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5" r:id="rId2"/>
  </p:sldMasterIdLst>
  <p:notesMasterIdLst>
    <p:notesMasterId r:id="rId31"/>
  </p:notesMasterIdLst>
  <p:handoutMasterIdLst>
    <p:handoutMasterId r:id="rId32"/>
  </p:handoutMasterIdLst>
  <p:sldIdLst>
    <p:sldId id="337" r:id="rId3"/>
    <p:sldId id="339" r:id="rId4"/>
    <p:sldId id="361" r:id="rId5"/>
    <p:sldId id="366" r:id="rId6"/>
    <p:sldId id="343" r:id="rId7"/>
    <p:sldId id="276" r:id="rId8"/>
    <p:sldId id="318" r:id="rId9"/>
    <p:sldId id="375" r:id="rId10"/>
    <p:sldId id="376" r:id="rId11"/>
    <p:sldId id="378" r:id="rId12"/>
    <p:sldId id="379" r:id="rId13"/>
    <p:sldId id="289" r:id="rId14"/>
    <p:sldId id="374" r:id="rId15"/>
    <p:sldId id="349" r:id="rId16"/>
    <p:sldId id="351" r:id="rId17"/>
    <p:sldId id="353" r:id="rId18"/>
    <p:sldId id="340" r:id="rId19"/>
    <p:sldId id="380" r:id="rId20"/>
    <p:sldId id="346" r:id="rId21"/>
    <p:sldId id="354" r:id="rId22"/>
    <p:sldId id="277" r:id="rId23"/>
    <p:sldId id="356" r:id="rId24"/>
    <p:sldId id="381" r:id="rId25"/>
    <p:sldId id="275" r:id="rId26"/>
    <p:sldId id="383" r:id="rId27"/>
    <p:sldId id="384" r:id="rId28"/>
    <p:sldId id="331" r:id="rId29"/>
    <p:sldId id="385" r:id="rId30"/>
  </p:sldIdLst>
  <p:sldSz cx="9144000" cy="5143500" type="screen16x9"/>
  <p:notesSz cx="6858000" cy="9144000"/>
  <p:custDataLst>
    <p:tags r:id="rId33"/>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00"/>
    <a:srgbClr val="08A810"/>
    <a:srgbClr val="067C0C"/>
    <a:srgbClr val="045408"/>
    <a:srgbClr val="DE0000"/>
    <a:srgbClr val="AC0000"/>
    <a:srgbClr val="0F319D"/>
    <a:srgbClr val="133FCB"/>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7" autoAdjust="0"/>
    <p:restoredTop sz="94651" autoAdjust="0"/>
  </p:normalViewPr>
  <p:slideViewPr>
    <p:cSldViewPr>
      <p:cViewPr>
        <p:scale>
          <a:sx n="50" d="100"/>
          <a:sy n="50" d="100"/>
        </p:scale>
        <p:origin x="-864" y="-1878"/>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46E98-D3AD-4601-881D-C23BF0DEECE3}" type="datetimeFigureOut">
              <a:rPr lang="zh-CN" altLang="en-US" smtClean="0"/>
              <a:t>2018/11/9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3204D-3002-4321-8C96-FF91304BDC76}" type="slidenum">
              <a:rPr lang="zh-CN" altLang="en-US" smtClean="0"/>
              <a:t>‹#›</a:t>
            </a:fld>
            <a:endParaRPr lang="zh-CN" altLang="en-US"/>
          </a:p>
        </p:txBody>
      </p:sp>
    </p:spTree>
    <p:extLst>
      <p:ext uri="{BB962C8B-B14F-4D97-AF65-F5344CB8AC3E}">
        <p14:creationId xmlns:p14="http://schemas.microsoft.com/office/powerpoint/2010/main" val="1962841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2168594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3466138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66376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1768232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1906479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374941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1811045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3993828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971263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1958123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1925137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127893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46256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256946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3707730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4285569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381000" y="685800"/>
            <a:ext cx="6096000" cy="3429000"/>
          </a:xfrm>
          <a:ln/>
        </p:spPr>
      </p:sp>
      <p:sp>
        <p:nvSpPr>
          <p:cNvPr id="62467" name="Rectangle 3"/>
          <p:cNvSpPr>
            <a:spLocks noGrp="1" noChangeArrowheads="1"/>
          </p:cNvSpPr>
          <p:nvPr>
            <p:ph type="body" idx="1"/>
          </p:nvPr>
        </p:nvSpPr>
        <p:spPr>
          <a:noFill/>
        </p:spPr>
        <p:txBody>
          <a:bodyPr/>
          <a:lstStyle/>
          <a:p>
            <a:endParaRPr lang="zh-CN" altLang="zh-CN" noProof="1" smtClean="0"/>
          </a:p>
        </p:txBody>
      </p:sp>
    </p:spTree>
    <p:extLst>
      <p:ext uri="{BB962C8B-B14F-4D97-AF65-F5344CB8AC3E}">
        <p14:creationId xmlns:p14="http://schemas.microsoft.com/office/powerpoint/2010/main" val="2707755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val="43195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2702395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52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384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59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3964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2345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1580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972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739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9638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59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034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a:xfrm>
            <a:off x="5364088" y="4083918"/>
            <a:ext cx="775136" cy="246221"/>
          </a:xfrm>
          <a:prstGeom prst="rect">
            <a:avLst/>
          </a:prstGeom>
        </p:spPr>
        <p:txBody>
          <a:bodyPr wrap="square">
            <a:spAutoFit/>
          </a:bodyPr>
          <a:lstStyle/>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
        <p:nvSpPr>
          <p:cNvPr id="4" name="矩形 3"/>
          <p:cNvSpPr>
            <a:spLocks noChangeArrowheads="1"/>
          </p:cNvSpPr>
          <p:nvPr userDrawn="1"/>
        </p:nvSpPr>
        <p:spPr bwMode="auto">
          <a:xfrm>
            <a:off x="2916238" y="-161925"/>
            <a:ext cx="6049962" cy="5526088"/>
          </a:xfrm>
          <a:prstGeom prst="rect">
            <a:avLst/>
          </a:prstGeom>
          <a:blipFill dpi="0" rotWithShape="1">
            <a:blip r:embed="rId11" cstate="screen">
              <a:alphaModFix amt="7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 name="矩形 2"/>
          <p:cNvSpPr>
            <a:spLocks noChangeArrowheads="1"/>
          </p:cNvSpPr>
          <p:nvPr userDrawn="1"/>
        </p:nvSpPr>
        <p:spPr bwMode="auto">
          <a:xfrm>
            <a:off x="0" y="5010150"/>
            <a:ext cx="9182100" cy="1333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2018/11/9</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034928501"/>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gif"/><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TextBox 17"/>
          <p:cNvSpPr txBox="1"/>
          <p:nvPr/>
        </p:nvSpPr>
        <p:spPr>
          <a:xfrm>
            <a:off x="3885828" y="1669554"/>
            <a:ext cx="3776996" cy="338554"/>
          </a:xfrm>
          <a:prstGeom prst="rect">
            <a:avLst/>
          </a:prstGeom>
          <a:noFill/>
        </p:spPr>
        <p:txBody>
          <a:bodyPr wrap="none" rtlCol="0">
            <a:spAutoFit/>
          </a:bodyPr>
          <a:lstStyle/>
          <a:p>
            <a:r>
              <a:rPr lang="zh-CN" altLang="en-US" sz="1600" b="0" dirty="0" smtClean="0">
                <a:solidFill>
                  <a:schemeClr val="bg1"/>
                </a:solidFill>
                <a:effectLst/>
                <a:latin typeface="微软雅黑" pitchFamily="34" charset="-122"/>
                <a:ea typeface="微软雅黑" pitchFamily="34" charset="-122"/>
              </a:rPr>
              <a:t>党政机关</a:t>
            </a:r>
            <a:r>
              <a:rPr lang="en-US" altLang="zh-CN" sz="1600" b="0" dirty="0" smtClean="0">
                <a:solidFill>
                  <a:schemeClr val="bg1"/>
                </a:solidFill>
                <a:effectLst/>
                <a:latin typeface="微软雅黑" pitchFamily="34" charset="-122"/>
                <a:ea typeface="微软雅黑" pitchFamily="34" charset="-122"/>
              </a:rPr>
              <a:t>/</a:t>
            </a:r>
            <a:r>
              <a:rPr lang="zh-CN" altLang="en-US" sz="1600" b="0" dirty="0" smtClean="0">
                <a:solidFill>
                  <a:schemeClr val="bg1"/>
                </a:solidFill>
                <a:effectLst/>
                <a:latin typeface="微软雅黑" pitchFamily="34" charset="-122"/>
                <a:ea typeface="微软雅黑" pitchFamily="34" charset="-122"/>
              </a:rPr>
              <a:t>政府</a:t>
            </a:r>
            <a:r>
              <a:rPr lang="en-US" altLang="zh-CN" sz="1600" b="0" dirty="0" smtClean="0">
                <a:solidFill>
                  <a:schemeClr val="bg1"/>
                </a:solidFill>
                <a:effectLst/>
                <a:latin typeface="微软雅黑" pitchFamily="34" charset="-122"/>
                <a:ea typeface="微软雅黑" pitchFamily="34" charset="-122"/>
              </a:rPr>
              <a:t>/</a:t>
            </a:r>
            <a:r>
              <a:rPr lang="zh-CN" altLang="en-US" sz="1600" b="0" dirty="0" smtClean="0">
                <a:solidFill>
                  <a:schemeClr val="bg1"/>
                </a:solidFill>
                <a:effectLst/>
                <a:latin typeface="微软雅黑" pitchFamily="34" charset="-122"/>
                <a:ea typeface="微软雅黑" pitchFamily="34" charset="-122"/>
              </a:rPr>
              <a:t>会议</a:t>
            </a:r>
            <a:r>
              <a:rPr lang="en-US" altLang="zh-CN" sz="1600" b="0" dirty="0" smtClean="0">
                <a:solidFill>
                  <a:schemeClr val="bg1"/>
                </a:solidFill>
                <a:effectLst/>
                <a:latin typeface="微软雅黑" pitchFamily="34" charset="-122"/>
                <a:ea typeface="微软雅黑" pitchFamily="34" charset="-122"/>
              </a:rPr>
              <a:t>/</a:t>
            </a:r>
            <a:r>
              <a:rPr lang="zh-CN" altLang="en-US" sz="1600" b="0" dirty="0" smtClean="0">
                <a:solidFill>
                  <a:schemeClr val="bg1"/>
                </a:solidFill>
                <a:effectLst/>
                <a:latin typeface="微软雅黑" pitchFamily="34" charset="-122"/>
                <a:ea typeface="微软雅黑" pitchFamily="34" charset="-122"/>
              </a:rPr>
              <a:t>汇报</a:t>
            </a:r>
            <a:r>
              <a:rPr lang="en-US" altLang="zh-CN" sz="1600" b="0" dirty="0" smtClean="0">
                <a:solidFill>
                  <a:schemeClr val="bg1"/>
                </a:solidFill>
                <a:effectLst/>
                <a:latin typeface="微软雅黑" pitchFamily="34" charset="-122"/>
                <a:ea typeface="微软雅黑" pitchFamily="34" charset="-122"/>
              </a:rPr>
              <a:t>/</a:t>
            </a:r>
            <a:r>
              <a:rPr lang="zh-CN" altLang="en-US" sz="1600" b="0" dirty="0" smtClean="0">
                <a:solidFill>
                  <a:schemeClr val="bg1"/>
                </a:solidFill>
                <a:effectLst/>
                <a:latin typeface="微软雅黑" pitchFamily="34" charset="-122"/>
                <a:ea typeface="微软雅黑" pitchFamily="34" charset="-122"/>
              </a:rPr>
              <a:t>计划总结</a:t>
            </a:r>
            <a:r>
              <a:rPr lang="en-US" altLang="zh-CN" sz="1600" b="0" dirty="0" smtClean="0">
                <a:solidFill>
                  <a:schemeClr val="bg1"/>
                </a:solidFill>
                <a:effectLst/>
                <a:latin typeface="微软雅黑" pitchFamily="34" charset="-122"/>
                <a:ea typeface="微软雅黑" pitchFamily="34" charset="-122"/>
              </a:rPr>
              <a:t>PPT</a:t>
            </a:r>
            <a:endParaRPr lang="zh-CN" altLang="en-US" sz="1600" b="0" dirty="0">
              <a:solidFill>
                <a:schemeClr val="bg1"/>
              </a:solidFill>
              <a:effectLst/>
              <a:latin typeface="微软雅黑" pitchFamily="34" charset="-122"/>
              <a:ea typeface="微软雅黑" pitchFamily="34" charset="-122"/>
            </a:endParaRPr>
          </a:p>
        </p:txBody>
      </p:sp>
      <p:sp>
        <p:nvSpPr>
          <p:cNvPr id="53" name="TextBox 55">
            <a:hlinkClick r:id="" action="ppaction://hlinkshowjump?jump=nextslide"/>
          </p:cNvPr>
          <p:cNvSpPr txBox="1">
            <a:spLocks noChangeArrowheads="1"/>
          </p:cNvSpPr>
          <p:nvPr/>
        </p:nvSpPr>
        <p:spPr bwMode="auto">
          <a:xfrm>
            <a:off x="2987824" y="1125315"/>
            <a:ext cx="557396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r>
              <a:rPr lang="zh-CN" altLang="en-US" sz="3400" b="0" dirty="0" smtClean="0">
                <a:solidFill>
                  <a:srgbClr val="FFFF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精美党政机关党建专用</a:t>
            </a:r>
            <a:r>
              <a:rPr lang="en-US" altLang="zh-CN" sz="3400" b="0" dirty="0" smtClean="0">
                <a:solidFill>
                  <a:srgbClr val="FFFF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PPT</a:t>
            </a:r>
            <a:endParaRPr lang="zh-CN" altLang="en-US" sz="3400" b="0" dirty="0">
              <a:solidFill>
                <a:srgbClr val="FFFF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5053" y="3003798"/>
            <a:ext cx="4207187" cy="2422221"/>
          </a:xfrm>
          <a:prstGeom prst="rect">
            <a:avLst/>
          </a:prstGeom>
        </p:spPr>
      </p:pic>
      <p:grpSp>
        <p:nvGrpSpPr>
          <p:cNvPr id="74" name="Group 550"/>
          <p:cNvGrpSpPr>
            <a:grpSpLocks/>
          </p:cNvGrpSpPr>
          <p:nvPr/>
        </p:nvGrpSpPr>
        <p:grpSpPr bwMode="auto">
          <a:xfrm>
            <a:off x="4017705" y="3003798"/>
            <a:ext cx="1994455" cy="1995098"/>
            <a:chOff x="295" y="3475"/>
            <a:chExt cx="1407" cy="1407"/>
          </a:xfrm>
        </p:grpSpPr>
        <p:sp>
          <p:nvSpPr>
            <p:cNvPr id="75"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76" name="Group 552"/>
            <p:cNvGrpSpPr>
              <a:grpSpLocks/>
            </p:cNvGrpSpPr>
            <p:nvPr/>
          </p:nvGrpSpPr>
          <p:grpSpPr bwMode="auto">
            <a:xfrm>
              <a:off x="476" y="3657"/>
              <a:ext cx="1050" cy="1050"/>
              <a:chOff x="-6056" y="-2208"/>
              <a:chExt cx="2208" cy="2208"/>
            </a:xfrm>
          </p:grpSpPr>
          <p:sp>
            <p:nvSpPr>
              <p:cNvPr id="77"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78" name="Group 554"/>
              <p:cNvGrpSpPr>
                <a:grpSpLocks/>
              </p:cNvGrpSpPr>
              <p:nvPr/>
            </p:nvGrpSpPr>
            <p:grpSpPr bwMode="auto">
              <a:xfrm>
                <a:off x="-6056" y="-2208"/>
                <a:ext cx="2208" cy="2208"/>
                <a:chOff x="-4060" y="-879"/>
                <a:chExt cx="2208" cy="2208"/>
              </a:xfrm>
            </p:grpSpPr>
            <p:grpSp>
              <p:nvGrpSpPr>
                <p:cNvPr id="79" name="Group 555"/>
                <p:cNvGrpSpPr>
                  <a:grpSpLocks/>
                </p:cNvGrpSpPr>
                <p:nvPr/>
              </p:nvGrpSpPr>
              <p:grpSpPr bwMode="auto">
                <a:xfrm>
                  <a:off x="-4060" y="-879"/>
                  <a:ext cx="2208" cy="2208"/>
                  <a:chOff x="-3924" y="-788"/>
                  <a:chExt cx="2208" cy="2208"/>
                </a:xfrm>
              </p:grpSpPr>
              <p:grpSp>
                <p:nvGrpSpPr>
                  <p:cNvPr id="95" name="Group 556"/>
                  <p:cNvGrpSpPr>
                    <a:grpSpLocks noChangeAspect="1"/>
                  </p:cNvGrpSpPr>
                  <p:nvPr/>
                </p:nvGrpSpPr>
                <p:grpSpPr bwMode="auto">
                  <a:xfrm>
                    <a:off x="-3924" y="-788"/>
                    <a:ext cx="2208" cy="2202"/>
                    <a:chOff x="168" y="696"/>
                    <a:chExt cx="1429" cy="1429"/>
                  </a:xfrm>
                </p:grpSpPr>
                <p:grpSp>
                  <p:nvGrpSpPr>
                    <p:cNvPr id="103" name="Group 557"/>
                    <p:cNvGrpSpPr>
                      <a:grpSpLocks noChangeAspect="1"/>
                    </p:cNvGrpSpPr>
                    <p:nvPr/>
                  </p:nvGrpSpPr>
                  <p:grpSpPr bwMode="auto">
                    <a:xfrm>
                      <a:off x="854" y="696"/>
                      <a:ext cx="56" cy="1429"/>
                      <a:chOff x="845" y="696"/>
                      <a:chExt cx="56" cy="1429"/>
                    </a:xfrm>
                  </p:grpSpPr>
                  <p:sp>
                    <p:nvSpPr>
                      <p:cNvPr id="107"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8"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04" name="Group 560"/>
                    <p:cNvGrpSpPr>
                      <a:grpSpLocks noChangeAspect="1"/>
                    </p:cNvGrpSpPr>
                    <p:nvPr/>
                  </p:nvGrpSpPr>
                  <p:grpSpPr bwMode="auto">
                    <a:xfrm rot="5400000">
                      <a:off x="855" y="696"/>
                      <a:ext cx="56" cy="1429"/>
                      <a:chOff x="845" y="696"/>
                      <a:chExt cx="56" cy="1429"/>
                    </a:xfrm>
                  </p:grpSpPr>
                  <p:sp>
                    <p:nvSpPr>
                      <p:cNvPr id="105"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6"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96" name="Group 563"/>
                  <p:cNvGrpSpPr>
                    <a:grpSpLocks noChangeAspect="1"/>
                  </p:cNvGrpSpPr>
                  <p:nvPr/>
                </p:nvGrpSpPr>
                <p:grpSpPr bwMode="auto">
                  <a:xfrm rot="2700000">
                    <a:off x="-3927" y="-785"/>
                    <a:ext cx="2208" cy="2202"/>
                    <a:chOff x="168" y="696"/>
                    <a:chExt cx="1429" cy="1429"/>
                  </a:xfrm>
                </p:grpSpPr>
                <p:grpSp>
                  <p:nvGrpSpPr>
                    <p:cNvPr id="97" name="Group 564"/>
                    <p:cNvGrpSpPr>
                      <a:grpSpLocks noChangeAspect="1"/>
                    </p:cNvGrpSpPr>
                    <p:nvPr/>
                  </p:nvGrpSpPr>
                  <p:grpSpPr bwMode="auto">
                    <a:xfrm>
                      <a:off x="854" y="696"/>
                      <a:ext cx="56" cy="1429"/>
                      <a:chOff x="845" y="696"/>
                      <a:chExt cx="56" cy="1429"/>
                    </a:xfrm>
                  </p:grpSpPr>
                  <p:sp>
                    <p:nvSpPr>
                      <p:cNvPr id="101"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2"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98" name="Group 567"/>
                    <p:cNvGrpSpPr>
                      <a:grpSpLocks noChangeAspect="1"/>
                    </p:cNvGrpSpPr>
                    <p:nvPr/>
                  </p:nvGrpSpPr>
                  <p:grpSpPr bwMode="auto">
                    <a:xfrm rot="5400000">
                      <a:off x="855" y="696"/>
                      <a:ext cx="56" cy="1429"/>
                      <a:chOff x="845" y="696"/>
                      <a:chExt cx="56" cy="1429"/>
                    </a:xfrm>
                  </p:grpSpPr>
                  <p:sp>
                    <p:nvSpPr>
                      <p:cNvPr id="99"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0"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80" name="Group 570"/>
                <p:cNvGrpSpPr>
                  <a:grpSpLocks/>
                </p:cNvGrpSpPr>
                <p:nvPr/>
              </p:nvGrpSpPr>
              <p:grpSpPr bwMode="auto">
                <a:xfrm rot="1320000">
                  <a:off x="-3744" y="-528"/>
                  <a:ext cx="1549" cy="1556"/>
                  <a:chOff x="-3928" y="-799"/>
                  <a:chExt cx="2212" cy="2222"/>
                </a:xfrm>
              </p:grpSpPr>
              <p:grpSp>
                <p:nvGrpSpPr>
                  <p:cNvPr id="81" name="Group 571"/>
                  <p:cNvGrpSpPr>
                    <a:grpSpLocks noChangeAspect="1"/>
                  </p:cNvGrpSpPr>
                  <p:nvPr/>
                </p:nvGrpSpPr>
                <p:grpSpPr bwMode="auto">
                  <a:xfrm>
                    <a:off x="-3924" y="-788"/>
                    <a:ext cx="2208" cy="2202"/>
                    <a:chOff x="168" y="696"/>
                    <a:chExt cx="1429" cy="1429"/>
                  </a:xfrm>
                </p:grpSpPr>
                <p:grpSp>
                  <p:nvGrpSpPr>
                    <p:cNvPr id="89" name="Group 572"/>
                    <p:cNvGrpSpPr>
                      <a:grpSpLocks noChangeAspect="1"/>
                    </p:cNvGrpSpPr>
                    <p:nvPr/>
                  </p:nvGrpSpPr>
                  <p:grpSpPr bwMode="auto">
                    <a:xfrm>
                      <a:off x="854" y="696"/>
                      <a:ext cx="56" cy="1429"/>
                      <a:chOff x="845" y="696"/>
                      <a:chExt cx="56" cy="1429"/>
                    </a:xfrm>
                  </p:grpSpPr>
                  <p:sp>
                    <p:nvSpPr>
                      <p:cNvPr id="93"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4"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90" name="Group 575"/>
                    <p:cNvGrpSpPr>
                      <a:grpSpLocks noChangeAspect="1"/>
                    </p:cNvGrpSpPr>
                    <p:nvPr/>
                  </p:nvGrpSpPr>
                  <p:grpSpPr bwMode="auto">
                    <a:xfrm rot="5400000">
                      <a:off x="855" y="696"/>
                      <a:ext cx="56" cy="1429"/>
                      <a:chOff x="845" y="696"/>
                      <a:chExt cx="56" cy="1429"/>
                    </a:xfrm>
                  </p:grpSpPr>
                  <p:sp>
                    <p:nvSpPr>
                      <p:cNvPr id="91"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2"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82" name="Group 578"/>
                  <p:cNvGrpSpPr>
                    <a:grpSpLocks noChangeAspect="1"/>
                  </p:cNvGrpSpPr>
                  <p:nvPr/>
                </p:nvGrpSpPr>
                <p:grpSpPr bwMode="auto">
                  <a:xfrm rot="2700000">
                    <a:off x="-3938" y="-789"/>
                    <a:ext cx="2222" cy="2202"/>
                    <a:chOff x="160" y="696"/>
                    <a:chExt cx="1438" cy="1429"/>
                  </a:xfrm>
                </p:grpSpPr>
                <p:grpSp>
                  <p:nvGrpSpPr>
                    <p:cNvPr id="83" name="Group 579"/>
                    <p:cNvGrpSpPr>
                      <a:grpSpLocks noChangeAspect="1"/>
                    </p:cNvGrpSpPr>
                    <p:nvPr/>
                  </p:nvGrpSpPr>
                  <p:grpSpPr bwMode="auto">
                    <a:xfrm>
                      <a:off x="854" y="696"/>
                      <a:ext cx="56" cy="1429"/>
                      <a:chOff x="845" y="696"/>
                      <a:chExt cx="56" cy="1429"/>
                    </a:xfrm>
                  </p:grpSpPr>
                  <p:sp>
                    <p:nvSpPr>
                      <p:cNvPr id="87"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8"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4" name="Group 582"/>
                    <p:cNvGrpSpPr>
                      <a:grpSpLocks noChangeAspect="1"/>
                    </p:cNvGrpSpPr>
                    <p:nvPr/>
                  </p:nvGrpSpPr>
                  <p:grpSpPr bwMode="auto">
                    <a:xfrm rot="5400000">
                      <a:off x="850" y="692"/>
                      <a:ext cx="57" cy="1438"/>
                      <a:chOff x="845" y="696"/>
                      <a:chExt cx="57" cy="1438"/>
                    </a:xfrm>
                  </p:grpSpPr>
                  <p:sp>
                    <p:nvSpPr>
                      <p:cNvPr id="85"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
        <p:nvSpPr>
          <p:cNvPr id="46" name="五角星 45"/>
          <p:cNvSpPr/>
          <p:nvPr/>
        </p:nvSpPr>
        <p:spPr>
          <a:xfrm rot="21146867">
            <a:off x="-3707592" y="4729083"/>
            <a:ext cx="2336218" cy="233621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五角星 53"/>
          <p:cNvSpPr/>
          <p:nvPr/>
        </p:nvSpPr>
        <p:spPr>
          <a:xfrm rot="21146867">
            <a:off x="-1257840" y="6589291"/>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五角星 55"/>
          <p:cNvSpPr/>
          <p:nvPr/>
        </p:nvSpPr>
        <p:spPr>
          <a:xfrm rot="21146867">
            <a:off x="-513436" y="6016472"/>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五角星 56"/>
          <p:cNvSpPr/>
          <p:nvPr/>
        </p:nvSpPr>
        <p:spPr>
          <a:xfrm rot="21146867">
            <a:off x="-1302965" y="5744691"/>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五角星 57"/>
          <p:cNvSpPr/>
          <p:nvPr/>
        </p:nvSpPr>
        <p:spPr>
          <a:xfrm rot="21146867">
            <a:off x="-2785442" y="6445273"/>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五角星 58"/>
          <p:cNvSpPr/>
          <p:nvPr/>
        </p:nvSpPr>
        <p:spPr>
          <a:xfrm rot="21146867">
            <a:off x="-1735363" y="6094535"/>
            <a:ext cx="478040" cy="478040"/>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五角星 59"/>
          <p:cNvSpPr/>
          <p:nvPr/>
        </p:nvSpPr>
        <p:spPr>
          <a:xfrm rot="21146867">
            <a:off x="-2085219" y="4897084"/>
            <a:ext cx="2336218" cy="233621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 name="TextBox 51"/>
          <p:cNvSpPr txBox="1">
            <a:spLocks noChangeArrowheads="1"/>
          </p:cNvSpPr>
          <p:nvPr/>
        </p:nvSpPr>
        <p:spPr bwMode="auto">
          <a:xfrm>
            <a:off x="4572000" y="2008108"/>
            <a:ext cx="2262158" cy="369332"/>
          </a:xfrm>
          <a:prstGeom prst="rect">
            <a:avLst/>
          </a:prstGeom>
          <a:noFill/>
          <a:ln w="9525">
            <a:noFill/>
            <a:miter lim="800000"/>
            <a:headEnd/>
            <a:tailEnd/>
          </a:ln>
        </p:spPr>
        <p:txBody>
          <a:bodyPr wrap="none">
            <a:spAutoFit/>
          </a:bodyPr>
          <a:lstStyle/>
          <a:p>
            <a:pPr fontAlgn="auto">
              <a:spcBef>
                <a:spcPts val="0"/>
              </a:spcBef>
              <a:spcAft>
                <a:spcPts val="0"/>
              </a:spcAft>
              <a:defRPr/>
            </a:pPr>
            <a:r>
              <a:rPr lang="zh-CN" altLang="en-US" b="0" dirty="0">
                <a:ln w="12700" cmpd="sng">
                  <a:noFill/>
                  <a:prstDash val="solid"/>
                  <a:miter lim="800000"/>
                </a:ln>
                <a:solidFill>
                  <a:schemeClr val="bg1"/>
                </a:solidFill>
                <a:latin typeface="微软雅黑" panose="020B0503020204020204" pitchFamily="34" charset="-122"/>
                <a:ea typeface="微软雅黑" panose="020B0503020204020204" pitchFamily="34" charset="-122"/>
              </a:rPr>
              <a:t>点击此处添加副标题</a:t>
            </a:r>
          </a:p>
        </p:txBody>
      </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2000">
        <p14:vortex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53" presetClass="entr" presetSubtype="528" fill="hold" grpId="0" nodeType="afterEffect">
                                  <p:stCondLst>
                                    <p:cond delay="0"/>
                                  </p:stCondLst>
                                  <p:iterate type="lt">
                                    <p:tmPct val="10000"/>
                                  </p:iterate>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ppt_w</p:attrName>
                                        </p:attrNameLst>
                                      </p:cBhvr>
                                      <p:tavLst>
                                        <p:tav tm="0">
                                          <p:val>
                                            <p:fltVal val="0"/>
                                          </p:val>
                                        </p:tav>
                                        <p:tav tm="100000">
                                          <p:val>
                                            <p:strVal val="#ppt_w"/>
                                          </p:val>
                                        </p:tav>
                                      </p:tavLst>
                                    </p:anim>
                                    <p:anim calcmode="lin" valueType="num">
                                      <p:cBhvr>
                                        <p:cTn id="15" dur="500" fill="hold"/>
                                        <p:tgtEl>
                                          <p:spTgt spid="53"/>
                                        </p:tgtEl>
                                        <p:attrNameLst>
                                          <p:attrName>ppt_h</p:attrName>
                                        </p:attrNameLst>
                                      </p:cBhvr>
                                      <p:tavLst>
                                        <p:tav tm="0">
                                          <p:val>
                                            <p:fltVal val="0"/>
                                          </p:val>
                                        </p:tav>
                                        <p:tav tm="100000">
                                          <p:val>
                                            <p:strVal val="#ppt_h"/>
                                          </p:val>
                                        </p:tav>
                                      </p:tavLst>
                                    </p:anim>
                                    <p:animEffect transition="in" filter="fade">
                                      <p:cBhvr>
                                        <p:cTn id="16" dur="500"/>
                                        <p:tgtEl>
                                          <p:spTgt spid="53"/>
                                        </p:tgtEl>
                                      </p:cBhvr>
                                    </p:animEffect>
                                    <p:anim calcmode="lin" valueType="num">
                                      <p:cBhvr>
                                        <p:cTn id="17" dur="500" fill="hold"/>
                                        <p:tgtEl>
                                          <p:spTgt spid="53"/>
                                        </p:tgtEl>
                                        <p:attrNameLst>
                                          <p:attrName>ppt_x</p:attrName>
                                        </p:attrNameLst>
                                      </p:cBhvr>
                                      <p:tavLst>
                                        <p:tav tm="0">
                                          <p:val>
                                            <p:fltVal val="0.5"/>
                                          </p:val>
                                        </p:tav>
                                        <p:tav tm="100000">
                                          <p:val>
                                            <p:strVal val="#ppt_x"/>
                                          </p:val>
                                        </p:tav>
                                      </p:tavLst>
                                    </p:anim>
                                    <p:anim calcmode="lin" valueType="num">
                                      <p:cBhvr>
                                        <p:cTn id="18" dur="500" fill="hold"/>
                                        <p:tgtEl>
                                          <p:spTgt spid="53"/>
                                        </p:tgtEl>
                                        <p:attrNameLst>
                                          <p:attrName>ppt_y</p:attrName>
                                        </p:attrNameLst>
                                      </p:cBhvr>
                                      <p:tavLst>
                                        <p:tav tm="0">
                                          <p:val>
                                            <p:fltVal val="0.5"/>
                                          </p:val>
                                        </p:tav>
                                        <p:tav tm="100000">
                                          <p:val>
                                            <p:strVal val="#ppt_y"/>
                                          </p:val>
                                        </p:tav>
                                      </p:tavLst>
                                    </p:anim>
                                  </p:childTnLst>
                                </p:cTn>
                              </p:par>
                            </p:childTnLst>
                          </p:cTn>
                        </p:par>
                        <p:par>
                          <p:cTn id="19" fill="hold">
                            <p:stCondLst>
                              <p:cond delay="1600"/>
                            </p:stCondLst>
                            <p:childTnLst>
                              <p:par>
                                <p:cTn id="20" presetID="47"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4600"/>
                            </p:stCondLst>
                            <p:childTnLst>
                              <p:par>
                                <p:cTn id="26" presetID="2" presetClass="entr" presetSubtype="4" fill="hold" grpId="0" nodeType="afterEffect">
                                  <p:stCondLst>
                                    <p:cond delay="0"/>
                                  </p:stCondLst>
                                  <p:iterate type="lt">
                                    <p:tmPct val="10000"/>
                                  </p:iterate>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ppt_x"/>
                                          </p:val>
                                        </p:tav>
                                        <p:tav tm="100000">
                                          <p:val>
                                            <p:strVal val="#ppt_x"/>
                                          </p:val>
                                        </p:tav>
                                      </p:tavLst>
                                    </p:anim>
                                    <p:anim calcmode="lin" valueType="num">
                                      <p:cBhvr additive="base">
                                        <p:cTn id="29" dur="500" fill="hold"/>
                                        <p:tgtEl>
                                          <p:spTgt spid="52"/>
                                        </p:tgtEl>
                                        <p:attrNameLst>
                                          <p:attrName>ppt_y</p:attrName>
                                        </p:attrNameLst>
                                      </p:cBhvr>
                                      <p:tavLst>
                                        <p:tav tm="0">
                                          <p:val>
                                            <p:strVal val="1+#ppt_h/2"/>
                                          </p:val>
                                        </p:tav>
                                        <p:tav tm="100000">
                                          <p:val>
                                            <p:strVal val="#ppt_y"/>
                                          </p:val>
                                        </p:tav>
                                      </p:tavLst>
                                    </p:anim>
                                  </p:childTnLst>
                                </p:cTn>
                              </p:par>
                              <p:par>
                                <p:cTn id="30" presetID="0" presetClass="path" presetSubtype="0" accel="50000" decel="50000" fill="hold" grpId="0" nodeType="withEffect">
                                  <p:stCondLst>
                                    <p:cond delay="1750"/>
                                  </p:stCondLst>
                                  <p:childTnLst>
                                    <p:animMotion origin="layout" path="M 1.11111E-6 -0.00056 C 0.56389 -0.13611 1.57708 -0.82556 1.18611 -1.34028 C 0.79549 -1.85667 0.10694 -1.30472 0.79444 -0.48278 " pathEditMode="relative" rAng="0" ptsTypes="sss">
                                      <p:cBhvr>
                                        <p:cTn id="31" dur="5000" fill="hold"/>
                                        <p:tgtEl>
                                          <p:spTgt spid="46"/>
                                        </p:tgtEl>
                                        <p:attrNameLst>
                                          <p:attrName>ppt_x</p:attrName>
                                          <p:attrName>ppt_y</p:attrName>
                                        </p:attrNameLst>
                                      </p:cBhvr>
                                      <p:rCtr x="78854" y="-92806"/>
                                    </p:animMotion>
                                  </p:childTnLst>
                                </p:cTn>
                              </p:par>
                              <p:par>
                                <p:cTn id="32" presetID="8" presetClass="emph" presetSubtype="0" repeatCount="2000" fill="hold" grpId="1" nodeType="withEffect">
                                  <p:stCondLst>
                                    <p:cond delay="1250"/>
                                  </p:stCondLst>
                                  <p:childTnLst>
                                    <p:animRot by="21600000">
                                      <p:cBhvr>
                                        <p:cTn id="33" dur="1750" fill="hold"/>
                                        <p:tgtEl>
                                          <p:spTgt spid="46"/>
                                        </p:tgtEl>
                                        <p:attrNameLst>
                                          <p:attrName>r</p:attrName>
                                        </p:attrNameLst>
                                      </p:cBhvr>
                                    </p:animRot>
                                  </p:childTnLst>
                                </p:cTn>
                              </p:par>
                              <p:par>
                                <p:cTn id="34" presetID="6" presetClass="emph" presetSubtype="0" decel="32000" fill="hold" grpId="2" nodeType="withEffect">
                                  <p:stCondLst>
                                    <p:cond delay="4500"/>
                                  </p:stCondLst>
                                  <p:childTnLst>
                                    <p:animScale>
                                      <p:cBhvr>
                                        <p:cTn id="35" dur="1500" fill="hold"/>
                                        <p:tgtEl>
                                          <p:spTgt spid="46"/>
                                        </p:tgtEl>
                                      </p:cBhvr>
                                      <p:by x="750000" y="750000"/>
                                    </p:animScale>
                                  </p:childTnLst>
                                </p:cTn>
                              </p:par>
                              <p:par>
                                <p:cTn id="36" presetID="10" presetClass="exit" presetSubtype="0" fill="hold" grpId="3" nodeType="withEffect">
                                  <p:stCondLst>
                                    <p:cond delay="5000"/>
                                  </p:stCondLst>
                                  <p:childTnLst>
                                    <p:animEffect transition="out" filter="fade">
                                      <p:cBhvr>
                                        <p:cTn id="37" dur="1000"/>
                                        <p:tgtEl>
                                          <p:spTgt spid="46"/>
                                        </p:tgtEl>
                                      </p:cBhvr>
                                    </p:animEffect>
                                    <p:set>
                                      <p:cBhvr>
                                        <p:cTn id="38" dur="1" fill="hold">
                                          <p:stCondLst>
                                            <p:cond delay="999"/>
                                          </p:stCondLst>
                                        </p:cTn>
                                        <p:tgtEl>
                                          <p:spTgt spid="46"/>
                                        </p:tgtEl>
                                        <p:attrNameLst>
                                          <p:attrName>style.visibility</p:attrName>
                                        </p:attrNameLst>
                                      </p:cBhvr>
                                      <p:to>
                                        <p:strVal val="hidden"/>
                                      </p:to>
                                    </p:set>
                                  </p:childTnLst>
                                </p:cTn>
                              </p:par>
                              <p:par>
                                <p:cTn id="39" presetID="0" presetClass="path" presetSubtype="0" accel="50000" decel="50000" fill="hold" grpId="0" nodeType="withEffect">
                                  <p:stCondLst>
                                    <p:cond delay="250"/>
                                  </p:stCondLst>
                                  <p:childTnLst>
                                    <p:animMotion origin="layout" path="M -2.77778E-6 4.44444E-6 C 0.19688 -0.005 1.09705 -0.51639 1.13316 -1.40306 " pathEditMode="relative" rAng="0" ptsTypes="ss">
                                      <p:cBhvr>
                                        <p:cTn id="40" dur="2000" fill="hold"/>
                                        <p:tgtEl>
                                          <p:spTgt spid="54"/>
                                        </p:tgtEl>
                                        <p:attrNameLst>
                                          <p:attrName>ppt_x</p:attrName>
                                          <p:attrName>ppt_y</p:attrName>
                                        </p:attrNameLst>
                                      </p:cBhvr>
                                      <p:rCtr x="56649" y="-70167"/>
                                    </p:animMotion>
                                  </p:childTnLst>
                                </p:cTn>
                              </p:par>
                              <p:par>
                                <p:cTn id="41" presetID="8" presetClass="emph" presetSubtype="0" fill="hold" grpId="1" nodeType="withEffect">
                                  <p:stCondLst>
                                    <p:cond delay="250"/>
                                  </p:stCondLst>
                                  <p:childTnLst>
                                    <p:animRot by="21600000">
                                      <p:cBhvr>
                                        <p:cTn id="42" dur="3500" fill="hold"/>
                                        <p:tgtEl>
                                          <p:spTgt spid="54"/>
                                        </p:tgtEl>
                                        <p:attrNameLst>
                                          <p:attrName>r</p:attrName>
                                        </p:attrNameLst>
                                      </p:cBhvr>
                                    </p:animRot>
                                  </p:childTnLst>
                                </p:cTn>
                              </p:par>
                              <p:par>
                                <p:cTn id="43" presetID="0" presetClass="path" presetSubtype="0" accel="50000" decel="50000" fill="hold" grpId="0" nodeType="withEffect">
                                  <p:stCondLst>
                                    <p:cond delay="500"/>
                                  </p:stCondLst>
                                  <p:childTnLst>
                                    <p:animMotion origin="layout" path="M -0.00069 0.02278 C 0.20469 0.01833 1.14375 -0.45055 1.18125 -1.26389 " pathEditMode="relative" rAng="0" ptsTypes="ss">
                                      <p:cBhvr>
                                        <p:cTn id="44" dur="2000" fill="hold"/>
                                        <p:tgtEl>
                                          <p:spTgt spid="56"/>
                                        </p:tgtEl>
                                        <p:attrNameLst>
                                          <p:attrName>ppt_x</p:attrName>
                                          <p:attrName>ppt_y</p:attrName>
                                        </p:attrNameLst>
                                      </p:cBhvr>
                                      <p:rCtr x="59097" y="-64333"/>
                                    </p:animMotion>
                                  </p:childTnLst>
                                </p:cTn>
                              </p:par>
                              <p:par>
                                <p:cTn id="45" presetID="8" presetClass="emph" presetSubtype="0" fill="hold" grpId="1" nodeType="withEffect">
                                  <p:stCondLst>
                                    <p:cond delay="500"/>
                                  </p:stCondLst>
                                  <p:childTnLst>
                                    <p:animRot by="21600000">
                                      <p:cBhvr>
                                        <p:cTn id="46" dur="4500" fill="hold"/>
                                        <p:tgtEl>
                                          <p:spTgt spid="56"/>
                                        </p:tgtEl>
                                        <p:attrNameLst>
                                          <p:attrName>r</p:attrName>
                                        </p:attrNameLst>
                                      </p:cBhvr>
                                    </p:animRot>
                                  </p:childTnLst>
                                </p:cTn>
                              </p:par>
                              <p:par>
                                <p:cTn id="47" presetID="0" presetClass="path" presetSubtype="0" accel="50000" decel="50000" fill="hold" grpId="0" nodeType="withEffect">
                                  <p:stCondLst>
                                    <p:cond delay="750"/>
                                  </p:stCondLst>
                                  <p:childTnLst>
                                    <p:animMotion origin="layout" path="M 0.00173 -0.00401 C 0.20989 -0.00895 1.16285 -0.51975 1.20104 -1.40587 " pathEditMode="relative" rAng="0" ptsTypes="ss">
                                      <p:cBhvr>
                                        <p:cTn id="48" dur="2000" fill="hold"/>
                                        <p:tgtEl>
                                          <p:spTgt spid="57"/>
                                        </p:tgtEl>
                                        <p:attrNameLst>
                                          <p:attrName>ppt_x</p:attrName>
                                          <p:attrName>ppt_y</p:attrName>
                                        </p:attrNameLst>
                                      </p:cBhvr>
                                      <p:rCtr x="59965" y="-70093"/>
                                    </p:animMotion>
                                  </p:childTnLst>
                                </p:cTn>
                              </p:par>
                              <p:par>
                                <p:cTn id="49" presetID="8" presetClass="emph" presetSubtype="0" fill="hold" grpId="1" nodeType="withEffect">
                                  <p:stCondLst>
                                    <p:cond delay="750"/>
                                  </p:stCondLst>
                                  <p:childTnLst>
                                    <p:animRot by="21600000">
                                      <p:cBhvr>
                                        <p:cTn id="50" dur="3500" fill="hold"/>
                                        <p:tgtEl>
                                          <p:spTgt spid="57"/>
                                        </p:tgtEl>
                                        <p:attrNameLst>
                                          <p:attrName>r</p:attrName>
                                        </p:attrNameLst>
                                      </p:cBhvr>
                                    </p:animRot>
                                  </p:childTnLst>
                                </p:cTn>
                              </p:par>
                              <p:par>
                                <p:cTn id="51" presetID="0" presetClass="path" presetSubtype="0" accel="50000" decel="50000" fill="hold" grpId="0" nodeType="withEffect">
                                  <p:stCondLst>
                                    <p:cond delay="1000"/>
                                  </p:stCondLst>
                                  <p:childTnLst>
                                    <p:animMotion origin="layout" path="M 2.77778E-7 4.69136E-6 C 0.19566 -0.00525 1.0901 -0.53735 1.12604 -1.45803 " pathEditMode="relative" rAng="0" ptsTypes="ss">
                                      <p:cBhvr>
                                        <p:cTn id="52" dur="2000" fill="hold"/>
                                        <p:tgtEl>
                                          <p:spTgt spid="58"/>
                                        </p:tgtEl>
                                        <p:attrNameLst>
                                          <p:attrName>ppt_x</p:attrName>
                                          <p:attrName>ppt_y</p:attrName>
                                        </p:attrNameLst>
                                      </p:cBhvr>
                                      <p:rCtr x="56302" y="-72901"/>
                                    </p:animMotion>
                                  </p:childTnLst>
                                </p:cTn>
                              </p:par>
                              <p:par>
                                <p:cTn id="53" presetID="8" presetClass="emph" presetSubtype="0" fill="hold" grpId="1" nodeType="withEffect">
                                  <p:stCondLst>
                                    <p:cond delay="1000"/>
                                  </p:stCondLst>
                                  <p:childTnLst>
                                    <p:animRot by="21600000">
                                      <p:cBhvr>
                                        <p:cTn id="54" dur="4500" fill="hold"/>
                                        <p:tgtEl>
                                          <p:spTgt spid="58"/>
                                        </p:tgtEl>
                                        <p:attrNameLst>
                                          <p:attrName>r</p:attrName>
                                        </p:attrNameLst>
                                      </p:cBhvr>
                                    </p:animRot>
                                  </p:childTnLst>
                                </p:cTn>
                              </p:par>
                              <p:par>
                                <p:cTn id="55" presetID="0" presetClass="path" presetSubtype="0" accel="50000" decel="50000" fill="hold" grpId="0" nodeType="withEffect">
                                  <p:stCondLst>
                                    <p:cond delay="2000"/>
                                  </p:stCondLst>
                                  <p:childTnLst>
                                    <p:animMotion origin="layout" path="M -2.77778E-6 4.44444E-6 C 0.19688 -0.005 1.09705 -0.51639 1.13316 -1.40306 " pathEditMode="relative" rAng="0" ptsTypes="ss">
                                      <p:cBhvr>
                                        <p:cTn id="56" dur="2000" fill="hold"/>
                                        <p:tgtEl>
                                          <p:spTgt spid="59"/>
                                        </p:tgtEl>
                                        <p:attrNameLst>
                                          <p:attrName>ppt_x</p:attrName>
                                          <p:attrName>ppt_y</p:attrName>
                                        </p:attrNameLst>
                                      </p:cBhvr>
                                      <p:rCtr x="56649" y="-70167"/>
                                    </p:animMotion>
                                  </p:childTnLst>
                                </p:cTn>
                              </p:par>
                              <p:par>
                                <p:cTn id="57" presetID="8" presetClass="emph" presetSubtype="0" fill="hold" grpId="1" nodeType="withEffect">
                                  <p:stCondLst>
                                    <p:cond delay="1250"/>
                                  </p:stCondLst>
                                  <p:childTnLst>
                                    <p:animRot by="21600000">
                                      <p:cBhvr>
                                        <p:cTn id="58" dur="4500" fill="hold"/>
                                        <p:tgtEl>
                                          <p:spTgt spid="59"/>
                                        </p:tgtEl>
                                        <p:attrNameLst>
                                          <p:attrName>r</p:attrName>
                                        </p:attrNameLst>
                                      </p:cBhvr>
                                    </p:animRot>
                                  </p:childTnLst>
                                </p:cTn>
                              </p:par>
                              <p:par>
                                <p:cTn id="59" presetID="0" presetClass="path" presetSubtype="0" accel="50000" decel="50000" fill="hold" grpId="0" nodeType="withEffect">
                                  <p:stCondLst>
                                    <p:cond delay="1250"/>
                                  </p:stCondLst>
                                  <p:childTnLst>
                                    <p:animMotion origin="layout" path="M 0.00191 -0.00062 C 0.5658 -0.13624 1.579 -0.82546 1.18802 -1.34013 C 0.7974 -1.85666 0.10886 -1.30461 0.79636 -0.48286 " pathEditMode="relative" rAng="0" ptsTypes="sss">
                                      <p:cBhvr>
                                        <p:cTn id="60" dur="5000" fill="hold"/>
                                        <p:tgtEl>
                                          <p:spTgt spid="60"/>
                                        </p:tgtEl>
                                        <p:attrNameLst>
                                          <p:attrName>ppt_x</p:attrName>
                                          <p:attrName>ppt_y</p:attrName>
                                        </p:attrNameLst>
                                      </p:cBhvr>
                                      <p:rCtr x="78854" y="-92802"/>
                                    </p:animMotion>
                                  </p:childTnLst>
                                </p:cTn>
                              </p:par>
                              <p:par>
                                <p:cTn id="61" presetID="8" presetClass="emph" presetSubtype="0" repeatCount="2000" fill="hold" grpId="1" nodeType="withEffect">
                                  <p:stCondLst>
                                    <p:cond delay="750"/>
                                  </p:stCondLst>
                                  <p:childTnLst>
                                    <p:animRot by="21600000">
                                      <p:cBhvr>
                                        <p:cTn id="62" dur="1750" fill="hold"/>
                                        <p:tgtEl>
                                          <p:spTgt spid="60"/>
                                        </p:tgtEl>
                                        <p:attrNameLst>
                                          <p:attrName>r</p:attrName>
                                        </p:attrNameLst>
                                      </p:cBhvr>
                                    </p:animRot>
                                  </p:childTnLst>
                                </p:cTn>
                              </p:par>
                              <p:par>
                                <p:cTn id="63" presetID="6" presetClass="emph" presetSubtype="0" decel="32000" fill="hold" grpId="2" nodeType="withEffect">
                                  <p:stCondLst>
                                    <p:cond delay="1250"/>
                                  </p:stCondLst>
                                  <p:childTnLst>
                                    <p:animScale>
                                      <p:cBhvr>
                                        <p:cTn id="64" dur="1500" fill="hold"/>
                                        <p:tgtEl>
                                          <p:spTgt spid="60"/>
                                        </p:tgtEl>
                                      </p:cBhvr>
                                      <p:by x="750000" y="750000"/>
                                    </p:animScale>
                                  </p:childTnLst>
                                </p:cTn>
                              </p:par>
                              <p:par>
                                <p:cTn id="65" presetID="10" presetClass="exit" presetSubtype="0" fill="hold" grpId="3" nodeType="withEffect">
                                  <p:stCondLst>
                                    <p:cond delay="750"/>
                                  </p:stCondLst>
                                  <p:childTnLst>
                                    <p:animEffect transition="out" filter="fade">
                                      <p:cBhvr>
                                        <p:cTn id="66" dur="1000"/>
                                        <p:tgtEl>
                                          <p:spTgt spid="60"/>
                                        </p:tgtEl>
                                      </p:cBhvr>
                                    </p:animEffect>
                                    <p:set>
                                      <p:cBhvr>
                                        <p:cTn id="67" dur="1" fill="hold">
                                          <p:stCondLst>
                                            <p:cond delay="999"/>
                                          </p:stCondLst>
                                        </p:cTn>
                                        <p:tgtEl>
                                          <p:spTgt spid="60"/>
                                        </p:tgtEl>
                                        <p:attrNameLst>
                                          <p:attrName>style.visibility</p:attrName>
                                        </p:attrNameLst>
                                      </p:cBhvr>
                                      <p:to>
                                        <p:strVal val="hidden"/>
                                      </p:to>
                                    </p:set>
                                  </p:childTnLst>
                                </p:cTn>
                              </p:par>
                            </p:childTnLst>
                          </p:cTn>
                        </p:par>
                        <p:par>
                          <p:cTn id="68" fill="hold">
                            <p:stCondLst>
                              <p:cond delay="11350"/>
                            </p:stCondLst>
                            <p:childTnLst>
                              <p:par>
                                <p:cTn id="69" presetID="10" presetClass="entr" presetSubtype="0"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fade">
                                      <p:cBhvr>
                                        <p:cTn id="71" dur="500"/>
                                        <p:tgtEl>
                                          <p:spTgt spid="74"/>
                                        </p:tgtEl>
                                      </p:cBhvr>
                                    </p:animEffect>
                                  </p:childTnLst>
                                </p:cTn>
                              </p:par>
                            </p:childTnLst>
                          </p:cTn>
                        </p:par>
                        <p:par>
                          <p:cTn id="72" fill="hold">
                            <p:stCondLst>
                              <p:cond delay="11850"/>
                            </p:stCondLst>
                            <p:childTnLst>
                              <p:par>
                                <p:cTn id="73" presetID="6" presetClass="emph" presetSubtype="0" fill="hold" nodeType="afterEffect">
                                  <p:stCondLst>
                                    <p:cond delay="0"/>
                                  </p:stCondLst>
                                  <p:childTnLst>
                                    <p:animScale>
                                      <p:cBhvr>
                                        <p:cTn id="74" dur="1250" fill="hold"/>
                                        <p:tgtEl>
                                          <p:spTgt spid="74"/>
                                        </p:tgtEl>
                                      </p:cBhvr>
                                      <p:by x="400000" y="400000"/>
                                    </p:animScale>
                                  </p:childTnLst>
                                </p:cTn>
                              </p:par>
                            </p:childTnLst>
                          </p:cTn>
                        </p:par>
                        <p:par>
                          <p:cTn id="75" fill="hold">
                            <p:stCondLst>
                              <p:cond delay="13100"/>
                            </p:stCondLst>
                            <p:childTnLst>
                              <p:par>
                                <p:cTn id="76" presetID="6" presetClass="emph" presetSubtype="0" autoRev="1" fill="hold" nodeType="afterEffect">
                                  <p:stCondLst>
                                    <p:cond delay="0"/>
                                  </p:stCondLst>
                                  <p:childTnLst>
                                    <p:animScale>
                                      <p:cBhvr>
                                        <p:cTn id="77" dur="1250" fill="hold"/>
                                        <p:tgtEl>
                                          <p:spTgt spid="74"/>
                                        </p:tgtEl>
                                      </p:cBhvr>
                                      <p:by x="400000" y="400000"/>
                                    </p:animScale>
                                  </p:childTnLst>
                                </p:cTn>
                              </p:par>
                              <p:par>
                                <p:cTn id="78" presetID="10" presetClass="exit" presetSubtype="0" fill="hold" nodeType="withEffect">
                                  <p:stCondLst>
                                    <p:cond delay="0"/>
                                  </p:stCondLst>
                                  <p:childTnLst>
                                    <p:animEffect transition="out" filter="fade">
                                      <p:cBhvr>
                                        <p:cTn id="79" dur="1250"/>
                                        <p:tgtEl>
                                          <p:spTgt spid="74"/>
                                        </p:tgtEl>
                                      </p:cBhvr>
                                    </p:animEffect>
                                    <p:set>
                                      <p:cBhvr>
                                        <p:cTn id="80" dur="1" fill="hold">
                                          <p:stCondLst>
                                            <p:cond delay="1249"/>
                                          </p:stCondLst>
                                        </p:cTn>
                                        <p:tgtEl>
                                          <p:spTgt spid="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3" grpId="0" autoUpdateAnimBg="0"/>
      <p:bldP spid="46" grpId="0" animBg="1"/>
      <p:bldP spid="46" grpId="1" animBg="1"/>
      <p:bldP spid="46" grpId="2" animBg="1"/>
      <p:bldP spid="46" grpId="3" animBg="1"/>
      <p:bldP spid="54" grpId="0" animBg="1"/>
      <p:bldP spid="54"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0" grpId="2" animBg="1"/>
      <p:bldP spid="60" grpId="3" animBg="1"/>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2" name="Group 3"/>
          <p:cNvGrpSpPr>
            <a:grpSpLocks/>
          </p:cNvGrpSpPr>
          <p:nvPr/>
        </p:nvGrpSpPr>
        <p:grpSpPr bwMode="auto">
          <a:xfrm>
            <a:off x="611560" y="1402599"/>
            <a:ext cx="4379219" cy="2891359"/>
            <a:chOff x="0" y="0"/>
            <a:chExt cx="5166566" cy="3409678"/>
          </a:xfrm>
        </p:grpSpPr>
        <p:sp>
          <p:nvSpPr>
            <p:cNvPr id="23"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C00000"/>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p>
          </p:txBody>
        </p:sp>
        <p:sp>
          <p:nvSpPr>
            <p:cNvPr id="24"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C0000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p>
          </p:txBody>
        </p:sp>
        <p:sp>
          <p:nvSpPr>
            <p:cNvPr id="25"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C0000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p>
          </p:txBody>
        </p:sp>
        <p:sp>
          <p:nvSpPr>
            <p:cNvPr id="26"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C0000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p>
          </p:txBody>
        </p:sp>
      </p:grpSp>
      <p:sp>
        <p:nvSpPr>
          <p:cNvPr id="27" name="KSO_GN4"/>
          <p:cNvSpPr>
            <a:spLocks noChangeArrowheads="1"/>
          </p:cNvSpPr>
          <p:nvPr/>
        </p:nvSpPr>
        <p:spPr bwMode="auto">
          <a:xfrm>
            <a:off x="723420" y="1519254"/>
            <a:ext cx="1664817" cy="1665299"/>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a:solidFill>
                  <a:schemeClr val="bg1"/>
                </a:solidFill>
                <a:latin typeface="Impact" pitchFamily="34" charset="0"/>
              </a:rPr>
              <a:t>04</a:t>
            </a:r>
          </a:p>
        </p:txBody>
      </p:sp>
      <p:sp>
        <p:nvSpPr>
          <p:cNvPr id="28" name="KSO_GN3"/>
          <p:cNvSpPr>
            <a:spLocks noChangeArrowheads="1"/>
          </p:cNvSpPr>
          <p:nvPr/>
        </p:nvSpPr>
        <p:spPr bwMode="auto">
          <a:xfrm>
            <a:off x="2256147" y="2739362"/>
            <a:ext cx="1178105" cy="1178446"/>
          </a:xfrm>
          <a:prstGeom prst="ellipse">
            <a:avLst/>
          </a:prstGeom>
          <a:solidFill>
            <a:srgbClr val="FF99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4000">
                <a:solidFill>
                  <a:schemeClr val="bg1"/>
                </a:solidFill>
                <a:latin typeface="Impact" pitchFamily="34" charset="0"/>
              </a:rPr>
              <a:t>03</a:t>
            </a:r>
          </a:p>
        </p:txBody>
      </p:sp>
      <p:sp>
        <p:nvSpPr>
          <p:cNvPr id="36" name="KSO_GN2"/>
          <p:cNvSpPr>
            <a:spLocks noChangeArrowheads="1"/>
          </p:cNvSpPr>
          <p:nvPr/>
        </p:nvSpPr>
        <p:spPr bwMode="auto">
          <a:xfrm rot="10800000" flipV="1">
            <a:off x="3478282" y="3390483"/>
            <a:ext cx="840144" cy="840387"/>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a:solidFill>
                  <a:schemeClr val="bg1"/>
                </a:solidFill>
                <a:latin typeface="Impact" pitchFamily="34" charset="0"/>
              </a:rPr>
              <a:t>02</a:t>
            </a:r>
            <a:endParaRPr lang="en-US" altLang="zh-CN" sz="1500">
              <a:solidFill>
                <a:schemeClr val="bg1"/>
              </a:solidFill>
              <a:latin typeface="Impact" pitchFamily="34" charset="0"/>
            </a:endParaRPr>
          </a:p>
        </p:txBody>
      </p:sp>
      <p:sp>
        <p:nvSpPr>
          <p:cNvPr id="37" name="KSO_GN1"/>
          <p:cNvSpPr>
            <a:spLocks noChangeArrowheads="1"/>
          </p:cNvSpPr>
          <p:nvPr/>
        </p:nvSpPr>
        <p:spPr bwMode="auto">
          <a:xfrm>
            <a:off x="4279156" y="4008274"/>
            <a:ext cx="579532" cy="579700"/>
          </a:xfrm>
          <a:prstGeom prst="ellipse">
            <a:avLst/>
          </a:prstGeom>
          <a:solidFill>
            <a:srgbClr val="FF99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dirty="0">
                <a:solidFill>
                  <a:schemeClr val="bg1"/>
                </a:solidFill>
                <a:latin typeface="Impact" pitchFamily="34" charset="0"/>
              </a:rPr>
              <a:t>01</a:t>
            </a:r>
          </a:p>
        </p:txBody>
      </p:sp>
      <p:sp>
        <p:nvSpPr>
          <p:cNvPr id="38" name="文本框 11"/>
          <p:cNvSpPr txBox="1">
            <a:spLocks noChangeArrowheads="1"/>
          </p:cNvSpPr>
          <p:nvPr/>
        </p:nvSpPr>
        <p:spPr bwMode="auto">
          <a:xfrm>
            <a:off x="2395644" y="1124621"/>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b="0" dirty="0">
                <a:solidFill>
                  <a:srgbClr val="262626"/>
                </a:solidFill>
              </a:rPr>
              <a:t>点击此处输入文字点击此处输入文字点击此处输入文字</a:t>
            </a:r>
            <a:endParaRPr lang="en-US" altLang="zh-CN" sz="1200" b="0" dirty="0">
              <a:solidFill>
                <a:srgbClr val="262626"/>
              </a:solidFill>
            </a:endParaRPr>
          </a:p>
          <a:p>
            <a:pPr algn="just">
              <a:lnSpc>
                <a:spcPct val="130000"/>
              </a:lnSpc>
            </a:pPr>
            <a:r>
              <a:rPr lang="zh-CN" altLang="en-US" sz="1200" b="0" dirty="0">
                <a:solidFill>
                  <a:srgbClr val="262626"/>
                </a:solidFill>
              </a:rPr>
              <a:t>点击此处输入文字点击此处输入文字点击此处输入文字</a:t>
            </a:r>
            <a:endParaRPr lang="en-US" altLang="zh-CN" sz="1200" b="0" dirty="0">
              <a:solidFill>
                <a:srgbClr val="262626"/>
              </a:solidFill>
            </a:endParaRPr>
          </a:p>
          <a:p>
            <a:pPr algn="just">
              <a:lnSpc>
                <a:spcPct val="130000"/>
              </a:lnSpc>
            </a:pPr>
            <a:r>
              <a:rPr lang="zh-CN" altLang="en-US" sz="1200" b="0" dirty="0">
                <a:solidFill>
                  <a:srgbClr val="262626"/>
                </a:solidFill>
              </a:rPr>
              <a:t>点击此处输入文字点击此处输入文字点击此处输入文字</a:t>
            </a:r>
          </a:p>
        </p:txBody>
      </p:sp>
      <p:sp>
        <p:nvSpPr>
          <p:cNvPr id="39" name="文本框 12"/>
          <p:cNvSpPr txBox="1">
            <a:spLocks noChangeArrowheads="1"/>
          </p:cNvSpPr>
          <p:nvPr/>
        </p:nvSpPr>
        <p:spPr bwMode="auto">
          <a:xfrm>
            <a:off x="3328924" y="2256935"/>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b="0" dirty="0">
                <a:solidFill>
                  <a:srgbClr val="262626"/>
                </a:solidFill>
              </a:rPr>
              <a:t>点击此处输入文字点击此处输入文字点击此处输入文字</a:t>
            </a:r>
            <a:endParaRPr lang="en-US" altLang="zh-CN" sz="1200" b="0" dirty="0">
              <a:solidFill>
                <a:srgbClr val="262626"/>
              </a:solidFill>
            </a:endParaRPr>
          </a:p>
          <a:p>
            <a:pPr algn="just">
              <a:lnSpc>
                <a:spcPct val="130000"/>
              </a:lnSpc>
            </a:pPr>
            <a:r>
              <a:rPr lang="zh-CN" altLang="en-US" sz="1200" b="0" dirty="0">
                <a:solidFill>
                  <a:srgbClr val="262626"/>
                </a:solidFill>
              </a:rPr>
              <a:t>点击此处输入文字点击此处输入文字点击此处输入文字</a:t>
            </a:r>
          </a:p>
        </p:txBody>
      </p:sp>
      <p:sp>
        <p:nvSpPr>
          <p:cNvPr id="40" name="文本框 13"/>
          <p:cNvSpPr txBox="1">
            <a:spLocks noChangeArrowheads="1"/>
          </p:cNvSpPr>
          <p:nvPr/>
        </p:nvSpPr>
        <p:spPr bwMode="auto">
          <a:xfrm>
            <a:off x="4300526" y="3174824"/>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b="0" dirty="0">
                <a:solidFill>
                  <a:srgbClr val="262626"/>
                </a:solidFill>
              </a:rPr>
              <a:t>点击此处输入文字点击此处输入文字点击此处输入文字</a:t>
            </a:r>
            <a:endParaRPr lang="en-US" altLang="zh-CN" sz="1200" b="0" dirty="0">
              <a:solidFill>
                <a:srgbClr val="262626"/>
              </a:solidFill>
            </a:endParaRPr>
          </a:p>
          <a:p>
            <a:pPr algn="just">
              <a:lnSpc>
                <a:spcPct val="130000"/>
              </a:lnSpc>
            </a:pPr>
            <a:r>
              <a:rPr lang="zh-CN" altLang="en-US" sz="1200" b="0" dirty="0">
                <a:solidFill>
                  <a:srgbClr val="262626"/>
                </a:solidFill>
              </a:rPr>
              <a:t>点击此处输入文字点击此处输入文字点击此处输入文字</a:t>
            </a:r>
          </a:p>
        </p:txBody>
      </p:sp>
      <p:sp>
        <p:nvSpPr>
          <p:cNvPr id="41" name="文本框 14"/>
          <p:cNvSpPr txBox="1">
            <a:spLocks noChangeArrowheads="1"/>
          </p:cNvSpPr>
          <p:nvPr/>
        </p:nvSpPr>
        <p:spPr bwMode="auto">
          <a:xfrm>
            <a:off x="4986582" y="3984727"/>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b="0" dirty="0">
                <a:solidFill>
                  <a:srgbClr val="262626"/>
                </a:solidFill>
              </a:rPr>
              <a:t>点击此处输入文字点击此处输入文字点击此处输入文字</a:t>
            </a:r>
            <a:endParaRPr lang="en-US" altLang="zh-CN" sz="1200" b="0" dirty="0">
              <a:solidFill>
                <a:srgbClr val="262626"/>
              </a:solidFill>
            </a:endParaRPr>
          </a:p>
          <a:p>
            <a:pPr algn="just">
              <a:lnSpc>
                <a:spcPct val="130000"/>
              </a:lnSpc>
            </a:pPr>
            <a:r>
              <a:rPr lang="zh-CN" altLang="en-US" sz="1200" b="0" dirty="0">
                <a:solidFill>
                  <a:srgbClr val="262626"/>
                </a:solidFill>
              </a:rPr>
              <a:t>点击此处输入文字点击此处输入文字点击此处输入文字</a:t>
            </a:r>
          </a:p>
        </p:txBody>
      </p:sp>
    </p:spTree>
    <p:extLst>
      <p:ext uri="{BB962C8B-B14F-4D97-AF65-F5344CB8AC3E}">
        <p14:creationId xmlns:p14="http://schemas.microsoft.com/office/powerpoint/2010/main" val="2439671585"/>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2750"/>
                                        <p:tgtEl>
                                          <p:spTgt spid="22"/>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48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8"/>
                                        </p:tgtEl>
                                        <p:attrNameLst>
                                          <p:attrName>style.visibility</p:attrName>
                                        </p:attrNameLst>
                                      </p:cBhvr>
                                      <p:to>
                                        <p:strVal val="visible"/>
                                      </p:to>
                                    </p:set>
                                    <p:anim calcmode="lin" valueType="num">
                                      <p:cBhvr>
                                        <p:cTn id="4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8"/>
                                        </p:tgtEl>
                                        <p:attrNameLst>
                                          <p:attrName>ppt_y</p:attrName>
                                        </p:attrNameLst>
                                      </p:cBhvr>
                                      <p:tavLst>
                                        <p:tav tm="0">
                                          <p:val>
                                            <p:strVal val="#ppt_y"/>
                                          </p:val>
                                        </p:tav>
                                        <p:tav tm="100000">
                                          <p:val>
                                            <p:strVal val="#ppt_y"/>
                                          </p:val>
                                        </p:tav>
                                      </p:tavLst>
                                    </p:anim>
                                    <p:anim calcmode="lin" valueType="num">
                                      <p:cBhvr>
                                        <p:cTn id="4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8"/>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9"/>
                                        </p:tgtEl>
                                        <p:attrNameLst>
                                          <p:attrName>ppt_y</p:attrName>
                                        </p:attrNameLst>
                                      </p:cBhvr>
                                      <p:tavLst>
                                        <p:tav tm="0">
                                          <p:val>
                                            <p:strVal val="#ppt_y"/>
                                          </p:val>
                                        </p:tav>
                                        <p:tav tm="100000">
                                          <p:val>
                                            <p:strVal val="#ppt_y"/>
                                          </p:val>
                                        </p:tav>
                                      </p:tavLst>
                                    </p:anim>
                                    <p:anim calcmode="lin" valueType="num">
                                      <p:cBhvr>
                                        <p:cTn id="53"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9"/>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gtEl>
                                        <p:attrNameLst>
                                          <p:attrName>ppt_y</p:attrName>
                                        </p:attrNameLst>
                                      </p:cBhvr>
                                      <p:tavLst>
                                        <p:tav tm="0">
                                          <p:val>
                                            <p:strVal val="#ppt_y"/>
                                          </p:val>
                                        </p:tav>
                                        <p:tav tm="100000">
                                          <p:val>
                                            <p:strVal val="#ppt_y"/>
                                          </p:val>
                                        </p:tav>
                                      </p:tavLst>
                                    </p:anim>
                                    <p:anim calcmode="lin" valueType="num">
                                      <p:cBhvr>
                                        <p:cTn id="6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41"/>
                                        </p:tgtEl>
                                        <p:attrNameLst>
                                          <p:attrName>ppt_y</p:attrName>
                                        </p:attrNameLst>
                                      </p:cBhvr>
                                      <p:tavLst>
                                        <p:tav tm="0">
                                          <p:val>
                                            <p:strVal val="#ppt_y"/>
                                          </p:val>
                                        </p:tav>
                                        <p:tav tm="100000">
                                          <p:val>
                                            <p:strVal val="#ppt_y"/>
                                          </p:val>
                                        </p:tav>
                                      </p:tavLst>
                                    </p:anim>
                                    <p:anim calcmode="lin" valueType="num">
                                      <p:cBhvr>
                                        <p:cTn id="67"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27" grpId="0" animBg="1" autoUpdateAnimBg="0"/>
      <p:bldP spid="28" grpId="0" animBg="1" autoUpdateAnimBg="0"/>
      <p:bldP spid="36" grpId="0" animBg="1" autoUpdateAnimBg="0"/>
      <p:bldP spid="37" grpId="0" animBg="1" autoUpdateAnimBg="0"/>
      <p:bldP spid="38" grpId="0"/>
      <p:bldP spid="39" grpId="0"/>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2" name="Group 3"/>
          <p:cNvGrpSpPr>
            <a:grpSpLocks/>
          </p:cNvGrpSpPr>
          <p:nvPr/>
        </p:nvGrpSpPr>
        <p:grpSpPr bwMode="auto">
          <a:xfrm>
            <a:off x="5291138" y="2437656"/>
            <a:ext cx="1014412" cy="1654175"/>
            <a:chOff x="0" y="0"/>
            <a:chExt cx="639" cy="1043"/>
          </a:xfrm>
        </p:grpSpPr>
        <p:sp>
          <p:nvSpPr>
            <p:cNvPr id="23"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24"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25" name="Group 6"/>
          <p:cNvGrpSpPr>
            <a:grpSpLocks/>
          </p:cNvGrpSpPr>
          <p:nvPr/>
        </p:nvGrpSpPr>
        <p:grpSpPr bwMode="auto">
          <a:xfrm>
            <a:off x="2787650" y="2437656"/>
            <a:ext cx="1014413" cy="1654175"/>
            <a:chOff x="0" y="0"/>
            <a:chExt cx="639" cy="1043"/>
          </a:xfrm>
        </p:grpSpPr>
        <p:sp>
          <p:nvSpPr>
            <p:cNvPr id="26"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27"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28" name="Group 9"/>
          <p:cNvGrpSpPr>
            <a:grpSpLocks/>
          </p:cNvGrpSpPr>
          <p:nvPr/>
        </p:nvGrpSpPr>
        <p:grpSpPr bwMode="auto">
          <a:xfrm>
            <a:off x="3205163" y="2567831"/>
            <a:ext cx="1073150" cy="1697038"/>
            <a:chOff x="0" y="0"/>
            <a:chExt cx="676" cy="1070"/>
          </a:xfrm>
        </p:grpSpPr>
        <p:sp>
          <p:nvSpPr>
            <p:cNvPr id="36" name="Oval 10"/>
            <p:cNvSpPr>
              <a:spLocks noChangeArrowheads="1"/>
            </p:cNvSpPr>
            <p:nvPr/>
          </p:nvSpPr>
          <p:spPr bwMode="auto">
            <a:xfrm>
              <a:off x="343" y="0"/>
              <a:ext cx="313" cy="316"/>
            </a:xfrm>
            <a:prstGeom prst="ellipse">
              <a:avLst/>
            </a:prstGeom>
            <a:solidFill>
              <a:srgbClr val="FF9900"/>
            </a:solidFill>
            <a:ln w="12700" cmpd="sng">
              <a:solidFill>
                <a:srgbClr val="FFFFFF"/>
              </a:solidFill>
              <a:round/>
              <a:headEnd/>
              <a:tailEnd/>
            </a:ln>
          </p:spPr>
          <p:txBody>
            <a:bodyPr/>
            <a:lstStyle/>
            <a:p>
              <a:endParaRPr lang="zh-CN" altLang="en-US"/>
            </a:p>
          </p:txBody>
        </p:sp>
        <p:sp>
          <p:nvSpPr>
            <p:cNvPr id="37"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rgbClr val="FF9900"/>
            </a:solidFill>
            <a:ln w="12700" cap="flat" cmpd="sng">
              <a:solidFill>
                <a:srgbClr val="FFFFFF"/>
              </a:solidFill>
              <a:round/>
              <a:headEnd/>
              <a:tailEnd/>
            </a:ln>
          </p:spPr>
          <p:txBody>
            <a:bodyPr/>
            <a:lstStyle/>
            <a:p>
              <a:endParaRPr lang="zh-CN" altLang="en-US"/>
            </a:p>
          </p:txBody>
        </p:sp>
      </p:grpSp>
      <p:grpSp>
        <p:nvGrpSpPr>
          <p:cNvPr id="38" name="Group 12"/>
          <p:cNvGrpSpPr>
            <a:grpSpLocks/>
          </p:cNvGrpSpPr>
          <p:nvPr/>
        </p:nvGrpSpPr>
        <p:grpSpPr bwMode="auto">
          <a:xfrm>
            <a:off x="4787900" y="2540844"/>
            <a:ext cx="1066800" cy="1697037"/>
            <a:chOff x="0" y="0"/>
            <a:chExt cx="672" cy="1070"/>
          </a:xfrm>
        </p:grpSpPr>
        <p:sp>
          <p:nvSpPr>
            <p:cNvPr id="39" name="Oval 13"/>
            <p:cNvSpPr>
              <a:spLocks noChangeArrowheads="1"/>
            </p:cNvSpPr>
            <p:nvPr/>
          </p:nvSpPr>
          <p:spPr bwMode="auto">
            <a:xfrm>
              <a:off x="17" y="0"/>
              <a:ext cx="316" cy="316"/>
            </a:xfrm>
            <a:prstGeom prst="ellipse">
              <a:avLst/>
            </a:prstGeom>
            <a:solidFill>
              <a:srgbClr val="FF9900"/>
            </a:solidFill>
            <a:ln w="12700" cmpd="sng">
              <a:solidFill>
                <a:srgbClr val="FFFFFF"/>
              </a:solidFill>
              <a:round/>
              <a:headEnd/>
              <a:tailEnd/>
            </a:ln>
          </p:spPr>
          <p:txBody>
            <a:bodyPr/>
            <a:lstStyle/>
            <a:p>
              <a:endParaRPr lang="zh-CN" altLang="en-US"/>
            </a:p>
          </p:txBody>
        </p:sp>
        <p:sp>
          <p:nvSpPr>
            <p:cNvPr id="40"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FF9900"/>
            </a:solidFill>
            <a:ln w="12700" cap="flat" cmpd="sng">
              <a:solidFill>
                <a:srgbClr val="FFFFFF"/>
              </a:solidFill>
              <a:round/>
              <a:headEnd/>
              <a:tailEnd/>
            </a:ln>
          </p:spPr>
          <p:txBody>
            <a:bodyPr/>
            <a:lstStyle/>
            <a:p>
              <a:endParaRPr lang="zh-CN" altLang="en-US"/>
            </a:p>
          </p:txBody>
        </p:sp>
      </p:grpSp>
      <p:grpSp>
        <p:nvGrpSpPr>
          <p:cNvPr id="41" name="Group 15"/>
          <p:cNvGrpSpPr>
            <a:grpSpLocks/>
          </p:cNvGrpSpPr>
          <p:nvPr/>
        </p:nvGrpSpPr>
        <p:grpSpPr bwMode="auto">
          <a:xfrm>
            <a:off x="4225925" y="2520206"/>
            <a:ext cx="647700" cy="1962150"/>
            <a:chOff x="0" y="0"/>
            <a:chExt cx="408" cy="1238"/>
          </a:xfrm>
        </p:grpSpPr>
        <p:sp>
          <p:nvSpPr>
            <p:cNvPr id="48" name="Oval 16"/>
            <p:cNvSpPr>
              <a:spLocks noChangeArrowheads="1"/>
            </p:cNvSpPr>
            <p:nvPr/>
          </p:nvSpPr>
          <p:spPr bwMode="auto">
            <a:xfrm>
              <a:off x="19" y="0"/>
              <a:ext cx="366" cy="366"/>
            </a:xfrm>
            <a:prstGeom prst="ellipse">
              <a:avLst/>
            </a:prstGeom>
            <a:solidFill>
              <a:srgbClr val="CC0000"/>
            </a:solidFill>
            <a:ln w="12700" cmpd="sng">
              <a:solidFill>
                <a:srgbClr val="FFFFFF"/>
              </a:solidFill>
              <a:round/>
              <a:headEnd/>
              <a:tailEnd/>
            </a:ln>
          </p:spPr>
          <p:txBody>
            <a:bodyPr/>
            <a:lstStyle/>
            <a:p>
              <a:endParaRPr lang="zh-CN" altLang="en-US"/>
            </a:p>
          </p:txBody>
        </p:sp>
        <p:sp>
          <p:nvSpPr>
            <p:cNvPr id="49"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CC0000"/>
            </a:solidFill>
            <a:ln w="12700" cap="flat" cmpd="sng">
              <a:solidFill>
                <a:srgbClr val="FFFFFF"/>
              </a:solidFill>
              <a:round/>
              <a:headEnd/>
              <a:tailEnd/>
            </a:ln>
          </p:spPr>
          <p:txBody>
            <a:bodyPr/>
            <a:lstStyle/>
            <a:p>
              <a:endParaRPr lang="zh-CN" altLang="en-US"/>
            </a:p>
          </p:txBody>
        </p:sp>
      </p:grpSp>
      <p:sp>
        <p:nvSpPr>
          <p:cNvPr id="50"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51"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52"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53"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4"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5" name="Text Box 38"/>
          <p:cNvSpPr txBox="1">
            <a:spLocks noChangeArrowheads="1"/>
          </p:cNvSpPr>
          <p:nvPr/>
        </p:nvSpPr>
        <p:spPr bwMode="auto">
          <a:xfrm>
            <a:off x="6208713"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5.</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6" name="Text Box 38"/>
          <p:cNvSpPr txBox="1">
            <a:spLocks noChangeArrowheads="1"/>
          </p:cNvSpPr>
          <p:nvPr/>
        </p:nvSpPr>
        <p:spPr bwMode="auto">
          <a:xfrm>
            <a:off x="6208713" y="3086944"/>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3.</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7"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4.</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8" name="Text Box 38"/>
          <p:cNvSpPr txBox="1">
            <a:spLocks noChangeArrowheads="1"/>
          </p:cNvSpPr>
          <p:nvPr/>
        </p:nvSpPr>
        <p:spPr bwMode="auto">
          <a:xfrm>
            <a:off x="414338" y="3086944"/>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2.</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9" name="Text Box 38"/>
          <p:cNvSpPr txBox="1">
            <a:spLocks noChangeArrowheads="1"/>
          </p:cNvSpPr>
          <p:nvPr/>
        </p:nvSpPr>
        <p:spPr bwMode="auto">
          <a:xfrm>
            <a:off x="3282950" y="12756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1.</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Tree>
    <p:extLst>
      <p:ext uri="{BB962C8B-B14F-4D97-AF65-F5344CB8AC3E}">
        <p14:creationId xmlns:p14="http://schemas.microsoft.com/office/powerpoint/2010/main" val="3866713668"/>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par>
                                <p:cTn id="25" presetID="47"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anim calcmode="lin" valueType="num">
                                      <p:cBhvr>
                                        <p:cTn id="28" dur="500" fill="hold"/>
                                        <p:tgtEl>
                                          <p:spTgt spid="41"/>
                                        </p:tgtEl>
                                        <p:attrNameLst>
                                          <p:attrName>ppt_x</p:attrName>
                                        </p:attrNameLst>
                                      </p:cBhvr>
                                      <p:tavLst>
                                        <p:tav tm="0">
                                          <p:val>
                                            <p:strVal val="#ppt_x"/>
                                          </p:val>
                                        </p:tav>
                                        <p:tav tm="100000">
                                          <p:val>
                                            <p:strVal val="#ppt_x"/>
                                          </p:val>
                                        </p:tav>
                                      </p:tavLst>
                                    </p:anim>
                                    <p:anim calcmode="lin" valueType="num">
                                      <p:cBhvr>
                                        <p:cTn id="29" dur="500" fill="hold"/>
                                        <p:tgtEl>
                                          <p:spTgt spid="41"/>
                                        </p:tgtEl>
                                        <p:attrNameLst>
                                          <p:attrName>ppt_y</p:attrName>
                                        </p:attrNameLst>
                                      </p:cBhvr>
                                      <p:tavLst>
                                        <p:tav tm="0">
                                          <p:val>
                                            <p:strVal val="#ppt_y-.1"/>
                                          </p:val>
                                        </p:tav>
                                        <p:tav tm="100000">
                                          <p:val>
                                            <p:strVal val="#ppt_y"/>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childTnLst>
                                </p:cTn>
                              </p:par>
                              <p:par>
                                <p:cTn id="34" presetID="12" presetClass="entr" presetSubtype="4" fill="hold" grpId="0" nodeType="withEffect">
                                  <p:stCondLst>
                                    <p:cond delay="500"/>
                                  </p:stCondLst>
                                  <p:childTnLst>
                                    <p:set>
                                      <p:cBhvr>
                                        <p:cTn id="35" dur="1" fill="hold">
                                          <p:stCondLst>
                                            <p:cond delay="0"/>
                                          </p:stCondLst>
                                        </p:cTn>
                                        <p:tgtEl>
                                          <p:spTgt spid="59"/>
                                        </p:tgtEl>
                                        <p:attrNameLst>
                                          <p:attrName>style.visibility</p:attrName>
                                        </p:attrNameLst>
                                      </p:cBhvr>
                                      <p:to>
                                        <p:strVal val="visible"/>
                                      </p:to>
                                    </p:set>
                                    <p:animEffect transition="in" filter="slide(fromBottom)">
                                      <p:cBhvr>
                                        <p:cTn id="36" dur="500"/>
                                        <p:tgtEl>
                                          <p:spTgt spid="59"/>
                                        </p:tgtEl>
                                      </p:cBhvr>
                                    </p:animEffect>
                                  </p:childTnLst>
                                </p:cTn>
                              </p:par>
                              <p:par>
                                <p:cTn id="37" presetID="47" presetClass="entr" presetSubtype="0" fill="hold" nodeType="withEffect">
                                  <p:stCondLst>
                                    <p:cond delay="10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1"/>
                                          </p:val>
                                        </p:tav>
                                        <p:tav tm="100000">
                                          <p:val>
                                            <p:strVal val="#ppt_y"/>
                                          </p:val>
                                        </p:tav>
                                      </p:tavLst>
                                    </p:anim>
                                  </p:childTnLst>
                                </p:cTn>
                              </p:par>
                              <p:par>
                                <p:cTn id="42" presetID="23" presetClass="entr" presetSubtype="16" fill="hold" grpId="0" nodeType="withEffect">
                                  <p:stCondLst>
                                    <p:cond delay="600"/>
                                  </p:stCondLst>
                                  <p:childTnLst>
                                    <p:set>
                                      <p:cBhvr>
                                        <p:cTn id="43" dur="1" fill="hold">
                                          <p:stCondLst>
                                            <p:cond delay="0"/>
                                          </p:stCondLst>
                                        </p:cTn>
                                        <p:tgtEl>
                                          <p:spTgt spid="51"/>
                                        </p:tgtEl>
                                        <p:attrNameLst>
                                          <p:attrName>style.visibility</p:attrName>
                                        </p:attrNameLst>
                                      </p:cBhvr>
                                      <p:to>
                                        <p:strVal val="visible"/>
                                      </p:to>
                                    </p:set>
                                    <p:anim calcmode="lin" valueType="num">
                                      <p:cBhvr>
                                        <p:cTn id="44" dur="500" fill="hold"/>
                                        <p:tgtEl>
                                          <p:spTgt spid="51"/>
                                        </p:tgtEl>
                                        <p:attrNameLst>
                                          <p:attrName>ppt_w</p:attrName>
                                        </p:attrNameLst>
                                      </p:cBhvr>
                                      <p:tavLst>
                                        <p:tav tm="0">
                                          <p:val>
                                            <p:fltVal val="0"/>
                                          </p:val>
                                        </p:tav>
                                        <p:tav tm="100000">
                                          <p:val>
                                            <p:strVal val="#ppt_w"/>
                                          </p:val>
                                        </p:tav>
                                      </p:tavLst>
                                    </p:anim>
                                    <p:anim calcmode="lin" valueType="num">
                                      <p:cBhvr>
                                        <p:cTn id="45" dur="500" fill="hold"/>
                                        <p:tgtEl>
                                          <p:spTgt spid="51"/>
                                        </p:tgtEl>
                                        <p:attrNameLst>
                                          <p:attrName>ppt_h</p:attrName>
                                        </p:attrNameLst>
                                      </p:cBhvr>
                                      <p:tavLst>
                                        <p:tav tm="0">
                                          <p:val>
                                            <p:fltVal val="0"/>
                                          </p:val>
                                        </p:tav>
                                        <p:tav tm="100000">
                                          <p:val>
                                            <p:strVal val="#ppt_h"/>
                                          </p:val>
                                        </p:tav>
                                      </p:tavLst>
                                    </p:anim>
                                  </p:childTnLst>
                                </p:cTn>
                              </p:par>
                              <p:par>
                                <p:cTn id="46" presetID="12" presetClass="entr" presetSubtype="2" fill="hold" grpId="0" nodeType="withEffect">
                                  <p:stCondLst>
                                    <p:cond delay="600"/>
                                  </p:stCondLst>
                                  <p:childTnLst>
                                    <p:set>
                                      <p:cBhvr>
                                        <p:cTn id="47" dur="1" fill="hold">
                                          <p:stCondLst>
                                            <p:cond delay="0"/>
                                          </p:stCondLst>
                                        </p:cTn>
                                        <p:tgtEl>
                                          <p:spTgt spid="58"/>
                                        </p:tgtEl>
                                        <p:attrNameLst>
                                          <p:attrName>style.visibility</p:attrName>
                                        </p:attrNameLst>
                                      </p:cBhvr>
                                      <p:to>
                                        <p:strVal val="visible"/>
                                      </p:to>
                                    </p:set>
                                    <p:animEffect transition="in" filter="slide(fromRight)">
                                      <p:cBhvr>
                                        <p:cTn id="48" dur="500"/>
                                        <p:tgtEl>
                                          <p:spTgt spid="58"/>
                                        </p:tgtEl>
                                      </p:cBhvr>
                                    </p:animEffect>
                                  </p:childTnLst>
                                </p:cTn>
                              </p:par>
                              <p:par>
                                <p:cTn id="49" presetID="47" presetClass="entr" presetSubtype="0" fill="hold" nodeType="withEffect">
                                  <p:stCondLst>
                                    <p:cond delay="20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anim calcmode="lin" valueType="num">
                                      <p:cBhvr>
                                        <p:cTn id="52" dur="500" fill="hold"/>
                                        <p:tgtEl>
                                          <p:spTgt spid="38"/>
                                        </p:tgtEl>
                                        <p:attrNameLst>
                                          <p:attrName>ppt_x</p:attrName>
                                        </p:attrNameLst>
                                      </p:cBhvr>
                                      <p:tavLst>
                                        <p:tav tm="0">
                                          <p:val>
                                            <p:strVal val="#ppt_x"/>
                                          </p:val>
                                        </p:tav>
                                        <p:tav tm="100000">
                                          <p:val>
                                            <p:strVal val="#ppt_x"/>
                                          </p:val>
                                        </p:tav>
                                      </p:tavLst>
                                    </p:anim>
                                    <p:anim calcmode="lin" valueType="num">
                                      <p:cBhvr>
                                        <p:cTn id="53" dur="500" fill="hold"/>
                                        <p:tgtEl>
                                          <p:spTgt spid="38"/>
                                        </p:tgtEl>
                                        <p:attrNameLst>
                                          <p:attrName>ppt_y</p:attrName>
                                        </p:attrNameLst>
                                      </p:cBhvr>
                                      <p:tavLst>
                                        <p:tav tm="0">
                                          <p:val>
                                            <p:strVal val="#ppt_y-.1"/>
                                          </p:val>
                                        </p:tav>
                                        <p:tav tm="100000">
                                          <p:val>
                                            <p:strVal val="#ppt_y"/>
                                          </p:val>
                                        </p:tav>
                                      </p:tavLst>
                                    </p:anim>
                                  </p:childTnLst>
                                </p:cTn>
                              </p:par>
                              <p:par>
                                <p:cTn id="54" presetID="23" presetClass="entr" presetSubtype="16" fill="hold" grpId="0" nodeType="withEffect">
                                  <p:stCondLst>
                                    <p:cond delay="700"/>
                                  </p:stCondLst>
                                  <p:childTnLst>
                                    <p:set>
                                      <p:cBhvr>
                                        <p:cTn id="55" dur="1" fill="hold">
                                          <p:stCondLst>
                                            <p:cond delay="0"/>
                                          </p:stCondLst>
                                        </p:cTn>
                                        <p:tgtEl>
                                          <p:spTgt spid="54"/>
                                        </p:tgtEl>
                                        <p:attrNameLst>
                                          <p:attrName>style.visibility</p:attrName>
                                        </p:attrNameLst>
                                      </p:cBhvr>
                                      <p:to>
                                        <p:strVal val="visible"/>
                                      </p:to>
                                    </p:set>
                                    <p:anim calcmode="lin" valueType="num">
                                      <p:cBhvr>
                                        <p:cTn id="56" dur="500" fill="hold"/>
                                        <p:tgtEl>
                                          <p:spTgt spid="54"/>
                                        </p:tgtEl>
                                        <p:attrNameLst>
                                          <p:attrName>ppt_w</p:attrName>
                                        </p:attrNameLst>
                                      </p:cBhvr>
                                      <p:tavLst>
                                        <p:tav tm="0">
                                          <p:val>
                                            <p:fltVal val="0"/>
                                          </p:val>
                                        </p:tav>
                                        <p:tav tm="100000">
                                          <p:val>
                                            <p:strVal val="#ppt_w"/>
                                          </p:val>
                                        </p:tav>
                                      </p:tavLst>
                                    </p:anim>
                                    <p:anim calcmode="lin" valueType="num">
                                      <p:cBhvr>
                                        <p:cTn id="57" dur="500" fill="hold"/>
                                        <p:tgtEl>
                                          <p:spTgt spid="54"/>
                                        </p:tgtEl>
                                        <p:attrNameLst>
                                          <p:attrName>ppt_h</p:attrName>
                                        </p:attrNameLst>
                                      </p:cBhvr>
                                      <p:tavLst>
                                        <p:tav tm="0">
                                          <p:val>
                                            <p:fltVal val="0"/>
                                          </p:val>
                                        </p:tav>
                                        <p:tav tm="100000">
                                          <p:val>
                                            <p:strVal val="#ppt_h"/>
                                          </p:val>
                                        </p:tav>
                                      </p:tavLst>
                                    </p:anim>
                                  </p:childTnLst>
                                </p:cTn>
                              </p:par>
                              <p:par>
                                <p:cTn id="58" presetID="12" presetClass="entr" presetSubtype="8" fill="hold" grpId="0" nodeType="withEffect">
                                  <p:stCondLst>
                                    <p:cond delay="700"/>
                                  </p:stCondLst>
                                  <p:childTnLst>
                                    <p:set>
                                      <p:cBhvr>
                                        <p:cTn id="59" dur="1" fill="hold">
                                          <p:stCondLst>
                                            <p:cond delay="0"/>
                                          </p:stCondLst>
                                        </p:cTn>
                                        <p:tgtEl>
                                          <p:spTgt spid="56"/>
                                        </p:tgtEl>
                                        <p:attrNameLst>
                                          <p:attrName>style.visibility</p:attrName>
                                        </p:attrNameLst>
                                      </p:cBhvr>
                                      <p:to>
                                        <p:strVal val="visible"/>
                                      </p:to>
                                    </p:set>
                                    <p:animEffect transition="in" filter="slide(fromLeft)">
                                      <p:cBhvr>
                                        <p:cTn id="60" dur="500"/>
                                        <p:tgtEl>
                                          <p:spTgt spid="56"/>
                                        </p:tgtEl>
                                      </p:cBhvr>
                                    </p:animEffect>
                                  </p:childTnLst>
                                </p:cTn>
                              </p:par>
                              <p:par>
                                <p:cTn id="61" presetID="47" presetClass="entr" presetSubtype="0" fill="hold" nodeType="withEffect">
                                  <p:stCondLst>
                                    <p:cond delay="30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anim calcmode="lin" valueType="num">
                                      <p:cBhvr>
                                        <p:cTn id="64" dur="500" fill="hold"/>
                                        <p:tgtEl>
                                          <p:spTgt spid="22"/>
                                        </p:tgtEl>
                                        <p:attrNameLst>
                                          <p:attrName>ppt_x</p:attrName>
                                        </p:attrNameLst>
                                      </p:cBhvr>
                                      <p:tavLst>
                                        <p:tav tm="0">
                                          <p:val>
                                            <p:strVal val="#ppt_x"/>
                                          </p:val>
                                        </p:tav>
                                        <p:tav tm="100000">
                                          <p:val>
                                            <p:strVal val="#ppt_x"/>
                                          </p:val>
                                        </p:tav>
                                      </p:tavLst>
                                    </p:anim>
                                    <p:anim calcmode="lin" valueType="num">
                                      <p:cBhvr>
                                        <p:cTn id="65" dur="500" fill="hold"/>
                                        <p:tgtEl>
                                          <p:spTgt spid="22"/>
                                        </p:tgtEl>
                                        <p:attrNameLst>
                                          <p:attrName>ppt_y</p:attrName>
                                        </p:attrNameLst>
                                      </p:cBhvr>
                                      <p:tavLst>
                                        <p:tav tm="0">
                                          <p:val>
                                            <p:strVal val="#ppt_y-.1"/>
                                          </p:val>
                                        </p:tav>
                                        <p:tav tm="100000">
                                          <p:val>
                                            <p:strVal val="#ppt_y"/>
                                          </p:val>
                                        </p:tav>
                                      </p:tavLst>
                                    </p:anim>
                                  </p:childTnLst>
                                </p:cTn>
                              </p:par>
                              <p:par>
                                <p:cTn id="66" presetID="23" presetClass="entr" presetSubtype="16" fill="hold" grpId="0" nodeType="withEffect">
                                  <p:stCondLst>
                                    <p:cond delay="80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childTnLst>
                                </p:cTn>
                              </p:par>
                              <p:par>
                                <p:cTn id="70" presetID="12" presetClass="entr" presetSubtype="2" fill="hold" grpId="0" nodeType="withEffect">
                                  <p:stCondLst>
                                    <p:cond delay="800"/>
                                  </p:stCondLst>
                                  <p:childTnLst>
                                    <p:set>
                                      <p:cBhvr>
                                        <p:cTn id="71" dur="1" fill="hold">
                                          <p:stCondLst>
                                            <p:cond delay="0"/>
                                          </p:stCondLst>
                                        </p:cTn>
                                        <p:tgtEl>
                                          <p:spTgt spid="57"/>
                                        </p:tgtEl>
                                        <p:attrNameLst>
                                          <p:attrName>style.visibility</p:attrName>
                                        </p:attrNameLst>
                                      </p:cBhvr>
                                      <p:to>
                                        <p:strVal val="visible"/>
                                      </p:to>
                                    </p:set>
                                    <p:animEffect transition="in" filter="slide(fromRight)">
                                      <p:cBhvr>
                                        <p:cTn id="72" dur="500"/>
                                        <p:tgtEl>
                                          <p:spTgt spid="57"/>
                                        </p:tgtEl>
                                      </p:cBhvr>
                                    </p:animEffect>
                                  </p:childTnLst>
                                </p:cTn>
                              </p:par>
                              <p:par>
                                <p:cTn id="73" presetID="47" presetClass="entr" presetSubtype="0" fill="hold" nodeType="withEffect">
                                  <p:stCondLst>
                                    <p:cond delay="40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anim calcmode="lin" valueType="num">
                                      <p:cBhvr>
                                        <p:cTn id="76" dur="500" fill="hold"/>
                                        <p:tgtEl>
                                          <p:spTgt spid="25"/>
                                        </p:tgtEl>
                                        <p:attrNameLst>
                                          <p:attrName>ppt_x</p:attrName>
                                        </p:attrNameLst>
                                      </p:cBhvr>
                                      <p:tavLst>
                                        <p:tav tm="0">
                                          <p:val>
                                            <p:strVal val="#ppt_x"/>
                                          </p:val>
                                        </p:tav>
                                        <p:tav tm="100000">
                                          <p:val>
                                            <p:strVal val="#ppt_x"/>
                                          </p:val>
                                        </p:tav>
                                      </p:tavLst>
                                    </p:anim>
                                    <p:anim calcmode="lin" valueType="num">
                                      <p:cBhvr>
                                        <p:cTn id="77" dur="500" fill="hold"/>
                                        <p:tgtEl>
                                          <p:spTgt spid="25"/>
                                        </p:tgtEl>
                                        <p:attrNameLst>
                                          <p:attrName>ppt_y</p:attrName>
                                        </p:attrNameLst>
                                      </p:cBhvr>
                                      <p:tavLst>
                                        <p:tav tm="0">
                                          <p:val>
                                            <p:strVal val="#ppt_y-.1"/>
                                          </p:val>
                                        </p:tav>
                                        <p:tav tm="100000">
                                          <p:val>
                                            <p:strVal val="#ppt_y"/>
                                          </p:val>
                                        </p:tav>
                                      </p:tavLst>
                                    </p:anim>
                                  </p:childTnLst>
                                </p:cTn>
                              </p:par>
                              <p:par>
                                <p:cTn id="78" presetID="23" presetClass="entr" presetSubtype="16" fill="hold" grpId="0" nodeType="withEffect">
                                  <p:stCondLst>
                                    <p:cond delay="900"/>
                                  </p:stCondLst>
                                  <p:childTnLst>
                                    <p:set>
                                      <p:cBhvr>
                                        <p:cTn id="79" dur="1" fill="hold">
                                          <p:stCondLst>
                                            <p:cond delay="0"/>
                                          </p:stCondLst>
                                        </p:cTn>
                                        <p:tgtEl>
                                          <p:spTgt spid="53"/>
                                        </p:tgtEl>
                                        <p:attrNameLst>
                                          <p:attrName>style.visibility</p:attrName>
                                        </p:attrNameLst>
                                      </p:cBhvr>
                                      <p:to>
                                        <p:strVal val="visible"/>
                                      </p:to>
                                    </p:set>
                                    <p:anim calcmode="lin" valueType="num">
                                      <p:cBhvr>
                                        <p:cTn id="80" dur="500" fill="hold"/>
                                        <p:tgtEl>
                                          <p:spTgt spid="53"/>
                                        </p:tgtEl>
                                        <p:attrNameLst>
                                          <p:attrName>ppt_w</p:attrName>
                                        </p:attrNameLst>
                                      </p:cBhvr>
                                      <p:tavLst>
                                        <p:tav tm="0">
                                          <p:val>
                                            <p:fltVal val="0"/>
                                          </p:val>
                                        </p:tav>
                                        <p:tav tm="100000">
                                          <p:val>
                                            <p:strVal val="#ppt_w"/>
                                          </p:val>
                                        </p:tav>
                                      </p:tavLst>
                                    </p:anim>
                                    <p:anim calcmode="lin" valueType="num">
                                      <p:cBhvr>
                                        <p:cTn id="81" dur="500" fill="hold"/>
                                        <p:tgtEl>
                                          <p:spTgt spid="53"/>
                                        </p:tgtEl>
                                        <p:attrNameLst>
                                          <p:attrName>ppt_h</p:attrName>
                                        </p:attrNameLst>
                                      </p:cBhvr>
                                      <p:tavLst>
                                        <p:tav tm="0">
                                          <p:val>
                                            <p:fltVal val="0"/>
                                          </p:val>
                                        </p:tav>
                                        <p:tav tm="100000">
                                          <p:val>
                                            <p:strVal val="#ppt_h"/>
                                          </p:val>
                                        </p:tav>
                                      </p:tavLst>
                                    </p:anim>
                                  </p:childTnLst>
                                </p:cTn>
                              </p:par>
                              <p:par>
                                <p:cTn id="82" presetID="12" presetClass="entr" presetSubtype="8" fill="hold" grpId="0" nodeType="withEffect">
                                  <p:stCondLst>
                                    <p:cond delay="900"/>
                                  </p:stCondLst>
                                  <p:childTnLst>
                                    <p:set>
                                      <p:cBhvr>
                                        <p:cTn id="83" dur="1" fill="hold">
                                          <p:stCondLst>
                                            <p:cond delay="0"/>
                                          </p:stCondLst>
                                        </p:cTn>
                                        <p:tgtEl>
                                          <p:spTgt spid="55"/>
                                        </p:tgtEl>
                                        <p:attrNameLst>
                                          <p:attrName>style.visibility</p:attrName>
                                        </p:attrNameLst>
                                      </p:cBhvr>
                                      <p:to>
                                        <p:strVal val="visible"/>
                                      </p:to>
                                    </p:set>
                                    <p:animEffect transition="in" filter="slide(fromLeft)">
                                      <p:cBhvr>
                                        <p:cTn id="8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50" grpId="0" autoUpdateAnimBg="0"/>
      <p:bldP spid="51" grpId="0" autoUpdateAnimBg="0"/>
      <p:bldP spid="52" grpId="0" autoUpdateAnimBg="0"/>
      <p:bldP spid="53" grpId="0" autoUpdateAnimBg="0"/>
      <p:bldP spid="54" grpId="0" autoUpdateAnimBg="0"/>
      <p:bldP spid="55" grpId="0" autoUpdateAnimBg="0"/>
      <p:bldP spid="56" grpId="0" autoUpdateAnimBg="0"/>
      <p:bldP spid="57" grpId="0" autoUpdateAnimBg="0"/>
      <p:bldP spid="58" grpId="0" autoUpdateAnimBg="0"/>
      <p:bldP spid="5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39" name="Group 5"/>
          <p:cNvGrpSpPr>
            <a:grpSpLocks/>
          </p:cNvGrpSpPr>
          <p:nvPr/>
        </p:nvGrpSpPr>
        <p:grpSpPr bwMode="auto">
          <a:xfrm>
            <a:off x="952500" y="404813"/>
            <a:ext cx="360363" cy="287337"/>
            <a:chOff x="0" y="0"/>
            <a:chExt cx="360040" cy="288032"/>
          </a:xfrm>
        </p:grpSpPr>
        <p:sp>
          <p:nvSpPr>
            <p:cNvPr id="40"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41"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42"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43"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4"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Freeform 3"/>
          <p:cNvSpPr>
            <a:spLocks noEditPoints="1"/>
          </p:cNvSpPr>
          <p:nvPr/>
        </p:nvSpPr>
        <p:spPr bwMode="auto">
          <a:xfrm>
            <a:off x="642938" y="1275606"/>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Rectangle 4"/>
          <p:cNvSpPr>
            <a:spLocks noChangeArrowheads="1"/>
          </p:cNvSpPr>
          <p:nvPr/>
        </p:nvSpPr>
        <p:spPr bwMode="auto">
          <a:xfrm>
            <a:off x="1147763" y="1564531"/>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35%</a:t>
            </a:r>
            <a:endParaRPr lang="en-US" altLang="zh-CN" sz="2800">
              <a:solidFill>
                <a:schemeClr val="bg1"/>
              </a:solidFill>
            </a:endParaRPr>
          </a:p>
        </p:txBody>
      </p:sp>
      <p:sp>
        <p:nvSpPr>
          <p:cNvPr id="47" name="Freeform 5"/>
          <p:cNvSpPr>
            <a:spLocks noEditPoints="1"/>
          </p:cNvSpPr>
          <p:nvPr/>
        </p:nvSpPr>
        <p:spPr bwMode="auto">
          <a:xfrm>
            <a:off x="2700338" y="1275606"/>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FF9900"/>
          </a:solidFill>
          <a:ln>
            <a:noFill/>
          </a:ln>
          <a:extLst/>
        </p:spPr>
        <p:txBody>
          <a:bodyPr/>
          <a:lstStyle/>
          <a:p>
            <a:endParaRPr lang="zh-CN" altLang="en-US"/>
          </a:p>
        </p:txBody>
      </p:sp>
      <p:sp>
        <p:nvSpPr>
          <p:cNvPr id="48" name="Rectangle 6"/>
          <p:cNvSpPr>
            <a:spLocks noChangeArrowheads="1"/>
          </p:cNvSpPr>
          <p:nvPr/>
        </p:nvSpPr>
        <p:spPr bwMode="auto">
          <a:xfrm>
            <a:off x="3205163" y="1564531"/>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20%</a:t>
            </a:r>
            <a:endParaRPr lang="en-US" altLang="zh-CN" sz="2800">
              <a:solidFill>
                <a:schemeClr val="bg1"/>
              </a:solidFill>
            </a:endParaRPr>
          </a:p>
        </p:txBody>
      </p:sp>
      <p:sp>
        <p:nvSpPr>
          <p:cNvPr id="49" name="Freeform 7"/>
          <p:cNvSpPr>
            <a:spLocks noEditPoints="1"/>
          </p:cNvSpPr>
          <p:nvPr/>
        </p:nvSpPr>
        <p:spPr bwMode="auto">
          <a:xfrm>
            <a:off x="4719638" y="1275606"/>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Rectangle 8"/>
          <p:cNvSpPr>
            <a:spLocks noChangeArrowheads="1"/>
          </p:cNvSpPr>
          <p:nvPr/>
        </p:nvSpPr>
        <p:spPr bwMode="auto">
          <a:xfrm>
            <a:off x="5224463" y="1564531"/>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18%</a:t>
            </a:r>
            <a:endParaRPr lang="en-US" altLang="zh-CN" sz="2800">
              <a:solidFill>
                <a:schemeClr val="bg1"/>
              </a:solidFill>
            </a:endParaRPr>
          </a:p>
        </p:txBody>
      </p:sp>
      <p:sp>
        <p:nvSpPr>
          <p:cNvPr id="51" name="Freeform 9"/>
          <p:cNvSpPr>
            <a:spLocks noEditPoints="1"/>
          </p:cNvSpPr>
          <p:nvPr/>
        </p:nvSpPr>
        <p:spPr bwMode="auto">
          <a:xfrm>
            <a:off x="6719888" y="1275606"/>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FF9900"/>
          </a:solidFill>
          <a:ln>
            <a:noFill/>
          </a:ln>
          <a:extLst/>
        </p:spPr>
        <p:txBody>
          <a:bodyPr/>
          <a:lstStyle/>
          <a:p>
            <a:endParaRPr lang="zh-CN" altLang="en-US"/>
          </a:p>
        </p:txBody>
      </p:sp>
      <p:sp>
        <p:nvSpPr>
          <p:cNvPr id="52" name="Rectangle 10"/>
          <p:cNvSpPr>
            <a:spLocks noChangeArrowheads="1"/>
          </p:cNvSpPr>
          <p:nvPr/>
        </p:nvSpPr>
        <p:spPr bwMode="auto">
          <a:xfrm>
            <a:off x="7224713" y="1564531"/>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17%</a:t>
            </a:r>
            <a:endParaRPr lang="en-US" altLang="zh-CN" sz="2800">
              <a:solidFill>
                <a:schemeClr val="bg1"/>
              </a:solidFill>
            </a:endParaRPr>
          </a:p>
        </p:txBody>
      </p:sp>
      <p:sp>
        <p:nvSpPr>
          <p:cNvPr id="53" name="Rectangle 11"/>
          <p:cNvSpPr>
            <a:spLocks noChangeArrowheads="1"/>
          </p:cNvSpPr>
          <p:nvPr/>
        </p:nvSpPr>
        <p:spPr bwMode="auto">
          <a:xfrm>
            <a:off x="971550" y="1964581"/>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4" name="Rectangle 12"/>
          <p:cNvSpPr>
            <a:spLocks noChangeArrowheads="1"/>
          </p:cNvSpPr>
          <p:nvPr/>
        </p:nvSpPr>
        <p:spPr bwMode="auto">
          <a:xfrm>
            <a:off x="3019425" y="1964581"/>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5" name="Rectangle 13"/>
          <p:cNvSpPr>
            <a:spLocks noChangeArrowheads="1"/>
          </p:cNvSpPr>
          <p:nvPr/>
        </p:nvSpPr>
        <p:spPr bwMode="auto">
          <a:xfrm>
            <a:off x="5048250" y="1964581"/>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6" name="Rectangle 14"/>
          <p:cNvSpPr>
            <a:spLocks noChangeArrowheads="1"/>
          </p:cNvSpPr>
          <p:nvPr/>
        </p:nvSpPr>
        <p:spPr bwMode="auto">
          <a:xfrm>
            <a:off x="7029450" y="1964581"/>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7" name="Text Box 15"/>
          <p:cNvSpPr txBox="1">
            <a:spLocks noChangeArrowheads="1"/>
          </p:cNvSpPr>
          <p:nvPr/>
        </p:nvSpPr>
        <p:spPr bwMode="auto">
          <a:xfrm>
            <a:off x="755650" y="3433018"/>
            <a:ext cx="7848600" cy="126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600">
                <a:solidFill>
                  <a:srgbClr val="CC0000"/>
                </a:solidFill>
                <a:ea typeface="微软雅黑" pitchFamily="34" charset="-122"/>
              </a:rPr>
              <a:t>单击添加标题文本</a:t>
            </a:r>
          </a:p>
          <a:p>
            <a:pPr>
              <a:lnSpc>
                <a:spcPct val="120000"/>
              </a:lnSpc>
            </a:pPr>
            <a:r>
              <a:rPr lang="zh-CN" altLang="en-US" sz="120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a:solidFill>
                  <a:srgbClr val="5F5F5F"/>
                </a:solidFill>
                <a:ea typeface="微软雅黑" pitchFamily="34" charset="-122"/>
              </a:rPr>
              <a:t>单击添加文本     单击添加文本    单击添加文本    单击添加文本     单击添加文本    单击添加文本    单击添加文本</a:t>
            </a:r>
          </a:p>
        </p:txBody>
      </p:sp>
    </p:spTree>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p:cBhvr>
                                        <p:cTn id="7" dur="500"/>
                                        <p:tgtEl>
                                          <p:spTgt spid="4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300" fill="hold"/>
                                        <p:tgtEl>
                                          <p:spTgt spid="39"/>
                                        </p:tgtEl>
                                        <p:attrNameLst>
                                          <p:attrName>ppt_x</p:attrName>
                                        </p:attrNameLst>
                                      </p:cBhvr>
                                      <p:tavLst>
                                        <p:tav tm="0">
                                          <p:val>
                                            <p:strVal val="0-#ppt_w/2"/>
                                          </p:val>
                                        </p:tav>
                                        <p:tav tm="100000">
                                          <p:val>
                                            <p:strVal val="#ppt_x"/>
                                          </p:val>
                                        </p:tav>
                                      </p:tavLst>
                                    </p:anim>
                                    <p:anim calcmode="lin" valueType="num">
                                      <p:cBhvr>
                                        <p:cTn id="12" dur="3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300" fill="hold"/>
                                        <p:tgtEl>
                                          <p:spTgt spid="38"/>
                                        </p:tgtEl>
                                        <p:attrNameLst>
                                          <p:attrName>ppt_x</p:attrName>
                                        </p:attrNameLst>
                                      </p:cBhvr>
                                      <p:tavLst>
                                        <p:tav tm="0">
                                          <p:val>
                                            <p:strVal val="0-#ppt_w/2"/>
                                          </p:val>
                                        </p:tav>
                                        <p:tav tm="100000">
                                          <p:val>
                                            <p:strVal val="#ppt_x"/>
                                          </p:val>
                                        </p:tav>
                                      </p:tavLst>
                                    </p:anim>
                                    <p:anim calcmode="lin" valueType="num">
                                      <p:cBhvr>
                                        <p:cTn id="16" dur="300" fill="hold"/>
                                        <p:tgtEl>
                                          <p:spTgt spid="38"/>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p:cBhvr>
                                        <p:cTn id="20" dur="500"/>
                                        <p:tgtEl>
                                          <p:spTgt spid="44"/>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p:cBhvr>
                                        <p:cTn id="24" dur="500"/>
                                        <p:tgtEl>
                                          <p:spTgt spid="43"/>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anim calcmode="lin" valueType="num">
                                      <p:cBhvr>
                                        <p:cTn id="28" dur="500" fill="hold"/>
                                        <p:tgtEl>
                                          <p:spTgt spid="45"/>
                                        </p:tgtEl>
                                        <p:attrNameLst>
                                          <p:attrName>ppt_x</p:attrName>
                                        </p:attrNameLst>
                                      </p:cBhvr>
                                      <p:tavLst>
                                        <p:tav tm="0">
                                          <p:val>
                                            <p:strVal val="#ppt_x"/>
                                          </p:val>
                                        </p:tav>
                                        <p:tav tm="100000">
                                          <p:val>
                                            <p:strVal val="#ppt_x"/>
                                          </p:val>
                                        </p:tav>
                                      </p:tavLst>
                                    </p:anim>
                                    <p:anim calcmode="lin" valueType="num">
                                      <p:cBhvr>
                                        <p:cTn id="29" dur="500" fill="hold"/>
                                        <p:tgtEl>
                                          <p:spTgt spid="4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anim calcmode="lin" valueType="num">
                                      <p:cBhvr>
                                        <p:cTn id="33" dur="500" fill="hold"/>
                                        <p:tgtEl>
                                          <p:spTgt spid="46"/>
                                        </p:tgtEl>
                                        <p:attrNameLst>
                                          <p:attrName>ppt_x</p:attrName>
                                        </p:attrNameLst>
                                      </p:cBhvr>
                                      <p:tavLst>
                                        <p:tav tm="0">
                                          <p:val>
                                            <p:strVal val="#ppt_x"/>
                                          </p:val>
                                        </p:tav>
                                        <p:tav tm="100000">
                                          <p:val>
                                            <p:strVal val="#ppt_x"/>
                                          </p:val>
                                        </p:tav>
                                      </p:tavLst>
                                    </p:anim>
                                    <p:anim calcmode="lin" valueType="num">
                                      <p:cBhvr>
                                        <p:cTn id="34" dur="500" fill="hold"/>
                                        <p:tgtEl>
                                          <p:spTgt spid="4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anim calcmode="lin" valueType="num">
                                      <p:cBhvr>
                                        <p:cTn id="38" dur="500" fill="hold"/>
                                        <p:tgtEl>
                                          <p:spTgt spid="53"/>
                                        </p:tgtEl>
                                        <p:attrNameLst>
                                          <p:attrName>ppt_x</p:attrName>
                                        </p:attrNameLst>
                                      </p:cBhvr>
                                      <p:tavLst>
                                        <p:tav tm="0">
                                          <p:val>
                                            <p:strVal val="#ppt_x"/>
                                          </p:val>
                                        </p:tav>
                                        <p:tav tm="100000">
                                          <p:val>
                                            <p:strVal val="#ppt_x"/>
                                          </p:val>
                                        </p:tav>
                                      </p:tavLst>
                                    </p:anim>
                                    <p:anim calcmode="lin" valueType="num">
                                      <p:cBhvr>
                                        <p:cTn id="39" dur="500" fill="hold"/>
                                        <p:tgtEl>
                                          <p:spTgt spid="5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50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anim calcmode="lin" valueType="num">
                                      <p:cBhvr>
                                        <p:cTn id="43" dur="500" fill="hold"/>
                                        <p:tgtEl>
                                          <p:spTgt spid="47"/>
                                        </p:tgtEl>
                                        <p:attrNameLst>
                                          <p:attrName>ppt_x</p:attrName>
                                        </p:attrNameLst>
                                      </p:cBhvr>
                                      <p:tavLst>
                                        <p:tav tm="0">
                                          <p:val>
                                            <p:strVal val="#ppt_x"/>
                                          </p:val>
                                        </p:tav>
                                        <p:tav tm="100000">
                                          <p:val>
                                            <p:strVal val="#ppt_x"/>
                                          </p:val>
                                        </p:tav>
                                      </p:tavLst>
                                    </p:anim>
                                    <p:anim calcmode="lin" valueType="num">
                                      <p:cBhvr>
                                        <p:cTn id="44" dur="500" fill="hold"/>
                                        <p:tgtEl>
                                          <p:spTgt spid="4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50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anim calcmode="lin" valueType="num">
                                      <p:cBhvr>
                                        <p:cTn id="48" dur="500" fill="hold"/>
                                        <p:tgtEl>
                                          <p:spTgt spid="48"/>
                                        </p:tgtEl>
                                        <p:attrNameLst>
                                          <p:attrName>ppt_x</p:attrName>
                                        </p:attrNameLst>
                                      </p:cBhvr>
                                      <p:tavLst>
                                        <p:tav tm="0">
                                          <p:val>
                                            <p:strVal val="#ppt_x"/>
                                          </p:val>
                                        </p:tav>
                                        <p:tav tm="100000">
                                          <p:val>
                                            <p:strVal val="#ppt_x"/>
                                          </p:val>
                                        </p:tav>
                                      </p:tavLst>
                                    </p:anim>
                                    <p:anim calcmode="lin" valueType="num">
                                      <p:cBhvr>
                                        <p:cTn id="49" dur="500" fill="hold"/>
                                        <p:tgtEl>
                                          <p:spTgt spid="4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50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anim calcmode="lin" valueType="num">
                                      <p:cBhvr>
                                        <p:cTn id="53" dur="500" fill="hold"/>
                                        <p:tgtEl>
                                          <p:spTgt spid="54"/>
                                        </p:tgtEl>
                                        <p:attrNameLst>
                                          <p:attrName>ppt_x</p:attrName>
                                        </p:attrNameLst>
                                      </p:cBhvr>
                                      <p:tavLst>
                                        <p:tav tm="0">
                                          <p:val>
                                            <p:strVal val="#ppt_x"/>
                                          </p:val>
                                        </p:tav>
                                        <p:tav tm="100000">
                                          <p:val>
                                            <p:strVal val="#ppt_x"/>
                                          </p:val>
                                        </p:tav>
                                      </p:tavLst>
                                    </p:anim>
                                    <p:anim calcmode="lin" valueType="num">
                                      <p:cBhvr>
                                        <p:cTn id="54" dur="500" fill="hold"/>
                                        <p:tgtEl>
                                          <p:spTgt spid="5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anim calcmode="lin" valueType="num">
                                      <p:cBhvr>
                                        <p:cTn id="58" dur="500" fill="hold"/>
                                        <p:tgtEl>
                                          <p:spTgt spid="49"/>
                                        </p:tgtEl>
                                        <p:attrNameLst>
                                          <p:attrName>ppt_x</p:attrName>
                                        </p:attrNameLst>
                                      </p:cBhvr>
                                      <p:tavLst>
                                        <p:tav tm="0">
                                          <p:val>
                                            <p:strVal val="#ppt_x"/>
                                          </p:val>
                                        </p:tav>
                                        <p:tav tm="100000">
                                          <p:val>
                                            <p:strVal val="#ppt_x"/>
                                          </p:val>
                                        </p:tav>
                                      </p:tavLst>
                                    </p:anim>
                                    <p:anim calcmode="lin" valueType="num">
                                      <p:cBhvr>
                                        <p:cTn id="59" dur="500" fill="hold"/>
                                        <p:tgtEl>
                                          <p:spTgt spid="4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00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500"/>
                                        <p:tgtEl>
                                          <p:spTgt spid="50"/>
                                        </p:tgtEl>
                                      </p:cBhvr>
                                    </p:animEffect>
                                    <p:anim calcmode="lin" valueType="num">
                                      <p:cBhvr>
                                        <p:cTn id="63" dur="500" fill="hold"/>
                                        <p:tgtEl>
                                          <p:spTgt spid="50"/>
                                        </p:tgtEl>
                                        <p:attrNameLst>
                                          <p:attrName>ppt_x</p:attrName>
                                        </p:attrNameLst>
                                      </p:cBhvr>
                                      <p:tavLst>
                                        <p:tav tm="0">
                                          <p:val>
                                            <p:strVal val="#ppt_x"/>
                                          </p:val>
                                        </p:tav>
                                        <p:tav tm="100000">
                                          <p:val>
                                            <p:strVal val="#ppt_x"/>
                                          </p:val>
                                        </p:tav>
                                      </p:tavLst>
                                    </p:anim>
                                    <p:anim calcmode="lin" valueType="num">
                                      <p:cBhvr>
                                        <p:cTn id="64" dur="500" fill="hold"/>
                                        <p:tgtEl>
                                          <p:spTgt spid="50"/>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100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anim calcmode="lin" valueType="num">
                                      <p:cBhvr>
                                        <p:cTn id="68" dur="500" fill="hold"/>
                                        <p:tgtEl>
                                          <p:spTgt spid="55"/>
                                        </p:tgtEl>
                                        <p:attrNameLst>
                                          <p:attrName>ppt_x</p:attrName>
                                        </p:attrNameLst>
                                      </p:cBhvr>
                                      <p:tavLst>
                                        <p:tav tm="0">
                                          <p:val>
                                            <p:strVal val="#ppt_x"/>
                                          </p:val>
                                        </p:tav>
                                        <p:tav tm="100000">
                                          <p:val>
                                            <p:strVal val="#ppt_x"/>
                                          </p:val>
                                        </p:tav>
                                      </p:tavLst>
                                    </p:anim>
                                    <p:anim calcmode="lin" valueType="num">
                                      <p:cBhvr>
                                        <p:cTn id="69" dur="500" fill="hold"/>
                                        <p:tgtEl>
                                          <p:spTgt spid="5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150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anim calcmode="lin" valueType="num">
                                      <p:cBhvr>
                                        <p:cTn id="78" dur="500" fill="hold"/>
                                        <p:tgtEl>
                                          <p:spTgt spid="52"/>
                                        </p:tgtEl>
                                        <p:attrNameLst>
                                          <p:attrName>ppt_x</p:attrName>
                                        </p:attrNameLst>
                                      </p:cBhvr>
                                      <p:tavLst>
                                        <p:tav tm="0">
                                          <p:val>
                                            <p:strVal val="#ppt_x"/>
                                          </p:val>
                                        </p:tav>
                                        <p:tav tm="100000">
                                          <p:val>
                                            <p:strVal val="#ppt_x"/>
                                          </p:val>
                                        </p:tav>
                                      </p:tavLst>
                                    </p:anim>
                                    <p:anim calcmode="lin" valueType="num">
                                      <p:cBhvr>
                                        <p:cTn id="79" dur="500" fill="hold"/>
                                        <p:tgtEl>
                                          <p:spTgt spid="5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50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500"/>
                                        <p:tgtEl>
                                          <p:spTgt spid="56"/>
                                        </p:tgtEl>
                                      </p:cBhvr>
                                    </p:animEffect>
                                    <p:anim calcmode="lin" valueType="num">
                                      <p:cBhvr>
                                        <p:cTn id="83" dur="500" fill="hold"/>
                                        <p:tgtEl>
                                          <p:spTgt spid="56"/>
                                        </p:tgtEl>
                                        <p:attrNameLst>
                                          <p:attrName>ppt_x</p:attrName>
                                        </p:attrNameLst>
                                      </p:cBhvr>
                                      <p:tavLst>
                                        <p:tav tm="0">
                                          <p:val>
                                            <p:strVal val="#ppt_x"/>
                                          </p:val>
                                        </p:tav>
                                        <p:tav tm="100000">
                                          <p:val>
                                            <p:strVal val="#ppt_x"/>
                                          </p:val>
                                        </p:tav>
                                      </p:tavLst>
                                    </p:anim>
                                    <p:anim calcmode="lin" valueType="num">
                                      <p:cBhvr>
                                        <p:cTn id="84" dur="500" fill="hold"/>
                                        <p:tgtEl>
                                          <p:spTgt spid="56"/>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anim calcmode="lin" valueType="num">
                                      <p:cBhvr>
                                        <p:cTn id="88" dur="500" fill="hold"/>
                                        <p:tgtEl>
                                          <p:spTgt spid="57"/>
                                        </p:tgtEl>
                                        <p:attrNameLst>
                                          <p:attrName>ppt_x</p:attrName>
                                        </p:attrNameLst>
                                      </p:cBhvr>
                                      <p:tavLst>
                                        <p:tav tm="0">
                                          <p:val>
                                            <p:strVal val="#ppt_x"/>
                                          </p:val>
                                        </p:tav>
                                        <p:tav tm="100000">
                                          <p:val>
                                            <p:strVal val="#ppt_x"/>
                                          </p:val>
                                        </p:tav>
                                      </p:tavLst>
                                    </p:anim>
                                    <p:anim calcmode="lin" valueType="num">
                                      <p:cBhvr>
                                        <p:cTn id="89" dur="5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utoUpdateAnimBg="0"/>
      <p:bldP spid="42" grpId="0" animBg="1"/>
      <p:bldP spid="43" grpId="0" animBg="1"/>
      <p:bldP spid="44" grpId="0" bldLvl="0" animBg="1" autoUpdateAnimBg="0"/>
      <p:bldP spid="45" grpId="0" animBg="1"/>
      <p:bldP spid="46" grpId="0" autoUpdateAnimBg="0"/>
      <p:bldP spid="47" grpId="0" animBg="1"/>
      <p:bldP spid="48" grpId="0" autoUpdateAnimBg="0"/>
      <p:bldP spid="49" grpId="0" animBg="1"/>
      <p:bldP spid="50" grpId="0" autoUpdateAnimBg="0"/>
      <p:bldP spid="51" grpId="0" animBg="1"/>
      <p:bldP spid="52" grpId="0" autoUpdateAnimBg="0"/>
      <p:bldP spid="53" grpId="0" autoUpdateAnimBg="0"/>
      <p:bldP spid="54" grpId="0" autoUpdateAnimBg="0"/>
      <p:bldP spid="55" grpId="0" autoUpdateAnimBg="0"/>
      <p:bldP spid="56" grpId="0" autoUpdateAnimBg="0"/>
      <p:bldP spid="5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a:spLocks noChangeArrowheads="1"/>
          </p:cNvSpPr>
          <p:nvPr/>
        </p:nvSpPr>
        <p:spPr bwMode="auto">
          <a:xfrm>
            <a:off x="3062158" y="-369962"/>
            <a:ext cx="6049962" cy="5526088"/>
          </a:xfrm>
          <a:prstGeom prst="rect">
            <a:avLst/>
          </a:prstGeom>
          <a:blipFill dpi="0" rotWithShape="1">
            <a:blip r:embed="rId3" cstate="screen">
              <a:alphaModFix amt="10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12"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204913"/>
            <a:ext cx="9144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
            <a:hlinkClick r:id="" action="ppaction://hlinkshowjump?jump=nextslide"/>
          </p:cNvPr>
          <p:cNvSpPr txBox="1">
            <a:spLocks noChangeArrowheads="1"/>
          </p:cNvSpPr>
          <p:nvPr/>
        </p:nvSpPr>
        <p:spPr bwMode="auto">
          <a:xfrm>
            <a:off x="2411760" y="1923678"/>
            <a:ext cx="53602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isometricLeftDown">
                <a:rot lat="19611842" lon="928482" rev="21300000"/>
              </a:camera>
              <a:lightRig rig="threePt" dir="t"/>
            </a:scene3d>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auto">
              <a:spcBef>
                <a:spcPts val="0"/>
              </a:spcBef>
              <a:spcAft>
                <a:spcPts val="0"/>
              </a:spcAft>
              <a:defRPr/>
            </a:pPr>
            <a:r>
              <a:rPr lang="zh-CN" altLang="en-US" sz="4000" dirty="0" smtClean="0">
                <a:solidFill>
                  <a:srgbClr val="FF0000"/>
                </a:solidFill>
                <a:latin typeface="微软雅黑" pitchFamily="34" charset="-122"/>
                <a:ea typeface="微软雅黑" pitchFamily="34" charset="-122"/>
              </a:rPr>
              <a:t>第三部分</a:t>
            </a:r>
            <a:r>
              <a:rPr lang="zh-CN" altLang="en-US" sz="4000" dirty="0">
                <a:solidFill>
                  <a:srgbClr val="FF0000"/>
                </a:solidFill>
                <a:latin typeface="微软雅黑" pitchFamily="34" charset="-122"/>
                <a:ea typeface="微软雅黑" pitchFamily="34" charset="-122"/>
              </a:rPr>
              <a:t>标题文字内容</a:t>
            </a:r>
          </a:p>
        </p:txBody>
      </p:sp>
      <p:grpSp>
        <p:nvGrpSpPr>
          <p:cNvPr id="27" name="组合 3"/>
          <p:cNvGrpSpPr>
            <a:grpSpLocks/>
          </p:cNvGrpSpPr>
          <p:nvPr/>
        </p:nvGrpSpPr>
        <p:grpSpPr bwMode="auto">
          <a:xfrm>
            <a:off x="1289323" y="771550"/>
            <a:ext cx="1914525" cy="1273017"/>
            <a:chOff x="-28501" y="-20218"/>
            <a:chExt cx="1913434" cy="1416011"/>
          </a:xfrm>
        </p:grpSpPr>
        <p:pic>
          <p:nvPicPr>
            <p:cNvPr id="28" name="对角圆角矩形 4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80"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第三部分</a:t>
              </a:r>
              <a:endParaRPr lang="zh-CN" altLang="en-US" sz="2800" b="1" dirty="0">
                <a:solidFill>
                  <a:srgbClr val="FFFF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260689025"/>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iterate type="lt">
                                    <p:tmPct val="10000"/>
                                  </p:iterate>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42" name="Group 5"/>
          <p:cNvGrpSpPr>
            <a:grpSpLocks/>
          </p:cNvGrpSpPr>
          <p:nvPr/>
        </p:nvGrpSpPr>
        <p:grpSpPr bwMode="auto">
          <a:xfrm>
            <a:off x="952500" y="404813"/>
            <a:ext cx="360363" cy="287337"/>
            <a:chOff x="0" y="0"/>
            <a:chExt cx="360040" cy="288032"/>
          </a:xfrm>
        </p:grpSpPr>
        <p:sp>
          <p:nvSpPr>
            <p:cNvPr id="43"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44"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45"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46"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7"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 name="圆角矩形 47"/>
          <p:cNvSpPr/>
          <p:nvPr/>
        </p:nvSpPr>
        <p:spPr>
          <a:xfrm>
            <a:off x="393029" y="2889064"/>
            <a:ext cx="8276972" cy="180304"/>
          </a:xfrm>
          <a:prstGeom prst="roundRect">
            <a:avLst>
              <a:gd name="adj" fmla="val 4935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80" tIns="34290" rIns="68580" bIns="34290" rtlCol="0" anchor="ctr"/>
          <a:lstStyle/>
          <a:p>
            <a:pPr algn="ctr"/>
            <a:endParaRPr lang="zh-CN" altLang="en-US" sz="120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47657" y="2234917"/>
            <a:ext cx="527538" cy="527538"/>
            <a:chOff x="2250831" y="2560320"/>
            <a:chExt cx="745587" cy="745587"/>
          </a:xfrm>
        </p:grpSpPr>
        <p:sp>
          <p:nvSpPr>
            <p:cNvPr id="50" name="泪滴形 49"/>
            <p:cNvSpPr/>
            <p:nvPr/>
          </p:nvSpPr>
          <p:spPr>
            <a:xfrm rot="8100000">
              <a:off x="2250831" y="2560320"/>
              <a:ext cx="745587" cy="745587"/>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51" name="同心圆 5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52" name="文本框 9"/>
          <p:cNvSpPr txBox="1"/>
          <p:nvPr/>
        </p:nvSpPr>
        <p:spPr>
          <a:xfrm>
            <a:off x="1061557" y="1563638"/>
            <a:ext cx="1426710" cy="1100301"/>
          </a:xfrm>
          <a:prstGeom prst="rect">
            <a:avLst/>
          </a:prstGeom>
          <a:noFill/>
        </p:spPr>
        <p:txBody>
          <a:bodyPr wrap="square" lIns="68580" tIns="34290" rIns="68580" bIns="34290" rtlCol="0">
            <a:spAutoFit/>
          </a:bodyPr>
          <a:lstStyle/>
          <a:p>
            <a:r>
              <a:rPr lang="zh-CN" altLang="en-US" sz="1200" dirty="0">
                <a:solidFill>
                  <a:srgbClr val="FF0000"/>
                </a:solidFill>
                <a:latin typeface="微软雅黑"/>
                <a:ea typeface="微软雅黑"/>
              </a:rPr>
              <a:t>添加</a:t>
            </a:r>
            <a:r>
              <a:rPr lang="zh-CN" altLang="en-US" sz="1200" dirty="0" smtClean="0">
                <a:solidFill>
                  <a:srgbClr val="FF0000"/>
                </a:solidFill>
                <a:latin typeface="微软雅黑"/>
                <a:ea typeface="微软雅黑"/>
              </a:rPr>
              <a:t>标题</a:t>
            </a:r>
            <a:endParaRPr lang="en-GB" altLang="zh-CN" sz="1200" dirty="0">
              <a:solidFill>
                <a:srgbClr val="FF0000"/>
              </a:solidFill>
              <a:latin typeface="微软雅黑"/>
              <a:ea typeface="微软雅黑"/>
            </a:endParaRPr>
          </a:p>
          <a:p>
            <a:r>
              <a:rPr lang="zh-CN" altLang="en-US" sz="1100" b="0" dirty="0">
                <a:solidFill>
                  <a:srgbClr val="474747"/>
                </a:solidFill>
                <a:latin typeface="微软雅黑"/>
                <a:ea typeface="微软雅黑"/>
              </a:rPr>
              <a:t>此处添加详细文本描述，建议与标题相关并符合整体语言风格，语言描述尽量简洁生动</a:t>
            </a:r>
            <a:endParaRPr lang="en-GB" altLang="zh-CN" sz="1100" b="0" dirty="0">
              <a:solidFill>
                <a:srgbClr val="474747"/>
              </a:solidFill>
              <a:latin typeface="微软雅黑"/>
              <a:ea typeface="微软雅黑"/>
            </a:endParaRPr>
          </a:p>
        </p:txBody>
      </p:sp>
      <p:grpSp>
        <p:nvGrpSpPr>
          <p:cNvPr id="53" name="组合 52"/>
          <p:cNvGrpSpPr/>
          <p:nvPr/>
        </p:nvGrpSpPr>
        <p:grpSpPr>
          <a:xfrm>
            <a:off x="3484075" y="1660350"/>
            <a:ext cx="982662" cy="982662"/>
            <a:chOff x="2250831" y="2560320"/>
            <a:chExt cx="745587" cy="745587"/>
          </a:xfrm>
        </p:grpSpPr>
        <p:sp>
          <p:nvSpPr>
            <p:cNvPr id="54" name="泪滴形 53"/>
            <p:cNvSpPr/>
            <p:nvPr/>
          </p:nvSpPr>
          <p:spPr>
            <a:xfrm rot="8100000">
              <a:off x="2250831" y="2560320"/>
              <a:ext cx="745587" cy="745587"/>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55" name="同心圆 5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56" name="文本框 13"/>
          <p:cNvSpPr txBox="1"/>
          <p:nvPr/>
        </p:nvSpPr>
        <p:spPr>
          <a:xfrm>
            <a:off x="4599474" y="1616596"/>
            <a:ext cx="1426710" cy="1100301"/>
          </a:xfrm>
          <a:prstGeom prst="rect">
            <a:avLst/>
          </a:prstGeom>
          <a:noFill/>
        </p:spPr>
        <p:txBody>
          <a:bodyPr wrap="square" lIns="68580" tIns="34290" rIns="68580" bIns="34290" rtlCol="0">
            <a:spAutoFit/>
          </a:bodyPr>
          <a:lstStyle/>
          <a:p>
            <a:r>
              <a:rPr lang="zh-CN" altLang="en-US" sz="1200" dirty="0">
                <a:solidFill>
                  <a:srgbClr val="FF0000"/>
                </a:solidFill>
                <a:latin typeface="微软雅黑"/>
                <a:ea typeface="微软雅黑"/>
              </a:rPr>
              <a:t>添加标题</a:t>
            </a:r>
            <a:endParaRPr lang="en-GB" altLang="zh-CN" sz="1200" dirty="0">
              <a:solidFill>
                <a:srgbClr val="FF0000"/>
              </a:solidFill>
              <a:latin typeface="微软雅黑"/>
              <a:ea typeface="微软雅黑"/>
            </a:endParaRPr>
          </a:p>
          <a:p>
            <a:r>
              <a:rPr lang="zh-CN" altLang="en-US" sz="1100" b="0" dirty="0">
                <a:solidFill>
                  <a:srgbClr val="474747"/>
                </a:solidFill>
                <a:latin typeface="微软雅黑"/>
                <a:ea typeface="微软雅黑"/>
              </a:rPr>
              <a:t>此处添加详细文本描述，建议与标题相关并符合整体语言风格，语言描述尽量简洁生动</a:t>
            </a:r>
            <a:endParaRPr lang="en-GB" altLang="zh-CN" sz="1100" b="0" dirty="0">
              <a:solidFill>
                <a:srgbClr val="474747"/>
              </a:solidFill>
              <a:latin typeface="微软雅黑"/>
              <a:ea typeface="微软雅黑"/>
            </a:endParaRPr>
          </a:p>
        </p:txBody>
      </p:sp>
      <p:grpSp>
        <p:nvGrpSpPr>
          <p:cNvPr id="57" name="组合 56"/>
          <p:cNvGrpSpPr/>
          <p:nvPr/>
        </p:nvGrpSpPr>
        <p:grpSpPr>
          <a:xfrm rot="10800000">
            <a:off x="2041177" y="3271862"/>
            <a:ext cx="772349" cy="772349"/>
            <a:chOff x="2250831" y="2560320"/>
            <a:chExt cx="745587" cy="745587"/>
          </a:xfrm>
        </p:grpSpPr>
        <p:sp>
          <p:nvSpPr>
            <p:cNvPr id="58" name="泪滴形 57"/>
            <p:cNvSpPr/>
            <p:nvPr/>
          </p:nvSpPr>
          <p:spPr>
            <a:xfrm rot="8100000">
              <a:off x="2250831" y="2560320"/>
              <a:ext cx="745587" cy="745587"/>
            </a:xfrm>
            <a:prstGeom prst="teardrop">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59" name="同心圆 5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60" name="文本框 17"/>
          <p:cNvSpPr txBox="1"/>
          <p:nvPr/>
        </p:nvSpPr>
        <p:spPr>
          <a:xfrm>
            <a:off x="2876091" y="3267869"/>
            <a:ext cx="1426710" cy="1100301"/>
          </a:xfrm>
          <a:prstGeom prst="rect">
            <a:avLst/>
          </a:prstGeom>
          <a:noFill/>
        </p:spPr>
        <p:txBody>
          <a:bodyPr wrap="square" lIns="68580" tIns="34290" rIns="68580" bIns="34290" rtlCol="0">
            <a:spAutoFit/>
          </a:bodyPr>
          <a:lstStyle/>
          <a:p>
            <a:r>
              <a:rPr lang="zh-CN" altLang="en-US" sz="1200" dirty="0">
                <a:solidFill>
                  <a:srgbClr val="FF0000"/>
                </a:solidFill>
                <a:latin typeface="微软雅黑"/>
                <a:ea typeface="微软雅黑"/>
              </a:rPr>
              <a:t>添加标题</a:t>
            </a:r>
            <a:endParaRPr lang="en-GB" altLang="zh-CN" sz="1200" dirty="0">
              <a:solidFill>
                <a:srgbClr val="FF0000"/>
              </a:solidFill>
              <a:latin typeface="微软雅黑"/>
              <a:ea typeface="微软雅黑"/>
            </a:endParaRPr>
          </a:p>
          <a:p>
            <a:r>
              <a:rPr lang="zh-CN" altLang="en-US" sz="1100" b="0" dirty="0">
                <a:solidFill>
                  <a:srgbClr val="474747"/>
                </a:solidFill>
                <a:latin typeface="微软雅黑"/>
                <a:ea typeface="微软雅黑"/>
              </a:rPr>
              <a:t>此处添加详细文本描述，建议与标题相关并符合整体语言风格，语言描述尽量简洁生动</a:t>
            </a:r>
            <a:endParaRPr lang="en-GB" altLang="zh-CN" sz="1100" b="0" dirty="0">
              <a:solidFill>
                <a:srgbClr val="474747"/>
              </a:solidFill>
              <a:latin typeface="微软雅黑"/>
              <a:ea typeface="微软雅黑"/>
            </a:endParaRPr>
          </a:p>
        </p:txBody>
      </p:sp>
      <p:grpSp>
        <p:nvGrpSpPr>
          <p:cNvPr id="61" name="组合 60"/>
          <p:cNvGrpSpPr/>
          <p:nvPr/>
        </p:nvGrpSpPr>
        <p:grpSpPr>
          <a:xfrm rot="10800000">
            <a:off x="5134498" y="3244236"/>
            <a:ext cx="326350" cy="326350"/>
            <a:chOff x="2250831" y="2560320"/>
            <a:chExt cx="745587" cy="745587"/>
          </a:xfrm>
        </p:grpSpPr>
        <p:sp>
          <p:nvSpPr>
            <p:cNvPr id="62" name="泪滴形 61"/>
            <p:cNvSpPr/>
            <p:nvPr/>
          </p:nvSpPr>
          <p:spPr>
            <a:xfrm rot="8100000">
              <a:off x="2250831" y="2560320"/>
              <a:ext cx="745587" cy="745587"/>
            </a:xfrm>
            <a:prstGeom prst="teardrop">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63" name="同心圆 6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64" name="文本框 21"/>
          <p:cNvSpPr txBox="1"/>
          <p:nvPr/>
        </p:nvSpPr>
        <p:spPr>
          <a:xfrm>
            <a:off x="5584611" y="3271649"/>
            <a:ext cx="1426710" cy="1100301"/>
          </a:xfrm>
          <a:prstGeom prst="rect">
            <a:avLst/>
          </a:prstGeom>
          <a:noFill/>
        </p:spPr>
        <p:txBody>
          <a:bodyPr wrap="square" lIns="68580" tIns="34290" rIns="68580" bIns="34290" rtlCol="0">
            <a:spAutoFit/>
          </a:bodyPr>
          <a:lstStyle/>
          <a:p>
            <a:r>
              <a:rPr lang="zh-CN" altLang="en-US" sz="1200" dirty="0">
                <a:solidFill>
                  <a:srgbClr val="FF0000"/>
                </a:solidFill>
                <a:latin typeface="微软雅黑"/>
                <a:ea typeface="微软雅黑"/>
              </a:rPr>
              <a:t>添加标题</a:t>
            </a:r>
            <a:endParaRPr lang="en-GB" altLang="zh-CN" sz="1200" dirty="0">
              <a:solidFill>
                <a:srgbClr val="FF0000"/>
              </a:solidFill>
              <a:latin typeface="微软雅黑"/>
              <a:ea typeface="微软雅黑"/>
            </a:endParaRPr>
          </a:p>
          <a:p>
            <a:r>
              <a:rPr lang="zh-CN" altLang="en-US" sz="1100" b="0" dirty="0">
                <a:solidFill>
                  <a:srgbClr val="474747"/>
                </a:solidFill>
                <a:latin typeface="微软雅黑"/>
                <a:ea typeface="微软雅黑"/>
              </a:rPr>
              <a:t>此处添加详细文本描述，建议与标题相关并符合整体语言风格，语言描述尽量简洁生动</a:t>
            </a:r>
            <a:endParaRPr lang="en-GB" altLang="zh-CN" sz="1100" b="0" dirty="0">
              <a:solidFill>
                <a:srgbClr val="474747"/>
              </a:solidFill>
              <a:latin typeface="微软雅黑"/>
              <a:ea typeface="微软雅黑"/>
            </a:endParaRPr>
          </a:p>
        </p:txBody>
      </p:sp>
      <p:grpSp>
        <p:nvGrpSpPr>
          <p:cNvPr id="65" name="组合 64"/>
          <p:cNvGrpSpPr/>
          <p:nvPr/>
        </p:nvGrpSpPr>
        <p:grpSpPr>
          <a:xfrm>
            <a:off x="6736739" y="2234917"/>
            <a:ext cx="527538" cy="527538"/>
            <a:chOff x="2250831" y="2560320"/>
            <a:chExt cx="745587" cy="745587"/>
          </a:xfrm>
        </p:grpSpPr>
        <p:sp>
          <p:nvSpPr>
            <p:cNvPr id="66" name="泪滴形 65"/>
            <p:cNvSpPr/>
            <p:nvPr/>
          </p:nvSpPr>
          <p:spPr>
            <a:xfrm rot="8100000">
              <a:off x="2250831" y="2560320"/>
              <a:ext cx="745587" cy="745587"/>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67" name="同心圆 6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68" name="文本框 25"/>
          <p:cNvSpPr txBox="1"/>
          <p:nvPr/>
        </p:nvSpPr>
        <p:spPr>
          <a:xfrm>
            <a:off x="7321754" y="1650504"/>
            <a:ext cx="1426710" cy="1100301"/>
          </a:xfrm>
          <a:prstGeom prst="rect">
            <a:avLst/>
          </a:prstGeom>
          <a:noFill/>
        </p:spPr>
        <p:txBody>
          <a:bodyPr wrap="square" lIns="68580" tIns="34290" rIns="68580" bIns="34290" rtlCol="0">
            <a:spAutoFit/>
          </a:bodyPr>
          <a:lstStyle/>
          <a:p>
            <a:r>
              <a:rPr lang="zh-CN" altLang="en-US" sz="1200" dirty="0">
                <a:solidFill>
                  <a:srgbClr val="FF0000"/>
                </a:solidFill>
                <a:latin typeface="微软雅黑"/>
                <a:ea typeface="微软雅黑"/>
              </a:rPr>
              <a:t>添加标题</a:t>
            </a:r>
            <a:endParaRPr lang="en-GB" altLang="zh-CN" sz="1200" dirty="0">
              <a:solidFill>
                <a:srgbClr val="FF0000"/>
              </a:solidFill>
              <a:latin typeface="微软雅黑"/>
              <a:ea typeface="微软雅黑"/>
            </a:endParaRPr>
          </a:p>
          <a:p>
            <a:r>
              <a:rPr lang="zh-CN" altLang="en-US" sz="1100" b="0" dirty="0">
                <a:solidFill>
                  <a:srgbClr val="474747"/>
                </a:solidFill>
                <a:latin typeface="微软雅黑"/>
                <a:ea typeface="微软雅黑"/>
              </a:rPr>
              <a:t>此处添加详细文本描述，建议与标题相关并符合整体语言风格，语言描述尽量简洁生动</a:t>
            </a:r>
            <a:endParaRPr lang="en-GB" altLang="zh-CN" sz="1100" b="0" dirty="0">
              <a:solidFill>
                <a:srgbClr val="474747"/>
              </a:solidFill>
              <a:latin typeface="微软雅黑"/>
              <a:ea typeface="微软雅黑"/>
            </a:endParaRPr>
          </a:p>
        </p:txBody>
      </p:sp>
    </p:spTree>
    <p:extLst>
      <p:ext uri="{BB962C8B-B14F-4D97-AF65-F5344CB8AC3E}">
        <p14:creationId xmlns:p14="http://schemas.microsoft.com/office/powerpoint/2010/main" val="3152014800"/>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p:cBhvr>
                                        <p:cTn id="7" dur="500"/>
                                        <p:tgtEl>
                                          <p:spTgt spid="4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300" fill="hold"/>
                                        <p:tgtEl>
                                          <p:spTgt spid="42"/>
                                        </p:tgtEl>
                                        <p:attrNameLst>
                                          <p:attrName>ppt_x</p:attrName>
                                        </p:attrNameLst>
                                      </p:cBhvr>
                                      <p:tavLst>
                                        <p:tav tm="0">
                                          <p:val>
                                            <p:strVal val="0-#ppt_w/2"/>
                                          </p:val>
                                        </p:tav>
                                        <p:tav tm="100000">
                                          <p:val>
                                            <p:strVal val="#ppt_x"/>
                                          </p:val>
                                        </p:tav>
                                      </p:tavLst>
                                    </p:anim>
                                    <p:anim calcmode="lin" valueType="num">
                                      <p:cBhvr>
                                        <p:cTn id="12" dur="3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1"/>
                                        </p:tgtEl>
                                        <p:attrNameLst>
                                          <p:attrName>style.visibility</p:attrName>
                                        </p:attrNameLst>
                                      </p:cBhvr>
                                      <p:to>
                                        <p:strVal val="visible"/>
                                      </p:to>
                                    </p:set>
                                    <p:anim calcmode="lin" valueType="num">
                                      <p:cBhvr>
                                        <p:cTn id="15" dur="300" fill="hold"/>
                                        <p:tgtEl>
                                          <p:spTgt spid="41"/>
                                        </p:tgtEl>
                                        <p:attrNameLst>
                                          <p:attrName>ppt_x</p:attrName>
                                        </p:attrNameLst>
                                      </p:cBhvr>
                                      <p:tavLst>
                                        <p:tav tm="0">
                                          <p:val>
                                            <p:strVal val="0-#ppt_w/2"/>
                                          </p:val>
                                        </p:tav>
                                        <p:tav tm="100000">
                                          <p:val>
                                            <p:strVal val="#ppt_x"/>
                                          </p:val>
                                        </p:tav>
                                      </p:tavLst>
                                    </p:anim>
                                    <p:anim calcmode="lin" valueType="num">
                                      <p:cBhvr>
                                        <p:cTn id="16" dur="300" fill="hold"/>
                                        <p:tgtEl>
                                          <p:spTgt spid="41"/>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p:cBhvr>
                                        <p:cTn id="20" dur="500"/>
                                        <p:tgtEl>
                                          <p:spTgt spid="47"/>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Effect>
                                      <p:cBhvr>
                                        <p:cTn id="24" dur="500"/>
                                        <p:tgtEl>
                                          <p:spTgt spid="46"/>
                                        </p:tgtEl>
                                      </p:cBhvr>
                                    </p:animEffect>
                                  </p:childTnLst>
                                </p:cTn>
                              </p:par>
                            </p:childTnLst>
                          </p:cTn>
                        </p:par>
                        <p:par>
                          <p:cTn id="25" fill="hold">
                            <p:stCondLst>
                              <p:cond delay="2100"/>
                            </p:stCondLst>
                            <p:childTnLst>
                              <p:par>
                                <p:cTn id="26" presetID="22" presetClass="entr" presetSubtype="8"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1000"/>
                                        <p:tgtEl>
                                          <p:spTgt spid="48"/>
                                        </p:tgtEl>
                                      </p:cBhvr>
                                    </p:animEffect>
                                  </p:childTnLst>
                                </p:cTn>
                              </p:par>
                            </p:childTnLst>
                          </p:cTn>
                        </p:par>
                        <p:par>
                          <p:cTn id="29" fill="hold">
                            <p:stCondLst>
                              <p:cond delay="3100"/>
                            </p:stCondLst>
                            <p:childTnLst>
                              <p:par>
                                <p:cTn id="30" presetID="47" presetClass="entr" presetSubtype="0"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4100"/>
                            </p:stCondLst>
                            <p:childTnLst>
                              <p:par>
                                <p:cTn id="36" presetID="22" presetClass="entr" presetSubtype="8"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1000"/>
                                        <p:tgtEl>
                                          <p:spTgt spid="52"/>
                                        </p:tgtEl>
                                      </p:cBhvr>
                                    </p:animEffect>
                                  </p:childTnLst>
                                </p:cTn>
                              </p:par>
                            </p:childTnLst>
                          </p:cTn>
                        </p:par>
                        <p:par>
                          <p:cTn id="39" fill="hold">
                            <p:stCondLst>
                              <p:cond delay="5100"/>
                            </p:stCondLst>
                            <p:childTnLst>
                              <p:par>
                                <p:cTn id="40" presetID="42" presetClass="entr" presetSubtype="0"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1000"/>
                                        <p:tgtEl>
                                          <p:spTgt spid="57"/>
                                        </p:tgtEl>
                                      </p:cBhvr>
                                    </p:animEffect>
                                    <p:anim calcmode="lin" valueType="num">
                                      <p:cBhvr>
                                        <p:cTn id="43" dur="1000" fill="hold"/>
                                        <p:tgtEl>
                                          <p:spTgt spid="57"/>
                                        </p:tgtEl>
                                        <p:attrNameLst>
                                          <p:attrName>ppt_x</p:attrName>
                                        </p:attrNameLst>
                                      </p:cBhvr>
                                      <p:tavLst>
                                        <p:tav tm="0">
                                          <p:val>
                                            <p:strVal val="#ppt_x"/>
                                          </p:val>
                                        </p:tav>
                                        <p:tav tm="100000">
                                          <p:val>
                                            <p:strVal val="#ppt_x"/>
                                          </p:val>
                                        </p:tav>
                                      </p:tavLst>
                                    </p:anim>
                                    <p:anim calcmode="lin" valueType="num">
                                      <p:cBhvr>
                                        <p:cTn id="44" dur="1000" fill="hold"/>
                                        <p:tgtEl>
                                          <p:spTgt spid="57"/>
                                        </p:tgtEl>
                                        <p:attrNameLst>
                                          <p:attrName>ppt_y</p:attrName>
                                        </p:attrNameLst>
                                      </p:cBhvr>
                                      <p:tavLst>
                                        <p:tav tm="0">
                                          <p:val>
                                            <p:strVal val="#ppt_y+.1"/>
                                          </p:val>
                                        </p:tav>
                                        <p:tav tm="100000">
                                          <p:val>
                                            <p:strVal val="#ppt_y"/>
                                          </p:val>
                                        </p:tav>
                                      </p:tavLst>
                                    </p:anim>
                                  </p:childTnLst>
                                </p:cTn>
                              </p:par>
                            </p:childTnLst>
                          </p:cTn>
                        </p:par>
                        <p:par>
                          <p:cTn id="45" fill="hold">
                            <p:stCondLst>
                              <p:cond delay="61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1000"/>
                                        <p:tgtEl>
                                          <p:spTgt spid="60"/>
                                        </p:tgtEl>
                                      </p:cBhvr>
                                    </p:animEffect>
                                  </p:childTnLst>
                                </p:cTn>
                              </p:par>
                            </p:childTnLst>
                          </p:cTn>
                        </p:par>
                        <p:par>
                          <p:cTn id="49" fill="hold">
                            <p:stCondLst>
                              <p:cond delay="7100"/>
                            </p:stCondLst>
                            <p:childTnLst>
                              <p:par>
                                <p:cTn id="50" presetID="47" presetClass="entr" presetSubtype="0" fill="hold" nodeType="after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1000"/>
                                        <p:tgtEl>
                                          <p:spTgt spid="53"/>
                                        </p:tgtEl>
                                      </p:cBhvr>
                                    </p:animEffect>
                                    <p:anim calcmode="lin" valueType="num">
                                      <p:cBhvr>
                                        <p:cTn id="53" dur="1000" fill="hold"/>
                                        <p:tgtEl>
                                          <p:spTgt spid="53"/>
                                        </p:tgtEl>
                                        <p:attrNameLst>
                                          <p:attrName>ppt_x</p:attrName>
                                        </p:attrNameLst>
                                      </p:cBhvr>
                                      <p:tavLst>
                                        <p:tav tm="0">
                                          <p:val>
                                            <p:strVal val="#ppt_x"/>
                                          </p:val>
                                        </p:tav>
                                        <p:tav tm="100000">
                                          <p:val>
                                            <p:strVal val="#ppt_x"/>
                                          </p:val>
                                        </p:tav>
                                      </p:tavLst>
                                    </p:anim>
                                    <p:anim calcmode="lin" valueType="num">
                                      <p:cBhvr>
                                        <p:cTn id="54" dur="1000" fill="hold"/>
                                        <p:tgtEl>
                                          <p:spTgt spid="53"/>
                                        </p:tgtEl>
                                        <p:attrNameLst>
                                          <p:attrName>ppt_y</p:attrName>
                                        </p:attrNameLst>
                                      </p:cBhvr>
                                      <p:tavLst>
                                        <p:tav tm="0">
                                          <p:val>
                                            <p:strVal val="#ppt_y-.1"/>
                                          </p:val>
                                        </p:tav>
                                        <p:tav tm="100000">
                                          <p:val>
                                            <p:strVal val="#ppt_y"/>
                                          </p:val>
                                        </p:tav>
                                      </p:tavLst>
                                    </p:anim>
                                  </p:childTnLst>
                                </p:cTn>
                              </p:par>
                            </p:childTnLst>
                          </p:cTn>
                        </p:par>
                        <p:par>
                          <p:cTn id="55" fill="hold">
                            <p:stCondLst>
                              <p:cond delay="8100"/>
                            </p:stCondLst>
                            <p:childTnLst>
                              <p:par>
                                <p:cTn id="56" presetID="22" presetClass="entr" presetSubtype="8"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1000"/>
                                        <p:tgtEl>
                                          <p:spTgt spid="56"/>
                                        </p:tgtEl>
                                      </p:cBhvr>
                                    </p:animEffect>
                                  </p:childTnLst>
                                </p:cTn>
                              </p:par>
                            </p:childTnLst>
                          </p:cTn>
                        </p:par>
                        <p:par>
                          <p:cTn id="59" fill="hold">
                            <p:stCondLst>
                              <p:cond delay="9100"/>
                            </p:stCondLst>
                            <p:childTnLst>
                              <p:par>
                                <p:cTn id="60" presetID="42" presetClass="entr" presetSubtype="0" fill="hold"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1000"/>
                                        <p:tgtEl>
                                          <p:spTgt spid="61"/>
                                        </p:tgtEl>
                                      </p:cBhvr>
                                    </p:animEffect>
                                    <p:anim calcmode="lin" valueType="num">
                                      <p:cBhvr>
                                        <p:cTn id="63" dur="1000" fill="hold"/>
                                        <p:tgtEl>
                                          <p:spTgt spid="61"/>
                                        </p:tgtEl>
                                        <p:attrNameLst>
                                          <p:attrName>ppt_x</p:attrName>
                                        </p:attrNameLst>
                                      </p:cBhvr>
                                      <p:tavLst>
                                        <p:tav tm="0">
                                          <p:val>
                                            <p:strVal val="#ppt_x"/>
                                          </p:val>
                                        </p:tav>
                                        <p:tav tm="100000">
                                          <p:val>
                                            <p:strVal val="#ppt_x"/>
                                          </p:val>
                                        </p:tav>
                                      </p:tavLst>
                                    </p:anim>
                                    <p:anim calcmode="lin" valueType="num">
                                      <p:cBhvr>
                                        <p:cTn id="64" dur="1000" fill="hold"/>
                                        <p:tgtEl>
                                          <p:spTgt spid="61"/>
                                        </p:tgtEl>
                                        <p:attrNameLst>
                                          <p:attrName>ppt_y</p:attrName>
                                        </p:attrNameLst>
                                      </p:cBhvr>
                                      <p:tavLst>
                                        <p:tav tm="0">
                                          <p:val>
                                            <p:strVal val="#ppt_y+.1"/>
                                          </p:val>
                                        </p:tav>
                                        <p:tav tm="100000">
                                          <p:val>
                                            <p:strVal val="#ppt_y"/>
                                          </p:val>
                                        </p:tav>
                                      </p:tavLst>
                                    </p:anim>
                                  </p:childTnLst>
                                </p:cTn>
                              </p:par>
                            </p:childTnLst>
                          </p:cTn>
                        </p:par>
                        <p:par>
                          <p:cTn id="65" fill="hold">
                            <p:stCondLst>
                              <p:cond delay="10100"/>
                            </p:stCondLst>
                            <p:childTnLst>
                              <p:par>
                                <p:cTn id="66" presetID="22" presetClass="entr" presetSubtype="8"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1000"/>
                                        <p:tgtEl>
                                          <p:spTgt spid="64"/>
                                        </p:tgtEl>
                                      </p:cBhvr>
                                    </p:animEffect>
                                  </p:childTnLst>
                                </p:cTn>
                              </p:par>
                            </p:childTnLst>
                          </p:cTn>
                        </p:par>
                        <p:par>
                          <p:cTn id="69" fill="hold">
                            <p:stCondLst>
                              <p:cond delay="11100"/>
                            </p:stCondLst>
                            <p:childTnLst>
                              <p:par>
                                <p:cTn id="70" presetID="47" presetClass="entr" presetSubtype="0" fill="hold"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1000"/>
                                        <p:tgtEl>
                                          <p:spTgt spid="65"/>
                                        </p:tgtEl>
                                      </p:cBhvr>
                                    </p:animEffect>
                                    <p:anim calcmode="lin" valueType="num">
                                      <p:cBhvr>
                                        <p:cTn id="73" dur="1000" fill="hold"/>
                                        <p:tgtEl>
                                          <p:spTgt spid="65"/>
                                        </p:tgtEl>
                                        <p:attrNameLst>
                                          <p:attrName>ppt_x</p:attrName>
                                        </p:attrNameLst>
                                      </p:cBhvr>
                                      <p:tavLst>
                                        <p:tav tm="0">
                                          <p:val>
                                            <p:strVal val="#ppt_x"/>
                                          </p:val>
                                        </p:tav>
                                        <p:tav tm="100000">
                                          <p:val>
                                            <p:strVal val="#ppt_x"/>
                                          </p:val>
                                        </p:tav>
                                      </p:tavLst>
                                    </p:anim>
                                    <p:anim calcmode="lin" valueType="num">
                                      <p:cBhvr>
                                        <p:cTn id="74" dur="1000" fill="hold"/>
                                        <p:tgtEl>
                                          <p:spTgt spid="65"/>
                                        </p:tgtEl>
                                        <p:attrNameLst>
                                          <p:attrName>ppt_y</p:attrName>
                                        </p:attrNameLst>
                                      </p:cBhvr>
                                      <p:tavLst>
                                        <p:tav tm="0">
                                          <p:val>
                                            <p:strVal val="#ppt_y-.1"/>
                                          </p:val>
                                        </p:tav>
                                        <p:tav tm="100000">
                                          <p:val>
                                            <p:strVal val="#ppt_y"/>
                                          </p:val>
                                        </p:tav>
                                      </p:tavLst>
                                    </p:anim>
                                  </p:childTnLst>
                                </p:cTn>
                              </p:par>
                            </p:childTnLst>
                          </p:cTn>
                        </p:par>
                        <p:par>
                          <p:cTn id="75" fill="hold">
                            <p:stCondLst>
                              <p:cond delay="12100"/>
                            </p:stCondLst>
                            <p:childTnLst>
                              <p:par>
                                <p:cTn id="76" presetID="22" presetClass="entr" presetSubtype="8"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left)">
                                      <p:cBhvr>
                                        <p:cTn id="78"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utoUpdateAnimBg="0"/>
      <p:bldP spid="45" grpId="0" animBg="1"/>
      <p:bldP spid="46" grpId="0" animBg="1"/>
      <p:bldP spid="47" grpId="0" bldLvl="0" animBg="1" autoUpdateAnimBg="0"/>
      <p:bldP spid="48" grpId="0" animBg="1"/>
      <p:bldP spid="52" grpId="0"/>
      <p:bldP spid="56" grpId="0"/>
      <p:bldP spid="60" grpId="0"/>
      <p:bldP spid="64" grpId="0"/>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22" name="Group 5"/>
          <p:cNvGrpSpPr>
            <a:grpSpLocks/>
          </p:cNvGrpSpPr>
          <p:nvPr/>
        </p:nvGrpSpPr>
        <p:grpSpPr bwMode="auto">
          <a:xfrm>
            <a:off x="952500" y="404813"/>
            <a:ext cx="360363" cy="287337"/>
            <a:chOff x="0" y="0"/>
            <a:chExt cx="360040" cy="288032"/>
          </a:xfrm>
        </p:grpSpPr>
        <p:sp>
          <p:nvSpPr>
            <p:cNvPr id="23"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24"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5"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6"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29" name="AutoShape 2"/>
          <p:cNvSpPr>
            <a:spLocks noChangeArrowheads="1"/>
          </p:cNvSpPr>
          <p:nvPr/>
        </p:nvSpPr>
        <p:spPr bwMode="auto">
          <a:xfrm>
            <a:off x="1746224" y="1213646"/>
            <a:ext cx="1619250" cy="1351598"/>
          </a:xfrm>
          <a:prstGeom prst="roundRect">
            <a:avLst>
              <a:gd name="adj" fmla="val 13009"/>
            </a:avLst>
          </a:prstGeom>
          <a:solidFill>
            <a:srgbClr val="FF99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30"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31" name="Group 138"/>
          <p:cNvGrpSpPr>
            <a:grpSpLocks/>
          </p:cNvGrpSpPr>
          <p:nvPr/>
        </p:nvGrpSpPr>
        <p:grpSpPr bwMode="auto">
          <a:xfrm>
            <a:off x="1818226" y="2744248"/>
            <a:ext cx="182151" cy="163895"/>
            <a:chOff x="1661" y="2750"/>
            <a:chExt cx="250" cy="250"/>
          </a:xfrm>
        </p:grpSpPr>
        <p:sp>
          <p:nvSpPr>
            <p:cNvPr id="32"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33"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34"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35"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36"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37"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38"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39"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0" name="Group 138"/>
          <p:cNvGrpSpPr>
            <a:grpSpLocks/>
          </p:cNvGrpSpPr>
          <p:nvPr/>
        </p:nvGrpSpPr>
        <p:grpSpPr bwMode="auto">
          <a:xfrm>
            <a:off x="519241" y="2740980"/>
            <a:ext cx="182211" cy="163934"/>
            <a:chOff x="1661" y="2750"/>
            <a:chExt cx="250" cy="250"/>
          </a:xfrm>
        </p:grpSpPr>
        <p:sp>
          <p:nvSpPr>
            <p:cNvPr id="41"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43" name="AutoShape 5"/>
          <p:cNvSpPr>
            <a:spLocks noChangeArrowheads="1"/>
          </p:cNvSpPr>
          <p:nvPr/>
        </p:nvSpPr>
        <p:spPr bwMode="auto">
          <a:xfrm>
            <a:off x="3473425" y="3108168"/>
            <a:ext cx="1700213" cy="1213377"/>
          </a:xfrm>
          <a:prstGeom prst="roundRect">
            <a:avLst>
              <a:gd name="adj" fmla="val 13009"/>
            </a:avLst>
          </a:prstGeom>
          <a:solidFill>
            <a:srgbClr val="FF99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44"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45"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46"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7" name="Group 138"/>
          <p:cNvGrpSpPr>
            <a:grpSpLocks/>
          </p:cNvGrpSpPr>
          <p:nvPr/>
        </p:nvGrpSpPr>
        <p:grpSpPr bwMode="auto">
          <a:xfrm>
            <a:off x="3541575" y="2740980"/>
            <a:ext cx="182252" cy="163991"/>
            <a:chOff x="1661" y="2750"/>
            <a:chExt cx="250" cy="250"/>
          </a:xfrm>
        </p:grpSpPr>
        <p:sp>
          <p:nvSpPr>
            <p:cNvPr id="48"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49"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0"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51"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2"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53"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54" name="Group 138"/>
          <p:cNvGrpSpPr>
            <a:grpSpLocks/>
          </p:cNvGrpSpPr>
          <p:nvPr/>
        </p:nvGrpSpPr>
        <p:grpSpPr bwMode="auto">
          <a:xfrm>
            <a:off x="4178237" y="2744248"/>
            <a:ext cx="182151" cy="163895"/>
            <a:chOff x="1661" y="2750"/>
            <a:chExt cx="250" cy="250"/>
          </a:xfrm>
        </p:grpSpPr>
        <p:sp>
          <p:nvSpPr>
            <p:cNvPr id="55"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5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7"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58"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59" name="Group 138"/>
          <p:cNvGrpSpPr>
            <a:grpSpLocks/>
          </p:cNvGrpSpPr>
          <p:nvPr/>
        </p:nvGrpSpPr>
        <p:grpSpPr bwMode="auto">
          <a:xfrm>
            <a:off x="5766611" y="2743837"/>
            <a:ext cx="182144" cy="163971"/>
            <a:chOff x="1661" y="2750"/>
            <a:chExt cx="250" cy="250"/>
          </a:xfrm>
        </p:grpSpPr>
        <p:sp>
          <p:nvSpPr>
            <p:cNvPr id="60"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6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2"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AutoShape 4"/>
          <p:cNvSpPr>
            <a:spLocks noChangeArrowheads="1"/>
          </p:cNvSpPr>
          <p:nvPr/>
        </p:nvSpPr>
        <p:spPr bwMode="auto">
          <a:xfrm>
            <a:off x="6491262" y="1212938"/>
            <a:ext cx="1619250" cy="1352354"/>
          </a:xfrm>
          <a:prstGeom prst="roundRect">
            <a:avLst>
              <a:gd name="adj" fmla="val 13009"/>
            </a:avLst>
          </a:prstGeom>
          <a:solidFill>
            <a:srgbClr val="FF99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65"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66" name="Group 138"/>
          <p:cNvGrpSpPr>
            <a:grpSpLocks/>
          </p:cNvGrpSpPr>
          <p:nvPr/>
        </p:nvGrpSpPr>
        <p:grpSpPr bwMode="auto">
          <a:xfrm>
            <a:off x="6558683" y="2747138"/>
            <a:ext cx="182151" cy="163863"/>
            <a:chOff x="1661" y="2750"/>
            <a:chExt cx="250" cy="250"/>
          </a:xfrm>
        </p:grpSpPr>
        <p:sp>
          <p:nvSpPr>
            <p:cNvPr id="67"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8"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9"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3828071701"/>
      </p:ext>
    </p:extLst>
  </p:cSld>
  <p:clrMapOvr>
    <a:masterClrMapping/>
  </p:clrMapOvr>
  <mc:AlternateContent xmlns:mc="http://schemas.openxmlformats.org/markup-compatibility/2006" xmlns:p14="http://schemas.microsoft.com/office/powerpoint/2010/main">
    <mc:Choice Requires="p14">
      <p:transition spd="slow" p14:dur="900" advClick="0" advTm="12000">
        <p14:warp dir="in"/>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300" fill="hold"/>
                                        <p:tgtEl>
                                          <p:spTgt spid="22"/>
                                        </p:tgtEl>
                                        <p:attrNameLst>
                                          <p:attrName>ppt_x</p:attrName>
                                        </p:attrNameLst>
                                      </p:cBhvr>
                                      <p:tavLst>
                                        <p:tav tm="0">
                                          <p:val>
                                            <p:strVal val="0-#ppt_w/2"/>
                                          </p:val>
                                        </p:tav>
                                        <p:tav tm="100000">
                                          <p:val>
                                            <p:strVal val="#ppt_x"/>
                                          </p:val>
                                        </p:tav>
                                      </p:tavLst>
                                    </p:anim>
                                    <p:anim calcmode="lin" valueType="num">
                                      <p:cBhvr>
                                        <p:cTn id="12" dur="3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1"/>
                                        </p:tgtEl>
                                        <p:attrNameLst>
                                          <p:attrName>style.visibility</p:attrName>
                                        </p:attrNameLst>
                                      </p:cBhvr>
                                      <p:to>
                                        <p:strVal val="visible"/>
                                      </p:to>
                                    </p:set>
                                    <p:anim calcmode="lin" valueType="num">
                                      <p:cBhvr>
                                        <p:cTn id="15" dur="300" fill="hold"/>
                                        <p:tgtEl>
                                          <p:spTgt spid="21"/>
                                        </p:tgtEl>
                                        <p:attrNameLst>
                                          <p:attrName>ppt_x</p:attrName>
                                        </p:attrNameLst>
                                      </p:cBhvr>
                                      <p:tavLst>
                                        <p:tav tm="0">
                                          <p:val>
                                            <p:strVal val="0-#ppt_w/2"/>
                                          </p:val>
                                        </p:tav>
                                        <p:tav tm="100000">
                                          <p:val>
                                            <p:strVal val="#ppt_x"/>
                                          </p:val>
                                        </p:tav>
                                      </p:tavLst>
                                    </p:anim>
                                    <p:anim calcmode="lin" valueType="num">
                                      <p:cBhvr>
                                        <p:cTn id="16" dur="3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p:cBhvr>
                                        <p:cTn id="20" dur="500"/>
                                        <p:tgtEl>
                                          <p:spTgt spid="27"/>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p:cBhvr>
                                        <p:cTn id="24" dur="500"/>
                                        <p:tgtEl>
                                          <p:spTgt spid="26"/>
                                        </p:tgtEl>
                                      </p:cBhvr>
                                    </p:animEffect>
                                  </p:childTnLst>
                                </p:cTn>
                              </p:par>
                            </p:childTnLst>
                          </p:cTn>
                        </p:par>
                        <p:par>
                          <p:cTn id="25" fill="hold">
                            <p:stCondLst>
                              <p:cond delay="21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1000"/>
                                        <p:tgtEl>
                                          <p:spTgt spid="28"/>
                                        </p:tgtEl>
                                      </p:cBhvr>
                                    </p:animEffect>
                                  </p:childTnLst>
                                </p:cTn>
                              </p:par>
                            </p:childTnLst>
                          </p:cTn>
                        </p:par>
                        <p:par>
                          <p:cTn id="29" fill="hold">
                            <p:stCondLst>
                              <p:cond delay="3100"/>
                            </p:stCondLst>
                            <p:childTnLst>
                              <p:par>
                                <p:cTn id="30" presetID="23" presetClass="entr" presetSubtype="3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250" fill="hold"/>
                                        <p:tgtEl>
                                          <p:spTgt spid="40"/>
                                        </p:tgtEl>
                                        <p:attrNameLst>
                                          <p:attrName>ppt_w</p:attrName>
                                        </p:attrNameLst>
                                      </p:cBhvr>
                                      <p:tavLst>
                                        <p:tav tm="0">
                                          <p:val>
                                            <p:strVal val="4*#ppt_w"/>
                                          </p:val>
                                        </p:tav>
                                        <p:tav tm="100000">
                                          <p:val>
                                            <p:strVal val="#ppt_w"/>
                                          </p:val>
                                        </p:tav>
                                      </p:tavLst>
                                    </p:anim>
                                    <p:anim calcmode="lin" valueType="num">
                                      <p:cBhvr>
                                        <p:cTn id="33" dur="250" fill="hold"/>
                                        <p:tgtEl>
                                          <p:spTgt spid="40"/>
                                        </p:tgtEl>
                                        <p:attrNameLst>
                                          <p:attrName>ppt_h</p:attrName>
                                        </p:attrNameLst>
                                      </p:cBhvr>
                                      <p:tavLst>
                                        <p:tav tm="0">
                                          <p:val>
                                            <p:strVal val="4*#ppt_h"/>
                                          </p:val>
                                        </p:tav>
                                        <p:tav tm="100000">
                                          <p:val>
                                            <p:strVal val="#ppt_h"/>
                                          </p:val>
                                        </p:tav>
                                      </p:tavLst>
                                    </p:anim>
                                  </p:childTnLst>
                                </p:cTn>
                              </p:par>
                              <p:par>
                                <p:cTn id="34" presetID="23" presetClass="entr" presetSubtype="32" fill="hold" nodeType="withEffect">
                                  <p:stCondLst>
                                    <p:cond delay="2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250" fill="hold"/>
                                        <p:tgtEl>
                                          <p:spTgt spid="31"/>
                                        </p:tgtEl>
                                        <p:attrNameLst>
                                          <p:attrName>ppt_w</p:attrName>
                                        </p:attrNameLst>
                                      </p:cBhvr>
                                      <p:tavLst>
                                        <p:tav tm="0">
                                          <p:val>
                                            <p:strVal val="4*#ppt_w"/>
                                          </p:val>
                                        </p:tav>
                                        <p:tav tm="100000">
                                          <p:val>
                                            <p:strVal val="#ppt_w"/>
                                          </p:val>
                                        </p:tav>
                                      </p:tavLst>
                                    </p:anim>
                                    <p:anim calcmode="lin" valueType="num">
                                      <p:cBhvr>
                                        <p:cTn id="37" dur="250" fill="hold"/>
                                        <p:tgtEl>
                                          <p:spTgt spid="31"/>
                                        </p:tgtEl>
                                        <p:attrNameLst>
                                          <p:attrName>ppt_h</p:attrName>
                                        </p:attrNameLst>
                                      </p:cBhvr>
                                      <p:tavLst>
                                        <p:tav tm="0">
                                          <p:val>
                                            <p:strVal val="4*#ppt_h"/>
                                          </p:val>
                                        </p:tav>
                                        <p:tav tm="100000">
                                          <p:val>
                                            <p:strVal val="#ppt_h"/>
                                          </p:val>
                                        </p:tav>
                                      </p:tavLst>
                                    </p:anim>
                                  </p:childTnLst>
                                </p:cTn>
                              </p:par>
                              <p:par>
                                <p:cTn id="38" presetID="23" presetClass="entr" presetSubtype="32" fill="hold" nodeType="withEffect">
                                  <p:stCondLst>
                                    <p:cond delay="5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250" fill="hold"/>
                                        <p:tgtEl>
                                          <p:spTgt spid="47"/>
                                        </p:tgtEl>
                                        <p:attrNameLst>
                                          <p:attrName>ppt_w</p:attrName>
                                        </p:attrNameLst>
                                      </p:cBhvr>
                                      <p:tavLst>
                                        <p:tav tm="0">
                                          <p:val>
                                            <p:strVal val="4*#ppt_w"/>
                                          </p:val>
                                        </p:tav>
                                        <p:tav tm="100000">
                                          <p:val>
                                            <p:strVal val="#ppt_w"/>
                                          </p:val>
                                        </p:tav>
                                      </p:tavLst>
                                    </p:anim>
                                    <p:anim calcmode="lin" valueType="num">
                                      <p:cBhvr>
                                        <p:cTn id="41" dur="250" fill="hold"/>
                                        <p:tgtEl>
                                          <p:spTgt spid="47"/>
                                        </p:tgtEl>
                                        <p:attrNameLst>
                                          <p:attrName>ppt_h</p:attrName>
                                        </p:attrNameLst>
                                      </p:cBhvr>
                                      <p:tavLst>
                                        <p:tav tm="0">
                                          <p:val>
                                            <p:strVal val="4*#ppt_h"/>
                                          </p:val>
                                        </p:tav>
                                        <p:tav tm="100000">
                                          <p:val>
                                            <p:strVal val="#ppt_h"/>
                                          </p:val>
                                        </p:tav>
                                      </p:tavLst>
                                    </p:anim>
                                  </p:childTnLst>
                                </p:cTn>
                              </p:par>
                              <p:par>
                                <p:cTn id="42" presetID="23" presetClass="entr" presetSubtype="32" fill="hold" nodeType="withEffect">
                                  <p:stCondLst>
                                    <p:cond delay="750"/>
                                  </p:stCondLst>
                                  <p:childTnLst>
                                    <p:set>
                                      <p:cBhvr>
                                        <p:cTn id="43" dur="1" fill="hold">
                                          <p:stCondLst>
                                            <p:cond delay="0"/>
                                          </p:stCondLst>
                                        </p:cTn>
                                        <p:tgtEl>
                                          <p:spTgt spid="54"/>
                                        </p:tgtEl>
                                        <p:attrNameLst>
                                          <p:attrName>style.visibility</p:attrName>
                                        </p:attrNameLst>
                                      </p:cBhvr>
                                      <p:to>
                                        <p:strVal val="visible"/>
                                      </p:to>
                                    </p:set>
                                    <p:anim calcmode="lin" valueType="num">
                                      <p:cBhvr>
                                        <p:cTn id="44" dur="250" fill="hold"/>
                                        <p:tgtEl>
                                          <p:spTgt spid="54"/>
                                        </p:tgtEl>
                                        <p:attrNameLst>
                                          <p:attrName>ppt_w</p:attrName>
                                        </p:attrNameLst>
                                      </p:cBhvr>
                                      <p:tavLst>
                                        <p:tav tm="0">
                                          <p:val>
                                            <p:strVal val="4*#ppt_w"/>
                                          </p:val>
                                        </p:tav>
                                        <p:tav tm="100000">
                                          <p:val>
                                            <p:strVal val="#ppt_w"/>
                                          </p:val>
                                        </p:tav>
                                      </p:tavLst>
                                    </p:anim>
                                    <p:anim calcmode="lin" valueType="num">
                                      <p:cBhvr>
                                        <p:cTn id="45" dur="250" fill="hold"/>
                                        <p:tgtEl>
                                          <p:spTgt spid="54"/>
                                        </p:tgtEl>
                                        <p:attrNameLst>
                                          <p:attrName>ppt_h</p:attrName>
                                        </p:attrNameLst>
                                      </p:cBhvr>
                                      <p:tavLst>
                                        <p:tav tm="0">
                                          <p:val>
                                            <p:strVal val="4*#ppt_h"/>
                                          </p:val>
                                        </p:tav>
                                        <p:tav tm="100000">
                                          <p:val>
                                            <p:strVal val="#ppt_h"/>
                                          </p:val>
                                        </p:tav>
                                      </p:tavLst>
                                    </p:anim>
                                  </p:childTnLst>
                                </p:cTn>
                              </p:par>
                              <p:par>
                                <p:cTn id="46" presetID="23" presetClass="entr" presetSubtype="32" fill="hold" nodeType="withEffect">
                                  <p:stCondLst>
                                    <p:cond delay="1000"/>
                                  </p:stCondLst>
                                  <p:childTnLst>
                                    <p:set>
                                      <p:cBhvr>
                                        <p:cTn id="47" dur="1" fill="hold">
                                          <p:stCondLst>
                                            <p:cond delay="0"/>
                                          </p:stCondLst>
                                        </p:cTn>
                                        <p:tgtEl>
                                          <p:spTgt spid="59"/>
                                        </p:tgtEl>
                                        <p:attrNameLst>
                                          <p:attrName>style.visibility</p:attrName>
                                        </p:attrNameLst>
                                      </p:cBhvr>
                                      <p:to>
                                        <p:strVal val="visible"/>
                                      </p:to>
                                    </p:set>
                                    <p:anim calcmode="lin" valueType="num">
                                      <p:cBhvr>
                                        <p:cTn id="48" dur="250" fill="hold"/>
                                        <p:tgtEl>
                                          <p:spTgt spid="59"/>
                                        </p:tgtEl>
                                        <p:attrNameLst>
                                          <p:attrName>ppt_w</p:attrName>
                                        </p:attrNameLst>
                                      </p:cBhvr>
                                      <p:tavLst>
                                        <p:tav tm="0">
                                          <p:val>
                                            <p:strVal val="4*#ppt_w"/>
                                          </p:val>
                                        </p:tav>
                                        <p:tav tm="100000">
                                          <p:val>
                                            <p:strVal val="#ppt_w"/>
                                          </p:val>
                                        </p:tav>
                                      </p:tavLst>
                                    </p:anim>
                                    <p:anim calcmode="lin" valueType="num">
                                      <p:cBhvr>
                                        <p:cTn id="49" dur="250" fill="hold"/>
                                        <p:tgtEl>
                                          <p:spTgt spid="59"/>
                                        </p:tgtEl>
                                        <p:attrNameLst>
                                          <p:attrName>ppt_h</p:attrName>
                                        </p:attrNameLst>
                                      </p:cBhvr>
                                      <p:tavLst>
                                        <p:tav tm="0">
                                          <p:val>
                                            <p:strVal val="4*#ppt_h"/>
                                          </p:val>
                                        </p:tav>
                                        <p:tav tm="100000">
                                          <p:val>
                                            <p:strVal val="#ppt_h"/>
                                          </p:val>
                                        </p:tav>
                                      </p:tavLst>
                                    </p:anim>
                                  </p:childTnLst>
                                </p:cTn>
                              </p:par>
                              <p:par>
                                <p:cTn id="50" presetID="23" presetClass="entr" presetSubtype="32" fill="hold" nodeType="withEffect">
                                  <p:stCondLst>
                                    <p:cond delay="1250"/>
                                  </p:stCondLst>
                                  <p:childTnLst>
                                    <p:set>
                                      <p:cBhvr>
                                        <p:cTn id="51" dur="1" fill="hold">
                                          <p:stCondLst>
                                            <p:cond delay="0"/>
                                          </p:stCondLst>
                                        </p:cTn>
                                        <p:tgtEl>
                                          <p:spTgt spid="66"/>
                                        </p:tgtEl>
                                        <p:attrNameLst>
                                          <p:attrName>style.visibility</p:attrName>
                                        </p:attrNameLst>
                                      </p:cBhvr>
                                      <p:to>
                                        <p:strVal val="visible"/>
                                      </p:to>
                                    </p:set>
                                    <p:anim calcmode="lin" valueType="num">
                                      <p:cBhvr>
                                        <p:cTn id="52" dur="250" fill="hold"/>
                                        <p:tgtEl>
                                          <p:spTgt spid="66"/>
                                        </p:tgtEl>
                                        <p:attrNameLst>
                                          <p:attrName>ppt_w</p:attrName>
                                        </p:attrNameLst>
                                      </p:cBhvr>
                                      <p:tavLst>
                                        <p:tav tm="0">
                                          <p:val>
                                            <p:strVal val="4*#ppt_w"/>
                                          </p:val>
                                        </p:tav>
                                        <p:tav tm="100000">
                                          <p:val>
                                            <p:strVal val="#ppt_w"/>
                                          </p:val>
                                        </p:tav>
                                      </p:tavLst>
                                    </p:anim>
                                    <p:anim calcmode="lin" valueType="num">
                                      <p:cBhvr>
                                        <p:cTn id="53" dur="250" fill="hold"/>
                                        <p:tgtEl>
                                          <p:spTgt spid="66"/>
                                        </p:tgtEl>
                                        <p:attrNameLst>
                                          <p:attrName>ppt_h</p:attrName>
                                        </p:attrNameLst>
                                      </p:cBhvr>
                                      <p:tavLst>
                                        <p:tav tm="0">
                                          <p:val>
                                            <p:strVal val="4*#ppt_h"/>
                                          </p:val>
                                        </p:tav>
                                        <p:tav tm="100000">
                                          <p:val>
                                            <p:strVal val="#ppt_h"/>
                                          </p:val>
                                        </p:tav>
                                      </p:tavLst>
                                    </p:anim>
                                  </p:childTnLst>
                                </p:cTn>
                              </p:par>
                            </p:childTnLst>
                          </p:cTn>
                        </p:par>
                        <p:par>
                          <p:cTn id="54" fill="hold">
                            <p:stCondLst>
                              <p:cond delay="4600"/>
                            </p:stCondLst>
                            <p:childTnLst>
                              <p:par>
                                <p:cTn id="55" presetID="22" presetClass="entr" presetSubtype="1"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up)">
                                      <p:cBhvr>
                                        <p:cTn id="57" dur="500"/>
                                        <p:tgtEl>
                                          <p:spTgt spid="39"/>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up)">
                                      <p:cBhvr>
                                        <p:cTn id="60" dur="500"/>
                                        <p:tgtEl>
                                          <p:spTgt spid="46"/>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wipe(up)">
                                      <p:cBhvr>
                                        <p:cTn id="63" dur="500"/>
                                        <p:tgtEl>
                                          <p:spTgt spid="5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down)">
                                      <p:cBhvr>
                                        <p:cTn id="66" dur="500"/>
                                        <p:tgtEl>
                                          <p:spTgt spid="3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500"/>
                                        <p:tgtEl>
                                          <p:spTgt spid="53"/>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down)">
                                      <p:cBhvr>
                                        <p:cTn id="72" dur="500"/>
                                        <p:tgtEl>
                                          <p:spTgt spid="65"/>
                                        </p:tgtEl>
                                      </p:cBhvr>
                                    </p:animEffect>
                                  </p:childTnLst>
                                </p:cTn>
                              </p:par>
                            </p:childTnLst>
                          </p:cTn>
                        </p:par>
                        <p:par>
                          <p:cTn id="73" fill="hold">
                            <p:stCondLst>
                              <p:cond delay="5100"/>
                            </p:stCondLst>
                            <p:childTnLst>
                              <p:par>
                                <p:cTn id="74" presetID="21"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heel(1)">
                                      <p:cBhvr>
                                        <p:cTn id="76" dur="1000"/>
                                        <p:tgtEl>
                                          <p:spTgt spid="29"/>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heel(1)">
                                      <p:cBhvr>
                                        <p:cTn id="79" dur="1000"/>
                                        <p:tgtEl>
                                          <p:spTgt spid="50"/>
                                        </p:tgtEl>
                                      </p:cBhvr>
                                    </p:animEffect>
                                  </p:childTnLst>
                                </p:cTn>
                              </p:par>
                              <p:par>
                                <p:cTn id="80" presetID="21" presetClass="entr" presetSubtype="1"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wheel(1)">
                                      <p:cBhvr>
                                        <p:cTn id="82" dur="1000"/>
                                        <p:tgtEl>
                                          <p:spTgt spid="64"/>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heel(1)">
                                      <p:cBhvr>
                                        <p:cTn id="85" dur="1000"/>
                                        <p:tgtEl>
                                          <p:spTgt spid="36"/>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heel(1)">
                                      <p:cBhvr>
                                        <p:cTn id="88" dur="1000"/>
                                        <p:tgtEl>
                                          <p:spTgt spid="43"/>
                                        </p:tgtEl>
                                      </p:cBhvr>
                                    </p:animEffect>
                                  </p:childTnLst>
                                </p:cTn>
                              </p:par>
                              <p:par>
                                <p:cTn id="89" presetID="21" presetClass="entr" presetSubtype="1"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wheel(1)">
                                      <p:cBhvr>
                                        <p:cTn id="91" dur="1000"/>
                                        <p:tgtEl>
                                          <p:spTgt spid="57"/>
                                        </p:tgtEl>
                                      </p:cBhvr>
                                    </p:animEffect>
                                  </p:childTnLst>
                                </p:cTn>
                              </p:par>
                            </p:childTnLst>
                          </p:cTn>
                        </p:par>
                        <p:par>
                          <p:cTn id="92" fill="hold">
                            <p:stCondLst>
                              <p:cond delay="6100"/>
                            </p:stCondLst>
                            <p:childTnLst>
                              <p:par>
                                <p:cTn id="93" presetID="42"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500"/>
                                        <p:tgtEl>
                                          <p:spTgt spid="34"/>
                                        </p:tgtEl>
                                      </p:cBhvr>
                                    </p:animEffect>
                                    <p:anim calcmode="lin" valueType="num">
                                      <p:cBhvr>
                                        <p:cTn id="96" dur="500" fill="hold"/>
                                        <p:tgtEl>
                                          <p:spTgt spid="34"/>
                                        </p:tgtEl>
                                        <p:attrNameLst>
                                          <p:attrName>ppt_x</p:attrName>
                                        </p:attrNameLst>
                                      </p:cBhvr>
                                      <p:tavLst>
                                        <p:tav tm="0">
                                          <p:val>
                                            <p:strVal val="#ppt_x"/>
                                          </p:val>
                                        </p:tav>
                                        <p:tav tm="100000">
                                          <p:val>
                                            <p:strVal val="#ppt_x"/>
                                          </p:val>
                                        </p:tav>
                                      </p:tavLst>
                                    </p:anim>
                                    <p:anim calcmode="lin" valueType="num">
                                      <p:cBhvr>
                                        <p:cTn id="97" dur="500" fill="hold"/>
                                        <p:tgtEl>
                                          <p:spTgt spid="3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anim calcmode="lin" valueType="num">
                                      <p:cBhvr>
                                        <p:cTn id="101" dur="500" fill="hold"/>
                                        <p:tgtEl>
                                          <p:spTgt spid="35"/>
                                        </p:tgtEl>
                                        <p:attrNameLst>
                                          <p:attrName>ppt_x</p:attrName>
                                        </p:attrNameLst>
                                      </p:cBhvr>
                                      <p:tavLst>
                                        <p:tav tm="0">
                                          <p:val>
                                            <p:strVal val="#ppt_x"/>
                                          </p:val>
                                        </p:tav>
                                        <p:tav tm="100000">
                                          <p:val>
                                            <p:strVal val="#ppt_x"/>
                                          </p:val>
                                        </p:tav>
                                      </p:tavLst>
                                    </p:anim>
                                    <p:anim calcmode="lin" valueType="num">
                                      <p:cBhvr>
                                        <p:cTn id="102" dur="500" fill="hold"/>
                                        <p:tgtEl>
                                          <p:spTgt spid="3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fade">
                                      <p:cBhvr>
                                        <p:cTn id="105" dur="500"/>
                                        <p:tgtEl>
                                          <p:spTgt spid="51"/>
                                        </p:tgtEl>
                                      </p:cBhvr>
                                    </p:animEffect>
                                    <p:anim calcmode="lin" valueType="num">
                                      <p:cBhvr>
                                        <p:cTn id="106" dur="500" fill="hold"/>
                                        <p:tgtEl>
                                          <p:spTgt spid="51"/>
                                        </p:tgtEl>
                                        <p:attrNameLst>
                                          <p:attrName>ppt_x</p:attrName>
                                        </p:attrNameLst>
                                      </p:cBhvr>
                                      <p:tavLst>
                                        <p:tav tm="0">
                                          <p:val>
                                            <p:strVal val="#ppt_x"/>
                                          </p:val>
                                        </p:tav>
                                        <p:tav tm="100000">
                                          <p:val>
                                            <p:strVal val="#ppt_x"/>
                                          </p:val>
                                        </p:tav>
                                      </p:tavLst>
                                    </p:anim>
                                    <p:anim calcmode="lin" valueType="num">
                                      <p:cBhvr>
                                        <p:cTn id="107" dur="500" fill="hold"/>
                                        <p:tgtEl>
                                          <p:spTgt spid="51"/>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anim calcmode="lin" valueType="num">
                                      <p:cBhvr>
                                        <p:cTn id="111" dur="500" fill="hold"/>
                                        <p:tgtEl>
                                          <p:spTgt spid="52"/>
                                        </p:tgtEl>
                                        <p:attrNameLst>
                                          <p:attrName>ppt_x</p:attrName>
                                        </p:attrNameLst>
                                      </p:cBhvr>
                                      <p:tavLst>
                                        <p:tav tm="0">
                                          <p:val>
                                            <p:strVal val="#ppt_x"/>
                                          </p:val>
                                        </p:tav>
                                        <p:tav tm="100000">
                                          <p:val>
                                            <p:strVal val="#ppt_x"/>
                                          </p:val>
                                        </p:tav>
                                      </p:tavLst>
                                    </p:anim>
                                    <p:anim calcmode="lin" valueType="num">
                                      <p:cBhvr>
                                        <p:cTn id="112" dur="500" fill="hold"/>
                                        <p:tgtEl>
                                          <p:spTgt spid="52"/>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69"/>
                                        </p:tgtEl>
                                        <p:attrNameLst>
                                          <p:attrName>style.visibility</p:attrName>
                                        </p:attrNameLst>
                                      </p:cBhvr>
                                      <p:to>
                                        <p:strVal val="visible"/>
                                      </p:to>
                                    </p:set>
                                    <p:animEffect transition="in" filter="fade">
                                      <p:cBhvr>
                                        <p:cTn id="115" dur="500"/>
                                        <p:tgtEl>
                                          <p:spTgt spid="69"/>
                                        </p:tgtEl>
                                      </p:cBhvr>
                                    </p:animEffect>
                                    <p:anim calcmode="lin" valueType="num">
                                      <p:cBhvr>
                                        <p:cTn id="116" dur="500" fill="hold"/>
                                        <p:tgtEl>
                                          <p:spTgt spid="69"/>
                                        </p:tgtEl>
                                        <p:attrNameLst>
                                          <p:attrName>ppt_x</p:attrName>
                                        </p:attrNameLst>
                                      </p:cBhvr>
                                      <p:tavLst>
                                        <p:tav tm="0">
                                          <p:val>
                                            <p:strVal val="#ppt_x"/>
                                          </p:val>
                                        </p:tav>
                                        <p:tav tm="100000">
                                          <p:val>
                                            <p:strVal val="#ppt_x"/>
                                          </p:val>
                                        </p:tav>
                                      </p:tavLst>
                                    </p:anim>
                                    <p:anim calcmode="lin" valueType="num">
                                      <p:cBhvr>
                                        <p:cTn id="117" dur="500" fill="hold"/>
                                        <p:tgtEl>
                                          <p:spTgt spid="69"/>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70"/>
                                        </p:tgtEl>
                                        <p:attrNameLst>
                                          <p:attrName>style.visibility</p:attrName>
                                        </p:attrNameLst>
                                      </p:cBhvr>
                                      <p:to>
                                        <p:strVal val="visible"/>
                                      </p:to>
                                    </p:set>
                                    <p:animEffect transition="in" filter="fade">
                                      <p:cBhvr>
                                        <p:cTn id="120" dur="500"/>
                                        <p:tgtEl>
                                          <p:spTgt spid="70"/>
                                        </p:tgtEl>
                                      </p:cBhvr>
                                    </p:animEffect>
                                    <p:anim calcmode="lin" valueType="num">
                                      <p:cBhvr>
                                        <p:cTn id="121" dur="500" fill="hold"/>
                                        <p:tgtEl>
                                          <p:spTgt spid="70"/>
                                        </p:tgtEl>
                                        <p:attrNameLst>
                                          <p:attrName>ppt_x</p:attrName>
                                        </p:attrNameLst>
                                      </p:cBhvr>
                                      <p:tavLst>
                                        <p:tav tm="0">
                                          <p:val>
                                            <p:strVal val="#ppt_x"/>
                                          </p:val>
                                        </p:tav>
                                        <p:tav tm="100000">
                                          <p:val>
                                            <p:strVal val="#ppt_x"/>
                                          </p:val>
                                        </p:tav>
                                      </p:tavLst>
                                    </p:anim>
                                    <p:anim calcmode="lin" valueType="num">
                                      <p:cBhvr>
                                        <p:cTn id="122" dur="500" fill="hold"/>
                                        <p:tgtEl>
                                          <p:spTgt spid="70"/>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37"/>
                                        </p:tgtEl>
                                        <p:attrNameLst>
                                          <p:attrName>style.visibility</p:attrName>
                                        </p:attrNameLst>
                                      </p:cBhvr>
                                      <p:to>
                                        <p:strVal val="visible"/>
                                      </p:to>
                                    </p:set>
                                    <p:animEffect transition="in" filter="fade">
                                      <p:cBhvr>
                                        <p:cTn id="125" dur="500"/>
                                        <p:tgtEl>
                                          <p:spTgt spid="37"/>
                                        </p:tgtEl>
                                      </p:cBhvr>
                                    </p:animEffect>
                                    <p:anim calcmode="lin" valueType="num">
                                      <p:cBhvr>
                                        <p:cTn id="126" dur="500" fill="hold"/>
                                        <p:tgtEl>
                                          <p:spTgt spid="37"/>
                                        </p:tgtEl>
                                        <p:attrNameLst>
                                          <p:attrName>ppt_x</p:attrName>
                                        </p:attrNameLst>
                                      </p:cBhvr>
                                      <p:tavLst>
                                        <p:tav tm="0">
                                          <p:val>
                                            <p:strVal val="#ppt_x"/>
                                          </p:val>
                                        </p:tav>
                                        <p:tav tm="100000">
                                          <p:val>
                                            <p:strVal val="#ppt_x"/>
                                          </p:val>
                                        </p:tav>
                                      </p:tavLst>
                                    </p:anim>
                                    <p:anim calcmode="lin" valueType="num">
                                      <p:cBhvr>
                                        <p:cTn id="127" dur="500" fill="hold"/>
                                        <p:tgtEl>
                                          <p:spTgt spid="37"/>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38"/>
                                        </p:tgtEl>
                                        <p:attrNameLst>
                                          <p:attrName>style.visibility</p:attrName>
                                        </p:attrNameLst>
                                      </p:cBhvr>
                                      <p:to>
                                        <p:strVal val="visible"/>
                                      </p:to>
                                    </p:set>
                                    <p:animEffect transition="in" filter="fade">
                                      <p:cBhvr>
                                        <p:cTn id="130" dur="500"/>
                                        <p:tgtEl>
                                          <p:spTgt spid="38"/>
                                        </p:tgtEl>
                                      </p:cBhvr>
                                    </p:animEffect>
                                    <p:anim calcmode="lin" valueType="num">
                                      <p:cBhvr>
                                        <p:cTn id="131" dur="500" fill="hold"/>
                                        <p:tgtEl>
                                          <p:spTgt spid="38"/>
                                        </p:tgtEl>
                                        <p:attrNameLst>
                                          <p:attrName>ppt_x</p:attrName>
                                        </p:attrNameLst>
                                      </p:cBhvr>
                                      <p:tavLst>
                                        <p:tav tm="0">
                                          <p:val>
                                            <p:strVal val="#ppt_x"/>
                                          </p:val>
                                        </p:tav>
                                        <p:tav tm="100000">
                                          <p:val>
                                            <p:strVal val="#ppt_x"/>
                                          </p:val>
                                        </p:tav>
                                      </p:tavLst>
                                    </p:anim>
                                    <p:anim calcmode="lin" valueType="num">
                                      <p:cBhvr>
                                        <p:cTn id="132" dur="500" fill="hold"/>
                                        <p:tgtEl>
                                          <p:spTgt spid="38"/>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anim calcmode="lin" valueType="num">
                                      <p:cBhvr>
                                        <p:cTn id="136" dur="500" fill="hold"/>
                                        <p:tgtEl>
                                          <p:spTgt spid="44"/>
                                        </p:tgtEl>
                                        <p:attrNameLst>
                                          <p:attrName>ppt_x</p:attrName>
                                        </p:attrNameLst>
                                      </p:cBhvr>
                                      <p:tavLst>
                                        <p:tav tm="0">
                                          <p:val>
                                            <p:strVal val="#ppt_x"/>
                                          </p:val>
                                        </p:tav>
                                        <p:tav tm="100000">
                                          <p:val>
                                            <p:strVal val="#ppt_x"/>
                                          </p:val>
                                        </p:tav>
                                      </p:tavLst>
                                    </p:anim>
                                    <p:anim calcmode="lin" valueType="num">
                                      <p:cBhvr>
                                        <p:cTn id="137" dur="500" fill="hold"/>
                                        <p:tgtEl>
                                          <p:spTgt spid="44"/>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fade">
                                      <p:cBhvr>
                                        <p:cTn id="140" dur="500"/>
                                        <p:tgtEl>
                                          <p:spTgt spid="45"/>
                                        </p:tgtEl>
                                      </p:cBhvr>
                                    </p:animEffect>
                                    <p:anim calcmode="lin" valueType="num">
                                      <p:cBhvr>
                                        <p:cTn id="141" dur="500" fill="hold"/>
                                        <p:tgtEl>
                                          <p:spTgt spid="45"/>
                                        </p:tgtEl>
                                        <p:attrNameLst>
                                          <p:attrName>ppt_x</p:attrName>
                                        </p:attrNameLst>
                                      </p:cBhvr>
                                      <p:tavLst>
                                        <p:tav tm="0">
                                          <p:val>
                                            <p:strVal val="#ppt_x"/>
                                          </p:val>
                                        </p:tav>
                                        <p:tav tm="100000">
                                          <p:val>
                                            <p:strVal val="#ppt_x"/>
                                          </p:val>
                                        </p:tav>
                                      </p:tavLst>
                                    </p:anim>
                                    <p:anim calcmode="lin" valueType="num">
                                      <p:cBhvr>
                                        <p:cTn id="142" dur="500" fill="hold"/>
                                        <p:tgtEl>
                                          <p:spTgt spid="45"/>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500"/>
                                        <p:tgtEl>
                                          <p:spTgt spid="62"/>
                                        </p:tgtEl>
                                      </p:cBhvr>
                                    </p:animEffect>
                                    <p:anim calcmode="lin" valueType="num">
                                      <p:cBhvr>
                                        <p:cTn id="146" dur="500" fill="hold"/>
                                        <p:tgtEl>
                                          <p:spTgt spid="62"/>
                                        </p:tgtEl>
                                        <p:attrNameLst>
                                          <p:attrName>ppt_x</p:attrName>
                                        </p:attrNameLst>
                                      </p:cBhvr>
                                      <p:tavLst>
                                        <p:tav tm="0">
                                          <p:val>
                                            <p:strVal val="#ppt_x"/>
                                          </p:val>
                                        </p:tav>
                                        <p:tav tm="100000">
                                          <p:val>
                                            <p:strVal val="#ppt_x"/>
                                          </p:val>
                                        </p:tav>
                                      </p:tavLst>
                                    </p:anim>
                                    <p:anim calcmode="lin" valueType="num">
                                      <p:cBhvr>
                                        <p:cTn id="147" dur="500" fill="hold"/>
                                        <p:tgtEl>
                                          <p:spTgt spid="62"/>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Effect transition="in" filter="fade">
                                      <p:cBhvr>
                                        <p:cTn id="150" dur="500"/>
                                        <p:tgtEl>
                                          <p:spTgt spid="63"/>
                                        </p:tgtEl>
                                      </p:cBhvr>
                                    </p:animEffect>
                                    <p:anim calcmode="lin" valueType="num">
                                      <p:cBhvr>
                                        <p:cTn id="151" dur="500" fill="hold"/>
                                        <p:tgtEl>
                                          <p:spTgt spid="63"/>
                                        </p:tgtEl>
                                        <p:attrNameLst>
                                          <p:attrName>ppt_x</p:attrName>
                                        </p:attrNameLst>
                                      </p:cBhvr>
                                      <p:tavLst>
                                        <p:tav tm="0">
                                          <p:val>
                                            <p:strVal val="#ppt_x"/>
                                          </p:val>
                                        </p:tav>
                                        <p:tav tm="100000">
                                          <p:val>
                                            <p:strVal val="#ppt_x"/>
                                          </p:val>
                                        </p:tav>
                                      </p:tavLst>
                                    </p:anim>
                                    <p:anim calcmode="lin" valueType="num">
                                      <p:cBhvr>
                                        <p:cTn id="152"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utoUpdateAnimBg="0"/>
      <p:bldP spid="25" grpId="0" animBg="1"/>
      <p:bldP spid="26" grpId="0" animBg="1"/>
      <p:bldP spid="27" grpId="0" bldLvl="0" animBg="1" autoUpdateAnimBg="0"/>
      <p:bldP spid="29" grpId="0" animBg="1"/>
      <p:bldP spid="30" grpId="0" animBg="1"/>
      <p:bldP spid="34" grpId="0"/>
      <p:bldP spid="35" grpId="0"/>
      <p:bldP spid="36" grpId="0" animBg="1"/>
      <p:bldP spid="37" grpId="0"/>
      <p:bldP spid="38" grpId="0"/>
      <p:bldP spid="39" grpId="0" animBg="1"/>
      <p:bldP spid="43" grpId="0" animBg="1"/>
      <p:bldP spid="44" grpId="0"/>
      <p:bldP spid="45" grpId="0"/>
      <p:bldP spid="46" grpId="0" animBg="1"/>
      <p:bldP spid="50" grpId="0" animBg="1"/>
      <p:bldP spid="51" grpId="0"/>
      <p:bldP spid="52" grpId="0"/>
      <p:bldP spid="53" grpId="0" animBg="1"/>
      <p:bldP spid="57" grpId="0" animBg="1"/>
      <p:bldP spid="58" grpId="0" animBg="1"/>
      <p:bldP spid="62" grpId="0"/>
      <p:bldP spid="63" grpId="0"/>
      <p:bldP spid="64" grpId="0" animBg="1"/>
      <p:bldP spid="65" grpId="0" animBg="1"/>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9" name="Group 5"/>
          <p:cNvGrpSpPr>
            <a:grpSpLocks/>
          </p:cNvGrpSpPr>
          <p:nvPr/>
        </p:nvGrpSpPr>
        <p:grpSpPr bwMode="auto">
          <a:xfrm>
            <a:off x="952500" y="404813"/>
            <a:ext cx="360363" cy="287337"/>
            <a:chOff x="0" y="0"/>
            <a:chExt cx="360040" cy="288032"/>
          </a:xfrm>
        </p:grpSpPr>
        <p:sp>
          <p:nvSpPr>
            <p:cNvPr id="21"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22"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3"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4"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5"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cxnSp>
        <p:nvCxnSpPr>
          <p:cNvPr id="31" name="直接连接符 13"/>
          <p:cNvCxnSpPr>
            <a:cxnSpLocks noChangeShapeType="1"/>
          </p:cNvCxnSpPr>
          <p:nvPr/>
        </p:nvCxnSpPr>
        <p:spPr bwMode="auto">
          <a:xfrm>
            <a:off x="3288232" y="915566"/>
            <a:ext cx="0" cy="3868340"/>
          </a:xfrm>
          <a:prstGeom prst="line">
            <a:avLst/>
          </a:prstGeom>
          <a:noFill/>
          <a:ln w="6350" cmpd="sng">
            <a:solidFill>
              <a:schemeClr val="accent1"/>
            </a:solidFill>
            <a:round/>
            <a:headEnd/>
            <a:tailEnd/>
          </a:ln>
          <a:extLst>
            <a:ext uri="{909E8E84-426E-40DD-AFC4-6F175D3DCCD1}">
              <a14:hiddenFill xmlns:a14="http://schemas.microsoft.com/office/drawing/2010/main">
                <a:noFill/>
              </a14:hiddenFill>
            </a:ext>
          </a:extLst>
        </p:spPr>
      </p:cxnSp>
      <p:sp>
        <p:nvSpPr>
          <p:cNvPr id="32" name="椭圆 14"/>
          <p:cNvSpPr>
            <a:spLocks noChangeArrowheads="1"/>
          </p:cNvSpPr>
          <p:nvPr/>
        </p:nvSpPr>
        <p:spPr bwMode="auto">
          <a:xfrm>
            <a:off x="3237036" y="1544216"/>
            <a:ext cx="96440" cy="9644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33" name="椭圆 15"/>
          <p:cNvSpPr>
            <a:spLocks noChangeArrowheads="1"/>
          </p:cNvSpPr>
          <p:nvPr/>
        </p:nvSpPr>
        <p:spPr bwMode="auto">
          <a:xfrm>
            <a:off x="3237036" y="2801516"/>
            <a:ext cx="96440" cy="9644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34" name="椭圆 16"/>
          <p:cNvSpPr>
            <a:spLocks noChangeArrowheads="1"/>
          </p:cNvSpPr>
          <p:nvPr/>
        </p:nvSpPr>
        <p:spPr bwMode="auto">
          <a:xfrm>
            <a:off x="3237036" y="4060005"/>
            <a:ext cx="96440" cy="9644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nvGrpSpPr>
          <p:cNvPr id="35" name="组合 5"/>
          <p:cNvGrpSpPr>
            <a:grpSpLocks/>
          </p:cNvGrpSpPr>
          <p:nvPr/>
        </p:nvGrpSpPr>
        <p:grpSpPr bwMode="auto">
          <a:xfrm>
            <a:off x="1978544" y="1114400"/>
            <a:ext cx="957263" cy="956072"/>
            <a:chOff x="0" y="0"/>
            <a:chExt cx="1275488" cy="1275488"/>
          </a:xfrm>
        </p:grpSpPr>
        <p:sp>
          <p:nvSpPr>
            <p:cNvPr id="36" name="泪滴形 7"/>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7" name="文本框 17"/>
            <p:cNvSpPr txBox="1">
              <a:spLocks noChangeArrowheads="1"/>
            </p:cNvSpPr>
            <p:nvPr/>
          </p:nvSpPr>
          <p:spPr bwMode="auto">
            <a:xfrm>
              <a:off x="329039" y="437689"/>
              <a:ext cx="875762" cy="43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dirty="0">
                  <a:solidFill>
                    <a:schemeClr val="bg1"/>
                  </a:solidFill>
                  <a:latin typeface="微软雅黑" pitchFamily="34" charset="-122"/>
                  <a:ea typeface="微软雅黑" pitchFamily="34" charset="-122"/>
                </a:rPr>
                <a:t>文本</a:t>
              </a:r>
            </a:p>
          </p:txBody>
        </p:sp>
      </p:grpSp>
      <p:grpSp>
        <p:nvGrpSpPr>
          <p:cNvPr id="38" name="组合 28"/>
          <p:cNvGrpSpPr>
            <a:grpSpLocks/>
          </p:cNvGrpSpPr>
          <p:nvPr/>
        </p:nvGrpSpPr>
        <p:grpSpPr bwMode="auto">
          <a:xfrm>
            <a:off x="1978544" y="2371699"/>
            <a:ext cx="957263" cy="957263"/>
            <a:chOff x="0" y="0"/>
            <a:chExt cx="1275488" cy="1275488"/>
          </a:xfrm>
        </p:grpSpPr>
        <p:sp>
          <p:nvSpPr>
            <p:cNvPr id="39" name="泪滴形 9"/>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0" name="文本框 18"/>
            <p:cNvSpPr txBox="1">
              <a:spLocks noChangeArrowheads="1"/>
            </p:cNvSpPr>
            <p:nvPr/>
          </p:nvSpPr>
          <p:spPr bwMode="auto">
            <a:xfrm>
              <a:off x="331574" y="437688"/>
              <a:ext cx="875762" cy="43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a:solidFill>
                    <a:schemeClr val="bg1"/>
                  </a:solidFill>
                  <a:latin typeface="微软雅黑" pitchFamily="34" charset="-122"/>
                  <a:ea typeface="微软雅黑" pitchFamily="34" charset="-122"/>
                </a:rPr>
                <a:t>文本</a:t>
              </a:r>
            </a:p>
          </p:txBody>
        </p:sp>
      </p:grpSp>
      <p:grpSp>
        <p:nvGrpSpPr>
          <p:cNvPr id="41" name="组合 29"/>
          <p:cNvGrpSpPr>
            <a:grpSpLocks/>
          </p:cNvGrpSpPr>
          <p:nvPr/>
        </p:nvGrpSpPr>
        <p:grpSpPr bwMode="auto">
          <a:xfrm>
            <a:off x="1978544" y="3628999"/>
            <a:ext cx="957263" cy="957263"/>
            <a:chOff x="0" y="0"/>
            <a:chExt cx="1275488" cy="1275488"/>
          </a:xfrm>
        </p:grpSpPr>
        <p:sp>
          <p:nvSpPr>
            <p:cNvPr id="42" name="泪滴形 12"/>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3" name="文本框 19"/>
            <p:cNvSpPr txBox="1">
              <a:spLocks noChangeArrowheads="1"/>
            </p:cNvSpPr>
            <p:nvPr/>
          </p:nvSpPr>
          <p:spPr bwMode="auto">
            <a:xfrm>
              <a:off x="331574" y="437688"/>
              <a:ext cx="875762" cy="43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a:solidFill>
                    <a:schemeClr val="bg1"/>
                  </a:solidFill>
                  <a:latin typeface="微软雅黑" pitchFamily="34" charset="-122"/>
                  <a:ea typeface="微软雅黑" pitchFamily="34" charset="-122"/>
                </a:rPr>
                <a:t>文本</a:t>
              </a:r>
            </a:p>
          </p:txBody>
        </p:sp>
      </p:grpSp>
      <p:sp>
        <p:nvSpPr>
          <p:cNvPr id="44" name="矩形 20"/>
          <p:cNvSpPr>
            <a:spLocks noChangeArrowheads="1"/>
          </p:cNvSpPr>
          <p:nvPr/>
        </p:nvSpPr>
        <p:spPr bwMode="auto">
          <a:xfrm>
            <a:off x="3578745" y="1279896"/>
            <a:ext cx="2047875" cy="282178"/>
          </a:xfrm>
          <a:prstGeom prst="rect">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rgbClr val="FFFFFF"/>
                </a:solidFill>
                <a:latin typeface="微软雅黑" pitchFamily="34" charset="-122"/>
                <a:ea typeface="微软雅黑" pitchFamily="34" charset="-122"/>
              </a:rPr>
              <a:t>点击此处添加您的文字</a:t>
            </a:r>
          </a:p>
        </p:txBody>
      </p:sp>
      <p:sp>
        <p:nvSpPr>
          <p:cNvPr id="45" name="TextBox 10"/>
          <p:cNvSpPr txBox="1">
            <a:spLocks noChangeArrowheads="1"/>
          </p:cNvSpPr>
          <p:nvPr/>
        </p:nvSpPr>
        <p:spPr bwMode="auto">
          <a:xfrm>
            <a:off x="3488258" y="1619224"/>
            <a:ext cx="3604022"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eaLnBrk="1" hangingPunct="1"/>
            <a:r>
              <a:rPr lang="zh-CN" altLang="en-US" sz="900" b="0" dirty="0">
                <a:latin typeface="微软雅黑" pitchFamily="34" charset="-122"/>
                <a:ea typeface="微软雅黑" pitchFamily="34" charset="-122"/>
              </a:rPr>
              <a:t>我们工作室致力于专业</a:t>
            </a:r>
            <a:r>
              <a:rPr lang="en-US" altLang="zh-CN" sz="900" b="0" dirty="0">
                <a:latin typeface="微软雅黑" pitchFamily="34" charset="-122"/>
                <a:ea typeface="微软雅黑" pitchFamily="34" charset="-122"/>
              </a:rPr>
              <a:t>PPT</a:t>
            </a:r>
            <a:r>
              <a:rPr lang="zh-CN" altLang="en-US" sz="900" b="0" dirty="0">
                <a:latin typeface="微软雅黑" pitchFamily="34" charset="-122"/>
                <a:ea typeface="微软雅黑" pitchFamily="34" charset="-122"/>
              </a:rPr>
              <a:t>模板的发布，课件及汇报</a:t>
            </a:r>
            <a:r>
              <a:rPr lang="en-US" altLang="zh-CN" sz="900" b="0" dirty="0">
                <a:latin typeface="微软雅黑" pitchFamily="34" charset="-122"/>
                <a:ea typeface="微软雅黑" pitchFamily="34" charset="-122"/>
              </a:rPr>
              <a:t>PPT</a:t>
            </a:r>
            <a:r>
              <a:rPr lang="zh-CN" altLang="en-US" sz="900" b="0" dirty="0">
                <a:latin typeface="微软雅黑" pitchFamily="34" charset="-122"/>
                <a:ea typeface="微软雅黑" pitchFamily="34" charset="-122"/>
              </a:rPr>
              <a:t>的美化，并为您提供专业的</a:t>
            </a:r>
            <a:r>
              <a:rPr lang="en-US" altLang="zh-CN" sz="900" b="0" dirty="0">
                <a:latin typeface="微软雅黑" pitchFamily="34" charset="-122"/>
                <a:ea typeface="微软雅黑" pitchFamily="34" charset="-122"/>
              </a:rPr>
              <a:t>PPT</a:t>
            </a:r>
            <a:r>
              <a:rPr lang="zh-CN" altLang="en-US" sz="900" b="0" dirty="0">
                <a:latin typeface="微软雅黑" pitchFamily="34" charset="-122"/>
                <a:ea typeface="微软雅黑" pitchFamily="34" charset="-122"/>
              </a:rPr>
              <a:t>个性定制服务。我们秉承“给您演示的光和热”的理念，为您分担职场压力</a:t>
            </a:r>
            <a:r>
              <a:rPr lang="en-US" altLang="zh-CN" sz="900" b="0" dirty="0">
                <a:latin typeface="微软雅黑" pitchFamily="34" charset="-122"/>
                <a:ea typeface="微软雅黑" pitchFamily="34" charset="-122"/>
              </a:rPr>
              <a:t>,</a:t>
            </a:r>
            <a:r>
              <a:rPr lang="zh-CN" altLang="en-US" sz="900" b="0" dirty="0">
                <a:latin typeface="微软雅黑" pitchFamily="34" charset="-122"/>
                <a:ea typeface="微软雅黑" pitchFamily="34" charset="-122"/>
              </a:rPr>
              <a:t>让您的每一次亮相都信心澎湃。</a:t>
            </a:r>
          </a:p>
        </p:txBody>
      </p:sp>
      <p:sp>
        <p:nvSpPr>
          <p:cNvPr id="46" name="矩形 22"/>
          <p:cNvSpPr>
            <a:spLocks noChangeArrowheads="1"/>
          </p:cNvSpPr>
          <p:nvPr/>
        </p:nvSpPr>
        <p:spPr bwMode="auto">
          <a:xfrm>
            <a:off x="3578745" y="2600299"/>
            <a:ext cx="2047875" cy="283369"/>
          </a:xfrm>
          <a:prstGeom prst="rect">
            <a:avLst/>
          </a:prstGeom>
          <a:solidFill>
            <a:srgbClr val="FF99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0" dirty="0">
                <a:solidFill>
                  <a:srgbClr val="FFFFFF"/>
                </a:solidFill>
                <a:latin typeface="微软雅黑" pitchFamily="34" charset="-122"/>
                <a:ea typeface="微软雅黑" pitchFamily="34" charset="-122"/>
              </a:rPr>
              <a:t>点击此处添加您的文字</a:t>
            </a:r>
          </a:p>
        </p:txBody>
      </p:sp>
      <p:sp>
        <p:nvSpPr>
          <p:cNvPr id="47" name="TextBox 10"/>
          <p:cNvSpPr txBox="1">
            <a:spLocks noChangeArrowheads="1"/>
          </p:cNvSpPr>
          <p:nvPr/>
        </p:nvSpPr>
        <p:spPr bwMode="auto">
          <a:xfrm>
            <a:off x="3488258" y="2940818"/>
            <a:ext cx="3604022"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eaLnBrk="1" hangingPunct="1"/>
            <a:r>
              <a:rPr lang="zh-CN" altLang="en-US" sz="900" b="0">
                <a:latin typeface="微软雅黑" pitchFamily="34" charset="-122"/>
                <a:ea typeface="微软雅黑" pitchFamily="34" charset="-122"/>
              </a:rPr>
              <a:t>我们工作室致力于专业</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模板的发布，课件及汇报</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的美化，并为您提供专业的</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个性定制服务。我们秉承“给您演示的光和热”的理念，为您分担职场压力</a:t>
            </a:r>
            <a:r>
              <a:rPr lang="en-US" altLang="zh-CN" sz="900" b="0">
                <a:latin typeface="微软雅黑" pitchFamily="34" charset="-122"/>
                <a:ea typeface="微软雅黑" pitchFamily="34" charset="-122"/>
              </a:rPr>
              <a:t>,</a:t>
            </a:r>
            <a:r>
              <a:rPr lang="zh-CN" altLang="en-US" sz="900" b="0">
                <a:latin typeface="微软雅黑" pitchFamily="34" charset="-122"/>
                <a:ea typeface="微软雅黑" pitchFamily="34" charset="-122"/>
              </a:rPr>
              <a:t>让您的每一次亮相都信心澎湃。</a:t>
            </a:r>
          </a:p>
        </p:txBody>
      </p:sp>
      <p:sp>
        <p:nvSpPr>
          <p:cNvPr id="48" name="矩形 24"/>
          <p:cNvSpPr>
            <a:spLocks noChangeArrowheads="1"/>
          </p:cNvSpPr>
          <p:nvPr/>
        </p:nvSpPr>
        <p:spPr bwMode="auto">
          <a:xfrm>
            <a:off x="3578745" y="3815928"/>
            <a:ext cx="2047875" cy="283369"/>
          </a:xfrm>
          <a:prstGeom prst="rect">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rgbClr val="FFFFFF"/>
                </a:solidFill>
                <a:latin typeface="微软雅黑" pitchFamily="34" charset="-122"/>
                <a:ea typeface="微软雅黑" pitchFamily="34" charset="-122"/>
              </a:rPr>
              <a:t>点击此处添加您的文字</a:t>
            </a:r>
          </a:p>
        </p:txBody>
      </p:sp>
      <p:sp>
        <p:nvSpPr>
          <p:cNvPr id="49" name="TextBox 10"/>
          <p:cNvSpPr txBox="1">
            <a:spLocks noChangeArrowheads="1"/>
          </p:cNvSpPr>
          <p:nvPr/>
        </p:nvSpPr>
        <p:spPr bwMode="auto">
          <a:xfrm>
            <a:off x="3488258" y="4156446"/>
            <a:ext cx="3604022"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eaLnBrk="1" hangingPunct="1"/>
            <a:r>
              <a:rPr lang="zh-CN" altLang="en-US" sz="900" b="0">
                <a:latin typeface="微软雅黑" pitchFamily="34" charset="-122"/>
                <a:ea typeface="微软雅黑" pitchFamily="34" charset="-122"/>
              </a:rPr>
              <a:t>我们工作室致力于专业</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模板的发布，课件及汇报</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的美化，并为您提供专业的</a:t>
            </a:r>
            <a:r>
              <a:rPr lang="en-US" altLang="zh-CN" sz="900" b="0">
                <a:latin typeface="微软雅黑" pitchFamily="34" charset="-122"/>
                <a:ea typeface="微软雅黑" pitchFamily="34" charset="-122"/>
              </a:rPr>
              <a:t>PPT</a:t>
            </a:r>
            <a:r>
              <a:rPr lang="zh-CN" altLang="en-US" sz="900" b="0">
                <a:latin typeface="微软雅黑" pitchFamily="34" charset="-122"/>
                <a:ea typeface="微软雅黑" pitchFamily="34" charset="-122"/>
              </a:rPr>
              <a:t>个性定制服务。我们秉承“给您演示的光和热”的理念，为您分担职场压力</a:t>
            </a:r>
            <a:r>
              <a:rPr lang="en-US" altLang="zh-CN" sz="900" b="0">
                <a:latin typeface="微软雅黑" pitchFamily="34" charset="-122"/>
                <a:ea typeface="微软雅黑" pitchFamily="34" charset="-122"/>
              </a:rPr>
              <a:t>,</a:t>
            </a:r>
            <a:r>
              <a:rPr lang="zh-CN" altLang="en-US" sz="900" b="0">
                <a:latin typeface="微软雅黑" pitchFamily="34" charset="-122"/>
                <a:ea typeface="微软雅黑" pitchFamily="34" charset="-122"/>
              </a:rPr>
              <a:t>让您的每一次亮相都信心澎湃。</a:t>
            </a:r>
          </a:p>
        </p:txBody>
      </p:sp>
    </p:spTree>
    <p:extLst>
      <p:ext uri="{BB962C8B-B14F-4D97-AF65-F5344CB8AC3E}">
        <p14:creationId xmlns:p14="http://schemas.microsoft.com/office/powerpoint/2010/main" val="4279485402"/>
      </p:ext>
    </p:extLst>
  </p:cSld>
  <p:clrMapOvr>
    <a:masterClrMapping/>
  </p:clrMapOvr>
  <mc:AlternateContent xmlns:mc="http://schemas.openxmlformats.org/markup-compatibility/2006" xmlns:p14="http://schemas.microsoft.com/office/powerpoint/2010/main">
    <mc:Choice Requires="p14">
      <p:transition spd="slow" advClick="0" advTm="12000">
        <p14:flash/>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p:cBhvr>
                                        <p:cTn id="7" dur="500"/>
                                        <p:tgtEl>
                                          <p:spTgt spid="2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00" fill="hold"/>
                                        <p:tgtEl>
                                          <p:spTgt spid="19"/>
                                        </p:tgtEl>
                                        <p:attrNameLst>
                                          <p:attrName>ppt_x</p:attrName>
                                        </p:attrNameLst>
                                      </p:cBhvr>
                                      <p:tavLst>
                                        <p:tav tm="0">
                                          <p:val>
                                            <p:strVal val="0-#ppt_w/2"/>
                                          </p:val>
                                        </p:tav>
                                        <p:tav tm="100000">
                                          <p:val>
                                            <p:strVal val="#ppt_x"/>
                                          </p:val>
                                        </p:tav>
                                      </p:tavLst>
                                    </p:anim>
                                    <p:anim calcmode="lin" valueType="num">
                                      <p:cBhvr>
                                        <p:cTn id="12" dur="3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300" fill="hold"/>
                                        <p:tgtEl>
                                          <p:spTgt spid="18"/>
                                        </p:tgtEl>
                                        <p:attrNameLst>
                                          <p:attrName>ppt_x</p:attrName>
                                        </p:attrNameLst>
                                      </p:cBhvr>
                                      <p:tavLst>
                                        <p:tav tm="0">
                                          <p:val>
                                            <p:strVal val="0-#ppt_w/2"/>
                                          </p:val>
                                        </p:tav>
                                        <p:tav tm="100000">
                                          <p:val>
                                            <p:strVal val="#ppt_x"/>
                                          </p:val>
                                        </p:tav>
                                      </p:tavLst>
                                    </p:anim>
                                    <p:anim calcmode="lin" valueType="num">
                                      <p:cBhvr>
                                        <p:cTn id="16" dur="300" fill="hold"/>
                                        <p:tgtEl>
                                          <p:spTgt spid="18"/>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p:cBhvr>
                                        <p:cTn id="20" dur="500"/>
                                        <p:tgtEl>
                                          <p:spTgt spid="25"/>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p:cBhvr>
                                        <p:cTn id="24" dur="500"/>
                                        <p:tgtEl>
                                          <p:spTgt spid="24"/>
                                        </p:tgtEl>
                                      </p:cBhvr>
                                    </p:animEffect>
                                  </p:childTnLst>
                                </p:cTn>
                              </p:par>
                            </p:childTnLst>
                          </p:cTn>
                        </p:par>
                        <p:par>
                          <p:cTn id="25" fill="hold">
                            <p:stCondLst>
                              <p:cond delay="2100"/>
                            </p:stCondLst>
                            <p:childTnLst>
                              <p:par>
                                <p:cTn id="26" presetID="22" presetClass="entr" presetSubtype="4"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par>
                          <p:cTn id="35" fill="hold">
                            <p:stCondLst>
                              <p:cond delay="3100"/>
                            </p:stCondLst>
                            <p:childTnLst>
                              <p:par>
                                <p:cTn id="36" presetID="2" presetClass="entr" presetSubtype="8"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0-#ppt_w/2"/>
                                          </p:val>
                                        </p:tav>
                                        <p:tav tm="100000">
                                          <p:val>
                                            <p:strVal val="#ppt_x"/>
                                          </p:val>
                                        </p:tav>
                                      </p:tavLst>
                                    </p:anim>
                                    <p:anim calcmode="lin" valueType="num">
                                      <p:cBhvr additive="base">
                                        <p:cTn id="39" dur="500" fill="hold"/>
                                        <p:tgtEl>
                                          <p:spTgt spid="35"/>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1+#ppt_w/2"/>
                                          </p:val>
                                        </p:tav>
                                        <p:tav tm="100000">
                                          <p:val>
                                            <p:strVal val="#ppt_x"/>
                                          </p:val>
                                        </p:tav>
                                      </p:tavLst>
                                    </p:anim>
                                    <p:anim calcmode="lin" valueType="num">
                                      <p:cBhvr additive="base">
                                        <p:cTn id="47" dur="500" fill="hold"/>
                                        <p:tgtEl>
                                          <p:spTgt spid="45"/>
                                        </p:tgtEl>
                                        <p:attrNameLst>
                                          <p:attrName>ppt_y</p:attrName>
                                        </p:attrNameLst>
                                      </p:cBhvr>
                                      <p:tavLst>
                                        <p:tav tm="0">
                                          <p:val>
                                            <p:strVal val="#ppt_y"/>
                                          </p:val>
                                        </p:tav>
                                        <p:tav tm="100000">
                                          <p:val>
                                            <p:strVal val="#ppt_y"/>
                                          </p:val>
                                        </p:tav>
                                      </p:tavLst>
                                    </p:anim>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4100"/>
                            </p:stCondLst>
                            <p:childTnLst>
                              <p:par>
                                <p:cTn id="55" presetID="2" presetClass="entr" presetSubtype="8" fill="hold"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0-#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1+#ppt_w/2"/>
                                          </p:val>
                                        </p:tav>
                                        <p:tav tm="100000">
                                          <p:val>
                                            <p:strVal val="#ppt_x"/>
                                          </p:val>
                                        </p:tav>
                                      </p:tavLst>
                                    </p:anim>
                                    <p:anim calcmode="lin" valueType="num">
                                      <p:cBhvr additive="base">
                                        <p:cTn id="62" dur="500" fill="hold"/>
                                        <p:tgtEl>
                                          <p:spTgt spid="46"/>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additive="base">
                                        <p:cTn id="65" dur="500" fill="hold"/>
                                        <p:tgtEl>
                                          <p:spTgt spid="47"/>
                                        </p:tgtEl>
                                        <p:attrNameLst>
                                          <p:attrName>ppt_x</p:attrName>
                                        </p:attrNameLst>
                                      </p:cBhvr>
                                      <p:tavLst>
                                        <p:tav tm="0">
                                          <p:val>
                                            <p:strVal val="1+#ppt_w/2"/>
                                          </p:val>
                                        </p:tav>
                                        <p:tav tm="100000">
                                          <p:val>
                                            <p:strVal val="#ppt_x"/>
                                          </p:val>
                                        </p:tav>
                                      </p:tavLst>
                                    </p:anim>
                                    <p:anim calcmode="lin" valueType="num">
                                      <p:cBhvr additive="base">
                                        <p:cTn id="66" dur="500" fill="hold"/>
                                        <p:tgtEl>
                                          <p:spTgt spid="47"/>
                                        </p:tgtEl>
                                        <p:attrNameLst>
                                          <p:attrName>ppt_y</p:attrName>
                                        </p:attrNameLst>
                                      </p:cBhvr>
                                      <p:tavLst>
                                        <p:tav tm="0">
                                          <p:val>
                                            <p:strVal val="#ppt_y"/>
                                          </p:val>
                                        </p:tav>
                                        <p:tav tm="100000">
                                          <p:val>
                                            <p:strVal val="#ppt_y"/>
                                          </p:val>
                                        </p:tav>
                                      </p:tavLst>
                                    </p:anim>
                                  </p:childTnLst>
                                </p:cTn>
                              </p:par>
                            </p:childTnLst>
                          </p:cTn>
                        </p:par>
                        <p:par>
                          <p:cTn id="67" fill="hold">
                            <p:stCondLst>
                              <p:cond delay="4600"/>
                            </p:stCondLst>
                            <p:childTnLst>
                              <p:par>
                                <p:cTn id="68" presetID="53" presetClass="entr" presetSubtype="1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fltVal val="0"/>
                                          </p:val>
                                        </p:tav>
                                        <p:tav tm="100000">
                                          <p:val>
                                            <p:strVal val="#ppt_w"/>
                                          </p:val>
                                        </p:tav>
                                      </p:tavLst>
                                    </p:anim>
                                    <p:anim calcmode="lin" valueType="num">
                                      <p:cBhvr>
                                        <p:cTn id="71" dur="500" fill="hold"/>
                                        <p:tgtEl>
                                          <p:spTgt spid="34"/>
                                        </p:tgtEl>
                                        <p:attrNameLst>
                                          <p:attrName>ppt_h</p:attrName>
                                        </p:attrNameLst>
                                      </p:cBhvr>
                                      <p:tavLst>
                                        <p:tav tm="0">
                                          <p:val>
                                            <p:fltVal val="0"/>
                                          </p:val>
                                        </p:tav>
                                        <p:tav tm="100000">
                                          <p:val>
                                            <p:strVal val="#ppt_h"/>
                                          </p:val>
                                        </p:tav>
                                      </p:tavLst>
                                    </p:anim>
                                    <p:animEffect transition="in" filter="fade">
                                      <p:cBhvr>
                                        <p:cTn id="72" dur="500"/>
                                        <p:tgtEl>
                                          <p:spTgt spid="34"/>
                                        </p:tgtEl>
                                      </p:cBhvr>
                                    </p:animEffect>
                                  </p:childTnLst>
                                </p:cTn>
                              </p:par>
                            </p:childTnLst>
                          </p:cTn>
                        </p:par>
                        <p:par>
                          <p:cTn id="73" fill="hold">
                            <p:stCondLst>
                              <p:cond delay="5100"/>
                            </p:stCondLst>
                            <p:childTnLst>
                              <p:par>
                                <p:cTn id="74" presetID="2" presetClass="entr" presetSubtype="8" fill="hold"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fill="hold"/>
                                        <p:tgtEl>
                                          <p:spTgt spid="41"/>
                                        </p:tgtEl>
                                        <p:attrNameLst>
                                          <p:attrName>ppt_x</p:attrName>
                                        </p:attrNameLst>
                                      </p:cBhvr>
                                      <p:tavLst>
                                        <p:tav tm="0">
                                          <p:val>
                                            <p:strVal val="0-#ppt_w/2"/>
                                          </p:val>
                                        </p:tav>
                                        <p:tav tm="100000">
                                          <p:val>
                                            <p:strVal val="#ppt_x"/>
                                          </p:val>
                                        </p:tav>
                                      </p:tavLst>
                                    </p:anim>
                                    <p:anim calcmode="lin" valueType="num">
                                      <p:cBhvr additive="base">
                                        <p:cTn id="77" dur="500" fill="hold"/>
                                        <p:tgtEl>
                                          <p:spTgt spid="41"/>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additive="base">
                                        <p:cTn id="84" dur="500" fill="hold"/>
                                        <p:tgtEl>
                                          <p:spTgt spid="49"/>
                                        </p:tgtEl>
                                        <p:attrNameLst>
                                          <p:attrName>ppt_x</p:attrName>
                                        </p:attrNameLst>
                                      </p:cBhvr>
                                      <p:tavLst>
                                        <p:tav tm="0">
                                          <p:val>
                                            <p:strVal val="1+#ppt_w/2"/>
                                          </p:val>
                                        </p:tav>
                                        <p:tav tm="100000">
                                          <p:val>
                                            <p:strVal val="#ppt_x"/>
                                          </p:val>
                                        </p:tav>
                                      </p:tavLst>
                                    </p:anim>
                                    <p:anim calcmode="lin" valueType="num">
                                      <p:cBhvr additive="base">
                                        <p:cTn id="8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23" grpId="0" animBg="1"/>
      <p:bldP spid="24" grpId="0" animBg="1"/>
      <p:bldP spid="25" grpId="0" bldLvl="0" animBg="1" autoUpdateAnimBg="0"/>
      <p:bldP spid="32" grpId="0" animBg="1"/>
      <p:bldP spid="33" grpId="0" animBg="1"/>
      <p:bldP spid="34" grpId="0" animBg="1"/>
      <p:bldP spid="44" grpId="0" animBg="1"/>
      <p:bldP spid="45" grpId="0"/>
      <p:bldP spid="46" grpId="0" animBg="1"/>
      <p:bldP spid="47" grpId="0"/>
      <p:bldP spid="48" grpId="0" animBg="1"/>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2" name="组合 21"/>
          <p:cNvGrpSpPr/>
          <p:nvPr/>
        </p:nvGrpSpPr>
        <p:grpSpPr>
          <a:xfrm>
            <a:off x="2597569" y="1131590"/>
            <a:ext cx="2265718" cy="810252"/>
            <a:chOff x="3666731" y="1984470"/>
            <a:chExt cx="2636520" cy="1447800"/>
          </a:xfrm>
          <a:solidFill>
            <a:srgbClr val="FFC000"/>
          </a:solidFill>
        </p:grpSpPr>
        <p:sp>
          <p:nvSpPr>
            <p:cNvPr id="23" name="任意多边形 22"/>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24" name="文本框 35"/>
            <p:cNvSpPr txBox="1"/>
            <p:nvPr/>
          </p:nvSpPr>
          <p:spPr>
            <a:xfrm>
              <a:off x="3971727" y="2392151"/>
              <a:ext cx="2230360" cy="632444"/>
            </a:xfrm>
            <a:prstGeom prst="rect">
              <a:avLst/>
            </a:prstGeom>
            <a:noFill/>
          </p:spPr>
          <p:txBody>
            <a:bodyPr wrap="square" rtlCol="0" anchor="ctr">
              <a:spAutoFit/>
            </a:bodyPr>
            <a:lstStyle/>
            <a:p>
              <a:pPr algn="ct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25" name="组合 24"/>
          <p:cNvGrpSpPr/>
          <p:nvPr/>
        </p:nvGrpSpPr>
        <p:grpSpPr>
          <a:xfrm>
            <a:off x="703860" y="1131590"/>
            <a:ext cx="2265718" cy="810252"/>
            <a:chOff x="1436370" y="1984470"/>
            <a:chExt cx="2636520" cy="1447800"/>
          </a:xfrm>
          <a:solidFill>
            <a:srgbClr val="FF0000"/>
          </a:solidFill>
        </p:grpSpPr>
        <p:sp>
          <p:nvSpPr>
            <p:cNvPr id="26" name="任意多边形 25"/>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27" name="文本框 43"/>
            <p:cNvSpPr txBox="1"/>
            <p:nvPr/>
          </p:nvSpPr>
          <p:spPr>
            <a:xfrm>
              <a:off x="1709209" y="2345403"/>
              <a:ext cx="22939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28" name="组合 27"/>
          <p:cNvGrpSpPr/>
          <p:nvPr/>
        </p:nvGrpSpPr>
        <p:grpSpPr>
          <a:xfrm>
            <a:off x="6384988" y="1131590"/>
            <a:ext cx="2265718" cy="810252"/>
            <a:chOff x="8127453" y="1984470"/>
            <a:chExt cx="2636520" cy="1447800"/>
          </a:xfrm>
          <a:solidFill>
            <a:srgbClr val="FFC000"/>
          </a:solidFill>
        </p:grpSpPr>
        <p:sp>
          <p:nvSpPr>
            <p:cNvPr id="29" name="任意多边形 28"/>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0" name="文本框 46"/>
            <p:cNvSpPr txBox="1"/>
            <p:nvPr/>
          </p:nvSpPr>
          <p:spPr>
            <a:xfrm>
              <a:off x="8439016" y="2345403"/>
              <a:ext cx="22303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32" name="组合 31"/>
          <p:cNvGrpSpPr/>
          <p:nvPr/>
        </p:nvGrpSpPr>
        <p:grpSpPr>
          <a:xfrm>
            <a:off x="4491279" y="1131590"/>
            <a:ext cx="2265718" cy="810252"/>
            <a:chOff x="5897092" y="1984470"/>
            <a:chExt cx="2636520" cy="1447800"/>
          </a:xfrm>
          <a:solidFill>
            <a:srgbClr val="FF0000"/>
          </a:solidFill>
        </p:grpSpPr>
        <p:sp>
          <p:nvSpPr>
            <p:cNvPr id="33" name="任意多边形 3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4" name="文本框 49"/>
            <p:cNvSpPr txBox="1"/>
            <p:nvPr/>
          </p:nvSpPr>
          <p:spPr>
            <a:xfrm>
              <a:off x="6227710" y="2345407"/>
              <a:ext cx="2205654"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35" name="矩形 47"/>
          <p:cNvSpPr>
            <a:spLocks noChangeArrowheads="1"/>
          </p:cNvSpPr>
          <p:nvPr/>
        </p:nvSpPr>
        <p:spPr bwMode="auto">
          <a:xfrm>
            <a:off x="467544" y="4193123"/>
            <a:ext cx="8314923" cy="52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36" name="矩形 35"/>
          <p:cNvSpPr/>
          <p:nvPr/>
        </p:nvSpPr>
        <p:spPr>
          <a:xfrm>
            <a:off x="1158590"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37" name="矩形 36"/>
          <p:cNvSpPr>
            <a:spLocks noChangeArrowheads="1"/>
          </p:cNvSpPr>
          <p:nvPr/>
        </p:nvSpPr>
        <p:spPr bwMode="auto">
          <a:xfrm>
            <a:off x="933221" y="2617642"/>
            <a:ext cx="169026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39" name="矩形 38"/>
          <p:cNvSpPr/>
          <p:nvPr/>
        </p:nvSpPr>
        <p:spPr>
          <a:xfrm>
            <a:off x="3078686"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40" name="矩形 47"/>
          <p:cNvSpPr>
            <a:spLocks noChangeArrowheads="1"/>
          </p:cNvSpPr>
          <p:nvPr/>
        </p:nvSpPr>
        <p:spPr bwMode="auto">
          <a:xfrm>
            <a:off x="2891120" y="2617642"/>
            <a:ext cx="1661454"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41" name="矩形 40"/>
          <p:cNvSpPr/>
          <p:nvPr/>
        </p:nvSpPr>
        <p:spPr>
          <a:xfrm>
            <a:off x="4998783"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42" name="矩形 47"/>
          <p:cNvSpPr>
            <a:spLocks noChangeArrowheads="1"/>
          </p:cNvSpPr>
          <p:nvPr/>
        </p:nvSpPr>
        <p:spPr bwMode="auto">
          <a:xfrm>
            <a:off x="4820208" y="2617642"/>
            <a:ext cx="1676731"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43" name="矩形 42"/>
          <p:cNvSpPr/>
          <p:nvPr/>
        </p:nvSpPr>
        <p:spPr>
          <a:xfrm>
            <a:off x="6918879"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44" name="矩形 47"/>
          <p:cNvSpPr>
            <a:spLocks noChangeArrowheads="1"/>
          </p:cNvSpPr>
          <p:nvPr/>
        </p:nvSpPr>
        <p:spPr bwMode="auto">
          <a:xfrm>
            <a:off x="6764572" y="2617642"/>
            <a:ext cx="166112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cxnSp>
        <p:nvCxnSpPr>
          <p:cNvPr id="45" name="直接连接符 8"/>
          <p:cNvCxnSpPr/>
          <p:nvPr/>
        </p:nvCxnSpPr>
        <p:spPr>
          <a:xfrm>
            <a:off x="478862" y="4083918"/>
            <a:ext cx="82922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9610083"/>
      </p:ext>
    </p:extLst>
  </p:cSld>
  <p:clrMapOvr>
    <a:masterClrMapping/>
  </p:clrMapOvr>
  <mc:AlternateContent xmlns:mc="http://schemas.openxmlformats.org/markup-compatibility/2006" xmlns:p14="http://schemas.microsoft.com/office/powerpoint/2010/main">
    <mc:Choice Requires="p14">
      <p:transition spd="slow" p14:dur="1100" advClick="0" advTm="12000">
        <p14:switch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400" fill="hold"/>
                                        <p:tgtEl>
                                          <p:spTgt spid="25"/>
                                        </p:tgtEl>
                                        <p:attrNameLst>
                                          <p:attrName>ppt_x</p:attrName>
                                        </p:attrNameLst>
                                      </p:cBhvr>
                                      <p:tavLst>
                                        <p:tav tm="0">
                                          <p:val>
                                            <p:strVal val="0-#ppt_w/2"/>
                                          </p:val>
                                        </p:tav>
                                        <p:tav tm="100000">
                                          <p:val>
                                            <p:strVal val="#ppt_x"/>
                                          </p:val>
                                        </p:tav>
                                      </p:tavLst>
                                    </p:anim>
                                    <p:anim calcmode="lin" valueType="num">
                                      <p:cBhvr additive="base">
                                        <p:cTn id="29" dur="400" fill="hold"/>
                                        <p:tgtEl>
                                          <p:spTgt spid="25"/>
                                        </p:tgtEl>
                                        <p:attrNameLst>
                                          <p:attrName>ppt_y</p:attrName>
                                        </p:attrNameLst>
                                      </p:cBhvr>
                                      <p:tavLst>
                                        <p:tav tm="0">
                                          <p:val>
                                            <p:strVal val="#ppt_y"/>
                                          </p:val>
                                        </p:tav>
                                        <p:tav tm="100000">
                                          <p:val>
                                            <p:strVal val="#ppt_y"/>
                                          </p:val>
                                        </p:tav>
                                      </p:tavLst>
                                    </p:anim>
                                  </p:childTnLst>
                                </p:cTn>
                              </p:par>
                              <p:par>
                                <p:cTn id="30" presetID="12" presetClass="entr" presetSubtype="1" fill="hold" grpId="0" nodeType="withEffect">
                                  <p:stCondLst>
                                    <p:cond delay="5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400"/>
                                        <p:tgtEl>
                                          <p:spTgt spid="36"/>
                                        </p:tgtEl>
                                        <p:attrNameLst>
                                          <p:attrName>ppt_y</p:attrName>
                                        </p:attrNameLst>
                                      </p:cBhvr>
                                      <p:tavLst>
                                        <p:tav tm="0">
                                          <p:val>
                                            <p:strVal val="#ppt_y-#ppt_h*1.125000"/>
                                          </p:val>
                                        </p:tav>
                                        <p:tav tm="100000">
                                          <p:val>
                                            <p:strVal val="#ppt_y"/>
                                          </p:val>
                                        </p:tav>
                                      </p:tavLst>
                                    </p:anim>
                                    <p:animEffect transition="in" filter="wipe(down)">
                                      <p:cBhvr>
                                        <p:cTn id="33" dur="400"/>
                                        <p:tgtEl>
                                          <p:spTgt spid="36"/>
                                        </p:tgtEl>
                                      </p:cBhvr>
                                    </p:animEffect>
                                  </p:childTnLst>
                                </p:cTn>
                              </p:par>
                              <p:par>
                                <p:cTn id="34" presetID="12" presetClass="entr" presetSubtype="1" fill="hold" grpId="0" nodeType="withEffect">
                                  <p:stCondLst>
                                    <p:cond delay="50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400"/>
                                        <p:tgtEl>
                                          <p:spTgt spid="37"/>
                                        </p:tgtEl>
                                        <p:attrNameLst>
                                          <p:attrName>ppt_y</p:attrName>
                                        </p:attrNameLst>
                                      </p:cBhvr>
                                      <p:tavLst>
                                        <p:tav tm="0">
                                          <p:val>
                                            <p:strVal val="#ppt_y-#ppt_h*1.125000"/>
                                          </p:val>
                                        </p:tav>
                                        <p:tav tm="100000">
                                          <p:val>
                                            <p:strVal val="#ppt_y"/>
                                          </p:val>
                                        </p:tav>
                                      </p:tavLst>
                                    </p:anim>
                                    <p:animEffect transition="in" filter="wipe(down)">
                                      <p:cBhvr>
                                        <p:cTn id="37" dur="400"/>
                                        <p:tgtEl>
                                          <p:spTgt spid="37"/>
                                        </p:tgtEl>
                                      </p:cBhvr>
                                    </p:animEffect>
                                  </p:childTnLst>
                                </p:cTn>
                              </p:par>
                            </p:childTnLst>
                          </p:cTn>
                        </p:par>
                        <p:par>
                          <p:cTn id="38" fill="hold">
                            <p:stCondLst>
                              <p:cond delay="3000"/>
                            </p:stCondLst>
                            <p:childTnLst>
                              <p:par>
                                <p:cTn id="39" presetID="12" presetClass="entr" presetSubtype="8"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ppt_x</p:attrName>
                                        </p:attrNameLst>
                                      </p:cBhvr>
                                      <p:tavLst>
                                        <p:tav tm="0">
                                          <p:val>
                                            <p:strVal val="#ppt_x-#ppt_w*1.125000"/>
                                          </p:val>
                                        </p:tav>
                                        <p:tav tm="100000">
                                          <p:val>
                                            <p:strVal val="#ppt_x"/>
                                          </p:val>
                                        </p:tav>
                                      </p:tavLst>
                                    </p:anim>
                                    <p:animEffect transition="in" filter="wipe(right)">
                                      <p:cBhvr>
                                        <p:cTn id="42" dur="400"/>
                                        <p:tgtEl>
                                          <p:spTgt spid="22"/>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400"/>
                                        <p:tgtEl>
                                          <p:spTgt spid="39"/>
                                        </p:tgtEl>
                                        <p:attrNameLst>
                                          <p:attrName>ppt_y</p:attrName>
                                        </p:attrNameLst>
                                      </p:cBhvr>
                                      <p:tavLst>
                                        <p:tav tm="0">
                                          <p:val>
                                            <p:strVal val="#ppt_y-#ppt_h*1.125000"/>
                                          </p:val>
                                        </p:tav>
                                        <p:tav tm="100000">
                                          <p:val>
                                            <p:strVal val="#ppt_y"/>
                                          </p:val>
                                        </p:tav>
                                      </p:tavLst>
                                    </p:anim>
                                    <p:animEffect transition="in" filter="wipe(down)">
                                      <p:cBhvr>
                                        <p:cTn id="46" dur="400"/>
                                        <p:tgtEl>
                                          <p:spTgt spid="39"/>
                                        </p:tgtEl>
                                      </p:cBhvr>
                                    </p:animEffect>
                                  </p:childTnLst>
                                </p:cTn>
                              </p:par>
                              <p:par>
                                <p:cTn id="47" presetID="12" presetClass="entr" presetSubtype="1" fill="hold" grpId="0" nodeType="withEffect">
                                  <p:stCondLst>
                                    <p:cond delay="50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400"/>
                                        <p:tgtEl>
                                          <p:spTgt spid="40"/>
                                        </p:tgtEl>
                                        <p:attrNameLst>
                                          <p:attrName>ppt_y</p:attrName>
                                        </p:attrNameLst>
                                      </p:cBhvr>
                                      <p:tavLst>
                                        <p:tav tm="0">
                                          <p:val>
                                            <p:strVal val="#ppt_y-#ppt_h*1.125000"/>
                                          </p:val>
                                        </p:tav>
                                        <p:tav tm="100000">
                                          <p:val>
                                            <p:strVal val="#ppt_y"/>
                                          </p:val>
                                        </p:tav>
                                      </p:tavLst>
                                    </p:anim>
                                    <p:animEffect transition="in" filter="wipe(down)">
                                      <p:cBhvr>
                                        <p:cTn id="50" dur="400"/>
                                        <p:tgtEl>
                                          <p:spTgt spid="40"/>
                                        </p:tgtEl>
                                      </p:cBhvr>
                                    </p:animEffect>
                                  </p:childTnLst>
                                </p:cTn>
                              </p:par>
                            </p:childTnLst>
                          </p:cTn>
                        </p:par>
                        <p:par>
                          <p:cTn id="51" fill="hold">
                            <p:stCondLst>
                              <p:cond delay="3900"/>
                            </p:stCondLst>
                            <p:childTnLst>
                              <p:par>
                                <p:cTn id="52" presetID="12" presetClass="entr" presetSubtype="8"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400"/>
                                        <p:tgtEl>
                                          <p:spTgt spid="32"/>
                                        </p:tgtEl>
                                        <p:attrNameLst>
                                          <p:attrName>ppt_x</p:attrName>
                                        </p:attrNameLst>
                                      </p:cBhvr>
                                      <p:tavLst>
                                        <p:tav tm="0">
                                          <p:val>
                                            <p:strVal val="#ppt_x-#ppt_w*1.125000"/>
                                          </p:val>
                                        </p:tav>
                                        <p:tav tm="100000">
                                          <p:val>
                                            <p:strVal val="#ppt_x"/>
                                          </p:val>
                                        </p:tav>
                                      </p:tavLst>
                                    </p:anim>
                                    <p:animEffect transition="in" filter="wipe(right)">
                                      <p:cBhvr>
                                        <p:cTn id="55" dur="400"/>
                                        <p:tgtEl>
                                          <p:spTgt spid="32"/>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400"/>
                                        <p:tgtEl>
                                          <p:spTgt spid="41"/>
                                        </p:tgtEl>
                                        <p:attrNameLst>
                                          <p:attrName>ppt_y</p:attrName>
                                        </p:attrNameLst>
                                      </p:cBhvr>
                                      <p:tavLst>
                                        <p:tav tm="0">
                                          <p:val>
                                            <p:strVal val="#ppt_y-#ppt_h*1.125000"/>
                                          </p:val>
                                        </p:tav>
                                        <p:tav tm="100000">
                                          <p:val>
                                            <p:strVal val="#ppt_y"/>
                                          </p:val>
                                        </p:tav>
                                      </p:tavLst>
                                    </p:anim>
                                    <p:animEffect transition="in" filter="wipe(down)">
                                      <p:cBhvr>
                                        <p:cTn id="59" dur="400"/>
                                        <p:tgtEl>
                                          <p:spTgt spid="41"/>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400"/>
                                        <p:tgtEl>
                                          <p:spTgt spid="42"/>
                                        </p:tgtEl>
                                        <p:attrNameLst>
                                          <p:attrName>ppt_y</p:attrName>
                                        </p:attrNameLst>
                                      </p:cBhvr>
                                      <p:tavLst>
                                        <p:tav tm="0">
                                          <p:val>
                                            <p:strVal val="#ppt_y-#ppt_h*1.125000"/>
                                          </p:val>
                                        </p:tav>
                                        <p:tav tm="100000">
                                          <p:val>
                                            <p:strVal val="#ppt_y"/>
                                          </p:val>
                                        </p:tav>
                                      </p:tavLst>
                                    </p:anim>
                                    <p:animEffect transition="in" filter="wipe(down)">
                                      <p:cBhvr>
                                        <p:cTn id="63" dur="400"/>
                                        <p:tgtEl>
                                          <p:spTgt spid="42"/>
                                        </p:tgtEl>
                                      </p:cBhvr>
                                    </p:animEffect>
                                  </p:childTnLst>
                                </p:cTn>
                              </p:par>
                            </p:childTnLst>
                          </p:cTn>
                        </p:par>
                        <p:par>
                          <p:cTn id="64" fill="hold">
                            <p:stCondLst>
                              <p:cond delay="4800"/>
                            </p:stCondLst>
                            <p:childTnLst>
                              <p:par>
                                <p:cTn id="65" presetID="12" presetClass="entr" presetSubtype="8"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400"/>
                                        <p:tgtEl>
                                          <p:spTgt spid="28"/>
                                        </p:tgtEl>
                                        <p:attrNameLst>
                                          <p:attrName>ppt_x</p:attrName>
                                        </p:attrNameLst>
                                      </p:cBhvr>
                                      <p:tavLst>
                                        <p:tav tm="0">
                                          <p:val>
                                            <p:strVal val="#ppt_x-#ppt_w*1.125000"/>
                                          </p:val>
                                        </p:tav>
                                        <p:tav tm="100000">
                                          <p:val>
                                            <p:strVal val="#ppt_x"/>
                                          </p:val>
                                        </p:tav>
                                      </p:tavLst>
                                    </p:anim>
                                    <p:animEffect transition="in" filter="wipe(right)">
                                      <p:cBhvr>
                                        <p:cTn id="68" dur="400"/>
                                        <p:tgtEl>
                                          <p:spTgt spid="28"/>
                                        </p:tgtEl>
                                      </p:cBhvr>
                                    </p:animEffect>
                                  </p:childTnLst>
                                </p:cTn>
                              </p:par>
                              <p:par>
                                <p:cTn id="69" presetID="12" presetClass="entr" presetSubtype="1"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400"/>
                                        <p:tgtEl>
                                          <p:spTgt spid="43"/>
                                        </p:tgtEl>
                                        <p:attrNameLst>
                                          <p:attrName>ppt_y</p:attrName>
                                        </p:attrNameLst>
                                      </p:cBhvr>
                                      <p:tavLst>
                                        <p:tav tm="0">
                                          <p:val>
                                            <p:strVal val="#ppt_y-#ppt_h*1.125000"/>
                                          </p:val>
                                        </p:tav>
                                        <p:tav tm="100000">
                                          <p:val>
                                            <p:strVal val="#ppt_y"/>
                                          </p:val>
                                        </p:tav>
                                      </p:tavLst>
                                    </p:anim>
                                    <p:animEffect transition="in" filter="wipe(down)">
                                      <p:cBhvr>
                                        <p:cTn id="72" dur="400"/>
                                        <p:tgtEl>
                                          <p:spTgt spid="43"/>
                                        </p:tgtEl>
                                      </p:cBhvr>
                                    </p:animEffect>
                                  </p:childTnLst>
                                </p:cTn>
                              </p:par>
                              <p:par>
                                <p:cTn id="73" presetID="12" presetClass="entr" presetSubtype="1" fill="hold" grpId="0" nodeType="withEffect">
                                  <p:stCondLst>
                                    <p:cond delay="5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400"/>
                                        <p:tgtEl>
                                          <p:spTgt spid="44"/>
                                        </p:tgtEl>
                                        <p:attrNameLst>
                                          <p:attrName>ppt_y</p:attrName>
                                        </p:attrNameLst>
                                      </p:cBhvr>
                                      <p:tavLst>
                                        <p:tav tm="0">
                                          <p:val>
                                            <p:strVal val="#ppt_y-#ppt_h*1.125000"/>
                                          </p:val>
                                        </p:tav>
                                        <p:tav tm="100000">
                                          <p:val>
                                            <p:strVal val="#ppt_y"/>
                                          </p:val>
                                        </p:tav>
                                      </p:tavLst>
                                    </p:anim>
                                    <p:animEffect transition="in" filter="wipe(down)">
                                      <p:cBhvr>
                                        <p:cTn id="76" dur="400"/>
                                        <p:tgtEl>
                                          <p:spTgt spid="44"/>
                                        </p:tgtEl>
                                      </p:cBhvr>
                                    </p:animEffect>
                                  </p:childTnLst>
                                </p:cTn>
                              </p:par>
                            </p:childTnLst>
                          </p:cTn>
                        </p:par>
                        <p:par>
                          <p:cTn id="77" fill="hold">
                            <p:stCondLst>
                              <p:cond delay="5700"/>
                            </p:stCondLst>
                            <p:childTnLst>
                              <p:par>
                                <p:cTn id="78" presetID="16" presetClass="entr" presetSubtype="37" fill="hold" nodeType="after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barn(outVertical)">
                                      <p:cBhvr>
                                        <p:cTn id="80" dur="750"/>
                                        <p:tgtEl>
                                          <p:spTgt spid="45"/>
                                        </p:tgtEl>
                                      </p:cBhvr>
                                    </p:animEffect>
                                  </p:childTnLst>
                                </p:cTn>
                              </p:par>
                              <p:par>
                                <p:cTn id="81" presetID="53" presetClass="entr" presetSubtype="16" fill="hold" grpId="0" nodeType="withEffect">
                                  <p:stCondLst>
                                    <p:cond delay="250"/>
                                  </p:stCondLst>
                                  <p:childTnLst>
                                    <p:set>
                                      <p:cBhvr>
                                        <p:cTn id="82" dur="1" fill="hold">
                                          <p:stCondLst>
                                            <p:cond delay="0"/>
                                          </p:stCondLst>
                                        </p:cTn>
                                        <p:tgtEl>
                                          <p:spTgt spid="35"/>
                                        </p:tgtEl>
                                        <p:attrNameLst>
                                          <p:attrName>style.visibility</p:attrName>
                                        </p:attrNameLst>
                                      </p:cBhvr>
                                      <p:to>
                                        <p:strVal val="visible"/>
                                      </p:to>
                                    </p:set>
                                    <p:anim calcmode="lin" valueType="num">
                                      <p:cBhvr>
                                        <p:cTn id="83" dur="500" fill="hold"/>
                                        <p:tgtEl>
                                          <p:spTgt spid="35"/>
                                        </p:tgtEl>
                                        <p:attrNameLst>
                                          <p:attrName>ppt_w</p:attrName>
                                        </p:attrNameLst>
                                      </p:cBhvr>
                                      <p:tavLst>
                                        <p:tav tm="0">
                                          <p:val>
                                            <p:fltVal val="0"/>
                                          </p:val>
                                        </p:tav>
                                        <p:tav tm="100000">
                                          <p:val>
                                            <p:strVal val="#ppt_w"/>
                                          </p:val>
                                        </p:tav>
                                      </p:tavLst>
                                    </p:anim>
                                    <p:anim calcmode="lin" valueType="num">
                                      <p:cBhvr>
                                        <p:cTn id="84" dur="500" fill="hold"/>
                                        <p:tgtEl>
                                          <p:spTgt spid="35"/>
                                        </p:tgtEl>
                                        <p:attrNameLst>
                                          <p:attrName>ppt_h</p:attrName>
                                        </p:attrNameLst>
                                      </p:cBhvr>
                                      <p:tavLst>
                                        <p:tav tm="0">
                                          <p:val>
                                            <p:fltVal val="0"/>
                                          </p:val>
                                        </p:tav>
                                        <p:tav tm="100000">
                                          <p:val>
                                            <p:strVal val="#ppt_h"/>
                                          </p:val>
                                        </p:tav>
                                      </p:tavLst>
                                    </p:anim>
                                    <p:animEffect transition="in" filter="fade">
                                      <p:cBhvr>
                                        <p:cTn id="8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35" grpId="0"/>
      <p:bldP spid="36" grpId="0"/>
      <p:bldP spid="37" grpId="0"/>
      <p:bldP spid="39" grpId="0"/>
      <p:bldP spid="40"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a:spLocks noChangeArrowheads="1"/>
          </p:cNvSpPr>
          <p:nvPr/>
        </p:nvSpPr>
        <p:spPr bwMode="auto">
          <a:xfrm>
            <a:off x="3062158" y="-369962"/>
            <a:ext cx="6049962" cy="5526088"/>
          </a:xfrm>
          <a:prstGeom prst="rect">
            <a:avLst/>
          </a:prstGeom>
          <a:blipFill dpi="0" rotWithShape="1">
            <a:blip r:embed="rId3" cstate="screen">
              <a:alphaModFix amt="10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12"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204913"/>
            <a:ext cx="9144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
            <a:hlinkClick r:id="" action="ppaction://hlinkshowjump?jump=nextslide"/>
          </p:cNvPr>
          <p:cNvSpPr txBox="1">
            <a:spLocks noChangeArrowheads="1"/>
          </p:cNvSpPr>
          <p:nvPr/>
        </p:nvSpPr>
        <p:spPr bwMode="auto">
          <a:xfrm>
            <a:off x="2555776" y="1935872"/>
            <a:ext cx="55446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isometricLeftDown">
                <a:rot lat="19611842" lon="928482" rev="21300000"/>
              </a:camera>
              <a:lightRig rig="threePt" dir="t"/>
            </a:scene3d>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auto">
              <a:spcBef>
                <a:spcPts val="0"/>
              </a:spcBef>
              <a:spcAft>
                <a:spcPts val="0"/>
              </a:spcAft>
              <a:defRPr/>
            </a:pPr>
            <a:r>
              <a:rPr lang="zh-CN" altLang="en-US" sz="4000" dirty="0" smtClean="0">
                <a:solidFill>
                  <a:srgbClr val="FF0000"/>
                </a:solidFill>
                <a:latin typeface="微软雅黑" pitchFamily="34" charset="-122"/>
                <a:ea typeface="微软雅黑" pitchFamily="34" charset="-122"/>
              </a:rPr>
              <a:t>第四部分</a:t>
            </a:r>
            <a:r>
              <a:rPr lang="zh-CN" altLang="en-US" sz="4000" dirty="0">
                <a:solidFill>
                  <a:srgbClr val="FF0000"/>
                </a:solidFill>
                <a:latin typeface="微软雅黑" pitchFamily="34" charset="-122"/>
                <a:ea typeface="微软雅黑" pitchFamily="34" charset="-122"/>
              </a:rPr>
              <a:t>标题文字内容</a:t>
            </a:r>
          </a:p>
        </p:txBody>
      </p:sp>
      <p:grpSp>
        <p:nvGrpSpPr>
          <p:cNvPr id="27" name="组合 3"/>
          <p:cNvGrpSpPr>
            <a:grpSpLocks/>
          </p:cNvGrpSpPr>
          <p:nvPr/>
        </p:nvGrpSpPr>
        <p:grpSpPr bwMode="auto">
          <a:xfrm>
            <a:off x="1289323" y="771550"/>
            <a:ext cx="1914525" cy="1273017"/>
            <a:chOff x="-28501" y="-20218"/>
            <a:chExt cx="1913434" cy="1416011"/>
          </a:xfrm>
        </p:grpSpPr>
        <p:pic>
          <p:nvPicPr>
            <p:cNvPr id="28" name="对角圆角矩形 4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80"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第四部分</a:t>
              </a:r>
              <a:endParaRPr lang="zh-CN" altLang="en-US" sz="2800" b="1" dirty="0">
                <a:solidFill>
                  <a:srgbClr val="FFFF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950903596"/>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iterate type="lt">
                                    <p:tmPct val="10000"/>
                                  </p:iterate>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矩形 21"/>
          <p:cNvSpPr/>
          <p:nvPr/>
        </p:nvSpPr>
        <p:spPr>
          <a:xfrm>
            <a:off x="5290883" y="2300611"/>
            <a:ext cx="3853117" cy="961503"/>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23" name="矩形 22"/>
          <p:cNvSpPr/>
          <p:nvPr/>
        </p:nvSpPr>
        <p:spPr>
          <a:xfrm>
            <a:off x="5290883" y="1339108"/>
            <a:ext cx="3853117" cy="961503"/>
          </a:xfrm>
          <a:prstGeom prst="rect">
            <a:avLst/>
          </a:prstGeom>
          <a:solidFill>
            <a:srgbClr val="FF6E0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24" name="矩形 23"/>
          <p:cNvSpPr/>
          <p:nvPr/>
        </p:nvSpPr>
        <p:spPr>
          <a:xfrm>
            <a:off x="0" y="3262115"/>
            <a:ext cx="3710118" cy="961503"/>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25" name="矩形 24"/>
          <p:cNvSpPr/>
          <p:nvPr/>
        </p:nvSpPr>
        <p:spPr>
          <a:xfrm>
            <a:off x="0" y="2300612"/>
            <a:ext cx="3710118" cy="961503"/>
          </a:xfrm>
          <a:prstGeom prst="rect">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pic>
        <p:nvPicPr>
          <p:cNvPr id="26"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3437829" y="2265163"/>
            <a:ext cx="4176462" cy="46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440759" y="3080987"/>
            <a:ext cx="4176462" cy="3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3779913" y="2499742"/>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01</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29" name="TextBox 28"/>
          <p:cNvSpPr txBox="1"/>
          <p:nvPr/>
        </p:nvSpPr>
        <p:spPr>
          <a:xfrm>
            <a:off x="3779913" y="3419700"/>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02</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30" name="TextBox 29"/>
          <p:cNvSpPr txBox="1"/>
          <p:nvPr/>
        </p:nvSpPr>
        <p:spPr>
          <a:xfrm>
            <a:off x="4517843" y="1534018"/>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03</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31" name="TextBox 30"/>
          <p:cNvSpPr txBox="1"/>
          <p:nvPr/>
        </p:nvSpPr>
        <p:spPr>
          <a:xfrm>
            <a:off x="4517843" y="2453976"/>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04</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32" name="Text Box 40"/>
          <p:cNvSpPr txBox="1">
            <a:spLocks noChangeArrowheads="1"/>
          </p:cNvSpPr>
          <p:nvPr/>
        </p:nvSpPr>
        <p:spPr bwMode="gray">
          <a:xfrm>
            <a:off x="227391" y="2425982"/>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33" name="Text Box 40"/>
          <p:cNvSpPr txBox="1">
            <a:spLocks noChangeArrowheads="1"/>
          </p:cNvSpPr>
          <p:nvPr/>
        </p:nvSpPr>
        <p:spPr bwMode="gray">
          <a:xfrm>
            <a:off x="227391" y="3444215"/>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34" name="Text Box 40"/>
          <p:cNvSpPr txBox="1">
            <a:spLocks noChangeArrowheads="1"/>
          </p:cNvSpPr>
          <p:nvPr/>
        </p:nvSpPr>
        <p:spPr bwMode="gray">
          <a:xfrm>
            <a:off x="5526060" y="151113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35" name="Text Box 40"/>
          <p:cNvSpPr txBox="1">
            <a:spLocks noChangeArrowheads="1"/>
          </p:cNvSpPr>
          <p:nvPr/>
        </p:nvSpPr>
        <p:spPr bwMode="gray">
          <a:xfrm>
            <a:off x="5526060" y="247244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10000">
        <p14:gallery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1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p:tgtEl>
                                          <p:spTgt spid="22"/>
                                        </p:tgtEl>
                                        <p:attrNameLst>
                                          <p:attrName>ppt_x</p:attrName>
                                        </p:attrNameLst>
                                      </p:cBhvr>
                                      <p:tavLst>
                                        <p:tav tm="0">
                                          <p:val>
                                            <p:strVal val="#ppt_x-#ppt_w*1.125000"/>
                                          </p:val>
                                        </p:tav>
                                        <p:tav tm="100000">
                                          <p:val>
                                            <p:strVal val="#ppt_x"/>
                                          </p:val>
                                        </p:tav>
                                      </p:tavLst>
                                    </p:anim>
                                    <p:animEffect transition="in" filter="wipe(right)">
                                      <p:cBhvr>
                                        <p:cTn id="33" dur="750"/>
                                        <p:tgtEl>
                                          <p:spTgt spid="22"/>
                                        </p:tgtEl>
                                      </p:cBhvr>
                                    </p:animEffect>
                                  </p:childTnLst>
                                </p:cTn>
                              </p:par>
                              <p:par>
                                <p:cTn id="34" presetID="12" presetClass="entr" presetSubtype="2"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p:tgtEl>
                                          <p:spTgt spid="25"/>
                                        </p:tgtEl>
                                        <p:attrNameLst>
                                          <p:attrName>ppt_x</p:attrName>
                                        </p:attrNameLst>
                                      </p:cBhvr>
                                      <p:tavLst>
                                        <p:tav tm="0">
                                          <p:val>
                                            <p:strVal val="#ppt_x+#ppt_w*1.125000"/>
                                          </p:val>
                                        </p:tav>
                                        <p:tav tm="100000">
                                          <p:val>
                                            <p:strVal val="#ppt_x"/>
                                          </p:val>
                                        </p:tav>
                                      </p:tavLst>
                                    </p:anim>
                                    <p:animEffect transition="in" filter="wipe(left)">
                                      <p:cBhvr>
                                        <p:cTn id="37" dur="500"/>
                                        <p:tgtEl>
                                          <p:spTgt spid="25"/>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750"/>
                                        <p:tgtEl>
                                          <p:spTgt spid="24"/>
                                        </p:tgtEl>
                                        <p:attrNameLst>
                                          <p:attrName>ppt_x</p:attrName>
                                        </p:attrNameLst>
                                      </p:cBhvr>
                                      <p:tavLst>
                                        <p:tav tm="0">
                                          <p:val>
                                            <p:strVal val="#ppt_x+#ppt_w*1.125000"/>
                                          </p:val>
                                        </p:tav>
                                        <p:tav tm="100000">
                                          <p:val>
                                            <p:strVal val="#ppt_x"/>
                                          </p:val>
                                        </p:tav>
                                      </p:tavLst>
                                    </p:anim>
                                    <p:animEffect transition="in" filter="wipe(left)">
                                      <p:cBhvr>
                                        <p:cTn id="41" dur="750"/>
                                        <p:tgtEl>
                                          <p:spTgt spid="24"/>
                                        </p:tgtEl>
                                      </p:cBhvr>
                                    </p:animEffect>
                                  </p:childTnLst>
                                </p:cTn>
                              </p:par>
                            </p:childTnLst>
                          </p:cTn>
                        </p:par>
                        <p:par>
                          <p:cTn id="42" fill="hold">
                            <p:stCondLst>
                              <p:cond delay="2850"/>
                            </p:stCondLst>
                            <p:childTnLst>
                              <p:par>
                                <p:cTn id="43" presetID="23" presetClass="entr" presetSubtype="3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750" fill="hold"/>
                                        <p:tgtEl>
                                          <p:spTgt spid="28"/>
                                        </p:tgtEl>
                                        <p:attrNameLst>
                                          <p:attrName>ppt_w</p:attrName>
                                        </p:attrNameLst>
                                      </p:cBhvr>
                                      <p:tavLst>
                                        <p:tav tm="0">
                                          <p:val>
                                            <p:strVal val="4*#ppt_w"/>
                                          </p:val>
                                        </p:tav>
                                        <p:tav tm="100000">
                                          <p:val>
                                            <p:strVal val="#ppt_w"/>
                                          </p:val>
                                        </p:tav>
                                      </p:tavLst>
                                    </p:anim>
                                    <p:anim calcmode="lin" valueType="num">
                                      <p:cBhvr>
                                        <p:cTn id="46" dur="750" fill="hold"/>
                                        <p:tgtEl>
                                          <p:spTgt spid="28"/>
                                        </p:tgtEl>
                                        <p:attrNameLst>
                                          <p:attrName>ppt_h</p:attrName>
                                        </p:attrNameLst>
                                      </p:cBhvr>
                                      <p:tavLst>
                                        <p:tav tm="0">
                                          <p:val>
                                            <p:strVal val="4*#ppt_h"/>
                                          </p:val>
                                        </p:tav>
                                        <p:tav tm="100000">
                                          <p:val>
                                            <p:strVal val="#ppt_h"/>
                                          </p:val>
                                        </p:tav>
                                      </p:tavLst>
                                    </p:anim>
                                  </p:childTnLst>
                                </p:cTn>
                              </p:par>
                              <p:par>
                                <p:cTn id="47" presetID="8" presetClass="emph" presetSubtype="0" fill="hold" grpId="1" nodeType="withEffect">
                                  <p:stCondLst>
                                    <p:cond delay="0"/>
                                  </p:stCondLst>
                                  <p:childTnLst>
                                    <p:animRot by="21600000">
                                      <p:cBhvr>
                                        <p:cTn id="48" dur="750" fill="hold"/>
                                        <p:tgtEl>
                                          <p:spTgt spid="28"/>
                                        </p:tgtEl>
                                        <p:attrNameLst>
                                          <p:attrName>r</p:attrName>
                                        </p:attrNameLst>
                                      </p:cBhvr>
                                    </p:animRot>
                                  </p:childTnLst>
                                </p:cTn>
                              </p:par>
                              <p:par>
                                <p:cTn id="49" presetID="23" presetClass="entr" presetSubtype="3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750" fill="hold"/>
                                        <p:tgtEl>
                                          <p:spTgt spid="30"/>
                                        </p:tgtEl>
                                        <p:attrNameLst>
                                          <p:attrName>ppt_w</p:attrName>
                                        </p:attrNameLst>
                                      </p:cBhvr>
                                      <p:tavLst>
                                        <p:tav tm="0">
                                          <p:val>
                                            <p:strVal val="4*#ppt_w"/>
                                          </p:val>
                                        </p:tav>
                                        <p:tav tm="100000">
                                          <p:val>
                                            <p:strVal val="#ppt_w"/>
                                          </p:val>
                                        </p:tav>
                                      </p:tavLst>
                                    </p:anim>
                                    <p:anim calcmode="lin" valueType="num">
                                      <p:cBhvr>
                                        <p:cTn id="52" dur="750" fill="hold"/>
                                        <p:tgtEl>
                                          <p:spTgt spid="30"/>
                                        </p:tgtEl>
                                        <p:attrNameLst>
                                          <p:attrName>ppt_h</p:attrName>
                                        </p:attrNameLst>
                                      </p:cBhvr>
                                      <p:tavLst>
                                        <p:tav tm="0">
                                          <p:val>
                                            <p:strVal val="4*#ppt_h"/>
                                          </p:val>
                                        </p:tav>
                                        <p:tav tm="100000">
                                          <p:val>
                                            <p:strVal val="#ppt_h"/>
                                          </p:val>
                                        </p:tav>
                                      </p:tavLst>
                                    </p:anim>
                                  </p:childTnLst>
                                </p:cTn>
                              </p:par>
                              <p:par>
                                <p:cTn id="53" presetID="8" presetClass="emph" presetSubtype="0" fill="hold" grpId="1" nodeType="withEffect">
                                  <p:stCondLst>
                                    <p:cond delay="0"/>
                                  </p:stCondLst>
                                  <p:childTnLst>
                                    <p:animRot by="21600000">
                                      <p:cBhvr>
                                        <p:cTn id="54" dur="750" fill="hold"/>
                                        <p:tgtEl>
                                          <p:spTgt spid="30"/>
                                        </p:tgtEl>
                                        <p:attrNameLst>
                                          <p:attrName>r</p:attrName>
                                        </p:attrNameLst>
                                      </p:cBhvr>
                                    </p:animRot>
                                  </p:childTnLst>
                                </p:cTn>
                              </p:par>
                              <p:par>
                                <p:cTn id="55" presetID="23" presetClass="entr" presetSubtype="3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750" fill="hold"/>
                                        <p:tgtEl>
                                          <p:spTgt spid="31"/>
                                        </p:tgtEl>
                                        <p:attrNameLst>
                                          <p:attrName>ppt_w</p:attrName>
                                        </p:attrNameLst>
                                      </p:cBhvr>
                                      <p:tavLst>
                                        <p:tav tm="0">
                                          <p:val>
                                            <p:strVal val="4*#ppt_w"/>
                                          </p:val>
                                        </p:tav>
                                        <p:tav tm="100000">
                                          <p:val>
                                            <p:strVal val="#ppt_w"/>
                                          </p:val>
                                        </p:tav>
                                      </p:tavLst>
                                    </p:anim>
                                    <p:anim calcmode="lin" valueType="num">
                                      <p:cBhvr>
                                        <p:cTn id="58" dur="750" fill="hold"/>
                                        <p:tgtEl>
                                          <p:spTgt spid="31"/>
                                        </p:tgtEl>
                                        <p:attrNameLst>
                                          <p:attrName>ppt_h</p:attrName>
                                        </p:attrNameLst>
                                      </p:cBhvr>
                                      <p:tavLst>
                                        <p:tav tm="0">
                                          <p:val>
                                            <p:strVal val="4*#ppt_h"/>
                                          </p:val>
                                        </p:tav>
                                        <p:tav tm="100000">
                                          <p:val>
                                            <p:strVal val="#ppt_h"/>
                                          </p:val>
                                        </p:tav>
                                      </p:tavLst>
                                    </p:anim>
                                  </p:childTnLst>
                                </p:cTn>
                              </p:par>
                              <p:par>
                                <p:cTn id="59" presetID="8" presetClass="emph" presetSubtype="0" fill="hold" grpId="1" nodeType="withEffect">
                                  <p:stCondLst>
                                    <p:cond delay="0"/>
                                  </p:stCondLst>
                                  <p:childTnLst>
                                    <p:animRot by="21600000">
                                      <p:cBhvr>
                                        <p:cTn id="60" dur="750" fill="hold"/>
                                        <p:tgtEl>
                                          <p:spTgt spid="31"/>
                                        </p:tgtEl>
                                        <p:attrNameLst>
                                          <p:attrName>r</p:attrName>
                                        </p:attrNameLst>
                                      </p:cBhvr>
                                    </p:animRot>
                                  </p:childTnLst>
                                </p:cTn>
                              </p:par>
                              <p:par>
                                <p:cTn id="61" presetID="23" presetClass="entr" presetSubtype="32"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750" fill="hold"/>
                                        <p:tgtEl>
                                          <p:spTgt spid="29"/>
                                        </p:tgtEl>
                                        <p:attrNameLst>
                                          <p:attrName>ppt_w</p:attrName>
                                        </p:attrNameLst>
                                      </p:cBhvr>
                                      <p:tavLst>
                                        <p:tav tm="0">
                                          <p:val>
                                            <p:strVal val="4*#ppt_w"/>
                                          </p:val>
                                        </p:tav>
                                        <p:tav tm="100000">
                                          <p:val>
                                            <p:strVal val="#ppt_w"/>
                                          </p:val>
                                        </p:tav>
                                      </p:tavLst>
                                    </p:anim>
                                    <p:anim calcmode="lin" valueType="num">
                                      <p:cBhvr>
                                        <p:cTn id="64" dur="750" fill="hold"/>
                                        <p:tgtEl>
                                          <p:spTgt spid="29"/>
                                        </p:tgtEl>
                                        <p:attrNameLst>
                                          <p:attrName>ppt_h</p:attrName>
                                        </p:attrNameLst>
                                      </p:cBhvr>
                                      <p:tavLst>
                                        <p:tav tm="0">
                                          <p:val>
                                            <p:strVal val="4*#ppt_h"/>
                                          </p:val>
                                        </p:tav>
                                        <p:tav tm="100000">
                                          <p:val>
                                            <p:strVal val="#ppt_h"/>
                                          </p:val>
                                        </p:tav>
                                      </p:tavLst>
                                    </p:anim>
                                  </p:childTnLst>
                                </p:cTn>
                              </p:par>
                              <p:par>
                                <p:cTn id="65" presetID="8" presetClass="emph" presetSubtype="0" fill="hold" grpId="1" nodeType="withEffect">
                                  <p:stCondLst>
                                    <p:cond delay="0"/>
                                  </p:stCondLst>
                                  <p:childTnLst>
                                    <p:animRot by="21600000">
                                      <p:cBhvr>
                                        <p:cTn id="66" dur="750" fill="hold"/>
                                        <p:tgtEl>
                                          <p:spTgt spid="29"/>
                                        </p:tgtEl>
                                        <p:attrNameLst>
                                          <p:attrName>r</p:attrName>
                                        </p:attrNameLst>
                                      </p:cBhvr>
                                    </p:animRot>
                                  </p:childTnLst>
                                </p:cTn>
                              </p:par>
                            </p:childTnLst>
                          </p:cTn>
                        </p:par>
                        <p:par>
                          <p:cTn id="67" fill="hold">
                            <p:stCondLst>
                              <p:cond delay="3600"/>
                            </p:stCondLst>
                            <p:childTnLst>
                              <p:par>
                                <p:cTn id="68" presetID="10" presetClass="entr" presetSubtype="0" fill="hold"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par>
                                <p:cTn id="71" presetID="10" presetClass="entr" presetSubtype="0" fill="hold"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4100"/>
                            </p:stCondLst>
                            <p:childTnLst>
                              <p:par>
                                <p:cTn id="75" presetID="42"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750"/>
                                        <p:tgtEl>
                                          <p:spTgt spid="32"/>
                                        </p:tgtEl>
                                      </p:cBhvr>
                                    </p:animEffect>
                                    <p:anim calcmode="lin" valueType="num">
                                      <p:cBhvr>
                                        <p:cTn id="78" dur="750" fill="hold"/>
                                        <p:tgtEl>
                                          <p:spTgt spid="32"/>
                                        </p:tgtEl>
                                        <p:attrNameLst>
                                          <p:attrName>ppt_x</p:attrName>
                                        </p:attrNameLst>
                                      </p:cBhvr>
                                      <p:tavLst>
                                        <p:tav tm="0">
                                          <p:val>
                                            <p:strVal val="#ppt_x"/>
                                          </p:val>
                                        </p:tav>
                                        <p:tav tm="100000">
                                          <p:val>
                                            <p:strVal val="#ppt_x"/>
                                          </p:val>
                                        </p:tav>
                                      </p:tavLst>
                                    </p:anim>
                                    <p:anim calcmode="lin" valueType="num">
                                      <p:cBhvr>
                                        <p:cTn id="79" dur="750" fill="hold"/>
                                        <p:tgtEl>
                                          <p:spTgt spid="32"/>
                                        </p:tgtEl>
                                        <p:attrNameLst>
                                          <p:attrName>ppt_y</p:attrName>
                                        </p:attrNameLst>
                                      </p:cBhvr>
                                      <p:tavLst>
                                        <p:tav tm="0">
                                          <p:val>
                                            <p:strVal val="#ppt_y+.1"/>
                                          </p:val>
                                        </p:tav>
                                        <p:tav tm="100000">
                                          <p:val>
                                            <p:strVal val="#ppt_y"/>
                                          </p:val>
                                        </p:tav>
                                      </p:tavLst>
                                    </p:anim>
                                  </p:childTnLst>
                                </p:cTn>
                              </p:par>
                            </p:childTnLst>
                          </p:cTn>
                        </p:par>
                        <p:par>
                          <p:cTn id="80" fill="hold">
                            <p:stCondLst>
                              <p:cond delay="4850"/>
                            </p:stCondLst>
                            <p:childTnLst>
                              <p:par>
                                <p:cTn id="81" presetID="42"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750"/>
                                        <p:tgtEl>
                                          <p:spTgt spid="33"/>
                                        </p:tgtEl>
                                      </p:cBhvr>
                                    </p:animEffect>
                                    <p:anim calcmode="lin" valueType="num">
                                      <p:cBhvr>
                                        <p:cTn id="84" dur="750" fill="hold"/>
                                        <p:tgtEl>
                                          <p:spTgt spid="33"/>
                                        </p:tgtEl>
                                        <p:attrNameLst>
                                          <p:attrName>ppt_x</p:attrName>
                                        </p:attrNameLst>
                                      </p:cBhvr>
                                      <p:tavLst>
                                        <p:tav tm="0">
                                          <p:val>
                                            <p:strVal val="#ppt_x"/>
                                          </p:val>
                                        </p:tav>
                                        <p:tav tm="100000">
                                          <p:val>
                                            <p:strVal val="#ppt_x"/>
                                          </p:val>
                                        </p:tav>
                                      </p:tavLst>
                                    </p:anim>
                                    <p:anim calcmode="lin" valueType="num">
                                      <p:cBhvr>
                                        <p:cTn id="85" dur="750" fill="hold"/>
                                        <p:tgtEl>
                                          <p:spTgt spid="33"/>
                                        </p:tgtEl>
                                        <p:attrNameLst>
                                          <p:attrName>ppt_y</p:attrName>
                                        </p:attrNameLst>
                                      </p:cBhvr>
                                      <p:tavLst>
                                        <p:tav tm="0">
                                          <p:val>
                                            <p:strVal val="#ppt_y+.1"/>
                                          </p:val>
                                        </p:tav>
                                        <p:tav tm="100000">
                                          <p:val>
                                            <p:strVal val="#ppt_y"/>
                                          </p:val>
                                        </p:tav>
                                      </p:tavLst>
                                    </p:anim>
                                  </p:childTnLst>
                                </p:cTn>
                              </p:par>
                            </p:childTnLst>
                          </p:cTn>
                        </p:par>
                        <p:par>
                          <p:cTn id="86" fill="hold">
                            <p:stCondLst>
                              <p:cond delay="5600"/>
                            </p:stCondLst>
                            <p:childTnLst>
                              <p:par>
                                <p:cTn id="87" presetID="42" presetClass="entr" presetSubtype="0"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750"/>
                                        <p:tgtEl>
                                          <p:spTgt spid="34"/>
                                        </p:tgtEl>
                                      </p:cBhvr>
                                    </p:animEffect>
                                    <p:anim calcmode="lin" valueType="num">
                                      <p:cBhvr>
                                        <p:cTn id="90" dur="750" fill="hold"/>
                                        <p:tgtEl>
                                          <p:spTgt spid="34"/>
                                        </p:tgtEl>
                                        <p:attrNameLst>
                                          <p:attrName>ppt_x</p:attrName>
                                        </p:attrNameLst>
                                      </p:cBhvr>
                                      <p:tavLst>
                                        <p:tav tm="0">
                                          <p:val>
                                            <p:strVal val="#ppt_x"/>
                                          </p:val>
                                        </p:tav>
                                        <p:tav tm="100000">
                                          <p:val>
                                            <p:strVal val="#ppt_x"/>
                                          </p:val>
                                        </p:tav>
                                      </p:tavLst>
                                    </p:anim>
                                    <p:anim calcmode="lin" valueType="num">
                                      <p:cBhvr>
                                        <p:cTn id="91" dur="750" fill="hold"/>
                                        <p:tgtEl>
                                          <p:spTgt spid="34"/>
                                        </p:tgtEl>
                                        <p:attrNameLst>
                                          <p:attrName>ppt_y</p:attrName>
                                        </p:attrNameLst>
                                      </p:cBhvr>
                                      <p:tavLst>
                                        <p:tav tm="0">
                                          <p:val>
                                            <p:strVal val="#ppt_y+.1"/>
                                          </p:val>
                                        </p:tav>
                                        <p:tav tm="100000">
                                          <p:val>
                                            <p:strVal val="#ppt_y"/>
                                          </p:val>
                                        </p:tav>
                                      </p:tavLst>
                                    </p:anim>
                                  </p:childTnLst>
                                </p:cTn>
                              </p:par>
                            </p:childTnLst>
                          </p:cTn>
                        </p:par>
                        <p:par>
                          <p:cTn id="92" fill="hold">
                            <p:stCondLst>
                              <p:cond delay="6350"/>
                            </p:stCondLst>
                            <p:childTnLst>
                              <p:par>
                                <p:cTn id="93" presetID="42" presetClass="entr" presetSubtype="0"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750"/>
                                        <p:tgtEl>
                                          <p:spTgt spid="35"/>
                                        </p:tgtEl>
                                      </p:cBhvr>
                                    </p:animEffect>
                                    <p:anim calcmode="lin" valueType="num">
                                      <p:cBhvr>
                                        <p:cTn id="96" dur="750" fill="hold"/>
                                        <p:tgtEl>
                                          <p:spTgt spid="35"/>
                                        </p:tgtEl>
                                        <p:attrNameLst>
                                          <p:attrName>ppt_x</p:attrName>
                                        </p:attrNameLst>
                                      </p:cBhvr>
                                      <p:tavLst>
                                        <p:tav tm="0">
                                          <p:val>
                                            <p:strVal val="#ppt_x"/>
                                          </p:val>
                                        </p:tav>
                                        <p:tav tm="100000">
                                          <p:val>
                                            <p:strVal val="#ppt_x"/>
                                          </p:val>
                                        </p:tav>
                                      </p:tavLst>
                                    </p:anim>
                                    <p:anim calcmode="lin" valueType="num">
                                      <p:cBhvr>
                                        <p:cTn id="97"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22" grpId="0" animBg="1"/>
      <p:bldP spid="23" grpId="0" animBg="1"/>
      <p:bldP spid="24" grpId="0" animBg="1"/>
      <p:bldP spid="25" grpId="0" animBg="1"/>
      <p:bldP spid="28" grpId="0"/>
      <p:bldP spid="28" grpId="1"/>
      <p:bldP spid="29" grpId="0"/>
      <p:bldP spid="29" grpId="1"/>
      <p:bldP spid="30" grpId="0"/>
      <p:bldP spid="30" grpId="1"/>
      <p:bldP spid="31" grpId="0"/>
      <p:bldP spid="31" grpId="1"/>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平行四边形 17"/>
          <p:cNvSpPr/>
          <p:nvPr/>
        </p:nvSpPr>
        <p:spPr bwMode="auto">
          <a:xfrm flipH="1">
            <a:off x="2843808"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2562" y="1059582"/>
            <a:ext cx="4080031" cy="3705704"/>
          </a:xfrm>
          <a:prstGeom prst="rect">
            <a:avLst/>
          </a:prstGeom>
        </p:spPr>
      </p:pic>
      <p:sp>
        <p:nvSpPr>
          <p:cNvPr id="13" name="TextBox 12"/>
          <p:cNvSpPr txBox="1"/>
          <p:nvPr/>
        </p:nvSpPr>
        <p:spPr>
          <a:xfrm>
            <a:off x="4139952" y="339502"/>
            <a:ext cx="1415526" cy="830741"/>
          </a:xfrm>
          <a:prstGeom prst="rect">
            <a:avLst/>
          </a:prstGeom>
          <a:noFill/>
        </p:spPr>
        <p:txBody>
          <a:bodyPr wrap="none" lIns="91413" tIns="45706" rIns="91413" bIns="45706">
            <a:spAutoFit/>
          </a:bodyPr>
          <a:lstStyle/>
          <a:p>
            <a:pPr algn="ctr" fontAlgn="auto">
              <a:spcBef>
                <a:spcPts val="0"/>
              </a:spcBef>
              <a:spcAft>
                <a:spcPts val="0"/>
              </a:spcAft>
              <a:defRPr/>
            </a:pPr>
            <a:r>
              <a:rPr lang="zh-CN" altLang="en-US" sz="48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14" name="TextBox 13"/>
          <p:cNvSpPr txBox="1">
            <a:spLocks noChangeArrowheads="1"/>
          </p:cNvSpPr>
          <p:nvPr/>
        </p:nvSpPr>
        <p:spPr bwMode="auto">
          <a:xfrm>
            <a:off x="5540866" y="755274"/>
            <a:ext cx="1334856" cy="36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a:solidFill>
                  <a:srgbClr val="C00000"/>
                </a:solidFill>
                <a:latin typeface="微软雅黑" pitchFamily="34" charset="-122"/>
                <a:ea typeface="微软雅黑" pitchFamily="34" charset="-122"/>
              </a:rPr>
              <a:t>QIAN YAN</a:t>
            </a:r>
            <a:endParaRPr lang="zh-CN" altLang="en-US" sz="1800">
              <a:solidFill>
                <a:srgbClr val="C00000"/>
              </a:solidFill>
              <a:latin typeface="微软雅黑" pitchFamily="34" charset="-122"/>
              <a:ea typeface="微软雅黑" pitchFamily="34" charset="-122"/>
            </a:endParaRPr>
          </a:p>
        </p:txBody>
      </p:sp>
      <p:sp>
        <p:nvSpPr>
          <p:cNvPr id="15" name="TextBox 14"/>
          <p:cNvSpPr txBox="1"/>
          <p:nvPr/>
        </p:nvSpPr>
        <p:spPr>
          <a:xfrm>
            <a:off x="4316313" y="1434953"/>
            <a:ext cx="4144119" cy="2720973"/>
          </a:xfrm>
          <a:prstGeom prst="rect">
            <a:avLst/>
          </a:prstGeom>
          <a:noFill/>
        </p:spPr>
        <p:txBody>
          <a:bodyPr wrap="square" lIns="91413" tIns="45706" rIns="91413"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b="0" dirty="0">
                <a:latin typeface="+mn-ea"/>
                <a:ea typeface="+mn-ea"/>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a:t>
            </a:r>
            <a:r>
              <a:rPr lang="zh-CN" altLang="en-US" b="0" dirty="0" smtClean="0">
                <a:latin typeface="+mn-ea"/>
                <a:ea typeface="+mn-ea"/>
              </a:rPr>
              <a:t>此处</a:t>
            </a:r>
            <a:endParaRPr lang="zh-CN" altLang="en-US" b="0" dirty="0">
              <a:latin typeface="+mn-ea"/>
              <a:ea typeface="+mn-ea"/>
            </a:endParaRPr>
          </a:p>
          <a:p>
            <a:pPr eaLnBrk="1" hangingPunct="1">
              <a:lnSpc>
                <a:spcPct val="120000"/>
              </a:lnSpc>
            </a:pPr>
            <a:endParaRPr lang="zh-CN" altLang="en-US" b="0" dirty="0">
              <a:latin typeface="+mn-ea"/>
              <a:ea typeface="+mn-ea"/>
            </a:endParaRPr>
          </a:p>
        </p:txBody>
      </p:sp>
      <p:sp>
        <p:nvSpPr>
          <p:cNvPr id="16" name="Line 65"/>
          <p:cNvSpPr>
            <a:spLocks noChangeShapeType="1"/>
          </p:cNvSpPr>
          <p:nvPr/>
        </p:nvSpPr>
        <p:spPr bwMode="auto">
          <a:xfrm>
            <a:off x="4211264" y="1266290"/>
            <a:ext cx="3745111" cy="0"/>
          </a:xfrm>
          <a:prstGeom prst="line">
            <a:avLst/>
          </a:prstGeom>
          <a:noFill/>
          <a:ln w="12700">
            <a:solidFill>
              <a:srgbClr val="CC000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CC0000">
                      <a:gamma/>
                      <a:shade val="60000"/>
                      <a:invGamma/>
                      <a:alpha val="50000"/>
                    </a:srgbClr>
                  </a:outerShdw>
                </a:effectLst>
              </a14:hiddenEffects>
            </a:ext>
          </a:extLst>
        </p:spPr>
        <p:txBody>
          <a:bodyPr lIns="91413" tIns="45706" rIns="91413" bIns="45706"/>
          <a:lstStyle/>
          <a:p>
            <a:endParaRPr lang="zh-CN" altLang="en-US"/>
          </a:p>
        </p:txBody>
      </p:sp>
      <p:grpSp>
        <p:nvGrpSpPr>
          <p:cNvPr id="8" name="组合 7"/>
          <p:cNvGrpSpPr/>
          <p:nvPr/>
        </p:nvGrpSpPr>
        <p:grpSpPr>
          <a:xfrm>
            <a:off x="-9525" y="3655466"/>
            <a:ext cx="9684568" cy="1509713"/>
            <a:chOff x="0" y="3655466"/>
            <a:chExt cx="9684568" cy="1509713"/>
          </a:xfrm>
        </p:grpSpPr>
        <p:pic>
          <p:nvPicPr>
            <p:cNvPr id="9" name="Picture 2" descr="E:\amy项目\模板\60周年\1\png\2.png"/>
            <p:cNvPicPr>
              <a:picLocks noChangeAspect="1" noChangeArrowheads="1"/>
            </p:cNvPicPr>
            <p:nvPr/>
          </p:nvPicPr>
          <p:blipFill>
            <a:blip r:embed="rId5" cstate="print"/>
            <a:srcRect/>
            <a:stretch>
              <a:fillRect/>
            </a:stretch>
          </p:blipFill>
          <p:spPr bwMode="auto">
            <a:xfrm>
              <a:off x="0" y="3753891"/>
              <a:ext cx="3441700" cy="1411288"/>
            </a:xfrm>
            <a:prstGeom prst="rect">
              <a:avLst/>
            </a:prstGeom>
            <a:noFill/>
            <a:ln w="9525">
              <a:noFill/>
              <a:miter lim="800000"/>
              <a:headEnd/>
              <a:tailEnd/>
            </a:ln>
          </p:spPr>
        </p:pic>
        <p:pic>
          <p:nvPicPr>
            <p:cNvPr id="10" name="Picture 3" descr="E:\amy项目\模板\60周年\1\png\3.png"/>
            <p:cNvPicPr>
              <a:picLocks noChangeAspect="1" noChangeArrowheads="1"/>
            </p:cNvPicPr>
            <p:nvPr/>
          </p:nvPicPr>
          <p:blipFill>
            <a:blip r:embed="rId6" cstate="print"/>
            <a:srcRect/>
            <a:stretch>
              <a:fillRect/>
            </a:stretch>
          </p:blipFill>
          <p:spPr bwMode="auto">
            <a:xfrm>
              <a:off x="1079500" y="3655466"/>
              <a:ext cx="8605068" cy="1509713"/>
            </a:xfrm>
            <a:prstGeom prst="rect">
              <a:avLst/>
            </a:prstGeom>
            <a:noFill/>
            <a:ln w="9525">
              <a:noFill/>
              <a:miter lim="800000"/>
              <a:headEnd/>
              <a:tailEnd/>
            </a:ln>
          </p:spPr>
        </p:pic>
        <p:sp>
          <p:nvSpPr>
            <p:cNvPr id="11" name="TextBox 10"/>
            <p:cNvSpPr txBox="1">
              <a:spLocks noChangeArrowheads="1"/>
            </p:cNvSpPr>
            <p:nvPr/>
          </p:nvSpPr>
          <p:spPr bwMode="auto">
            <a:xfrm>
              <a:off x="76200" y="4838154"/>
              <a:ext cx="3035300" cy="276225"/>
            </a:xfrm>
            <a:prstGeom prst="rect">
              <a:avLst/>
            </a:prstGeom>
            <a:noFill/>
            <a:ln w="9525">
              <a:noFill/>
              <a:miter lim="800000"/>
              <a:headEnd/>
              <a:tailEnd/>
            </a:ln>
          </p:spPr>
          <p:txBody>
            <a:bodyPr>
              <a:spAutoFit/>
            </a:bodyPr>
            <a:lstStyle/>
            <a:p>
              <a:endParaRPr lang="zh-CN" altLang="en-US" sz="120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8" presetClass="entr" presetSubtype="12"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strips(downLeft)">
                                      <p:cBhvr>
                                        <p:cTn id="17" dur="500"/>
                                        <p:tgtEl>
                                          <p:spTgt spid="18"/>
                                        </p:tgtEl>
                                      </p:cBhvr>
                                    </p:animEffect>
                                  </p:childTnLst>
                                </p:cTn>
                              </p:par>
                            </p:childTnLst>
                          </p:cTn>
                        </p:par>
                        <p:par>
                          <p:cTn id="18" fill="hold">
                            <p:stCondLst>
                              <p:cond delay="2500"/>
                            </p:stCondLst>
                            <p:childTnLst>
                              <p:par>
                                <p:cTn id="19" presetID="16" presetClass="entr" presetSubtype="37" fill="hold" nodeType="afterEffect">
                                  <p:stCondLst>
                                    <p:cond delay="0"/>
                                  </p:stCondLst>
                                  <p:iterate type="lt">
                                    <p:tmPct val="0"/>
                                  </p:iterate>
                                  <p:childTnLst>
                                    <p:set>
                                      <p:cBhvr>
                                        <p:cTn id="20" dur="1" fill="hold">
                                          <p:stCondLst>
                                            <p:cond delay="0"/>
                                          </p:stCondLst>
                                        </p:cTn>
                                        <p:tgtEl>
                                          <p:spTgt spid="13"/>
                                        </p:tgtEl>
                                        <p:attrNameLst>
                                          <p:attrName>style.visibility</p:attrName>
                                        </p:attrNameLst>
                                      </p:cBhvr>
                                      <p:to>
                                        <p:strVal val="visible"/>
                                      </p:to>
                                    </p:set>
                                    <p:animEffect transition="in" filter="barn(outVertical)">
                                      <p:cBhvr>
                                        <p:cTn id="21" dur="250"/>
                                        <p:tgtEl>
                                          <p:spTgt spid="13"/>
                                        </p:tgtEl>
                                      </p:cBhvr>
                                    </p:animEffect>
                                  </p:childTnLst>
                                </p:cTn>
                              </p:par>
                            </p:childTnLst>
                          </p:cTn>
                        </p:par>
                        <p:par>
                          <p:cTn id="22" fill="hold">
                            <p:stCondLst>
                              <p:cond delay="2750"/>
                            </p:stCondLst>
                            <p:childTnLst>
                              <p:par>
                                <p:cTn id="23" presetID="26" presetClass="emph" presetSubtype="0" fill="hold" nodeType="afterEffect">
                                  <p:stCondLst>
                                    <p:cond delay="0"/>
                                  </p:stCondLst>
                                  <p:iterate type="lt">
                                    <p:tmPct val="0"/>
                                  </p:iterate>
                                  <p:childTnLst>
                                    <p:animEffect transition="out" filter="fade">
                                      <p:cBhvr>
                                        <p:cTn id="24" dur="250" tmFilter="0, 0; .2, .5; .8, .5; 1, 0"/>
                                        <p:tgtEl>
                                          <p:spTgt spid="13"/>
                                        </p:tgtEl>
                                      </p:cBhvr>
                                    </p:animEffect>
                                    <p:animScale>
                                      <p:cBhvr>
                                        <p:cTn id="25" dur="125" autoRev="1" fill="hold"/>
                                        <p:tgtEl>
                                          <p:spTgt spid="13"/>
                                        </p:tgtEl>
                                      </p:cBhvr>
                                      <p:by x="105000" y="105000"/>
                                    </p:animScale>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childTnLst>
                          </p:cTn>
                        </p:par>
                        <p:par>
                          <p:cTn id="30" fill="hold">
                            <p:stCondLst>
                              <p:cond delay="3500"/>
                            </p:stCondLst>
                            <p:childTnLst>
                              <p:par>
                                <p:cTn id="31" presetID="16" presetClass="entr" presetSubtype="37" fill="hold" grpId="0" nodeType="afterEffect">
                                  <p:stCondLst>
                                    <p:cond delay="0"/>
                                  </p:stCondLst>
                                  <p:iterate type="lt">
                                    <p:tmPct val="0"/>
                                  </p:iterate>
                                  <p:childTnLst>
                                    <p:set>
                                      <p:cBhvr>
                                        <p:cTn id="32" dur="1" fill="hold">
                                          <p:stCondLst>
                                            <p:cond delay="0"/>
                                          </p:stCondLst>
                                        </p:cTn>
                                        <p:tgtEl>
                                          <p:spTgt spid="14"/>
                                        </p:tgtEl>
                                        <p:attrNameLst>
                                          <p:attrName>style.visibility</p:attrName>
                                        </p:attrNameLst>
                                      </p:cBhvr>
                                      <p:to>
                                        <p:strVal val="visible"/>
                                      </p:to>
                                    </p:set>
                                    <p:animEffect transition="in" filter="barn(outVertical)">
                                      <p:cBhvr>
                                        <p:cTn id="33" dur="250"/>
                                        <p:tgtEl>
                                          <p:spTgt spid="14"/>
                                        </p:tgtEl>
                                      </p:cBhvr>
                                    </p:animEffect>
                                  </p:childTnLst>
                                </p:cTn>
                              </p:par>
                            </p:childTnLst>
                          </p:cTn>
                        </p:par>
                        <p:par>
                          <p:cTn id="34" fill="hold">
                            <p:stCondLst>
                              <p:cond delay="375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 grpId="0"/>
      <p:bldP spid="15"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7" name="Group 5"/>
          <p:cNvGrpSpPr>
            <a:grpSpLocks/>
          </p:cNvGrpSpPr>
          <p:nvPr/>
        </p:nvGrpSpPr>
        <p:grpSpPr bwMode="auto">
          <a:xfrm>
            <a:off x="952500" y="404813"/>
            <a:ext cx="360363" cy="287337"/>
            <a:chOff x="0" y="0"/>
            <a:chExt cx="360040" cy="288032"/>
          </a:xfrm>
        </p:grpSpPr>
        <p:sp>
          <p:nvSpPr>
            <p:cNvPr id="18"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9"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0"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1"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2"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Freeform 5"/>
          <p:cNvSpPr>
            <a:spLocks noEditPoints="1"/>
          </p:cNvSpPr>
          <p:nvPr/>
        </p:nvSpPr>
        <p:spPr bwMode="auto">
          <a:xfrm>
            <a:off x="2301126" y="2416238"/>
            <a:ext cx="403736" cy="937041"/>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28" name="Freeform 6"/>
          <p:cNvSpPr>
            <a:spLocks noEditPoints="1"/>
          </p:cNvSpPr>
          <p:nvPr/>
        </p:nvSpPr>
        <p:spPr bwMode="auto">
          <a:xfrm>
            <a:off x="2701959" y="1986889"/>
            <a:ext cx="307023" cy="714554"/>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29" name="Freeform 7"/>
          <p:cNvSpPr>
            <a:spLocks noEditPoints="1"/>
          </p:cNvSpPr>
          <p:nvPr/>
        </p:nvSpPr>
        <p:spPr bwMode="auto">
          <a:xfrm>
            <a:off x="1973429" y="1986889"/>
            <a:ext cx="307023" cy="714554"/>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0" name="Freeform 8"/>
          <p:cNvSpPr>
            <a:spLocks noEditPoints="1"/>
          </p:cNvSpPr>
          <p:nvPr/>
        </p:nvSpPr>
        <p:spPr bwMode="auto">
          <a:xfrm>
            <a:off x="2386919"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1" name="Freeform 9"/>
          <p:cNvSpPr>
            <a:spLocks noEditPoints="1"/>
          </p:cNvSpPr>
          <p:nvPr/>
        </p:nvSpPr>
        <p:spPr bwMode="auto">
          <a:xfrm>
            <a:off x="3029655"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2" name="Freeform 10"/>
          <p:cNvSpPr>
            <a:spLocks noEditPoints="1"/>
          </p:cNvSpPr>
          <p:nvPr/>
        </p:nvSpPr>
        <p:spPr bwMode="auto">
          <a:xfrm>
            <a:off x="1754028" y="1711993"/>
            <a:ext cx="234874" cy="547393"/>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3" name="Freeform 11"/>
          <p:cNvSpPr>
            <a:spLocks noEditPoints="1"/>
          </p:cNvSpPr>
          <p:nvPr/>
        </p:nvSpPr>
        <p:spPr bwMode="auto">
          <a:xfrm>
            <a:off x="2168922"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4" name="Freeform 12"/>
          <p:cNvSpPr>
            <a:spLocks noEditPoints="1"/>
          </p:cNvSpPr>
          <p:nvPr/>
        </p:nvSpPr>
        <p:spPr bwMode="auto">
          <a:xfrm>
            <a:off x="2713209"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5" name="Freeform 13"/>
          <p:cNvSpPr>
            <a:spLocks noEditPoints="1"/>
          </p:cNvSpPr>
          <p:nvPr/>
        </p:nvSpPr>
        <p:spPr bwMode="auto">
          <a:xfrm>
            <a:off x="1526187" y="1425759"/>
            <a:ext cx="198031" cy="457926"/>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36" name="Freeform 14"/>
          <p:cNvSpPr>
            <a:spLocks noEditPoints="1"/>
          </p:cNvSpPr>
          <p:nvPr/>
        </p:nvSpPr>
        <p:spPr bwMode="auto">
          <a:xfrm>
            <a:off x="3264528"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37" name="Freeform 15"/>
          <p:cNvSpPr>
            <a:spLocks noEditPoints="1"/>
          </p:cNvSpPr>
          <p:nvPr/>
        </p:nvSpPr>
        <p:spPr bwMode="auto">
          <a:xfrm>
            <a:off x="2420674" y="1190541"/>
            <a:ext cx="159651"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38" name="Freeform 16"/>
          <p:cNvSpPr>
            <a:spLocks noEditPoints="1"/>
          </p:cNvSpPr>
          <p:nvPr/>
        </p:nvSpPr>
        <p:spPr bwMode="auto">
          <a:xfrm>
            <a:off x="2960741"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39" name="Freeform 17"/>
          <p:cNvSpPr>
            <a:spLocks noEditPoints="1"/>
          </p:cNvSpPr>
          <p:nvPr/>
        </p:nvSpPr>
        <p:spPr bwMode="auto">
          <a:xfrm>
            <a:off x="3493775"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0" name="Freeform 18"/>
          <p:cNvSpPr>
            <a:spLocks noEditPoints="1"/>
          </p:cNvSpPr>
          <p:nvPr/>
        </p:nvSpPr>
        <p:spPr bwMode="auto">
          <a:xfrm>
            <a:off x="1872167" y="1190541"/>
            <a:ext cx="161189" cy="373169"/>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1" name="Freeform 19"/>
          <p:cNvSpPr>
            <a:spLocks noEditPoints="1"/>
          </p:cNvSpPr>
          <p:nvPr/>
        </p:nvSpPr>
        <p:spPr bwMode="auto">
          <a:xfrm>
            <a:off x="1339132"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2" name="Freeform 20"/>
          <p:cNvSpPr>
            <a:spLocks noEditPoints="1"/>
          </p:cNvSpPr>
          <p:nvPr/>
        </p:nvSpPr>
        <p:spPr bwMode="auto">
          <a:xfrm>
            <a:off x="1130980" y="985075"/>
            <a:ext cx="148907" cy="348448"/>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3" name="Freeform 21"/>
          <p:cNvSpPr>
            <a:spLocks noEditPoints="1"/>
          </p:cNvSpPr>
          <p:nvPr/>
        </p:nvSpPr>
        <p:spPr bwMode="auto">
          <a:xfrm>
            <a:off x="1649954" y="985075"/>
            <a:ext cx="151975" cy="348448"/>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4" name="Freeform 22"/>
          <p:cNvSpPr>
            <a:spLocks noEditPoints="1"/>
          </p:cNvSpPr>
          <p:nvPr/>
        </p:nvSpPr>
        <p:spPr bwMode="auto">
          <a:xfrm>
            <a:off x="2177364" y="985075"/>
            <a:ext cx="151975" cy="348448"/>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5" name="Freeform 23"/>
          <p:cNvSpPr>
            <a:spLocks noEditPoints="1"/>
          </p:cNvSpPr>
          <p:nvPr/>
        </p:nvSpPr>
        <p:spPr bwMode="auto">
          <a:xfrm>
            <a:off x="2682268" y="985075"/>
            <a:ext cx="150441" cy="348448"/>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6" name="Freeform 24"/>
          <p:cNvSpPr>
            <a:spLocks noEditPoints="1"/>
          </p:cNvSpPr>
          <p:nvPr/>
        </p:nvSpPr>
        <p:spPr bwMode="auto">
          <a:xfrm>
            <a:off x="3202648" y="985075"/>
            <a:ext cx="151975" cy="348448"/>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7" name="Freeform 25"/>
          <p:cNvSpPr>
            <a:spLocks noEditPoints="1"/>
          </p:cNvSpPr>
          <p:nvPr/>
        </p:nvSpPr>
        <p:spPr bwMode="auto">
          <a:xfrm>
            <a:off x="3720213" y="985075"/>
            <a:ext cx="151975" cy="348448"/>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8" name="Text Box 10"/>
          <p:cNvSpPr txBox="1">
            <a:spLocks noChangeArrowheads="1"/>
          </p:cNvSpPr>
          <p:nvPr/>
        </p:nvSpPr>
        <p:spPr bwMode="auto">
          <a:xfrm>
            <a:off x="1557115" y="3575022"/>
            <a:ext cx="3018997" cy="1279603"/>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400" b="1" dirty="0">
                <a:solidFill>
                  <a:schemeClr val="accent2">
                    <a:lumMod val="75000"/>
                  </a:schemeClr>
                </a:solidFill>
                <a:latin typeface="微软雅黑" pitchFamily="34" charset="-122"/>
                <a:ea typeface="微软雅黑" pitchFamily="34" charset="-122"/>
                <a:cs typeface="Open Sans" pitchFamily="34" charset="0"/>
              </a:rPr>
              <a:t>人才培养计划</a:t>
            </a:r>
            <a:endParaRPr lang="en-US" sz="1200" dirty="0">
              <a:solidFill>
                <a:schemeClr val="accent2">
                  <a:lumMod val="75000"/>
                </a:schemeClr>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您的内容打在这里，或者通过复制您的文本后，在此框中选择粘贴，并选择只保留文字。在此录入上述图表的综合描述说明，在此录入上述图表。</a:t>
            </a:r>
            <a:endParaRPr lang="en-US" sz="1200" dirty="0">
              <a:latin typeface="微软雅黑" pitchFamily="34" charset="-122"/>
              <a:ea typeface="微软雅黑" pitchFamily="34" charset="-122"/>
              <a:cs typeface="Open Sans" pitchFamily="34" charset="0"/>
            </a:endParaRPr>
          </a:p>
        </p:txBody>
      </p:sp>
      <p:sp>
        <p:nvSpPr>
          <p:cNvPr id="49" name="Text Box 10"/>
          <p:cNvSpPr txBox="1">
            <a:spLocks noChangeArrowheads="1"/>
          </p:cNvSpPr>
          <p:nvPr/>
        </p:nvSpPr>
        <p:spPr bwMode="auto">
          <a:xfrm>
            <a:off x="611560" y="4015697"/>
            <a:ext cx="1620202" cy="439373"/>
          </a:xfrm>
          <a:prstGeom prst="rect">
            <a:avLst/>
          </a:prstGeom>
          <a:noFill/>
          <a:ln w="9525">
            <a:noFill/>
            <a:miter lim="800000"/>
            <a:headEnd/>
            <a:tailEnd/>
          </a:ln>
        </p:spPr>
        <p:txBody>
          <a:bodyPr wrap="square" lIns="38885" tIns="19442" rIns="38885" bIns="19442">
            <a:spAutoFit/>
          </a:bodyPr>
          <a:lstStyle/>
          <a:p>
            <a:pPr defTabSz="925541"/>
            <a:r>
              <a:rPr lang="en-US" sz="2600" b="1" dirty="0">
                <a:solidFill>
                  <a:schemeClr val="accent2">
                    <a:lumMod val="75000"/>
                  </a:schemeClr>
                </a:solidFill>
                <a:latin typeface="微软雅黑" pitchFamily="34" charset="-122"/>
                <a:ea typeface="微软雅黑" pitchFamily="34" charset="-122"/>
                <a:cs typeface="Open Sans" pitchFamily="34" charset="0"/>
              </a:rPr>
              <a:t>69%</a:t>
            </a:r>
            <a:endParaRPr lang="en-US" sz="2600" dirty="0">
              <a:solidFill>
                <a:schemeClr val="accent2">
                  <a:lumMod val="75000"/>
                </a:schemeClr>
              </a:solidFill>
              <a:latin typeface="微软雅黑" pitchFamily="34" charset="-122"/>
              <a:ea typeface="微软雅黑" pitchFamily="34" charset="-122"/>
              <a:cs typeface="Open Sans" pitchFamily="34" charset="0"/>
            </a:endParaRPr>
          </a:p>
        </p:txBody>
      </p:sp>
      <p:sp>
        <p:nvSpPr>
          <p:cNvPr id="50" name="Right Brace 31"/>
          <p:cNvSpPr/>
          <p:nvPr/>
        </p:nvSpPr>
        <p:spPr>
          <a:xfrm>
            <a:off x="4580998" y="987574"/>
            <a:ext cx="135018" cy="3941337"/>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77770" tIns="38885" rIns="77770" bIns="38885" rtlCol="0" anchor="ctr"/>
          <a:lstStyle/>
          <a:p>
            <a:pPr algn="ctr"/>
            <a:endParaRPr lang="en-US"/>
          </a:p>
        </p:txBody>
      </p:sp>
      <p:sp>
        <p:nvSpPr>
          <p:cNvPr id="51" name="Rounded Rectangle 37"/>
          <p:cNvSpPr/>
          <p:nvPr/>
        </p:nvSpPr>
        <p:spPr>
          <a:xfrm>
            <a:off x="5030277" y="1115145"/>
            <a:ext cx="3333520" cy="1141043"/>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52" name="Text Box 10"/>
          <p:cNvSpPr txBox="1">
            <a:spLocks noChangeArrowheads="1"/>
          </p:cNvSpPr>
          <p:nvPr/>
        </p:nvSpPr>
        <p:spPr bwMode="auto">
          <a:xfrm>
            <a:off x="5225818" y="1175251"/>
            <a:ext cx="3026242"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1</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53" name="Rounded Rectangle 45"/>
          <p:cNvSpPr/>
          <p:nvPr/>
        </p:nvSpPr>
        <p:spPr>
          <a:xfrm>
            <a:off x="5030277" y="2394587"/>
            <a:ext cx="3333520" cy="1203428"/>
          </a:xfrm>
          <a:prstGeom prst="roundRect">
            <a:avLst>
              <a:gd name="adj" fmla="val 5186"/>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54" name="Text Box 10"/>
          <p:cNvSpPr txBox="1">
            <a:spLocks noChangeArrowheads="1"/>
          </p:cNvSpPr>
          <p:nvPr/>
        </p:nvSpPr>
        <p:spPr bwMode="auto">
          <a:xfrm>
            <a:off x="5225821" y="2520748"/>
            <a:ext cx="3026239"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2</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55" name="Rounded Rectangle 47"/>
          <p:cNvSpPr/>
          <p:nvPr/>
        </p:nvSpPr>
        <p:spPr>
          <a:xfrm>
            <a:off x="5030277" y="3736297"/>
            <a:ext cx="3333520" cy="1114071"/>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56" name="Text Box 10"/>
          <p:cNvSpPr txBox="1">
            <a:spLocks noChangeArrowheads="1"/>
          </p:cNvSpPr>
          <p:nvPr/>
        </p:nvSpPr>
        <p:spPr bwMode="auto">
          <a:xfrm>
            <a:off x="5225820" y="3791969"/>
            <a:ext cx="2991017"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3</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921008569"/>
      </p:ext>
    </p:extLst>
  </p:cSld>
  <p:clrMapOvr>
    <a:masterClrMapping/>
  </p:clrMapOvr>
  <mc:AlternateContent xmlns:mc="http://schemas.openxmlformats.org/markup-compatibility/2006" xmlns:p14="http://schemas.microsoft.com/office/powerpoint/2010/main">
    <mc:Choice Requires="p14">
      <p:transition spd="slow" p14:dur="1600" advClick="0" advTm="10000">
        <p:blinds dir="vert"/>
      </p:transition>
    </mc:Choice>
    <mc:Fallback xmlns="">
      <p:transition spd="slow" advClick="0"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p:cBhvr>
                                        <p:cTn id="7" dur="500"/>
                                        <p:tgtEl>
                                          <p:spTgt spid="2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300" fill="hold"/>
                                        <p:tgtEl>
                                          <p:spTgt spid="17"/>
                                        </p:tgtEl>
                                        <p:attrNameLst>
                                          <p:attrName>ppt_x</p:attrName>
                                        </p:attrNameLst>
                                      </p:cBhvr>
                                      <p:tavLst>
                                        <p:tav tm="0">
                                          <p:val>
                                            <p:strVal val="0-#ppt_w/2"/>
                                          </p:val>
                                        </p:tav>
                                        <p:tav tm="100000">
                                          <p:val>
                                            <p:strVal val="#ppt_x"/>
                                          </p:val>
                                        </p:tav>
                                      </p:tavLst>
                                    </p:anim>
                                    <p:anim calcmode="lin" valueType="num">
                                      <p:cBhvr>
                                        <p:cTn id="12" dur="3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300" fill="hold"/>
                                        <p:tgtEl>
                                          <p:spTgt spid="16"/>
                                        </p:tgtEl>
                                        <p:attrNameLst>
                                          <p:attrName>ppt_x</p:attrName>
                                        </p:attrNameLst>
                                      </p:cBhvr>
                                      <p:tavLst>
                                        <p:tav tm="0">
                                          <p:val>
                                            <p:strVal val="0-#ppt_w/2"/>
                                          </p:val>
                                        </p:tav>
                                        <p:tav tm="100000">
                                          <p:val>
                                            <p:strVal val="#ppt_x"/>
                                          </p:val>
                                        </p:tav>
                                      </p:tavLst>
                                    </p:anim>
                                    <p:anim calcmode="lin" valueType="num">
                                      <p:cBhvr>
                                        <p:cTn id="16" dur="3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p:cBhvr>
                                        <p:cTn id="20" dur="500"/>
                                        <p:tgtEl>
                                          <p:spTgt spid="22"/>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p:cBhvr>
                                        <p:cTn id="24" dur="500"/>
                                        <p:tgtEl>
                                          <p:spTgt spid="21"/>
                                        </p:tgtEl>
                                      </p:cBhvr>
                                    </p:animEffect>
                                  </p:childTnLst>
                                </p:cTn>
                              </p:par>
                            </p:childTnLst>
                          </p:cTn>
                        </p:par>
                        <p:par>
                          <p:cTn id="25" fill="hold">
                            <p:stCondLst>
                              <p:cond delay="2100"/>
                            </p:stCondLst>
                            <p:childTnLst>
                              <p:par>
                                <p:cTn id="26" presetID="47"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1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0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30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5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60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1000"/>
                                        <p:tgtEl>
                                          <p:spTgt spid="35"/>
                                        </p:tgtEl>
                                      </p:cBhvr>
                                    </p:animEffect>
                                    <p:anim calcmode="lin" valueType="num">
                                      <p:cBhvr>
                                        <p:cTn id="59" dur="1000" fill="hold"/>
                                        <p:tgtEl>
                                          <p:spTgt spid="35"/>
                                        </p:tgtEl>
                                        <p:attrNameLst>
                                          <p:attrName>ppt_x</p:attrName>
                                        </p:attrNameLst>
                                      </p:cBhvr>
                                      <p:tavLst>
                                        <p:tav tm="0">
                                          <p:val>
                                            <p:strVal val="#ppt_x"/>
                                          </p:val>
                                        </p:tav>
                                        <p:tav tm="100000">
                                          <p:val>
                                            <p:strVal val="#ppt_x"/>
                                          </p:val>
                                        </p:tav>
                                      </p:tavLst>
                                    </p:anim>
                                    <p:anim calcmode="lin" valueType="num">
                                      <p:cBhvr>
                                        <p:cTn id="60" dur="1000" fill="hold"/>
                                        <p:tgtEl>
                                          <p:spTgt spid="3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70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1000"/>
                                        <p:tgtEl>
                                          <p:spTgt spid="33"/>
                                        </p:tgtEl>
                                      </p:cBhvr>
                                    </p:animEffect>
                                    <p:anim calcmode="lin" valueType="num">
                                      <p:cBhvr>
                                        <p:cTn id="64" dur="1000" fill="hold"/>
                                        <p:tgtEl>
                                          <p:spTgt spid="33"/>
                                        </p:tgtEl>
                                        <p:attrNameLst>
                                          <p:attrName>ppt_x</p:attrName>
                                        </p:attrNameLst>
                                      </p:cBhvr>
                                      <p:tavLst>
                                        <p:tav tm="0">
                                          <p:val>
                                            <p:strVal val="#ppt_x"/>
                                          </p:val>
                                        </p:tav>
                                        <p:tav tm="100000">
                                          <p:val>
                                            <p:strVal val="#ppt_x"/>
                                          </p:val>
                                        </p:tav>
                                      </p:tavLst>
                                    </p:anim>
                                    <p:anim calcmode="lin" valueType="num">
                                      <p:cBhvr>
                                        <p:cTn id="65" dur="1000" fill="hold"/>
                                        <p:tgtEl>
                                          <p:spTgt spid="3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80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1000"/>
                                        <p:tgtEl>
                                          <p:spTgt spid="34"/>
                                        </p:tgtEl>
                                      </p:cBhvr>
                                    </p:animEffect>
                                    <p:anim calcmode="lin" valueType="num">
                                      <p:cBhvr>
                                        <p:cTn id="69" dur="1000" fill="hold"/>
                                        <p:tgtEl>
                                          <p:spTgt spid="34"/>
                                        </p:tgtEl>
                                        <p:attrNameLst>
                                          <p:attrName>ppt_x</p:attrName>
                                        </p:attrNameLst>
                                      </p:cBhvr>
                                      <p:tavLst>
                                        <p:tav tm="0">
                                          <p:val>
                                            <p:strVal val="#ppt_x"/>
                                          </p:val>
                                        </p:tav>
                                        <p:tav tm="100000">
                                          <p:val>
                                            <p:strVal val="#ppt_x"/>
                                          </p:val>
                                        </p:tav>
                                      </p:tavLst>
                                    </p:anim>
                                    <p:anim calcmode="lin" valueType="num">
                                      <p:cBhvr>
                                        <p:cTn id="70" dur="1000" fill="hold"/>
                                        <p:tgtEl>
                                          <p:spTgt spid="3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90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anim calcmode="lin" valueType="num">
                                      <p:cBhvr>
                                        <p:cTn id="74" dur="1000" fill="hold"/>
                                        <p:tgtEl>
                                          <p:spTgt spid="36"/>
                                        </p:tgtEl>
                                        <p:attrNameLst>
                                          <p:attrName>ppt_x</p:attrName>
                                        </p:attrNameLst>
                                      </p:cBhvr>
                                      <p:tavLst>
                                        <p:tav tm="0">
                                          <p:val>
                                            <p:strVal val="#ppt_x"/>
                                          </p:val>
                                        </p:tav>
                                        <p:tav tm="100000">
                                          <p:val>
                                            <p:strVal val="#ppt_x"/>
                                          </p:val>
                                        </p:tav>
                                      </p:tavLst>
                                    </p:anim>
                                    <p:anim calcmode="lin" valueType="num">
                                      <p:cBhvr>
                                        <p:cTn id="75" dur="1000" fill="hold"/>
                                        <p:tgtEl>
                                          <p:spTgt spid="36"/>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10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1000"/>
                                        <p:tgtEl>
                                          <p:spTgt spid="41"/>
                                        </p:tgtEl>
                                      </p:cBhvr>
                                    </p:animEffect>
                                    <p:anim calcmode="lin" valueType="num">
                                      <p:cBhvr>
                                        <p:cTn id="79" dur="1000" fill="hold"/>
                                        <p:tgtEl>
                                          <p:spTgt spid="41"/>
                                        </p:tgtEl>
                                        <p:attrNameLst>
                                          <p:attrName>ppt_x</p:attrName>
                                        </p:attrNameLst>
                                      </p:cBhvr>
                                      <p:tavLst>
                                        <p:tav tm="0">
                                          <p:val>
                                            <p:strVal val="#ppt_x"/>
                                          </p:val>
                                        </p:tav>
                                        <p:tav tm="100000">
                                          <p:val>
                                            <p:strVal val="#ppt_x"/>
                                          </p:val>
                                        </p:tav>
                                      </p:tavLst>
                                    </p:anim>
                                    <p:anim calcmode="lin" valueType="num">
                                      <p:cBhvr>
                                        <p:cTn id="80" dur="1000" fill="hold"/>
                                        <p:tgtEl>
                                          <p:spTgt spid="41"/>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110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1000"/>
                                        <p:tgtEl>
                                          <p:spTgt spid="40"/>
                                        </p:tgtEl>
                                      </p:cBhvr>
                                    </p:animEffect>
                                    <p:anim calcmode="lin" valueType="num">
                                      <p:cBhvr>
                                        <p:cTn id="84" dur="1000" fill="hold"/>
                                        <p:tgtEl>
                                          <p:spTgt spid="40"/>
                                        </p:tgtEl>
                                        <p:attrNameLst>
                                          <p:attrName>ppt_x</p:attrName>
                                        </p:attrNameLst>
                                      </p:cBhvr>
                                      <p:tavLst>
                                        <p:tav tm="0">
                                          <p:val>
                                            <p:strVal val="#ppt_x"/>
                                          </p:val>
                                        </p:tav>
                                        <p:tav tm="100000">
                                          <p:val>
                                            <p:strVal val="#ppt_x"/>
                                          </p:val>
                                        </p:tav>
                                      </p:tavLst>
                                    </p:anim>
                                    <p:anim calcmode="lin" valueType="num">
                                      <p:cBhvr>
                                        <p:cTn id="85" dur="1000" fill="hold"/>
                                        <p:tgtEl>
                                          <p:spTgt spid="40"/>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1200"/>
                                  </p:stCondLst>
                                  <p:childTnLst>
                                    <p:set>
                                      <p:cBhvr>
                                        <p:cTn id="87" dur="1" fill="hold">
                                          <p:stCondLst>
                                            <p:cond delay="0"/>
                                          </p:stCondLst>
                                        </p:cTn>
                                        <p:tgtEl>
                                          <p:spTgt spid="37"/>
                                        </p:tgtEl>
                                        <p:attrNameLst>
                                          <p:attrName>style.visibility</p:attrName>
                                        </p:attrNameLst>
                                      </p:cBhvr>
                                      <p:to>
                                        <p:strVal val="visible"/>
                                      </p:to>
                                    </p:set>
                                    <p:animEffect transition="in" filter="fade">
                                      <p:cBhvr>
                                        <p:cTn id="88" dur="1000"/>
                                        <p:tgtEl>
                                          <p:spTgt spid="37"/>
                                        </p:tgtEl>
                                      </p:cBhvr>
                                    </p:animEffect>
                                    <p:anim calcmode="lin" valueType="num">
                                      <p:cBhvr>
                                        <p:cTn id="89" dur="1000" fill="hold"/>
                                        <p:tgtEl>
                                          <p:spTgt spid="37"/>
                                        </p:tgtEl>
                                        <p:attrNameLst>
                                          <p:attrName>ppt_x</p:attrName>
                                        </p:attrNameLst>
                                      </p:cBhvr>
                                      <p:tavLst>
                                        <p:tav tm="0">
                                          <p:val>
                                            <p:strVal val="#ppt_x"/>
                                          </p:val>
                                        </p:tav>
                                        <p:tav tm="100000">
                                          <p:val>
                                            <p:strVal val="#ppt_x"/>
                                          </p:val>
                                        </p:tav>
                                      </p:tavLst>
                                    </p:anim>
                                    <p:anim calcmode="lin" valueType="num">
                                      <p:cBhvr>
                                        <p:cTn id="90" dur="1000" fill="hold"/>
                                        <p:tgtEl>
                                          <p:spTgt spid="3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130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1000"/>
                                        <p:tgtEl>
                                          <p:spTgt spid="38"/>
                                        </p:tgtEl>
                                      </p:cBhvr>
                                    </p:animEffect>
                                    <p:anim calcmode="lin" valueType="num">
                                      <p:cBhvr>
                                        <p:cTn id="94" dur="1000" fill="hold"/>
                                        <p:tgtEl>
                                          <p:spTgt spid="38"/>
                                        </p:tgtEl>
                                        <p:attrNameLst>
                                          <p:attrName>ppt_x</p:attrName>
                                        </p:attrNameLst>
                                      </p:cBhvr>
                                      <p:tavLst>
                                        <p:tav tm="0">
                                          <p:val>
                                            <p:strVal val="#ppt_x"/>
                                          </p:val>
                                        </p:tav>
                                        <p:tav tm="100000">
                                          <p:val>
                                            <p:strVal val="#ppt_x"/>
                                          </p:val>
                                        </p:tav>
                                      </p:tavLst>
                                    </p:anim>
                                    <p:anim calcmode="lin" valueType="num">
                                      <p:cBhvr>
                                        <p:cTn id="95" dur="1000" fill="hold"/>
                                        <p:tgtEl>
                                          <p:spTgt spid="38"/>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140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1000"/>
                                        <p:tgtEl>
                                          <p:spTgt spid="39"/>
                                        </p:tgtEl>
                                      </p:cBhvr>
                                    </p:animEffect>
                                    <p:anim calcmode="lin" valueType="num">
                                      <p:cBhvr>
                                        <p:cTn id="99" dur="1000" fill="hold"/>
                                        <p:tgtEl>
                                          <p:spTgt spid="39"/>
                                        </p:tgtEl>
                                        <p:attrNameLst>
                                          <p:attrName>ppt_x</p:attrName>
                                        </p:attrNameLst>
                                      </p:cBhvr>
                                      <p:tavLst>
                                        <p:tav tm="0">
                                          <p:val>
                                            <p:strVal val="#ppt_x"/>
                                          </p:val>
                                        </p:tav>
                                        <p:tav tm="100000">
                                          <p:val>
                                            <p:strVal val="#ppt_x"/>
                                          </p:val>
                                        </p:tav>
                                      </p:tavLst>
                                    </p:anim>
                                    <p:anim calcmode="lin" valueType="num">
                                      <p:cBhvr>
                                        <p:cTn id="100" dur="1000" fill="hold"/>
                                        <p:tgtEl>
                                          <p:spTgt spid="39"/>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150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1000"/>
                                        <p:tgtEl>
                                          <p:spTgt spid="42"/>
                                        </p:tgtEl>
                                      </p:cBhvr>
                                    </p:animEffect>
                                    <p:anim calcmode="lin" valueType="num">
                                      <p:cBhvr>
                                        <p:cTn id="104" dur="1000" fill="hold"/>
                                        <p:tgtEl>
                                          <p:spTgt spid="42"/>
                                        </p:tgtEl>
                                        <p:attrNameLst>
                                          <p:attrName>ppt_x</p:attrName>
                                        </p:attrNameLst>
                                      </p:cBhvr>
                                      <p:tavLst>
                                        <p:tav tm="0">
                                          <p:val>
                                            <p:strVal val="#ppt_x"/>
                                          </p:val>
                                        </p:tav>
                                        <p:tav tm="100000">
                                          <p:val>
                                            <p:strVal val="#ppt_x"/>
                                          </p:val>
                                        </p:tav>
                                      </p:tavLst>
                                    </p:anim>
                                    <p:anim calcmode="lin" valueType="num">
                                      <p:cBhvr>
                                        <p:cTn id="105" dur="1000" fill="hold"/>
                                        <p:tgtEl>
                                          <p:spTgt spid="42"/>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160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1000"/>
                                        <p:tgtEl>
                                          <p:spTgt spid="43"/>
                                        </p:tgtEl>
                                      </p:cBhvr>
                                    </p:animEffect>
                                    <p:anim calcmode="lin" valueType="num">
                                      <p:cBhvr>
                                        <p:cTn id="109" dur="1000" fill="hold"/>
                                        <p:tgtEl>
                                          <p:spTgt spid="43"/>
                                        </p:tgtEl>
                                        <p:attrNameLst>
                                          <p:attrName>ppt_x</p:attrName>
                                        </p:attrNameLst>
                                      </p:cBhvr>
                                      <p:tavLst>
                                        <p:tav tm="0">
                                          <p:val>
                                            <p:strVal val="#ppt_x"/>
                                          </p:val>
                                        </p:tav>
                                        <p:tav tm="100000">
                                          <p:val>
                                            <p:strVal val="#ppt_x"/>
                                          </p:val>
                                        </p:tav>
                                      </p:tavLst>
                                    </p:anim>
                                    <p:anim calcmode="lin" valueType="num">
                                      <p:cBhvr>
                                        <p:cTn id="110" dur="1000" fill="hold"/>
                                        <p:tgtEl>
                                          <p:spTgt spid="43"/>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170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1000"/>
                                        <p:tgtEl>
                                          <p:spTgt spid="44"/>
                                        </p:tgtEl>
                                      </p:cBhvr>
                                    </p:animEffect>
                                    <p:anim calcmode="lin" valueType="num">
                                      <p:cBhvr>
                                        <p:cTn id="114" dur="1000" fill="hold"/>
                                        <p:tgtEl>
                                          <p:spTgt spid="44"/>
                                        </p:tgtEl>
                                        <p:attrNameLst>
                                          <p:attrName>ppt_x</p:attrName>
                                        </p:attrNameLst>
                                      </p:cBhvr>
                                      <p:tavLst>
                                        <p:tav tm="0">
                                          <p:val>
                                            <p:strVal val="#ppt_x"/>
                                          </p:val>
                                        </p:tav>
                                        <p:tav tm="100000">
                                          <p:val>
                                            <p:strVal val="#ppt_x"/>
                                          </p:val>
                                        </p:tav>
                                      </p:tavLst>
                                    </p:anim>
                                    <p:anim calcmode="lin" valueType="num">
                                      <p:cBhvr>
                                        <p:cTn id="115" dur="1000" fill="hold"/>
                                        <p:tgtEl>
                                          <p:spTgt spid="44"/>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1800"/>
                                  </p:stCondLst>
                                  <p:childTnLst>
                                    <p:set>
                                      <p:cBhvr>
                                        <p:cTn id="117" dur="1" fill="hold">
                                          <p:stCondLst>
                                            <p:cond delay="0"/>
                                          </p:stCondLst>
                                        </p:cTn>
                                        <p:tgtEl>
                                          <p:spTgt spid="45"/>
                                        </p:tgtEl>
                                        <p:attrNameLst>
                                          <p:attrName>style.visibility</p:attrName>
                                        </p:attrNameLst>
                                      </p:cBhvr>
                                      <p:to>
                                        <p:strVal val="visible"/>
                                      </p:to>
                                    </p:set>
                                    <p:animEffect transition="in" filter="fade">
                                      <p:cBhvr>
                                        <p:cTn id="118" dur="1000"/>
                                        <p:tgtEl>
                                          <p:spTgt spid="45"/>
                                        </p:tgtEl>
                                      </p:cBhvr>
                                    </p:animEffect>
                                    <p:anim calcmode="lin" valueType="num">
                                      <p:cBhvr>
                                        <p:cTn id="119" dur="1000" fill="hold"/>
                                        <p:tgtEl>
                                          <p:spTgt spid="45"/>
                                        </p:tgtEl>
                                        <p:attrNameLst>
                                          <p:attrName>ppt_x</p:attrName>
                                        </p:attrNameLst>
                                      </p:cBhvr>
                                      <p:tavLst>
                                        <p:tav tm="0">
                                          <p:val>
                                            <p:strVal val="#ppt_x"/>
                                          </p:val>
                                        </p:tav>
                                        <p:tav tm="100000">
                                          <p:val>
                                            <p:strVal val="#ppt_x"/>
                                          </p:val>
                                        </p:tav>
                                      </p:tavLst>
                                    </p:anim>
                                    <p:anim calcmode="lin" valueType="num">
                                      <p:cBhvr>
                                        <p:cTn id="120" dur="1000" fill="hold"/>
                                        <p:tgtEl>
                                          <p:spTgt spid="45"/>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1900"/>
                                  </p:stCondLst>
                                  <p:childTnLst>
                                    <p:set>
                                      <p:cBhvr>
                                        <p:cTn id="122" dur="1" fill="hold">
                                          <p:stCondLst>
                                            <p:cond delay="0"/>
                                          </p:stCondLst>
                                        </p:cTn>
                                        <p:tgtEl>
                                          <p:spTgt spid="46"/>
                                        </p:tgtEl>
                                        <p:attrNameLst>
                                          <p:attrName>style.visibility</p:attrName>
                                        </p:attrNameLst>
                                      </p:cBhvr>
                                      <p:to>
                                        <p:strVal val="visible"/>
                                      </p:to>
                                    </p:set>
                                    <p:animEffect transition="in" filter="fade">
                                      <p:cBhvr>
                                        <p:cTn id="123" dur="1000"/>
                                        <p:tgtEl>
                                          <p:spTgt spid="46"/>
                                        </p:tgtEl>
                                      </p:cBhvr>
                                    </p:animEffect>
                                    <p:anim calcmode="lin" valueType="num">
                                      <p:cBhvr>
                                        <p:cTn id="124" dur="1000" fill="hold"/>
                                        <p:tgtEl>
                                          <p:spTgt spid="46"/>
                                        </p:tgtEl>
                                        <p:attrNameLst>
                                          <p:attrName>ppt_x</p:attrName>
                                        </p:attrNameLst>
                                      </p:cBhvr>
                                      <p:tavLst>
                                        <p:tav tm="0">
                                          <p:val>
                                            <p:strVal val="#ppt_x"/>
                                          </p:val>
                                        </p:tav>
                                        <p:tav tm="100000">
                                          <p:val>
                                            <p:strVal val="#ppt_x"/>
                                          </p:val>
                                        </p:tav>
                                      </p:tavLst>
                                    </p:anim>
                                    <p:anim calcmode="lin" valueType="num">
                                      <p:cBhvr>
                                        <p:cTn id="125" dur="1000" fill="hold"/>
                                        <p:tgtEl>
                                          <p:spTgt spid="46"/>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2000"/>
                                  </p:stCondLst>
                                  <p:childTnLst>
                                    <p:set>
                                      <p:cBhvr>
                                        <p:cTn id="127" dur="1" fill="hold">
                                          <p:stCondLst>
                                            <p:cond delay="0"/>
                                          </p:stCondLst>
                                        </p:cTn>
                                        <p:tgtEl>
                                          <p:spTgt spid="47"/>
                                        </p:tgtEl>
                                        <p:attrNameLst>
                                          <p:attrName>style.visibility</p:attrName>
                                        </p:attrNameLst>
                                      </p:cBhvr>
                                      <p:to>
                                        <p:strVal val="visible"/>
                                      </p:to>
                                    </p:set>
                                    <p:animEffect transition="in" filter="fade">
                                      <p:cBhvr>
                                        <p:cTn id="128" dur="1000"/>
                                        <p:tgtEl>
                                          <p:spTgt spid="47"/>
                                        </p:tgtEl>
                                      </p:cBhvr>
                                    </p:animEffect>
                                    <p:anim calcmode="lin" valueType="num">
                                      <p:cBhvr>
                                        <p:cTn id="129" dur="1000" fill="hold"/>
                                        <p:tgtEl>
                                          <p:spTgt spid="47"/>
                                        </p:tgtEl>
                                        <p:attrNameLst>
                                          <p:attrName>ppt_x</p:attrName>
                                        </p:attrNameLst>
                                      </p:cBhvr>
                                      <p:tavLst>
                                        <p:tav tm="0">
                                          <p:val>
                                            <p:strVal val="#ppt_x"/>
                                          </p:val>
                                        </p:tav>
                                        <p:tav tm="100000">
                                          <p:val>
                                            <p:strVal val="#ppt_x"/>
                                          </p:val>
                                        </p:tav>
                                      </p:tavLst>
                                    </p:anim>
                                    <p:anim calcmode="lin" valueType="num">
                                      <p:cBhvr>
                                        <p:cTn id="130" dur="1000" fill="hold"/>
                                        <p:tgtEl>
                                          <p:spTgt spid="47"/>
                                        </p:tgtEl>
                                        <p:attrNameLst>
                                          <p:attrName>ppt_y</p:attrName>
                                        </p:attrNameLst>
                                      </p:cBhvr>
                                      <p:tavLst>
                                        <p:tav tm="0">
                                          <p:val>
                                            <p:strVal val="#ppt_y-.1"/>
                                          </p:val>
                                        </p:tav>
                                        <p:tav tm="100000">
                                          <p:val>
                                            <p:strVal val="#ppt_y"/>
                                          </p:val>
                                        </p:tav>
                                      </p:tavLst>
                                    </p:anim>
                                  </p:childTnLst>
                                </p:cTn>
                              </p:par>
                            </p:childTnLst>
                          </p:cTn>
                        </p:par>
                        <p:par>
                          <p:cTn id="131" fill="hold">
                            <p:stCondLst>
                              <p:cond delay="5100"/>
                            </p:stCondLst>
                            <p:childTnLst>
                              <p:par>
                                <p:cTn id="132" presetID="53" presetClass="entr" presetSubtype="16" fill="hold" grpId="0" nodeType="afterEffect">
                                  <p:stCondLst>
                                    <p:cond delay="0"/>
                                  </p:stCondLst>
                                  <p:childTnLst>
                                    <p:set>
                                      <p:cBhvr>
                                        <p:cTn id="133" dur="1" fill="hold">
                                          <p:stCondLst>
                                            <p:cond delay="0"/>
                                          </p:stCondLst>
                                        </p:cTn>
                                        <p:tgtEl>
                                          <p:spTgt spid="49"/>
                                        </p:tgtEl>
                                        <p:attrNameLst>
                                          <p:attrName>style.visibility</p:attrName>
                                        </p:attrNameLst>
                                      </p:cBhvr>
                                      <p:to>
                                        <p:strVal val="visible"/>
                                      </p:to>
                                    </p:set>
                                    <p:anim calcmode="lin" valueType="num">
                                      <p:cBhvr>
                                        <p:cTn id="134" dur="500" fill="hold"/>
                                        <p:tgtEl>
                                          <p:spTgt spid="49"/>
                                        </p:tgtEl>
                                        <p:attrNameLst>
                                          <p:attrName>ppt_w</p:attrName>
                                        </p:attrNameLst>
                                      </p:cBhvr>
                                      <p:tavLst>
                                        <p:tav tm="0">
                                          <p:val>
                                            <p:fltVal val="0"/>
                                          </p:val>
                                        </p:tav>
                                        <p:tav tm="100000">
                                          <p:val>
                                            <p:strVal val="#ppt_w"/>
                                          </p:val>
                                        </p:tav>
                                      </p:tavLst>
                                    </p:anim>
                                    <p:anim calcmode="lin" valueType="num">
                                      <p:cBhvr>
                                        <p:cTn id="135" dur="500" fill="hold"/>
                                        <p:tgtEl>
                                          <p:spTgt spid="49"/>
                                        </p:tgtEl>
                                        <p:attrNameLst>
                                          <p:attrName>ppt_h</p:attrName>
                                        </p:attrNameLst>
                                      </p:cBhvr>
                                      <p:tavLst>
                                        <p:tav tm="0">
                                          <p:val>
                                            <p:fltVal val="0"/>
                                          </p:val>
                                        </p:tav>
                                        <p:tav tm="100000">
                                          <p:val>
                                            <p:strVal val="#ppt_h"/>
                                          </p:val>
                                        </p:tav>
                                      </p:tavLst>
                                    </p:anim>
                                    <p:animEffect transition="in" filter="fade">
                                      <p:cBhvr>
                                        <p:cTn id="136" dur="500"/>
                                        <p:tgtEl>
                                          <p:spTgt spid="49"/>
                                        </p:tgtEl>
                                      </p:cBhvr>
                                    </p:animEffect>
                                  </p:childTnLst>
                                </p:cTn>
                              </p:par>
                            </p:childTnLst>
                          </p:cTn>
                        </p:par>
                        <p:par>
                          <p:cTn id="137" fill="hold">
                            <p:stCondLst>
                              <p:cond delay="5600"/>
                            </p:stCondLst>
                            <p:childTnLst>
                              <p:par>
                                <p:cTn id="138" presetID="22" presetClass="entr" presetSubtype="8" fill="hold" grpId="0" nodeType="afterEffect">
                                  <p:stCondLst>
                                    <p:cond delay="0"/>
                                  </p:stCondLst>
                                  <p:childTnLst>
                                    <p:set>
                                      <p:cBhvr>
                                        <p:cTn id="139" dur="1" fill="hold">
                                          <p:stCondLst>
                                            <p:cond delay="0"/>
                                          </p:stCondLst>
                                        </p:cTn>
                                        <p:tgtEl>
                                          <p:spTgt spid="48"/>
                                        </p:tgtEl>
                                        <p:attrNameLst>
                                          <p:attrName>style.visibility</p:attrName>
                                        </p:attrNameLst>
                                      </p:cBhvr>
                                      <p:to>
                                        <p:strVal val="visible"/>
                                      </p:to>
                                    </p:set>
                                    <p:animEffect transition="in" filter="wipe(left)">
                                      <p:cBhvr>
                                        <p:cTn id="140" dur="500"/>
                                        <p:tgtEl>
                                          <p:spTgt spid="48"/>
                                        </p:tgtEl>
                                      </p:cBhvr>
                                    </p:animEffect>
                                  </p:childTnLst>
                                </p:cTn>
                              </p:par>
                            </p:childTnLst>
                          </p:cTn>
                        </p:par>
                        <p:par>
                          <p:cTn id="141" fill="hold">
                            <p:stCondLst>
                              <p:cond delay="6100"/>
                            </p:stCondLst>
                            <p:childTnLst>
                              <p:par>
                                <p:cTn id="142" presetID="22" presetClass="entr" presetSubtype="1" fill="hold" grpId="0" nodeType="afterEffect">
                                  <p:stCondLst>
                                    <p:cond delay="0"/>
                                  </p:stCondLst>
                                  <p:childTnLst>
                                    <p:set>
                                      <p:cBhvr>
                                        <p:cTn id="143" dur="1" fill="hold">
                                          <p:stCondLst>
                                            <p:cond delay="0"/>
                                          </p:stCondLst>
                                        </p:cTn>
                                        <p:tgtEl>
                                          <p:spTgt spid="50"/>
                                        </p:tgtEl>
                                        <p:attrNameLst>
                                          <p:attrName>style.visibility</p:attrName>
                                        </p:attrNameLst>
                                      </p:cBhvr>
                                      <p:to>
                                        <p:strVal val="visible"/>
                                      </p:to>
                                    </p:set>
                                    <p:animEffect transition="in" filter="wipe(up)">
                                      <p:cBhvr>
                                        <p:cTn id="144" dur="500"/>
                                        <p:tgtEl>
                                          <p:spTgt spid="50"/>
                                        </p:tgtEl>
                                      </p:cBhvr>
                                    </p:animEffect>
                                  </p:childTnLst>
                                </p:cTn>
                              </p:par>
                            </p:childTnLst>
                          </p:cTn>
                        </p:par>
                        <p:par>
                          <p:cTn id="145" fill="hold">
                            <p:stCondLst>
                              <p:cond delay="6600"/>
                            </p:stCondLst>
                            <p:childTnLst>
                              <p:par>
                                <p:cTn id="146" presetID="2" presetClass="entr" presetSubtype="2" fill="hold" grpId="0" nodeType="afterEffect">
                                  <p:stCondLst>
                                    <p:cond delay="0"/>
                                  </p:stCondLst>
                                  <p:childTnLst>
                                    <p:set>
                                      <p:cBhvr>
                                        <p:cTn id="147" dur="1" fill="hold">
                                          <p:stCondLst>
                                            <p:cond delay="0"/>
                                          </p:stCondLst>
                                        </p:cTn>
                                        <p:tgtEl>
                                          <p:spTgt spid="51"/>
                                        </p:tgtEl>
                                        <p:attrNameLst>
                                          <p:attrName>style.visibility</p:attrName>
                                        </p:attrNameLst>
                                      </p:cBhvr>
                                      <p:to>
                                        <p:strVal val="visible"/>
                                      </p:to>
                                    </p:set>
                                    <p:anim calcmode="lin" valueType="num">
                                      <p:cBhvr additive="base">
                                        <p:cTn id="148" dur="250" fill="hold"/>
                                        <p:tgtEl>
                                          <p:spTgt spid="51"/>
                                        </p:tgtEl>
                                        <p:attrNameLst>
                                          <p:attrName>ppt_x</p:attrName>
                                        </p:attrNameLst>
                                      </p:cBhvr>
                                      <p:tavLst>
                                        <p:tav tm="0">
                                          <p:val>
                                            <p:strVal val="1+#ppt_w/2"/>
                                          </p:val>
                                        </p:tav>
                                        <p:tav tm="100000">
                                          <p:val>
                                            <p:strVal val="#ppt_x"/>
                                          </p:val>
                                        </p:tav>
                                      </p:tavLst>
                                    </p:anim>
                                    <p:anim calcmode="lin" valueType="num">
                                      <p:cBhvr additive="base">
                                        <p:cTn id="149" dur="250" fill="hold"/>
                                        <p:tgtEl>
                                          <p:spTgt spid="51"/>
                                        </p:tgtEl>
                                        <p:attrNameLst>
                                          <p:attrName>ppt_y</p:attrName>
                                        </p:attrNameLst>
                                      </p:cBhvr>
                                      <p:tavLst>
                                        <p:tav tm="0">
                                          <p:val>
                                            <p:strVal val="#ppt_y"/>
                                          </p:val>
                                        </p:tav>
                                        <p:tav tm="100000">
                                          <p:val>
                                            <p:strVal val="#ppt_y"/>
                                          </p:val>
                                        </p:tav>
                                      </p:tavLst>
                                    </p:anim>
                                  </p:childTnLst>
                                </p:cTn>
                              </p:par>
                            </p:childTnLst>
                          </p:cTn>
                        </p:par>
                        <p:par>
                          <p:cTn id="150" fill="hold">
                            <p:stCondLst>
                              <p:cond delay="6850"/>
                            </p:stCondLst>
                            <p:childTnLst>
                              <p:par>
                                <p:cTn id="151" presetID="2" presetClass="entr" presetSubtype="2" fill="hold" grpId="0" nodeType="afterEffect">
                                  <p:stCondLst>
                                    <p:cond delay="0"/>
                                  </p:stCondLst>
                                  <p:childTnLst>
                                    <p:set>
                                      <p:cBhvr>
                                        <p:cTn id="152" dur="1" fill="hold">
                                          <p:stCondLst>
                                            <p:cond delay="0"/>
                                          </p:stCondLst>
                                        </p:cTn>
                                        <p:tgtEl>
                                          <p:spTgt spid="52"/>
                                        </p:tgtEl>
                                        <p:attrNameLst>
                                          <p:attrName>style.visibility</p:attrName>
                                        </p:attrNameLst>
                                      </p:cBhvr>
                                      <p:to>
                                        <p:strVal val="visible"/>
                                      </p:to>
                                    </p:set>
                                    <p:anim calcmode="lin" valueType="num">
                                      <p:cBhvr additive="base">
                                        <p:cTn id="153" dur="250" fill="hold"/>
                                        <p:tgtEl>
                                          <p:spTgt spid="52"/>
                                        </p:tgtEl>
                                        <p:attrNameLst>
                                          <p:attrName>ppt_x</p:attrName>
                                        </p:attrNameLst>
                                      </p:cBhvr>
                                      <p:tavLst>
                                        <p:tav tm="0">
                                          <p:val>
                                            <p:strVal val="1+#ppt_w/2"/>
                                          </p:val>
                                        </p:tav>
                                        <p:tav tm="100000">
                                          <p:val>
                                            <p:strVal val="#ppt_x"/>
                                          </p:val>
                                        </p:tav>
                                      </p:tavLst>
                                    </p:anim>
                                    <p:anim calcmode="lin" valueType="num">
                                      <p:cBhvr additive="base">
                                        <p:cTn id="154" dur="250" fill="hold"/>
                                        <p:tgtEl>
                                          <p:spTgt spid="52"/>
                                        </p:tgtEl>
                                        <p:attrNameLst>
                                          <p:attrName>ppt_y</p:attrName>
                                        </p:attrNameLst>
                                      </p:cBhvr>
                                      <p:tavLst>
                                        <p:tav tm="0">
                                          <p:val>
                                            <p:strVal val="#ppt_y"/>
                                          </p:val>
                                        </p:tav>
                                        <p:tav tm="100000">
                                          <p:val>
                                            <p:strVal val="#ppt_y"/>
                                          </p:val>
                                        </p:tav>
                                      </p:tavLst>
                                    </p:anim>
                                  </p:childTnLst>
                                </p:cTn>
                              </p:par>
                            </p:childTnLst>
                          </p:cTn>
                        </p:par>
                        <p:par>
                          <p:cTn id="155" fill="hold">
                            <p:stCondLst>
                              <p:cond delay="7100"/>
                            </p:stCondLst>
                            <p:childTnLst>
                              <p:par>
                                <p:cTn id="156" presetID="2" presetClass="entr" presetSubtype="2" fill="hold" grpId="0" nodeType="afterEffect">
                                  <p:stCondLst>
                                    <p:cond delay="0"/>
                                  </p:stCondLst>
                                  <p:childTnLst>
                                    <p:set>
                                      <p:cBhvr>
                                        <p:cTn id="157" dur="1" fill="hold">
                                          <p:stCondLst>
                                            <p:cond delay="0"/>
                                          </p:stCondLst>
                                        </p:cTn>
                                        <p:tgtEl>
                                          <p:spTgt spid="53"/>
                                        </p:tgtEl>
                                        <p:attrNameLst>
                                          <p:attrName>style.visibility</p:attrName>
                                        </p:attrNameLst>
                                      </p:cBhvr>
                                      <p:to>
                                        <p:strVal val="visible"/>
                                      </p:to>
                                    </p:set>
                                    <p:anim calcmode="lin" valueType="num">
                                      <p:cBhvr additive="base">
                                        <p:cTn id="158" dur="250" fill="hold"/>
                                        <p:tgtEl>
                                          <p:spTgt spid="53"/>
                                        </p:tgtEl>
                                        <p:attrNameLst>
                                          <p:attrName>ppt_x</p:attrName>
                                        </p:attrNameLst>
                                      </p:cBhvr>
                                      <p:tavLst>
                                        <p:tav tm="0">
                                          <p:val>
                                            <p:strVal val="1+#ppt_w/2"/>
                                          </p:val>
                                        </p:tav>
                                        <p:tav tm="100000">
                                          <p:val>
                                            <p:strVal val="#ppt_x"/>
                                          </p:val>
                                        </p:tav>
                                      </p:tavLst>
                                    </p:anim>
                                    <p:anim calcmode="lin" valueType="num">
                                      <p:cBhvr additive="base">
                                        <p:cTn id="159" dur="250" fill="hold"/>
                                        <p:tgtEl>
                                          <p:spTgt spid="53"/>
                                        </p:tgtEl>
                                        <p:attrNameLst>
                                          <p:attrName>ppt_y</p:attrName>
                                        </p:attrNameLst>
                                      </p:cBhvr>
                                      <p:tavLst>
                                        <p:tav tm="0">
                                          <p:val>
                                            <p:strVal val="#ppt_y"/>
                                          </p:val>
                                        </p:tav>
                                        <p:tav tm="100000">
                                          <p:val>
                                            <p:strVal val="#ppt_y"/>
                                          </p:val>
                                        </p:tav>
                                      </p:tavLst>
                                    </p:anim>
                                  </p:childTnLst>
                                </p:cTn>
                              </p:par>
                            </p:childTnLst>
                          </p:cTn>
                        </p:par>
                        <p:par>
                          <p:cTn id="160" fill="hold">
                            <p:stCondLst>
                              <p:cond delay="7350"/>
                            </p:stCondLst>
                            <p:childTnLst>
                              <p:par>
                                <p:cTn id="161" presetID="2" presetClass="entr" presetSubtype="2" fill="hold" grpId="0" nodeType="afterEffect">
                                  <p:stCondLst>
                                    <p:cond delay="0"/>
                                  </p:stCondLst>
                                  <p:childTnLst>
                                    <p:set>
                                      <p:cBhvr>
                                        <p:cTn id="162" dur="1" fill="hold">
                                          <p:stCondLst>
                                            <p:cond delay="0"/>
                                          </p:stCondLst>
                                        </p:cTn>
                                        <p:tgtEl>
                                          <p:spTgt spid="54"/>
                                        </p:tgtEl>
                                        <p:attrNameLst>
                                          <p:attrName>style.visibility</p:attrName>
                                        </p:attrNameLst>
                                      </p:cBhvr>
                                      <p:to>
                                        <p:strVal val="visible"/>
                                      </p:to>
                                    </p:set>
                                    <p:anim calcmode="lin" valueType="num">
                                      <p:cBhvr additive="base">
                                        <p:cTn id="163" dur="250" fill="hold"/>
                                        <p:tgtEl>
                                          <p:spTgt spid="54"/>
                                        </p:tgtEl>
                                        <p:attrNameLst>
                                          <p:attrName>ppt_x</p:attrName>
                                        </p:attrNameLst>
                                      </p:cBhvr>
                                      <p:tavLst>
                                        <p:tav tm="0">
                                          <p:val>
                                            <p:strVal val="1+#ppt_w/2"/>
                                          </p:val>
                                        </p:tav>
                                        <p:tav tm="100000">
                                          <p:val>
                                            <p:strVal val="#ppt_x"/>
                                          </p:val>
                                        </p:tav>
                                      </p:tavLst>
                                    </p:anim>
                                    <p:anim calcmode="lin" valueType="num">
                                      <p:cBhvr additive="base">
                                        <p:cTn id="164" dur="250" fill="hold"/>
                                        <p:tgtEl>
                                          <p:spTgt spid="54"/>
                                        </p:tgtEl>
                                        <p:attrNameLst>
                                          <p:attrName>ppt_y</p:attrName>
                                        </p:attrNameLst>
                                      </p:cBhvr>
                                      <p:tavLst>
                                        <p:tav tm="0">
                                          <p:val>
                                            <p:strVal val="#ppt_y"/>
                                          </p:val>
                                        </p:tav>
                                        <p:tav tm="100000">
                                          <p:val>
                                            <p:strVal val="#ppt_y"/>
                                          </p:val>
                                        </p:tav>
                                      </p:tavLst>
                                    </p:anim>
                                  </p:childTnLst>
                                </p:cTn>
                              </p:par>
                            </p:childTnLst>
                          </p:cTn>
                        </p:par>
                        <p:par>
                          <p:cTn id="165" fill="hold">
                            <p:stCondLst>
                              <p:cond delay="7600"/>
                            </p:stCondLst>
                            <p:childTnLst>
                              <p:par>
                                <p:cTn id="166" presetID="2" presetClass="entr" presetSubtype="2" fill="hold" grpId="0" nodeType="afterEffect">
                                  <p:stCondLst>
                                    <p:cond delay="0"/>
                                  </p:stCondLst>
                                  <p:childTnLst>
                                    <p:set>
                                      <p:cBhvr>
                                        <p:cTn id="167" dur="1" fill="hold">
                                          <p:stCondLst>
                                            <p:cond delay="0"/>
                                          </p:stCondLst>
                                        </p:cTn>
                                        <p:tgtEl>
                                          <p:spTgt spid="55"/>
                                        </p:tgtEl>
                                        <p:attrNameLst>
                                          <p:attrName>style.visibility</p:attrName>
                                        </p:attrNameLst>
                                      </p:cBhvr>
                                      <p:to>
                                        <p:strVal val="visible"/>
                                      </p:to>
                                    </p:set>
                                    <p:anim calcmode="lin" valueType="num">
                                      <p:cBhvr additive="base">
                                        <p:cTn id="168" dur="250" fill="hold"/>
                                        <p:tgtEl>
                                          <p:spTgt spid="55"/>
                                        </p:tgtEl>
                                        <p:attrNameLst>
                                          <p:attrName>ppt_x</p:attrName>
                                        </p:attrNameLst>
                                      </p:cBhvr>
                                      <p:tavLst>
                                        <p:tav tm="0">
                                          <p:val>
                                            <p:strVal val="1+#ppt_w/2"/>
                                          </p:val>
                                        </p:tav>
                                        <p:tav tm="100000">
                                          <p:val>
                                            <p:strVal val="#ppt_x"/>
                                          </p:val>
                                        </p:tav>
                                      </p:tavLst>
                                    </p:anim>
                                    <p:anim calcmode="lin" valueType="num">
                                      <p:cBhvr additive="base">
                                        <p:cTn id="169" dur="250" fill="hold"/>
                                        <p:tgtEl>
                                          <p:spTgt spid="55"/>
                                        </p:tgtEl>
                                        <p:attrNameLst>
                                          <p:attrName>ppt_y</p:attrName>
                                        </p:attrNameLst>
                                      </p:cBhvr>
                                      <p:tavLst>
                                        <p:tav tm="0">
                                          <p:val>
                                            <p:strVal val="#ppt_y"/>
                                          </p:val>
                                        </p:tav>
                                        <p:tav tm="100000">
                                          <p:val>
                                            <p:strVal val="#ppt_y"/>
                                          </p:val>
                                        </p:tav>
                                      </p:tavLst>
                                    </p:anim>
                                  </p:childTnLst>
                                </p:cTn>
                              </p:par>
                            </p:childTnLst>
                          </p:cTn>
                        </p:par>
                        <p:par>
                          <p:cTn id="170" fill="hold">
                            <p:stCondLst>
                              <p:cond delay="7850"/>
                            </p:stCondLst>
                            <p:childTnLst>
                              <p:par>
                                <p:cTn id="171" presetID="2" presetClass="entr" presetSubtype="2" fill="hold" grpId="0" nodeType="afterEffect">
                                  <p:stCondLst>
                                    <p:cond delay="0"/>
                                  </p:stCondLst>
                                  <p:childTnLst>
                                    <p:set>
                                      <p:cBhvr>
                                        <p:cTn id="172" dur="1" fill="hold">
                                          <p:stCondLst>
                                            <p:cond delay="0"/>
                                          </p:stCondLst>
                                        </p:cTn>
                                        <p:tgtEl>
                                          <p:spTgt spid="56"/>
                                        </p:tgtEl>
                                        <p:attrNameLst>
                                          <p:attrName>style.visibility</p:attrName>
                                        </p:attrNameLst>
                                      </p:cBhvr>
                                      <p:to>
                                        <p:strVal val="visible"/>
                                      </p:to>
                                    </p:set>
                                    <p:anim calcmode="lin" valueType="num">
                                      <p:cBhvr additive="base">
                                        <p:cTn id="173" dur="250" fill="hold"/>
                                        <p:tgtEl>
                                          <p:spTgt spid="56"/>
                                        </p:tgtEl>
                                        <p:attrNameLst>
                                          <p:attrName>ppt_x</p:attrName>
                                        </p:attrNameLst>
                                      </p:cBhvr>
                                      <p:tavLst>
                                        <p:tav tm="0">
                                          <p:val>
                                            <p:strVal val="1+#ppt_w/2"/>
                                          </p:val>
                                        </p:tav>
                                        <p:tav tm="100000">
                                          <p:val>
                                            <p:strVal val="#ppt_x"/>
                                          </p:val>
                                        </p:tav>
                                      </p:tavLst>
                                    </p:anim>
                                    <p:anim calcmode="lin" valueType="num">
                                      <p:cBhvr additive="base">
                                        <p:cTn id="174" dur="25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utoUpdateAnimBg="0"/>
      <p:bldP spid="20" grpId="0" animBg="1"/>
      <p:bldP spid="21" grpId="0" animBg="1"/>
      <p:bldP spid="22" grpId="0" bldLvl="0" animBg="1" autoUpdateAnimBg="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animBg="1"/>
      <p:bldP spid="51" grpId="0" animBg="1"/>
      <p:bldP spid="52" grpId="0"/>
      <p:bldP spid="53" grpId="0" animBg="1"/>
      <p:bldP spid="54" grpId="0"/>
      <p:bldP spid="55" grpId="0" animBg="1"/>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b="0">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b="0">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b="0"/>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b="0"/>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2" name="Freeform 6"/>
          <p:cNvSpPr>
            <a:spLocks/>
          </p:cNvSpPr>
          <p:nvPr/>
        </p:nvSpPr>
        <p:spPr bwMode="auto">
          <a:xfrm>
            <a:off x="441388" y="1203598"/>
            <a:ext cx="2662588"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3" name="Text Box 10"/>
          <p:cNvSpPr txBox="1">
            <a:spLocks noChangeArrowheads="1"/>
          </p:cNvSpPr>
          <p:nvPr/>
        </p:nvSpPr>
        <p:spPr bwMode="auto">
          <a:xfrm>
            <a:off x="395536" y="1285460"/>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r>
              <a:rPr lang="zh-CN" altLang="en-US" sz="1200" dirty="0">
                <a:solidFill>
                  <a:schemeClr val="tx1">
                    <a:lumMod val="50000"/>
                    <a:lumOff val="50000"/>
                  </a:schemeClr>
                </a:solidFill>
                <a:latin typeface="微软雅黑" pitchFamily="34" charset="-122"/>
                <a:ea typeface="微软雅黑" pitchFamily="34" charset="-122"/>
                <a:cs typeface="Open Sans" pitchFamily="34" charset="0"/>
              </a:rPr>
              <a:t>。</a:t>
            </a:r>
            <a:endParaRPr lang="en-US" sz="1200" dirty="0">
              <a:solidFill>
                <a:schemeClr val="tx1">
                  <a:lumMod val="50000"/>
                  <a:lumOff val="50000"/>
                </a:schemeClr>
              </a:solidFill>
              <a:latin typeface="微软雅黑" pitchFamily="34" charset="-122"/>
              <a:ea typeface="微软雅黑" pitchFamily="34" charset="-122"/>
              <a:cs typeface="Open Sans" pitchFamily="34" charset="0"/>
            </a:endParaRPr>
          </a:p>
        </p:txBody>
      </p:sp>
      <p:sp>
        <p:nvSpPr>
          <p:cNvPr id="24" name="Freeform 6"/>
          <p:cNvSpPr>
            <a:spLocks/>
          </p:cNvSpPr>
          <p:nvPr/>
        </p:nvSpPr>
        <p:spPr bwMode="auto">
          <a:xfrm>
            <a:off x="441389" y="3319450"/>
            <a:ext cx="2662588"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5" name="Text Box 10"/>
          <p:cNvSpPr txBox="1">
            <a:spLocks noChangeArrowheads="1"/>
          </p:cNvSpPr>
          <p:nvPr/>
        </p:nvSpPr>
        <p:spPr bwMode="auto">
          <a:xfrm>
            <a:off x="395536" y="3377887"/>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9900"/>
                </a:solidFill>
                <a:latin typeface="微软雅黑" pitchFamily="34" charset="-122"/>
                <a:ea typeface="微软雅黑" pitchFamily="34" charset="-122"/>
                <a:cs typeface="Open Sans" pitchFamily="34" charset="0"/>
              </a:rPr>
              <a:t>单击此处添加标题</a:t>
            </a:r>
            <a:endParaRPr lang="en-US" altLang="zh-CN" sz="1200" b="1" dirty="0">
              <a:solidFill>
                <a:srgbClr val="FF99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6" name="Freeform 6"/>
          <p:cNvSpPr>
            <a:spLocks/>
          </p:cNvSpPr>
          <p:nvPr/>
        </p:nvSpPr>
        <p:spPr bwMode="auto">
          <a:xfrm flipH="1">
            <a:off x="5938359" y="1203598"/>
            <a:ext cx="2804785"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7" name="Text Box 10"/>
          <p:cNvSpPr txBox="1">
            <a:spLocks noChangeArrowheads="1"/>
          </p:cNvSpPr>
          <p:nvPr/>
        </p:nvSpPr>
        <p:spPr bwMode="auto">
          <a:xfrm>
            <a:off x="6235645" y="1292756"/>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9900"/>
                </a:solidFill>
                <a:latin typeface="微软雅黑" pitchFamily="34" charset="-122"/>
                <a:ea typeface="微软雅黑" pitchFamily="34" charset="-122"/>
                <a:cs typeface="Open Sans" pitchFamily="34" charset="0"/>
              </a:rPr>
              <a:t>单击此处添加标题</a:t>
            </a:r>
            <a:endParaRPr lang="en-US" altLang="zh-CN" sz="1200" b="1" dirty="0">
              <a:solidFill>
                <a:srgbClr val="FF99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8" name="Freeform 6"/>
          <p:cNvSpPr>
            <a:spLocks/>
          </p:cNvSpPr>
          <p:nvPr/>
        </p:nvSpPr>
        <p:spPr bwMode="auto">
          <a:xfrm flipH="1">
            <a:off x="5938359" y="3319450"/>
            <a:ext cx="2804785"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9" name="Text Box 10"/>
          <p:cNvSpPr txBox="1">
            <a:spLocks noChangeArrowheads="1"/>
          </p:cNvSpPr>
          <p:nvPr/>
        </p:nvSpPr>
        <p:spPr bwMode="auto">
          <a:xfrm>
            <a:off x="6228002" y="3369569"/>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grpSp>
        <p:nvGrpSpPr>
          <p:cNvPr id="30" name="组合 29"/>
          <p:cNvGrpSpPr/>
          <p:nvPr/>
        </p:nvGrpSpPr>
        <p:grpSpPr>
          <a:xfrm>
            <a:off x="3171484" y="1380141"/>
            <a:ext cx="2705963" cy="2709287"/>
            <a:chOff x="5125678" y="2347916"/>
            <a:chExt cx="3054350" cy="3035301"/>
          </a:xfrm>
        </p:grpSpPr>
        <p:sp>
          <p:nvSpPr>
            <p:cNvPr id="31" name="Freeform 6"/>
            <p:cNvSpPr>
              <a:spLocks/>
            </p:cNvSpPr>
            <p:nvPr/>
          </p:nvSpPr>
          <p:spPr bwMode="auto">
            <a:xfrm>
              <a:off x="5125678" y="2347916"/>
              <a:ext cx="1528763" cy="1520825"/>
            </a:xfrm>
            <a:custGeom>
              <a:avLst/>
              <a:gdLst>
                <a:gd name="T0" fmla="*/ 648 w 650"/>
                <a:gd name="T1" fmla="*/ 0 h 647"/>
                <a:gd name="T2" fmla="*/ 625 w 650"/>
                <a:gd name="T3" fmla="*/ 20 h 647"/>
                <a:gd name="T4" fmla="*/ 578 w 650"/>
                <a:gd name="T5" fmla="*/ 89 h 647"/>
                <a:gd name="T6" fmla="*/ 551 w 650"/>
                <a:gd name="T7" fmla="*/ 13 h 647"/>
                <a:gd name="T8" fmla="*/ 521 w 650"/>
                <a:gd name="T9" fmla="*/ 18 h 647"/>
                <a:gd name="T10" fmla="*/ 522 w 650"/>
                <a:gd name="T11" fmla="*/ 99 h 647"/>
                <a:gd name="T12" fmla="*/ 454 w 650"/>
                <a:gd name="T13" fmla="*/ 50 h 647"/>
                <a:gd name="T14" fmla="*/ 426 w 650"/>
                <a:gd name="T15" fmla="*/ 40 h 647"/>
                <a:gd name="T16" fmla="*/ 411 w 650"/>
                <a:gd name="T17" fmla="*/ 66 h 647"/>
                <a:gd name="T18" fmla="*/ 391 w 650"/>
                <a:gd name="T19" fmla="*/ 147 h 647"/>
                <a:gd name="T20" fmla="*/ 339 w 650"/>
                <a:gd name="T21" fmla="*/ 85 h 647"/>
                <a:gd name="T22" fmla="*/ 313 w 650"/>
                <a:gd name="T23" fmla="*/ 100 h 647"/>
                <a:gd name="T24" fmla="*/ 341 w 650"/>
                <a:gd name="T25" fmla="*/ 176 h 647"/>
                <a:gd name="T26" fmla="*/ 261 w 650"/>
                <a:gd name="T27" fmla="*/ 153 h 647"/>
                <a:gd name="T28" fmla="*/ 231 w 650"/>
                <a:gd name="T29" fmla="*/ 153 h 647"/>
                <a:gd name="T30" fmla="*/ 226 w 650"/>
                <a:gd name="T31" fmla="*/ 182 h 647"/>
                <a:gd name="T32" fmla="*/ 235 w 650"/>
                <a:gd name="T33" fmla="*/ 266 h 647"/>
                <a:gd name="T34" fmla="*/ 165 w 650"/>
                <a:gd name="T35" fmla="*/ 225 h 647"/>
                <a:gd name="T36" fmla="*/ 146 w 650"/>
                <a:gd name="T37" fmla="*/ 248 h 647"/>
                <a:gd name="T38" fmla="*/ 198 w 650"/>
                <a:gd name="T39" fmla="*/ 309 h 647"/>
                <a:gd name="T40" fmla="*/ 114 w 650"/>
                <a:gd name="T41" fmla="*/ 316 h 647"/>
                <a:gd name="T42" fmla="*/ 86 w 650"/>
                <a:gd name="T43" fmla="*/ 325 h 647"/>
                <a:gd name="T44" fmla="*/ 92 w 650"/>
                <a:gd name="T45" fmla="*/ 355 h 647"/>
                <a:gd name="T46" fmla="*/ 128 w 650"/>
                <a:gd name="T47" fmla="*/ 430 h 647"/>
                <a:gd name="T48" fmla="*/ 49 w 650"/>
                <a:gd name="T49" fmla="*/ 416 h 647"/>
                <a:gd name="T50" fmla="*/ 38 w 650"/>
                <a:gd name="T51" fmla="*/ 444 h 647"/>
                <a:gd name="T52" fmla="*/ 109 w 650"/>
                <a:gd name="T53" fmla="*/ 484 h 647"/>
                <a:gd name="T54" fmla="*/ 32 w 650"/>
                <a:gd name="T55" fmla="*/ 519 h 647"/>
                <a:gd name="T56" fmla="*/ 9 w 650"/>
                <a:gd name="T57" fmla="*/ 537 h 647"/>
                <a:gd name="T58" fmla="*/ 24 w 650"/>
                <a:gd name="T59" fmla="*/ 563 h 647"/>
                <a:gd name="T60" fmla="*/ 85 w 650"/>
                <a:gd name="T61" fmla="*/ 621 h 647"/>
                <a:gd name="T62" fmla="*/ 5 w 650"/>
                <a:gd name="T63" fmla="*/ 635 h 647"/>
                <a:gd name="T64" fmla="*/ 650 w 650"/>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7">
                  <a:moveTo>
                    <a:pt x="650" y="1"/>
                  </a:moveTo>
                  <a:cubicBezTo>
                    <a:pt x="649" y="0"/>
                    <a:pt x="649" y="0"/>
                    <a:pt x="648" y="0"/>
                  </a:cubicBezTo>
                  <a:cubicBezTo>
                    <a:pt x="642" y="0"/>
                    <a:pt x="637" y="3"/>
                    <a:pt x="633" y="6"/>
                  </a:cubicBezTo>
                  <a:cubicBezTo>
                    <a:pt x="629" y="9"/>
                    <a:pt x="626" y="14"/>
                    <a:pt x="625" y="20"/>
                  </a:cubicBezTo>
                  <a:cubicBezTo>
                    <a:pt x="625" y="26"/>
                    <a:pt x="622" y="58"/>
                    <a:pt x="619" y="86"/>
                  </a:cubicBezTo>
                  <a:cubicBezTo>
                    <a:pt x="605" y="87"/>
                    <a:pt x="592" y="88"/>
                    <a:pt x="578" y="89"/>
                  </a:cubicBezTo>
                  <a:cubicBezTo>
                    <a:pt x="571" y="62"/>
                    <a:pt x="562" y="32"/>
                    <a:pt x="561" y="26"/>
                  </a:cubicBezTo>
                  <a:cubicBezTo>
                    <a:pt x="559" y="20"/>
                    <a:pt x="555" y="16"/>
                    <a:pt x="551" y="13"/>
                  </a:cubicBezTo>
                  <a:cubicBezTo>
                    <a:pt x="546" y="11"/>
                    <a:pt x="541" y="9"/>
                    <a:pt x="535" y="10"/>
                  </a:cubicBezTo>
                  <a:cubicBezTo>
                    <a:pt x="530" y="11"/>
                    <a:pt x="525" y="14"/>
                    <a:pt x="521" y="18"/>
                  </a:cubicBezTo>
                  <a:cubicBezTo>
                    <a:pt x="518" y="23"/>
                    <a:pt x="516" y="28"/>
                    <a:pt x="517" y="33"/>
                  </a:cubicBezTo>
                  <a:cubicBezTo>
                    <a:pt x="517" y="40"/>
                    <a:pt x="519" y="71"/>
                    <a:pt x="522" y="99"/>
                  </a:cubicBezTo>
                  <a:cubicBezTo>
                    <a:pt x="508" y="102"/>
                    <a:pt x="495" y="106"/>
                    <a:pt x="482" y="110"/>
                  </a:cubicBezTo>
                  <a:cubicBezTo>
                    <a:pt x="470" y="84"/>
                    <a:pt x="456" y="56"/>
                    <a:pt x="454" y="50"/>
                  </a:cubicBezTo>
                  <a:cubicBezTo>
                    <a:pt x="451" y="45"/>
                    <a:pt x="447" y="42"/>
                    <a:pt x="442" y="40"/>
                  </a:cubicBezTo>
                  <a:cubicBezTo>
                    <a:pt x="437" y="38"/>
                    <a:pt x="431" y="38"/>
                    <a:pt x="426" y="40"/>
                  </a:cubicBezTo>
                  <a:cubicBezTo>
                    <a:pt x="421" y="42"/>
                    <a:pt x="417" y="45"/>
                    <a:pt x="414" y="50"/>
                  </a:cubicBezTo>
                  <a:cubicBezTo>
                    <a:pt x="411" y="55"/>
                    <a:pt x="410" y="60"/>
                    <a:pt x="411" y="66"/>
                  </a:cubicBezTo>
                  <a:cubicBezTo>
                    <a:pt x="413" y="72"/>
                    <a:pt x="421" y="102"/>
                    <a:pt x="428" y="130"/>
                  </a:cubicBezTo>
                  <a:cubicBezTo>
                    <a:pt x="416" y="135"/>
                    <a:pt x="403" y="141"/>
                    <a:pt x="391" y="147"/>
                  </a:cubicBezTo>
                  <a:cubicBezTo>
                    <a:pt x="375" y="124"/>
                    <a:pt x="356" y="98"/>
                    <a:pt x="353" y="93"/>
                  </a:cubicBezTo>
                  <a:cubicBezTo>
                    <a:pt x="349" y="89"/>
                    <a:pt x="344" y="86"/>
                    <a:pt x="339" y="85"/>
                  </a:cubicBezTo>
                  <a:cubicBezTo>
                    <a:pt x="334" y="84"/>
                    <a:pt x="328" y="85"/>
                    <a:pt x="323" y="88"/>
                  </a:cubicBezTo>
                  <a:cubicBezTo>
                    <a:pt x="319" y="90"/>
                    <a:pt x="315" y="95"/>
                    <a:pt x="313" y="100"/>
                  </a:cubicBezTo>
                  <a:cubicBezTo>
                    <a:pt x="312" y="105"/>
                    <a:pt x="311" y="110"/>
                    <a:pt x="314" y="116"/>
                  </a:cubicBezTo>
                  <a:cubicBezTo>
                    <a:pt x="317" y="121"/>
                    <a:pt x="330" y="150"/>
                    <a:pt x="341" y="176"/>
                  </a:cubicBezTo>
                  <a:cubicBezTo>
                    <a:pt x="330" y="183"/>
                    <a:pt x="319" y="191"/>
                    <a:pt x="308" y="200"/>
                  </a:cubicBezTo>
                  <a:cubicBezTo>
                    <a:pt x="287" y="180"/>
                    <a:pt x="265" y="157"/>
                    <a:pt x="261" y="153"/>
                  </a:cubicBezTo>
                  <a:cubicBezTo>
                    <a:pt x="257" y="149"/>
                    <a:pt x="251" y="147"/>
                    <a:pt x="246" y="147"/>
                  </a:cubicBezTo>
                  <a:cubicBezTo>
                    <a:pt x="241" y="147"/>
                    <a:pt x="235" y="149"/>
                    <a:pt x="231" y="153"/>
                  </a:cubicBezTo>
                  <a:cubicBezTo>
                    <a:pt x="227" y="156"/>
                    <a:pt x="224" y="161"/>
                    <a:pt x="223" y="166"/>
                  </a:cubicBezTo>
                  <a:cubicBezTo>
                    <a:pt x="222" y="172"/>
                    <a:pt x="223" y="177"/>
                    <a:pt x="226" y="182"/>
                  </a:cubicBezTo>
                  <a:cubicBezTo>
                    <a:pt x="230" y="187"/>
                    <a:pt x="248" y="213"/>
                    <a:pt x="264" y="237"/>
                  </a:cubicBezTo>
                  <a:cubicBezTo>
                    <a:pt x="254" y="246"/>
                    <a:pt x="244" y="255"/>
                    <a:pt x="235" y="266"/>
                  </a:cubicBezTo>
                  <a:cubicBezTo>
                    <a:pt x="211" y="249"/>
                    <a:pt x="186" y="231"/>
                    <a:pt x="180" y="228"/>
                  </a:cubicBezTo>
                  <a:cubicBezTo>
                    <a:pt x="176" y="225"/>
                    <a:pt x="170" y="224"/>
                    <a:pt x="165" y="225"/>
                  </a:cubicBezTo>
                  <a:cubicBezTo>
                    <a:pt x="160" y="225"/>
                    <a:pt x="155" y="228"/>
                    <a:pt x="151" y="232"/>
                  </a:cubicBezTo>
                  <a:cubicBezTo>
                    <a:pt x="147" y="237"/>
                    <a:pt x="146" y="242"/>
                    <a:pt x="146" y="248"/>
                  </a:cubicBezTo>
                  <a:cubicBezTo>
                    <a:pt x="146" y="253"/>
                    <a:pt x="148" y="258"/>
                    <a:pt x="151" y="262"/>
                  </a:cubicBezTo>
                  <a:cubicBezTo>
                    <a:pt x="156" y="267"/>
                    <a:pt x="178" y="289"/>
                    <a:pt x="198" y="309"/>
                  </a:cubicBezTo>
                  <a:cubicBezTo>
                    <a:pt x="190" y="320"/>
                    <a:pt x="182" y="332"/>
                    <a:pt x="174" y="343"/>
                  </a:cubicBezTo>
                  <a:cubicBezTo>
                    <a:pt x="149" y="331"/>
                    <a:pt x="120" y="318"/>
                    <a:pt x="114" y="316"/>
                  </a:cubicBezTo>
                  <a:cubicBezTo>
                    <a:pt x="109" y="313"/>
                    <a:pt x="103" y="313"/>
                    <a:pt x="98" y="315"/>
                  </a:cubicBezTo>
                  <a:cubicBezTo>
                    <a:pt x="93" y="317"/>
                    <a:pt x="89" y="320"/>
                    <a:pt x="86" y="325"/>
                  </a:cubicBezTo>
                  <a:cubicBezTo>
                    <a:pt x="83" y="330"/>
                    <a:pt x="83" y="336"/>
                    <a:pt x="84" y="341"/>
                  </a:cubicBezTo>
                  <a:cubicBezTo>
                    <a:pt x="85" y="346"/>
                    <a:pt x="87" y="351"/>
                    <a:pt x="92" y="355"/>
                  </a:cubicBezTo>
                  <a:cubicBezTo>
                    <a:pt x="97" y="358"/>
                    <a:pt x="123" y="376"/>
                    <a:pt x="146" y="393"/>
                  </a:cubicBezTo>
                  <a:cubicBezTo>
                    <a:pt x="139" y="405"/>
                    <a:pt x="134" y="417"/>
                    <a:pt x="128" y="430"/>
                  </a:cubicBezTo>
                  <a:cubicBezTo>
                    <a:pt x="101" y="423"/>
                    <a:pt x="71" y="415"/>
                    <a:pt x="64" y="414"/>
                  </a:cubicBezTo>
                  <a:cubicBezTo>
                    <a:pt x="59" y="412"/>
                    <a:pt x="53" y="413"/>
                    <a:pt x="49" y="416"/>
                  </a:cubicBezTo>
                  <a:cubicBezTo>
                    <a:pt x="44" y="418"/>
                    <a:pt x="40" y="423"/>
                    <a:pt x="38" y="428"/>
                  </a:cubicBezTo>
                  <a:cubicBezTo>
                    <a:pt x="37" y="433"/>
                    <a:pt x="37" y="439"/>
                    <a:pt x="38" y="444"/>
                  </a:cubicBezTo>
                  <a:cubicBezTo>
                    <a:pt x="40" y="449"/>
                    <a:pt x="44" y="453"/>
                    <a:pt x="49" y="456"/>
                  </a:cubicBezTo>
                  <a:cubicBezTo>
                    <a:pt x="55" y="458"/>
                    <a:pt x="83" y="472"/>
                    <a:pt x="109" y="484"/>
                  </a:cubicBezTo>
                  <a:cubicBezTo>
                    <a:pt x="105" y="497"/>
                    <a:pt x="101" y="510"/>
                    <a:pt x="98" y="524"/>
                  </a:cubicBezTo>
                  <a:cubicBezTo>
                    <a:pt x="70" y="522"/>
                    <a:pt x="38" y="519"/>
                    <a:pt x="32" y="519"/>
                  </a:cubicBezTo>
                  <a:cubicBezTo>
                    <a:pt x="27" y="518"/>
                    <a:pt x="21" y="520"/>
                    <a:pt x="17" y="523"/>
                  </a:cubicBezTo>
                  <a:cubicBezTo>
                    <a:pt x="13" y="527"/>
                    <a:pt x="10" y="532"/>
                    <a:pt x="9" y="537"/>
                  </a:cubicBezTo>
                  <a:cubicBezTo>
                    <a:pt x="8" y="543"/>
                    <a:pt x="9" y="548"/>
                    <a:pt x="12" y="553"/>
                  </a:cubicBezTo>
                  <a:cubicBezTo>
                    <a:pt x="15" y="558"/>
                    <a:pt x="19" y="561"/>
                    <a:pt x="24" y="563"/>
                  </a:cubicBezTo>
                  <a:cubicBezTo>
                    <a:pt x="31" y="564"/>
                    <a:pt x="61" y="573"/>
                    <a:pt x="88" y="580"/>
                  </a:cubicBezTo>
                  <a:cubicBezTo>
                    <a:pt x="86" y="594"/>
                    <a:pt x="85" y="608"/>
                    <a:pt x="85" y="621"/>
                  </a:cubicBezTo>
                  <a:cubicBezTo>
                    <a:pt x="56" y="624"/>
                    <a:pt x="25" y="627"/>
                    <a:pt x="19" y="628"/>
                  </a:cubicBezTo>
                  <a:cubicBezTo>
                    <a:pt x="13" y="628"/>
                    <a:pt x="8" y="631"/>
                    <a:pt x="5" y="635"/>
                  </a:cubicBezTo>
                  <a:cubicBezTo>
                    <a:pt x="2" y="638"/>
                    <a:pt x="0" y="642"/>
                    <a:pt x="0" y="647"/>
                  </a:cubicBezTo>
                  <a:cubicBezTo>
                    <a:pt x="650" y="647"/>
                    <a:pt x="650" y="647"/>
                    <a:pt x="650" y="647"/>
                  </a:cubicBezTo>
                  <a:lnTo>
                    <a:pt x="650" y="1"/>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2" name="Freeform 7"/>
            <p:cNvSpPr>
              <a:spLocks/>
            </p:cNvSpPr>
            <p:nvPr/>
          </p:nvSpPr>
          <p:spPr bwMode="auto">
            <a:xfrm>
              <a:off x="5125678" y="3863979"/>
              <a:ext cx="1528763" cy="1519238"/>
            </a:xfrm>
            <a:custGeom>
              <a:avLst/>
              <a:gdLst>
                <a:gd name="T0" fmla="*/ 648 w 650"/>
                <a:gd name="T1" fmla="*/ 646 h 646"/>
                <a:gd name="T2" fmla="*/ 625 w 650"/>
                <a:gd name="T3" fmla="*/ 626 h 646"/>
                <a:gd name="T4" fmla="*/ 578 w 650"/>
                <a:gd name="T5" fmla="*/ 557 h 646"/>
                <a:gd name="T6" fmla="*/ 551 w 650"/>
                <a:gd name="T7" fmla="*/ 633 h 646"/>
                <a:gd name="T8" fmla="*/ 521 w 650"/>
                <a:gd name="T9" fmla="*/ 628 h 646"/>
                <a:gd name="T10" fmla="*/ 522 w 650"/>
                <a:gd name="T11" fmla="*/ 547 h 646"/>
                <a:gd name="T12" fmla="*/ 454 w 650"/>
                <a:gd name="T13" fmla="*/ 596 h 646"/>
                <a:gd name="T14" fmla="*/ 426 w 650"/>
                <a:gd name="T15" fmla="*/ 607 h 646"/>
                <a:gd name="T16" fmla="*/ 411 w 650"/>
                <a:gd name="T17" fmla="*/ 581 h 646"/>
                <a:gd name="T18" fmla="*/ 391 w 650"/>
                <a:gd name="T19" fmla="*/ 499 h 646"/>
                <a:gd name="T20" fmla="*/ 339 w 650"/>
                <a:gd name="T21" fmla="*/ 561 h 646"/>
                <a:gd name="T22" fmla="*/ 313 w 650"/>
                <a:gd name="T23" fmla="*/ 547 h 646"/>
                <a:gd name="T24" fmla="*/ 341 w 650"/>
                <a:gd name="T25" fmla="*/ 470 h 646"/>
                <a:gd name="T26" fmla="*/ 261 w 650"/>
                <a:gd name="T27" fmla="*/ 493 h 646"/>
                <a:gd name="T28" fmla="*/ 231 w 650"/>
                <a:gd name="T29" fmla="*/ 494 h 646"/>
                <a:gd name="T30" fmla="*/ 226 w 650"/>
                <a:gd name="T31" fmla="*/ 465 h 646"/>
                <a:gd name="T32" fmla="*/ 235 w 650"/>
                <a:gd name="T33" fmla="*/ 381 h 646"/>
                <a:gd name="T34" fmla="*/ 165 w 650"/>
                <a:gd name="T35" fmla="*/ 422 h 646"/>
                <a:gd name="T36" fmla="*/ 146 w 650"/>
                <a:gd name="T37" fmla="*/ 399 h 646"/>
                <a:gd name="T38" fmla="*/ 198 w 650"/>
                <a:gd name="T39" fmla="*/ 337 h 646"/>
                <a:gd name="T40" fmla="*/ 114 w 650"/>
                <a:gd name="T41" fmla="*/ 331 h 646"/>
                <a:gd name="T42" fmla="*/ 86 w 650"/>
                <a:gd name="T43" fmla="*/ 321 h 646"/>
                <a:gd name="T44" fmla="*/ 92 w 650"/>
                <a:gd name="T45" fmla="*/ 292 h 646"/>
                <a:gd name="T46" fmla="*/ 128 w 650"/>
                <a:gd name="T47" fmla="*/ 216 h 646"/>
                <a:gd name="T48" fmla="*/ 49 w 650"/>
                <a:gd name="T49" fmla="*/ 230 h 646"/>
                <a:gd name="T50" fmla="*/ 38 w 650"/>
                <a:gd name="T51" fmla="*/ 202 h 646"/>
                <a:gd name="T52" fmla="*/ 109 w 650"/>
                <a:gd name="T53" fmla="*/ 162 h 646"/>
                <a:gd name="T54" fmla="*/ 32 w 650"/>
                <a:gd name="T55" fmla="*/ 128 h 646"/>
                <a:gd name="T56" fmla="*/ 9 w 650"/>
                <a:gd name="T57" fmla="*/ 109 h 646"/>
                <a:gd name="T58" fmla="*/ 24 w 650"/>
                <a:gd name="T59" fmla="*/ 84 h 646"/>
                <a:gd name="T60" fmla="*/ 85 w 650"/>
                <a:gd name="T61" fmla="*/ 25 h 646"/>
                <a:gd name="T62" fmla="*/ 5 w 650"/>
                <a:gd name="T63" fmla="*/ 11 h 646"/>
                <a:gd name="T64" fmla="*/ 650 w 650"/>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6">
                  <a:moveTo>
                    <a:pt x="650" y="646"/>
                  </a:moveTo>
                  <a:cubicBezTo>
                    <a:pt x="649" y="646"/>
                    <a:pt x="649" y="646"/>
                    <a:pt x="648" y="646"/>
                  </a:cubicBezTo>
                  <a:cubicBezTo>
                    <a:pt x="642" y="646"/>
                    <a:pt x="637" y="644"/>
                    <a:pt x="633" y="640"/>
                  </a:cubicBezTo>
                  <a:cubicBezTo>
                    <a:pt x="629" y="637"/>
                    <a:pt x="626" y="632"/>
                    <a:pt x="625" y="626"/>
                  </a:cubicBezTo>
                  <a:cubicBezTo>
                    <a:pt x="625" y="620"/>
                    <a:pt x="622" y="589"/>
                    <a:pt x="619" y="560"/>
                  </a:cubicBezTo>
                  <a:cubicBezTo>
                    <a:pt x="605" y="560"/>
                    <a:pt x="592" y="558"/>
                    <a:pt x="578" y="557"/>
                  </a:cubicBezTo>
                  <a:cubicBezTo>
                    <a:pt x="571" y="584"/>
                    <a:pt x="562" y="614"/>
                    <a:pt x="561" y="621"/>
                  </a:cubicBezTo>
                  <a:cubicBezTo>
                    <a:pt x="559" y="626"/>
                    <a:pt x="555" y="630"/>
                    <a:pt x="551" y="633"/>
                  </a:cubicBezTo>
                  <a:cubicBezTo>
                    <a:pt x="546" y="636"/>
                    <a:pt x="541" y="637"/>
                    <a:pt x="535" y="636"/>
                  </a:cubicBezTo>
                  <a:cubicBezTo>
                    <a:pt x="530" y="635"/>
                    <a:pt x="525" y="632"/>
                    <a:pt x="521" y="628"/>
                  </a:cubicBezTo>
                  <a:cubicBezTo>
                    <a:pt x="518" y="624"/>
                    <a:pt x="516" y="619"/>
                    <a:pt x="517" y="613"/>
                  </a:cubicBezTo>
                  <a:cubicBezTo>
                    <a:pt x="517" y="607"/>
                    <a:pt x="519" y="575"/>
                    <a:pt x="522" y="547"/>
                  </a:cubicBezTo>
                  <a:cubicBezTo>
                    <a:pt x="508" y="544"/>
                    <a:pt x="495" y="540"/>
                    <a:pt x="482" y="536"/>
                  </a:cubicBezTo>
                  <a:cubicBezTo>
                    <a:pt x="470" y="562"/>
                    <a:pt x="456" y="590"/>
                    <a:pt x="454" y="596"/>
                  </a:cubicBezTo>
                  <a:cubicBezTo>
                    <a:pt x="451" y="601"/>
                    <a:pt x="447" y="605"/>
                    <a:pt x="442" y="607"/>
                  </a:cubicBezTo>
                  <a:cubicBezTo>
                    <a:pt x="437" y="608"/>
                    <a:pt x="431" y="608"/>
                    <a:pt x="426" y="607"/>
                  </a:cubicBezTo>
                  <a:cubicBezTo>
                    <a:pt x="421" y="605"/>
                    <a:pt x="417" y="601"/>
                    <a:pt x="414" y="596"/>
                  </a:cubicBezTo>
                  <a:cubicBezTo>
                    <a:pt x="411" y="592"/>
                    <a:pt x="410" y="586"/>
                    <a:pt x="411" y="581"/>
                  </a:cubicBezTo>
                  <a:cubicBezTo>
                    <a:pt x="413" y="574"/>
                    <a:pt x="421" y="544"/>
                    <a:pt x="428" y="517"/>
                  </a:cubicBezTo>
                  <a:cubicBezTo>
                    <a:pt x="416" y="511"/>
                    <a:pt x="403" y="505"/>
                    <a:pt x="391" y="499"/>
                  </a:cubicBezTo>
                  <a:cubicBezTo>
                    <a:pt x="375" y="522"/>
                    <a:pt x="356" y="548"/>
                    <a:pt x="353" y="553"/>
                  </a:cubicBezTo>
                  <a:cubicBezTo>
                    <a:pt x="349" y="558"/>
                    <a:pt x="344" y="560"/>
                    <a:pt x="339" y="561"/>
                  </a:cubicBezTo>
                  <a:cubicBezTo>
                    <a:pt x="334" y="562"/>
                    <a:pt x="328" y="562"/>
                    <a:pt x="323" y="559"/>
                  </a:cubicBezTo>
                  <a:cubicBezTo>
                    <a:pt x="319" y="556"/>
                    <a:pt x="315" y="552"/>
                    <a:pt x="313" y="547"/>
                  </a:cubicBezTo>
                  <a:cubicBezTo>
                    <a:pt x="312" y="542"/>
                    <a:pt x="311" y="536"/>
                    <a:pt x="314" y="531"/>
                  </a:cubicBezTo>
                  <a:cubicBezTo>
                    <a:pt x="317" y="525"/>
                    <a:pt x="330" y="496"/>
                    <a:pt x="341" y="470"/>
                  </a:cubicBezTo>
                  <a:cubicBezTo>
                    <a:pt x="330" y="463"/>
                    <a:pt x="319" y="455"/>
                    <a:pt x="308" y="447"/>
                  </a:cubicBezTo>
                  <a:cubicBezTo>
                    <a:pt x="287" y="467"/>
                    <a:pt x="265" y="489"/>
                    <a:pt x="261" y="493"/>
                  </a:cubicBezTo>
                  <a:cubicBezTo>
                    <a:pt x="257" y="497"/>
                    <a:pt x="251" y="499"/>
                    <a:pt x="246" y="499"/>
                  </a:cubicBezTo>
                  <a:cubicBezTo>
                    <a:pt x="241" y="499"/>
                    <a:pt x="235" y="497"/>
                    <a:pt x="231" y="494"/>
                  </a:cubicBezTo>
                  <a:cubicBezTo>
                    <a:pt x="227" y="490"/>
                    <a:pt x="224" y="485"/>
                    <a:pt x="223" y="480"/>
                  </a:cubicBezTo>
                  <a:cubicBezTo>
                    <a:pt x="222" y="475"/>
                    <a:pt x="223" y="469"/>
                    <a:pt x="226" y="465"/>
                  </a:cubicBezTo>
                  <a:cubicBezTo>
                    <a:pt x="230" y="459"/>
                    <a:pt x="248" y="433"/>
                    <a:pt x="264" y="410"/>
                  </a:cubicBezTo>
                  <a:cubicBezTo>
                    <a:pt x="254" y="400"/>
                    <a:pt x="244" y="391"/>
                    <a:pt x="235" y="381"/>
                  </a:cubicBezTo>
                  <a:cubicBezTo>
                    <a:pt x="211" y="397"/>
                    <a:pt x="186" y="415"/>
                    <a:pt x="180" y="418"/>
                  </a:cubicBezTo>
                  <a:cubicBezTo>
                    <a:pt x="176" y="422"/>
                    <a:pt x="170" y="423"/>
                    <a:pt x="165" y="422"/>
                  </a:cubicBezTo>
                  <a:cubicBezTo>
                    <a:pt x="160" y="421"/>
                    <a:pt x="155" y="418"/>
                    <a:pt x="151" y="414"/>
                  </a:cubicBezTo>
                  <a:cubicBezTo>
                    <a:pt x="147" y="409"/>
                    <a:pt x="146" y="404"/>
                    <a:pt x="146" y="399"/>
                  </a:cubicBezTo>
                  <a:cubicBezTo>
                    <a:pt x="146" y="394"/>
                    <a:pt x="148" y="388"/>
                    <a:pt x="151" y="384"/>
                  </a:cubicBezTo>
                  <a:cubicBezTo>
                    <a:pt x="156" y="379"/>
                    <a:pt x="178" y="357"/>
                    <a:pt x="198" y="337"/>
                  </a:cubicBezTo>
                  <a:cubicBezTo>
                    <a:pt x="190" y="326"/>
                    <a:pt x="182" y="315"/>
                    <a:pt x="174" y="303"/>
                  </a:cubicBezTo>
                  <a:cubicBezTo>
                    <a:pt x="149" y="315"/>
                    <a:pt x="120" y="328"/>
                    <a:pt x="114" y="331"/>
                  </a:cubicBezTo>
                  <a:cubicBezTo>
                    <a:pt x="109" y="333"/>
                    <a:pt x="103" y="333"/>
                    <a:pt x="98" y="331"/>
                  </a:cubicBezTo>
                  <a:cubicBezTo>
                    <a:pt x="93" y="329"/>
                    <a:pt x="89" y="326"/>
                    <a:pt x="86" y="321"/>
                  </a:cubicBezTo>
                  <a:cubicBezTo>
                    <a:pt x="83" y="316"/>
                    <a:pt x="83" y="311"/>
                    <a:pt x="84" y="305"/>
                  </a:cubicBezTo>
                  <a:cubicBezTo>
                    <a:pt x="85" y="300"/>
                    <a:pt x="87" y="295"/>
                    <a:pt x="92" y="292"/>
                  </a:cubicBezTo>
                  <a:cubicBezTo>
                    <a:pt x="97" y="288"/>
                    <a:pt x="123" y="270"/>
                    <a:pt x="146" y="253"/>
                  </a:cubicBezTo>
                  <a:cubicBezTo>
                    <a:pt x="139" y="241"/>
                    <a:pt x="134" y="229"/>
                    <a:pt x="128" y="216"/>
                  </a:cubicBezTo>
                  <a:cubicBezTo>
                    <a:pt x="101" y="223"/>
                    <a:pt x="71" y="231"/>
                    <a:pt x="64" y="233"/>
                  </a:cubicBezTo>
                  <a:cubicBezTo>
                    <a:pt x="59" y="234"/>
                    <a:pt x="53" y="233"/>
                    <a:pt x="49" y="230"/>
                  </a:cubicBezTo>
                  <a:cubicBezTo>
                    <a:pt x="44" y="228"/>
                    <a:pt x="40" y="224"/>
                    <a:pt x="38" y="218"/>
                  </a:cubicBezTo>
                  <a:cubicBezTo>
                    <a:pt x="37" y="213"/>
                    <a:pt x="37" y="207"/>
                    <a:pt x="38" y="202"/>
                  </a:cubicBezTo>
                  <a:cubicBezTo>
                    <a:pt x="40" y="198"/>
                    <a:pt x="44" y="193"/>
                    <a:pt x="49" y="191"/>
                  </a:cubicBezTo>
                  <a:cubicBezTo>
                    <a:pt x="55" y="188"/>
                    <a:pt x="83" y="174"/>
                    <a:pt x="109" y="162"/>
                  </a:cubicBezTo>
                  <a:cubicBezTo>
                    <a:pt x="105" y="149"/>
                    <a:pt x="101" y="136"/>
                    <a:pt x="98" y="122"/>
                  </a:cubicBezTo>
                  <a:cubicBezTo>
                    <a:pt x="70" y="125"/>
                    <a:pt x="38" y="127"/>
                    <a:pt x="32" y="128"/>
                  </a:cubicBezTo>
                  <a:cubicBezTo>
                    <a:pt x="27" y="128"/>
                    <a:pt x="21" y="126"/>
                    <a:pt x="17" y="123"/>
                  </a:cubicBezTo>
                  <a:cubicBezTo>
                    <a:pt x="13" y="119"/>
                    <a:pt x="10" y="115"/>
                    <a:pt x="9" y="109"/>
                  </a:cubicBezTo>
                  <a:cubicBezTo>
                    <a:pt x="8" y="103"/>
                    <a:pt x="9" y="98"/>
                    <a:pt x="12" y="93"/>
                  </a:cubicBezTo>
                  <a:cubicBezTo>
                    <a:pt x="15" y="89"/>
                    <a:pt x="19" y="85"/>
                    <a:pt x="24" y="84"/>
                  </a:cubicBezTo>
                  <a:cubicBezTo>
                    <a:pt x="31" y="82"/>
                    <a:pt x="61" y="73"/>
                    <a:pt x="88" y="66"/>
                  </a:cubicBezTo>
                  <a:cubicBezTo>
                    <a:pt x="86" y="52"/>
                    <a:pt x="85" y="39"/>
                    <a:pt x="85" y="25"/>
                  </a:cubicBezTo>
                  <a:cubicBezTo>
                    <a:pt x="56" y="22"/>
                    <a:pt x="25" y="19"/>
                    <a:pt x="19" y="19"/>
                  </a:cubicBezTo>
                  <a:cubicBezTo>
                    <a:pt x="13" y="18"/>
                    <a:pt x="8" y="15"/>
                    <a:pt x="5" y="11"/>
                  </a:cubicBezTo>
                  <a:cubicBezTo>
                    <a:pt x="2" y="8"/>
                    <a:pt x="0" y="4"/>
                    <a:pt x="0" y="0"/>
                  </a:cubicBezTo>
                  <a:cubicBezTo>
                    <a:pt x="650" y="0"/>
                    <a:pt x="650" y="0"/>
                    <a:pt x="650" y="0"/>
                  </a:cubicBezTo>
                  <a:lnTo>
                    <a:pt x="650" y="646"/>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3" name="Freeform 8"/>
            <p:cNvSpPr>
              <a:spLocks/>
            </p:cNvSpPr>
            <p:nvPr/>
          </p:nvSpPr>
          <p:spPr bwMode="auto">
            <a:xfrm>
              <a:off x="6649678" y="2347916"/>
              <a:ext cx="1530350" cy="1520825"/>
            </a:xfrm>
            <a:custGeom>
              <a:avLst/>
              <a:gdLst>
                <a:gd name="T0" fmla="*/ 3 w 651"/>
                <a:gd name="T1" fmla="*/ 0 h 647"/>
                <a:gd name="T2" fmla="*/ 25 w 651"/>
                <a:gd name="T3" fmla="*/ 20 h 647"/>
                <a:gd name="T4" fmla="*/ 72 w 651"/>
                <a:gd name="T5" fmla="*/ 89 h 647"/>
                <a:gd name="T6" fmla="*/ 100 w 651"/>
                <a:gd name="T7" fmla="*/ 13 h 647"/>
                <a:gd name="T8" fmla="*/ 129 w 651"/>
                <a:gd name="T9" fmla="*/ 18 h 647"/>
                <a:gd name="T10" fmla="*/ 129 w 651"/>
                <a:gd name="T11" fmla="*/ 99 h 647"/>
                <a:gd name="T12" fmla="*/ 197 w 651"/>
                <a:gd name="T13" fmla="*/ 50 h 647"/>
                <a:gd name="T14" fmla="*/ 224 w 651"/>
                <a:gd name="T15" fmla="*/ 40 h 647"/>
                <a:gd name="T16" fmla="*/ 239 w 651"/>
                <a:gd name="T17" fmla="*/ 66 h 647"/>
                <a:gd name="T18" fmla="*/ 259 w 651"/>
                <a:gd name="T19" fmla="*/ 147 h 647"/>
                <a:gd name="T20" fmla="*/ 311 w 651"/>
                <a:gd name="T21" fmla="*/ 85 h 647"/>
                <a:gd name="T22" fmla="*/ 337 w 651"/>
                <a:gd name="T23" fmla="*/ 100 h 647"/>
                <a:gd name="T24" fmla="*/ 309 w 651"/>
                <a:gd name="T25" fmla="*/ 176 h 647"/>
                <a:gd name="T26" fmla="*/ 390 w 651"/>
                <a:gd name="T27" fmla="*/ 153 h 647"/>
                <a:gd name="T28" fmla="*/ 419 w 651"/>
                <a:gd name="T29" fmla="*/ 153 h 647"/>
                <a:gd name="T30" fmla="*/ 424 w 651"/>
                <a:gd name="T31" fmla="*/ 182 h 647"/>
                <a:gd name="T32" fmla="*/ 416 w 651"/>
                <a:gd name="T33" fmla="*/ 266 h 647"/>
                <a:gd name="T34" fmla="*/ 486 w 651"/>
                <a:gd name="T35" fmla="*/ 225 h 647"/>
                <a:gd name="T36" fmla="*/ 505 w 651"/>
                <a:gd name="T37" fmla="*/ 248 h 647"/>
                <a:gd name="T38" fmla="*/ 452 w 651"/>
                <a:gd name="T39" fmla="*/ 309 h 647"/>
                <a:gd name="T40" fmla="*/ 536 w 651"/>
                <a:gd name="T41" fmla="*/ 316 h 647"/>
                <a:gd name="T42" fmla="*/ 564 w 651"/>
                <a:gd name="T43" fmla="*/ 325 h 647"/>
                <a:gd name="T44" fmla="*/ 558 w 651"/>
                <a:gd name="T45" fmla="*/ 355 h 647"/>
                <a:gd name="T46" fmla="*/ 522 w 651"/>
                <a:gd name="T47" fmla="*/ 430 h 647"/>
                <a:gd name="T48" fmla="*/ 602 w 651"/>
                <a:gd name="T49" fmla="*/ 416 h 647"/>
                <a:gd name="T50" fmla="*/ 612 w 651"/>
                <a:gd name="T51" fmla="*/ 444 h 647"/>
                <a:gd name="T52" fmla="*/ 542 w 651"/>
                <a:gd name="T53" fmla="*/ 484 h 647"/>
                <a:gd name="T54" fmla="*/ 618 w 651"/>
                <a:gd name="T55" fmla="*/ 519 h 647"/>
                <a:gd name="T56" fmla="*/ 641 w 651"/>
                <a:gd name="T57" fmla="*/ 537 h 647"/>
                <a:gd name="T58" fmla="*/ 626 w 651"/>
                <a:gd name="T59" fmla="*/ 563 h 647"/>
                <a:gd name="T60" fmla="*/ 566 w 651"/>
                <a:gd name="T61" fmla="*/ 621 h 647"/>
                <a:gd name="T62" fmla="*/ 646 w 651"/>
                <a:gd name="T63" fmla="*/ 635 h 647"/>
                <a:gd name="T64" fmla="*/ 0 w 651"/>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7">
                  <a:moveTo>
                    <a:pt x="0" y="1"/>
                  </a:moveTo>
                  <a:cubicBezTo>
                    <a:pt x="1" y="0"/>
                    <a:pt x="2" y="0"/>
                    <a:pt x="3" y="0"/>
                  </a:cubicBezTo>
                  <a:cubicBezTo>
                    <a:pt x="8" y="0"/>
                    <a:pt x="13" y="3"/>
                    <a:pt x="18" y="6"/>
                  </a:cubicBezTo>
                  <a:cubicBezTo>
                    <a:pt x="22" y="9"/>
                    <a:pt x="24" y="14"/>
                    <a:pt x="25" y="20"/>
                  </a:cubicBezTo>
                  <a:cubicBezTo>
                    <a:pt x="26" y="26"/>
                    <a:pt x="29" y="58"/>
                    <a:pt x="31" y="86"/>
                  </a:cubicBezTo>
                  <a:cubicBezTo>
                    <a:pt x="45" y="87"/>
                    <a:pt x="59" y="88"/>
                    <a:pt x="72" y="89"/>
                  </a:cubicBezTo>
                  <a:cubicBezTo>
                    <a:pt x="80" y="62"/>
                    <a:pt x="88" y="32"/>
                    <a:pt x="90" y="26"/>
                  </a:cubicBezTo>
                  <a:cubicBezTo>
                    <a:pt x="91" y="20"/>
                    <a:pt x="95" y="16"/>
                    <a:pt x="100" y="13"/>
                  </a:cubicBezTo>
                  <a:cubicBezTo>
                    <a:pt x="104" y="11"/>
                    <a:pt x="110" y="9"/>
                    <a:pt x="115" y="10"/>
                  </a:cubicBezTo>
                  <a:cubicBezTo>
                    <a:pt x="121" y="11"/>
                    <a:pt x="125" y="14"/>
                    <a:pt x="129" y="18"/>
                  </a:cubicBezTo>
                  <a:cubicBezTo>
                    <a:pt x="132" y="23"/>
                    <a:pt x="134" y="28"/>
                    <a:pt x="134" y="33"/>
                  </a:cubicBezTo>
                  <a:cubicBezTo>
                    <a:pt x="133" y="40"/>
                    <a:pt x="131" y="71"/>
                    <a:pt x="129" y="99"/>
                  </a:cubicBezTo>
                  <a:cubicBezTo>
                    <a:pt x="142" y="102"/>
                    <a:pt x="155" y="106"/>
                    <a:pt x="168" y="110"/>
                  </a:cubicBezTo>
                  <a:cubicBezTo>
                    <a:pt x="180" y="84"/>
                    <a:pt x="194" y="56"/>
                    <a:pt x="197" y="50"/>
                  </a:cubicBezTo>
                  <a:cubicBezTo>
                    <a:pt x="199" y="45"/>
                    <a:pt x="203" y="42"/>
                    <a:pt x="208" y="40"/>
                  </a:cubicBezTo>
                  <a:cubicBezTo>
                    <a:pt x="214" y="38"/>
                    <a:pt x="219" y="38"/>
                    <a:pt x="224" y="40"/>
                  </a:cubicBezTo>
                  <a:cubicBezTo>
                    <a:pt x="230" y="42"/>
                    <a:pt x="234" y="45"/>
                    <a:pt x="236" y="50"/>
                  </a:cubicBezTo>
                  <a:cubicBezTo>
                    <a:pt x="239" y="55"/>
                    <a:pt x="240" y="60"/>
                    <a:pt x="239" y="66"/>
                  </a:cubicBezTo>
                  <a:cubicBezTo>
                    <a:pt x="237" y="72"/>
                    <a:pt x="229" y="102"/>
                    <a:pt x="222" y="130"/>
                  </a:cubicBezTo>
                  <a:cubicBezTo>
                    <a:pt x="235" y="135"/>
                    <a:pt x="247" y="141"/>
                    <a:pt x="259" y="147"/>
                  </a:cubicBezTo>
                  <a:cubicBezTo>
                    <a:pt x="276" y="124"/>
                    <a:pt x="294" y="98"/>
                    <a:pt x="298" y="93"/>
                  </a:cubicBezTo>
                  <a:cubicBezTo>
                    <a:pt x="301" y="89"/>
                    <a:pt x="306" y="86"/>
                    <a:pt x="311" y="85"/>
                  </a:cubicBezTo>
                  <a:cubicBezTo>
                    <a:pt x="316" y="84"/>
                    <a:pt x="322" y="85"/>
                    <a:pt x="327" y="88"/>
                  </a:cubicBezTo>
                  <a:cubicBezTo>
                    <a:pt x="332" y="90"/>
                    <a:pt x="335" y="95"/>
                    <a:pt x="337" y="100"/>
                  </a:cubicBezTo>
                  <a:cubicBezTo>
                    <a:pt x="339" y="105"/>
                    <a:pt x="339" y="110"/>
                    <a:pt x="336" y="116"/>
                  </a:cubicBezTo>
                  <a:cubicBezTo>
                    <a:pt x="334" y="121"/>
                    <a:pt x="321" y="150"/>
                    <a:pt x="309" y="176"/>
                  </a:cubicBezTo>
                  <a:cubicBezTo>
                    <a:pt x="321" y="183"/>
                    <a:pt x="332" y="191"/>
                    <a:pt x="343" y="200"/>
                  </a:cubicBezTo>
                  <a:cubicBezTo>
                    <a:pt x="363" y="180"/>
                    <a:pt x="385" y="157"/>
                    <a:pt x="390" y="153"/>
                  </a:cubicBezTo>
                  <a:cubicBezTo>
                    <a:pt x="394" y="149"/>
                    <a:pt x="399" y="147"/>
                    <a:pt x="404" y="147"/>
                  </a:cubicBezTo>
                  <a:cubicBezTo>
                    <a:pt x="410" y="147"/>
                    <a:pt x="415" y="149"/>
                    <a:pt x="419" y="153"/>
                  </a:cubicBezTo>
                  <a:cubicBezTo>
                    <a:pt x="424" y="156"/>
                    <a:pt x="426" y="161"/>
                    <a:pt x="427" y="166"/>
                  </a:cubicBezTo>
                  <a:cubicBezTo>
                    <a:pt x="428" y="172"/>
                    <a:pt x="427" y="177"/>
                    <a:pt x="424" y="182"/>
                  </a:cubicBezTo>
                  <a:cubicBezTo>
                    <a:pt x="420" y="187"/>
                    <a:pt x="403" y="213"/>
                    <a:pt x="386" y="237"/>
                  </a:cubicBezTo>
                  <a:cubicBezTo>
                    <a:pt x="397" y="246"/>
                    <a:pt x="406" y="255"/>
                    <a:pt x="416" y="266"/>
                  </a:cubicBezTo>
                  <a:cubicBezTo>
                    <a:pt x="439" y="249"/>
                    <a:pt x="465" y="231"/>
                    <a:pt x="470" y="228"/>
                  </a:cubicBezTo>
                  <a:cubicBezTo>
                    <a:pt x="475" y="225"/>
                    <a:pt x="480" y="224"/>
                    <a:pt x="486" y="225"/>
                  </a:cubicBezTo>
                  <a:cubicBezTo>
                    <a:pt x="491" y="225"/>
                    <a:pt x="496" y="228"/>
                    <a:pt x="499" y="232"/>
                  </a:cubicBezTo>
                  <a:cubicBezTo>
                    <a:pt x="503" y="237"/>
                    <a:pt x="505" y="242"/>
                    <a:pt x="505" y="248"/>
                  </a:cubicBezTo>
                  <a:cubicBezTo>
                    <a:pt x="505" y="253"/>
                    <a:pt x="503" y="258"/>
                    <a:pt x="499" y="262"/>
                  </a:cubicBezTo>
                  <a:cubicBezTo>
                    <a:pt x="494" y="267"/>
                    <a:pt x="472" y="289"/>
                    <a:pt x="452" y="309"/>
                  </a:cubicBezTo>
                  <a:cubicBezTo>
                    <a:pt x="461" y="320"/>
                    <a:pt x="469" y="332"/>
                    <a:pt x="476" y="343"/>
                  </a:cubicBezTo>
                  <a:cubicBezTo>
                    <a:pt x="502" y="331"/>
                    <a:pt x="530" y="318"/>
                    <a:pt x="536" y="316"/>
                  </a:cubicBezTo>
                  <a:cubicBezTo>
                    <a:pt x="541" y="313"/>
                    <a:pt x="547" y="313"/>
                    <a:pt x="552" y="315"/>
                  </a:cubicBezTo>
                  <a:cubicBezTo>
                    <a:pt x="557" y="317"/>
                    <a:pt x="561" y="320"/>
                    <a:pt x="564" y="325"/>
                  </a:cubicBezTo>
                  <a:cubicBezTo>
                    <a:pt x="567" y="330"/>
                    <a:pt x="568" y="336"/>
                    <a:pt x="567" y="341"/>
                  </a:cubicBezTo>
                  <a:cubicBezTo>
                    <a:pt x="566" y="346"/>
                    <a:pt x="563" y="351"/>
                    <a:pt x="558" y="355"/>
                  </a:cubicBezTo>
                  <a:cubicBezTo>
                    <a:pt x="553" y="358"/>
                    <a:pt x="528" y="376"/>
                    <a:pt x="505" y="393"/>
                  </a:cubicBezTo>
                  <a:cubicBezTo>
                    <a:pt x="511" y="405"/>
                    <a:pt x="517" y="417"/>
                    <a:pt x="522" y="430"/>
                  </a:cubicBezTo>
                  <a:cubicBezTo>
                    <a:pt x="549" y="423"/>
                    <a:pt x="580" y="415"/>
                    <a:pt x="586" y="414"/>
                  </a:cubicBezTo>
                  <a:cubicBezTo>
                    <a:pt x="591" y="412"/>
                    <a:pt x="597" y="413"/>
                    <a:pt x="602" y="416"/>
                  </a:cubicBezTo>
                  <a:cubicBezTo>
                    <a:pt x="606" y="418"/>
                    <a:pt x="610" y="423"/>
                    <a:pt x="612" y="428"/>
                  </a:cubicBezTo>
                  <a:cubicBezTo>
                    <a:pt x="614" y="433"/>
                    <a:pt x="614" y="439"/>
                    <a:pt x="612" y="444"/>
                  </a:cubicBezTo>
                  <a:cubicBezTo>
                    <a:pt x="610" y="449"/>
                    <a:pt x="606" y="453"/>
                    <a:pt x="601" y="456"/>
                  </a:cubicBezTo>
                  <a:cubicBezTo>
                    <a:pt x="595" y="458"/>
                    <a:pt x="567" y="472"/>
                    <a:pt x="542" y="484"/>
                  </a:cubicBezTo>
                  <a:cubicBezTo>
                    <a:pt x="546" y="497"/>
                    <a:pt x="549" y="510"/>
                    <a:pt x="552" y="524"/>
                  </a:cubicBezTo>
                  <a:cubicBezTo>
                    <a:pt x="581" y="522"/>
                    <a:pt x="612" y="519"/>
                    <a:pt x="618" y="519"/>
                  </a:cubicBezTo>
                  <a:cubicBezTo>
                    <a:pt x="624" y="518"/>
                    <a:pt x="629" y="520"/>
                    <a:pt x="633" y="523"/>
                  </a:cubicBezTo>
                  <a:cubicBezTo>
                    <a:pt x="637" y="527"/>
                    <a:pt x="640" y="532"/>
                    <a:pt x="641" y="537"/>
                  </a:cubicBezTo>
                  <a:cubicBezTo>
                    <a:pt x="642" y="543"/>
                    <a:pt x="641" y="548"/>
                    <a:pt x="638" y="553"/>
                  </a:cubicBezTo>
                  <a:cubicBezTo>
                    <a:pt x="636" y="558"/>
                    <a:pt x="631" y="561"/>
                    <a:pt x="626" y="563"/>
                  </a:cubicBezTo>
                  <a:cubicBezTo>
                    <a:pt x="620" y="564"/>
                    <a:pt x="589" y="573"/>
                    <a:pt x="562" y="580"/>
                  </a:cubicBezTo>
                  <a:cubicBezTo>
                    <a:pt x="564" y="594"/>
                    <a:pt x="565" y="608"/>
                    <a:pt x="566" y="621"/>
                  </a:cubicBezTo>
                  <a:cubicBezTo>
                    <a:pt x="594" y="624"/>
                    <a:pt x="625" y="627"/>
                    <a:pt x="632" y="628"/>
                  </a:cubicBezTo>
                  <a:cubicBezTo>
                    <a:pt x="637" y="628"/>
                    <a:pt x="642" y="631"/>
                    <a:pt x="646" y="635"/>
                  </a:cubicBezTo>
                  <a:cubicBezTo>
                    <a:pt x="648" y="638"/>
                    <a:pt x="650" y="642"/>
                    <a:pt x="651" y="647"/>
                  </a:cubicBezTo>
                  <a:cubicBezTo>
                    <a:pt x="0" y="647"/>
                    <a:pt x="0" y="647"/>
                    <a:pt x="0" y="647"/>
                  </a:cubicBezTo>
                  <a:lnTo>
                    <a:pt x="0" y="1"/>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4" name="Freeform 9"/>
            <p:cNvSpPr>
              <a:spLocks/>
            </p:cNvSpPr>
            <p:nvPr/>
          </p:nvSpPr>
          <p:spPr bwMode="auto">
            <a:xfrm>
              <a:off x="6649678" y="3863979"/>
              <a:ext cx="1530350" cy="1519238"/>
            </a:xfrm>
            <a:custGeom>
              <a:avLst/>
              <a:gdLst>
                <a:gd name="T0" fmla="*/ 3 w 651"/>
                <a:gd name="T1" fmla="*/ 646 h 646"/>
                <a:gd name="T2" fmla="*/ 25 w 651"/>
                <a:gd name="T3" fmla="*/ 626 h 646"/>
                <a:gd name="T4" fmla="*/ 72 w 651"/>
                <a:gd name="T5" fmla="*/ 557 h 646"/>
                <a:gd name="T6" fmla="*/ 100 w 651"/>
                <a:gd name="T7" fmla="*/ 633 h 646"/>
                <a:gd name="T8" fmla="*/ 129 w 651"/>
                <a:gd name="T9" fmla="*/ 628 h 646"/>
                <a:gd name="T10" fmla="*/ 129 w 651"/>
                <a:gd name="T11" fmla="*/ 547 h 646"/>
                <a:gd name="T12" fmla="*/ 197 w 651"/>
                <a:gd name="T13" fmla="*/ 596 h 646"/>
                <a:gd name="T14" fmla="*/ 224 w 651"/>
                <a:gd name="T15" fmla="*/ 607 h 646"/>
                <a:gd name="T16" fmla="*/ 239 w 651"/>
                <a:gd name="T17" fmla="*/ 581 h 646"/>
                <a:gd name="T18" fmla="*/ 259 w 651"/>
                <a:gd name="T19" fmla="*/ 499 h 646"/>
                <a:gd name="T20" fmla="*/ 311 w 651"/>
                <a:gd name="T21" fmla="*/ 561 h 646"/>
                <a:gd name="T22" fmla="*/ 337 w 651"/>
                <a:gd name="T23" fmla="*/ 547 h 646"/>
                <a:gd name="T24" fmla="*/ 309 w 651"/>
                <a:gd name="T25" fmla="*/ 470 h 646"/>
                <a:gd name="T26" fmla="*/ 390 w 651"/>
                <a:gd name="T27" fmla="*/ 493 h 646"/>
                <a:gd name="T28" fmla="*/ 419 w 651"/>
                <a:gd name="T29" fmla="*/ 494 h 646"/>
                <a:gd name="T30" fmla="*/ 424 w 651"/>
                <a:gd name="T31" fmla="*/ 465 h 646"/>
                <a:gd name="T32" fmla="*/ 416 w 651"/>
                <a:gd name="T33" fmla="*/ 381 h 646"/>
                <a:gd name="T34" fmla="*/ 486 w 651"/>
                <a:gd name="T35" fmla="*/ 422 h 646"/>
                <a:gd name="T36" fmla="*/ 505 w 651"/>
                <a:gd name="T37" fmla="*/ 399 h 646"/>
                <a:gd name="T38" fmla="*/ 452 w 651"/>
                <a:gd name="T39" fmla="*/ 337 h 646"/>
                <a:gd name="T40" fmla="*/ 536 w 651"/>
                <a:gd name="T41" fmla="*/ 331 h 646"/>
                <a:gd name="T42" fmla="*/ 564 w 651"/>
                <a:gd name="T43" fmla="*/ 321 h 646"/>
                <a:gd name="T44" fmla="*/ 558 w 651"/>
                <a:gd name="T45" fmla="*/ 292 h 646"/>
                <a:gd name="T46" fmla="*/ 522 w 651"/>
                <a:gd name="T47" fmla="*/ 216 h 646"/>
                <a:gd name="T48" fmla="*/ 602 w 651"/>
                <a:gd name="T49" fmla="*/ 230 h 646"/>
                <a:gd name="T50" fmla="*/ 612 w 651"/>
                <a:gd name="T51" fmla="*/ 202 h 646"/>
                <a:gd name="T52" fmla="*/ 542 w 651"/>
                <a:gd name="T53" fmla="*/ 162 h 646"/>
                <a:gd name="T54" fmla="*/ 618 w 651"/>
                <a:gd name="T55" fmla="*/ 128 h 646"/>
                <a:gd name="T56" fmla="*/ 641 w 651"/>
                <a:gd name="T57" fmla="*/ 109 h 646"/>
                <a:gd name="T58" fmla="*/ 626 w 651"/>
                <a:gd name="T59" fmla="*/ 84 h 646"/>
                <a:gd name="T60" fmla="*/ 566 w 651"/>
                <a:gd name="T61" fmla="*/ 25 h 646"/>
                <a:gd name="T62" fmla="*/ 646 w 651"/>
                <a:gd name="T63" fmla="*/ 11 h 646"/>
                <a:gd name="T64" fmla="*/ 0 w 651"/>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6">
                  <a:moveTo>
                    <a:pt x="0" y="646"/>
                  </a:moveTo>
                  <a:cubicBezTo>
                    <a:pt x="1" y="646"/>
                    <a:pt x="2" y="646"/>
                    <a:pt x="3" y="646"/>
                  </a:cubicBezTo>
                  <a:cubicBezTo>
                    <a:pt x="8" y="646"/>
                    <a:pt x="13" y="644"/>
                    <a:pt x="18" y="640"/>
                  </a:cubicBezTo>
                  <a:cubicBezTo>
                    <a:pt x="22" y="637"/>
                    <a:pt x="24" y="632"/>
                    <a:pt x="25" y="626"/>
                  </a:cubicBezTo>
                  <a:cubicBezTo>
                    <a:pt x="26" y="620"/>
                    <a:pt x="29" y="589"/>
                    <a:pt x="31" y="560"/>
                  </a:cubicBezTo>
                  <a:cubicBezTo>
                    <a:pt x="45" y="560"/>
                    <a:pt x="59" y="558"/>
                    <a:pt x="72" y="557"/>
                  </a:cubicBezTo>
                  <a:cubicBezTo>
                    <a:pt x="80" y="584"/>
                    <a:pt x="88" y="614"/>
                    <a:pt x="90" y="621"/>
                  </a:cubicBezTo>
                  <a:cubicBezTo>
                    <a:pt x="91" y="626"/>
                    <a:pt x="95" y="630"/>
                    <a:pt x="100" y="633"/>
                  </a:cubicBezTo>
                  <a:cubicBezTo>
                    <a:pt x="104" y="636"/>
                    <a:pt x="110" y="637"/>
                    <a:pt x="115" y="636"/>
                  </a:cubicBezTo>
                  <a:cubicBezTo>
                    <a:pt x="121" y="635"/>
                    <a:pt x="125" y="632"/>
                    <a:pt x="129" y="628"/>
                  </a:cubicBezTo>
                  <a:cubicBezTo>
                    <a:pt x="132" y="624"/>
                    <a:pt x="134" y="619"/>
                    <a:pt x="134" y="613"/>
                  </a:cubicBezTo>
                  <a:cubicBezTo>
                    <a:pt x="133" y="607"/>
                    <a:pt x="131" y="575"/>
                    <a:pt x="129" y="547"/>
                  </a:cubicBezTo>
                  <a:cubicBezTo>
                    <a:pt x="142" y="544"/>
                    <a:pt x="155" y="540"/>
                    <a:pt x="168" y="536"/>
                  </a:cubicBezTo>
                  <a:cubicBezTo>
                    <a:pt x="180" y="562"/>
                    <a:pt x="194" y="590"/>
                    <a:pt x="197" y="596"/>
                  </a:cubicBezTo>
                  <a:cubicBezTo>
                    <a:pt x="199" y="601"/>
                    <a:pt x="203" y="605"/>
                    <a:pt x="208" y="607"/>
                  </a:cubicBezTo>
                  <a:cubicBezTo>
                    <a:pt x="214" y="608"/>
                    <a:pt x="219" y="608"/>
                    <a:pt x="224" y="607"/>
                  </a:cubicBezTo>
                  <a:cubicBezTo>
                    <a:pt x="230" y="605"/>
                    <a:pt x="234" y="601"/>
                    <a:pt x="236" y="596"/>
                  </a:cubicBezTo>
                  <a:cubicBezTo>
                    <a:pt x="239" y="592"/>
                    <a:pt x="240" y="586"/>
                    <a:pt x="239" y="581"/>
                  </a:cubicBezTo>
                  <a:cubicBezTo>
                    <a:pt x="237" y="574"/>
                    <a:pt x="229" y="544"/>
                    <a:pt x="222" y="517"/>
                  </a:cubicBezTo>
                  <a:cubicBezTo>
                    <a:pt x="235" y="511"/>
                    <a:pt x="247" y="505"/>
                    <a:pt x="259" y="499"/>
                  </a:cubicBezTo>
                  <a:cubicBezTo>
                    <a:pt x="276" y="522"/>
                    <a:pt x="294" y="548"/>
                    <a:pt x="298" y="553"/>
                  </a:cubicBezTo>
                  <a:cubicBezTo>
                    <a:pt x="301" y="558"/>
                    <a:pt x="306" y="560"/>
                    <a:pt x="311" y="561"/>
                  </a:cubicBezTo>
                  <a:cubicBezTo>
                    <a:pt x="316" y="562"/>
                    <a:pt x="322" y="562"/>
                    <a:pt x="327" y="559"/>
                  </a:cubicBezTo>
                  <a:cubicBezTo>
                    <a:pt x="332" y="556"/>
                    <a:pt x="335" y="552"/>
                    <a:pt x="337" y="547"/>
                  </a:cubicBezTo>
                  <a:cubicBezTo>
                    <a:pt x="339" y="542"/>
                    <a:pt x="339" y="536"/>
                    <a:pt x="336" y="531"/>
                  </a:cubicBezTo>
                  <a:cubicBezTo>
                    <a:pt x="334" y="525"/>
                    <a:pt x="321" y="496"/>
                    <a:pt x="309" y="470"/>
                  </a:cubicBezTo>
                  <a:cubicBezTo>
                    <a:pt x="321" y="463"/>
                    <a:pt x="332" y="455"/>
                    <a:pt x="343" y="447"/>
                  </a:cubicBezTo>
                  <a:cubicBezTo>
                    <a:pt x="363" y="467"/>
                    <a:pt x="385" y="489"/>
                    <a:pt x="390" y="493"/>
                  </a:cubicBezTo>
                  <a:cubicBezTo>
                    <a:pt x="394" y="497"/>
                    <a:pt x="399" y="499"/>
                    <a:pt x="404" y="499"/>
                  </a:cubicBezTo>
                  <a:cubicBezTo>
                    <a:pt x="410" y="499"/>
                    <a:pt x="415" y="497"/>
                    <a:pt x="419" y="494"/>
                  </a:cubicBezTo>
                  <a:cubicBezTo>
                    <a:pt x="424" y="490"/>
                    <a:pt x="426" y="485"/>
                    <a:pt x="427" y="480"/>
                  </a:cubicBezTo>
                  <a:cubicBezTo>
                    <a:pt x="428" y="475"/>
                    <a:pt x="427" y="469"/>
                    <a:pt x="424" y="465"/>
                  </a:cubicBezTo>
                  <a:cubicBezTo>
                    <a:pt x="420" y="459"/>
                    <a:pt x="403" y="433"/>
                    <a:pt x="386" y="410"/>
                  </a:cubicBezTo>
                  <a:cubicBezTo>
                    <a:pt x="397" y="400"/>
                    <a:pt x="406" y="391"/>
                    <a:pt x="416" y="381"/>
                  </a:cubicBezTo>
                  <a:cubicBezTo>
                    <a:pt x="439" y="397"/>
                    <a:pt x="465" y="415"/>
                    <a:pt x="470" y="418"/>
                  </a:cubicBezTo>
                  <a:cubicBezTo>
                    <a:pt x="475" y="422"/>
                    <a:pt x="480" y="423"/>
                    <a:pt x="486" y="422"/>
                  </a:cubicBezTo>
                  <a:cubicBezTo>
                    <a:pt x="491" y="421"/>
                    <a:pt x="496" y="418"/>
                    <a:pt x="499" y="414"/>
                  </a:cubicBezTo>
                  <a:cubicBezTo>
                    <a:pt x="503" y="409"/>
                    <a:pt x="505" y="404"/>
                    <a:pt x="505" y="399"/>
                  </a:cubicBezTo>
                  <a:cubicBezTo>
                    <a:pt x="505" y="394"/>
                    <a:pt x="503" y="388"/>
                    <a:pt x="499" y="384"/>
                  </a:cubicBezTo>
                  <a:cubicBezTo>
                    <a:pt x="494" y="379"/>
                    <a:pt x="472" y="357"/>
                    <a:pt x="452" y="337"/>
                  </a:cubicBezTo>
                  <a:cubicBezTo>
                    <a:pt x="461" y="326"/>
                    <a:pt x="469" y="315"/>
                    <a:pt x="476" y="303"/>
                  </a:cubicBezTo>
                  <a:cubicBezTo>
                    <a:pt x="502" y="315"/>
                    <a:pt x="530" y="328"/>
                    <a:pt x="536" y="331"/>
                  </a:cubicBezTo>
                  <a:cubicBezTo>
                    <a:pt x="541" y="333"/>
                    <a:pt x="547" y="333"/>
                    <a:pt x="552" y="331"/>
                  </a:cubicBezTo>
                  <a:cubicBezTo>
                    <a:pt x="557" y="329"/>
                    <a:pt x="561" y="326"/>
                    <a:pt x="564" y="321"/>
                  </a:cubicBezTo>
                  <a:cubicBezTo>
                    <a:pt x="567" y="316"/>
                    <a:pt x="568" y="311"/>
                    <a:pt x="567" y="305"/>
                  </a:cubicBezTo>
                  <a:cubicBezTo>
                    <a:pt x="566" y="300"/>
                    <a:pt x="563" y="295"/>
                    <a:pt x="558" y="292"/>
                  </a:cubicBezTo>
                  <a:cubicBezTo>
                    <a:pt x="553" y="288"/>
                    <a:pt x="528" y="270"/>
                    <a:pt x="505" y="253"/>
                  </a:cubicBezTo>
                  <a:cubicBezTo>
                    <a:pt x="511" y="241"/>
                    <a:pt x="517" y="229"/>
                    <a:pt x="522" y="216"/>
                  </a:cubicBezTo>
                  <a:cubicBezTo>
                    <a:pt x="549" y="223"/>
                    <a:pt x="580" y="231"/>
                    <a:pt x="586" y="233"/>
                  </a:cubicBezTo>
                  <a:cubicBezTo>
                    <a:pt x="591" y="234"/>
                    <a:pt x="597" y="233"/>
                    <a:pt x="602" y="230"/>
                  </a:cubicBezTo>
                  <a:cubicBezTo>
                    <a:pt x="606" y="228"/>
                    <a:pt x="610" y="224"/>
                    <a:pt x="612" y="218"/>
                  </a:cubicBezTo>
                  <a:cubicBezTo>
                    <a:pt x="614" y="213"/>
                    <a:pt x="614" y="207"/>
                    <a:pt x="612" y="202"/>
                  </a:cubicBezTo>
                  <a:cubicBezTo>
                    <a:pt x="610" y="198"/>
                    <a:pt x="606" y="193"/>
                    <a:pt x="601" y="191"/>
                  </a:cubicBezTo>
                  <a:cubicBezTo>
                    <a:pt x="595" y="188"/>
                    <a:pt x="567" y="174"/>
                    <a:pt x="542" y="162"/>
                  </a:cubicBezTo>
                  <a:cubicBezTo>
                    <a:pt x="546" y="149"/>
                    <a:pt x="549" y="136"/>
                    <a:pt x="552" y="122"/>
                  </a:cubicBezTo>
                  <a:cubicBezTo>
                    <a:pt x="581" y="125"/>
                    <a:pt x="612" y="127"/>
                    <a:pt x="618" y="128"/>
                  </a:cubicBezTo>
                  <a:cubicBezTo>
                    <a:pt x="624" y="128"/>
                    <a:pt x="629" y="126"/>
                    <a:pt x="633" y="123"/>
                  </a:cubicBezTo>
                  <a:cubicBezTo>
                    <a:pt x="637" y="119"/>
                    <a:pt x="640" y="115"/>
                    <a:pt x="641" y="109"/>
                  </a:cubicBezTo>
                  <a:cubicBezTo>
                    <a:pt x="642" y="103"/>
                    <a:pt x="641" y="98"/>
                    <a:pt x="638" y="93"/>
                  </a:cubicBezTo>
                  <a:cubicBezTo>
                    <a:pt x="636" y="89"/>
                    <a:pt x="631" y="85"/>
                    <a:pt x="626" y="84"/>
                  </a:cubicBezTo>
                  <a:cubicBezTo>
                    <a:pt x="620" y="82"/>
                    <a:pt x="589" y="73"/>
                    <a:pt x="562" y="66"/>
                  </a:cubicBezTo>
                  <a:cubicBezTo>
                    <a:pt x="564" y="52"/>
                    <a:pt x="565" y="39"/>
                    <a:pt x="566" y="25"/>
                  </a:cubicBezTo>
                  <a:cubicBezTo>
                    <a:pt x="594" y="22"/>
                    <a:pt x="625" y="19"/>
                    <a:pt x="632" y="19"/>
                  </a:cubicBezTo>
                  <a:cubicBezTo>
                    <a:pt x="637" y="18"/>
                    <a:pt x="642" y="15"/>
                    <a:pt x="646" y="11"/>
                  </a:cubicBezTo>
                  <a:cubicBezTo>
                    <a:pt x="648" y="8"/>
                    <a:pt x="650" y="4"/>
                    <a:pt x="651" y="0"/>
                  </a:cubicBezTo>
                  <a:cubicBezTo>
                    <a:pt x="0" y="0"/>
                    <a:pt x="0" y="0"/>
                    <a:pt x="0" y="0"/>
                  </a:cubicBezTo>
                  <a:lnTo>
                    <a:pt x="0" y="646"/>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5" name="TextBox 34"/>
            <p:cNvSpPr txBox="1"/>
            <p:nvPr/>
          </p:nvSpPr>
          <p:spPr>
            <a:xfrm>
              <a:off x="5612969" y="3168219"/>
              <a:ext cx="976329" cy="482737"/>
            </a:xfrm>
            <a:prstGeom prst="rect">
              <a:avLst/>
            </a:prstGeom>
            <a:noFill/>
          </p:spPr>
          <p:txBody>
            <a:bodyPr wrap="square" rtlCol="0">
              <a:spAutoFit/>
            </a:bodyPr>
            <a:lstStyle/>
            <a:p>
              <a:r>
                <a:rPr lang="zh-CN" altLang="en-US" sz="2200" b="1" dirty="0" smtClean="0">
                  <a:solidFill>
                    <a:schemeClr val="bg1"/>
                  </a:solidFill>
                  <a:latin typeface="微软雅黑" pitchFamily="34" charset="-122"/>
                  <a:ea typeface="微软雅黑" pitchFamily="34" charset="-122"/>
                </a:rPr>
                <a:t>文 字</a:t>
              </a:r>
              <a:endParaRPr lang="zh-CN" altLang="en-US" sz="2200" b="1" dirty="0">
                <a:solidFill>
                  <a:schemeClr val="bg1"/>
                </a:solidFill>
                <a:latin typeface="微软雅黑" pitchFamily="34" charset="-122"/>
                <a:ea typeface="微软雅黑" pitchFamily="34" charset="-122"/>
              </a:endParaRPr>
            </a:p>
          </p:txBody>
        </p:sp>
        <p:sp>
          <p:nvSpPr>
            <p:cNvPr id="36" name="TextBox 35"/>
            <p:cNvSpPr txBox="1"/>
            <p:nvPr/>
          </p:nvSpPr>
          <p:spPr>
            <a:xfrm>
              <a:off x="5612969"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7" name="TextBox 36"/>
            <p:cNvSpPr txBox="1"/>
            <p:nvPr/>
          </p:nvSpPr>
          <p:spPr>
            <a:xfrm>
              <a:off x="6741696" y="3168219"/>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8" name="TextBox 37"/>
            <p:cNvSpPr txBox="1"/>
            <p:nvPr/>
          </p:nvSpPr>
          <p:spPr>
            <a:xfrm>
              <a:off x="6741696"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10000">
        <p14:window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1" presetClass="entr" presetSubtype="1"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heel(1)">
                                      <p:cBhvr>
                                        <p:cTn id="28" dur="1000"/>
                                        <p:tgtEl>
                                          <p:spTgt spid="30"/>
                                        </p:tgtEl>
                                      </p:cBhvr>
                                    </p:animEffect>
                                  </p:childTnLst>
                                </p:cTn>
                              </p:par>
                            </p:childTnLst>
                          </p:cTn>
                        </p:par>
                        <p:par>
                          <p:cTn id="29" fill="hold">
                            <p:stCondLst>
                              <p:cond delay="31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300"/>
                                        <p:tgtEl>
                                          <p:spTgt spid="22"/>
                                        </p:tgtEl>
                                      </p:cBhvr>
                                    </p:animEffect>
                                  </p:childTnLst>
                                </p:cTn>
                              </p:par>
                            </p:childTnLst>
                          </p:cTn>
                        </p:par>
                        <p:par>
                          <p:cTn id="33" fill="hold">
                            <p:stCondLst>
                              <p:cond delay="3400"/>
                            </p:stCondLst>
                            <p:childTnLst>
                              <p:par>
                                <p:cTn id="34" presetID="22" presetClass="entr" presetSubtype="2"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right)">
                                      <p:cBhvr>
                                        <p:cTn id="36" dur="300"/>
                                        <p:tgtEl>
                                          <p:spTgt spid="23"/>
                                        </p:tgtEl>
                                      </p:cBhvr>
                                    </p:animEffect>
                                  </p:childTnLst>
                                </p:cTn>
                              </p:par>
                            </p:childTnLst>
                          </p:cTn>
                        </p:par>
                        <p:par>
                          <p:cTn id="37" fill="hold">
                            <p:stCondLst>
                              <p:cond delay="370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300"/>
                                        <p:tgtEl>
                                          <p:spTgt spid="24"/>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right)">
                                      <p:cBhvr>
                                        <p:cTn id="44" dur="300"/>
                                        <p:tgtEl>
                                          <p:spTgt spid="25"/>
                                        </p:tgtEl>
                                      </p:cBhvr>
                                    </p:animEffect>
                                  </p:childTnLst>
                                </p:cTn>
                              </p:par>
                            </p:childTnLst>
                          </p:cTn>
                        </p:par>
                        <p:par>
                          <p:cTn id="45" fill="hold">
                            <p:stCondLst>
                              <p:cond delay="43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300"/>
                                        <p:tgtEl>
                                          <p:spTgt spid="26"/>
                                        </p:tgtEl>
                                      </p:cBhvr>
                                    </p:animEffect>
                                  </p:childTnLst>
                                </p:cTn>
                              </p:par>
                            </p:childTnLst>
                          </p:cTn>
                        </p:par>
                        <p:par>
                          <p:cTn id="49" fill="hold">
                            <p:stCondLst>
                              <p:cond delay="4600"/>
                            </p:stCondLst>
                            <p:childTnLst>
                              <p:par>
                                <p:cTn id="50" presetID="22" presetClass="entr" presetSubtype="8"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300"/>
                                        <p:tgtEl>
                                          <p:spTgt spid="27"/>
                                        </p:tgtEl>
                                      </p:cBhvr>
                                    </p:animEffect>
                                  </p:childTnLst>
                                </p:cTn>
                              </p:par>
                            </p:childTnLst>
                          </p:cTn>
                        </p:par>
                        <p:par>
                          <p:cTn id="53" fill="hold">
                            <p:stCondLst>
                              <p:cond delay="4900"/>
                            </p:stCondLst>
                            <p:childTnLst>
                              <p:par>
                                <p:cTn id="54" presetID="10"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300"/>
                                        <p:tgtEl>
                                          <p:spTgt spid="28"/>
                                        </p:tgtEl>
                                      </p:cBhvr>
                                    </p:animEffect>
                                  </p:childTnLst>
                                </p:cTn>
                              </p:par>
                            </p:childTnLst>
                          </p:cTn>
                        </p:par>
                        <p:par>
                          <p:cTn id="57" fill="hold">
                            <p:stCondLst>
                              <p:cond delay="52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300"/>
                                        <p:tgtEl>
                                          <p:spTgt spid="29"/>
                                        </p:tgtEl>
                                      </p:cBhvr>
                                    </p:animEffect>
                                  </p:childTnLst>
                                </p:cTn>
                              </p:par>
                            </p:childTnLst>
                          </p:cTn>
                        </p:par>
                        <p:par>
                          <p:cTn id="61" fill="hold">
                            <p:stCondLst>
                              <p:cond delay="5500"/>
                            </p:stCondLst>
                            <p:childTnLst>
                              <p:par>
                                <p:cTn id="62" presetID="8" presetClass="emph" presetSubtype="0" fill="hold" nodeType="afterEffect">
                                  <p:stCondLst>
                                    <p:cond delay="0"/>
                                  </p:stCondLst>
                                  <p:childTnLst>
                                    <p:animRot by="21600000">
                                      <p:cBhvr>
                                        <p:cTn id="63" dur="2000" fill="hold"/>
                                        <p:tgtEl>
                                          <p:spTgt spid="30"/>
                                        </p:tgtEl>
                                        <p:attrNameLst>
                                          <p:attrName>r</p:attrName>
                                        </p:attrNameLst>
                                      </p:cBhvr>
                                    </p:animRot>
                                  </p:childTnLst>
                                </p:cTn>
                              </p:par>
                              <p:par>
                                <p:cTn id="64" presetID="26" presetClass="emph" presetSubtype="0" fill="hold" nodeType="withEffect">
                                  <p:stCondLst>
                                    <p:cond delay="0"/>
                                  </p:stCondLst>
                                  <p:childTnLst>
                                    <p:animEffect transition="out" filter="fade">
                                      <p:cBhvr>
                                        <p:cTn id="65" dur="500" tmFilter="0, 0; .2, .5; .8, .5; 1, 0"/>
                                        <p:tgtEl>
                                          <p:spTgt spid="30"/>
                                        </p:tgtEl>
                                      </p:cBhvr>
                                    </p:animEffect>
                                    <p:animScale>
                                      <p:cBhvr>
                                        <p:cTn id="66" dur="250" autoRev="1" fill="hold"/>
                                        <p:tgtEl>
                                          <p:spTgt spid="30"/>
                                        </p:tgtEl>
                                      </p:cBhvr>
                                      <p:by x="105000" y="105000"/>
                                    </p:animScale>
                                  </p:childTnLst>
                                </p:cTn>
                              </p:par>
                              <p:par>
                                <p:cTn id="67" presetID="32" presetClass="emph" presetSubtype="0" fill="hold" nodeType="withEffect">
                                  <p:stCondLst>
                                    <p:cond delay="1000"/>
                                  </p:stCondLst>
                                  <p:childTnLst>
                                    <p:animRot by="120000">
                                      <p:cBhvr>
                                        <p:cTn id="68" dur="200" fill="hold">
                                          <p:stCondLst>
                                            <p:cond delay="0"/>
                                          </p:stCondLst>
                                        </p:cTn>
                                        <p:tgtEl>
                                          <p:spTgt spid="30"/>
                                        </p:tgtEl>
                                        <p:attrNameLst>
                                          <p:attrName>r</p:attrName>
                                        </p:attrNameLst>
                                      </p:cBhvr>
                                    </p:animRot>
                                    <p:animRot by="-240000">
                                      <p:cBhvr>
                                        <p:cTn id="69" dur="400" fill="hold">
                                          <p:stCondLst>
                                            <p:cond delay="400"/>
                                          </p:stCondLst>
                                        </p:cTn>
                                        <p:tgtEl>
                                          <p:spTgt spid="30"/>
                                        </p:tgtEl>
                                        <p:attrNameLst>
                                          <p:attrName>r</p:attrName>
                                        </p:attrNameLst>
                                      </p:cBhvr>
                                    </p:animRot>
                                    <p:animRot by="240000">
                                      <p:cBhvr>
                                        <p:cTn id="70" dur="400" fill="hold">
                                          <p:stCondLst>
                                            <p:cond delay="800"/>
                                          </p:stCondLst>
                                        </p:cTn>
                                        <p:tgtEl>
                                          <p:spTgt spid="30"/>
                                        </p:tgtEl>
                                        <p:attrNameLst>
                                          <p:attrName>r</p:attrName>
                                        </p:attrNameLst>
                                      </p:cBhvr>
                                    </p:animRot>
                                    <p:animRot by="-240000">
                                      <p:cBhvr>
                                        <p:cTn id="71" dur="400" fill="hold">
                                          <p:stCondLst>
                                            <p:cond delay="1200"/>
                                          </p:stCondLst>
                                        </p:cTn>
                                        <p:tgtEl>
                                          <p:spTgt spid="30"/>
                                        </p:tgtEl>
                                        <p:attrNameLst>
                                          <p:attrName>r</p:attrName>
                                        </p:attrNameLst>
                                      </p:cBhvr>
                                    </p:animRot>
                                    <p:animRot by="120000">
                                      <p:cBhvr>
                                        <p:cTn id="72" dur="400" fill="hold">
                                          <p:stCondLst>
                                            <p:cond delay="160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22" grpId="0" animBg="1"/>
      <p:bldP spid="23" grpId="0"/>
      <p:bldP spid="24" grpId="0" animBg="1"/>
      <p:bldP spid="25" grpId="0"/>
      <p:bldP spid="26" grpId="0" animBg="1"/>
      <p:bldP spid="27" grpId="0"/>
      <p:bldP spid="28" grpId="0" animBg="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矩形 21"/>
          <p:cNvSpPr/>
          <p:nvPr/>
        </p:nvSpPr>
        <p:spPr>
          <a:xfrm>
            <a:off x="5637086" y="1256834"/>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23" name="矩形 22"/>
          <p:cNvSpPr/>
          <p:nvPr/>
        </p:nvSpPr>
        <p:spPr>
          <a:xfrm>
            <a:off x="5625601" y="3201885"/>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24" name="矩形 23"/>
          <p:cNvSpPr/>
          <p:nvPr/>
        </p:nvSpPr>
        <p:spPr>
          <a:xfrm>
            <a:off x="1255998" y="2199765"/>
            <a:ext cx="1234261" cy="293965"/>
          </a:xfrm>
          <a:prstGeom prst="rect">
            <a:avLst/>
          </a:prstGeom>
        </p:spPr>
        <p:txBody>
          <a:bodyPr wrap="none" lIns="77762" tIns="38881" rIns="77762" bIns="38881">
            <a:spAutoFit/>
          </a:bodyPr>
          <a:lstStyle/>
          <a:p>
            <a:pPr algn="r"/>
            <a:r>
              <a:rPr lang="zh-CN" altLang="en-US" sz="1400" b="1" dirty="0">
                <a:solidFill>
                  <a:srgbClr val="FFC000"/>
                </a:solidFill>
                <a:latin typeface="微软雅黑" pitchFamily="34" charset="-122"/>
                <a:ea typeface="微软雅黑" pitchFamily="34" charset="-122"/>
              </a:rPr>
              <a:t>此处添加标题</a:t>
            </a:r>
            <a:endParaRPr lang="en-US" altLang="zh-CN" sz="1400" b="1" dirty="0">
              <a:solidFill>
                <a:srgbClr val="FFC000"/>
              </a:solidFill>
              <a:latin typeface="微软雅黑" pitchFamily="34" charset="-122"/>
              <a:ea typeface="微软雅黑" pitchFamily="34" charset="-122"/>
            </a:endParaRPr>
          </a:p>
        </p:txBody>
      </p:sp>
      <p:sp>
        <p:nvSpPr>
          <p:cNvPr id="25" name="等腰三角形 24"/>
          <p:cNvSpPr>
            <a:spLocks noChangeAspect="1" noChangeArrowheads="1"/>
          </p:cNvSpPr>
          <p:nvPr/>
        </p:nvSpPr>
        <p:spPr bwMode="auto">
          <a:xfrm rot="5400000" flipV="1">
            <a:off x="5363115" y="171179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26" name="矩形 47"/>
          <p:cNvSpPr>
            <a:spLocks noChangeArrowheads="1"/>
          </p:cNvSpPr>
          <p:nvPr/>
        </p:nvSpPr>
        <p:spPr bwMode="auto">
          <a:xfrm>
            <a:off x="5625603" y="1627027"/>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27" name="等腰三角形 18"/>
          <p:cNvSpPr>
            <a:spLocks noChangeAspect="1" noChangeArrowheads="1"/>
          </p:cNvSpPr>
          <p:nvPr/>
        </p:nvSpPr>
        <p:spPr bwMode="auto">
          <a:xfrm rot="5400000" flipV="1">
            <a:off x="5363115" y="366038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28" name="矩形 47"/>
          <p:cNvSpPr>
            <a:spLocks noChangeArrowheads="1"/>
          </p:cNvSpPr>
          <p:nvPr/>
        </p:nvSpPr>
        <p:spPr bwMode="auto">
          <a:xfrm>
            <a:off x="5625603" y="3575621"/>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29" name="等腰三角形 18"/>
          <p:cNvSpPr>
            <a:spLocks noChangeAspect="1" noChangeArrowheads="1"/>
          </p:cNvSpPr>
          <p:nvPr/>
        </p:nvSpPr>
        <p:spPr bwMode="auto">
          <a:xfrm rot="16200000" flipH="1" flipV="1">
            <a:off x="2643012" y="2651791"/>
            <a:ext cx="213552" cy="182782"/>
          </a:xfrm>
          <a:prstGeom prst="triangle">
            <a:avLst>
              <a:gd name="adj" fmla="val 50000"/>
            </a:avLst>
          </a:prstGeom>
          <a:solidFill>
            <a:srgbClr val="FFC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accent3">
                  <a:lumMod val="75000"/>
                </a:schemeClr>
              </a:solidFill>
              <a:sym typeface="微软雅黑" pitchFamily="34" charset="-122"/>
            </a:endParaRPr>
          </a:p>
        </p:txBody>
      </p:sp>
      <p:sp>
        <p:nvSpPr>
          <p:cNvPr id="30" name="矩形 47"/>
          <p:cNvSpPr>
            <a:spLocks noChangeArrowheads="1"/>
          </p:cNvSpPr>
          <p:nvPr/>
        </p:nvSpPr>
        <p:spPr bwMode="auto">
          <a:xfrm>
            <a:off x="435820" y="2567021"/>
            <a:ext cx="2164570"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31" name="形状 30"/>
          <p:cNvSpPr/>
          <p:nvPr/>
        </p:nvSpPr>
        <p:spPr>
          <a:xfrm>
            <a:off x="2967982" y="2135662"/>
            <a:ext cx="1654919" cy="1667601"/>
          </a:xfrm>
          <a:prstGeom prst="leftCircularArrow">
            <a:avLst>
              <a:gd name="adj1" fmla="val 8909"/>
              <a:gd name="adj2" fmla="val 1142322"/>
              <a:gd name="adj3" fmla="val 6293598"/>
              <a:gd name="adj4" fmla="val 18900002"/>
              <a:gd name="adj5" fmla="val 12500"/>
            </a:avLst>
          </a:prstGeom>
          <a:solidFill>
            <a:srgbClr val="FFC000"/>
          </a:solidFill>
          <a:ln>
            <a:noFill/>
          </a:ln>
          <a:effectLst/>
        </p:spPr>
        <p:style>
          <a:lnRef idx="0">
            <a:scrgbClr r="0" g="0" b="0"/>
          </a:lnRef>
          <a:fillRef idx="3">
            <a:scrgbClr r="0" g="0" b="0"/>
          </a:fillRef>
          <a:effectRef idx="2">
            <a:scrgbClr r="0" g="0" b="0"/>
          </a:effectRef>
          <a:fontRef idx="minor">
            <a:schemeClr val="lt1"/>
          </a:fontRef>
        </p:style>
      </p:sp>
      <p:sp>
        <p:nvSpPr>
          <p:cNvPr id="32" name="空心弧 31"/>
          <p:cNvSpPr/>
          <p:nvPr/>
        </p:nvSpPr>
        <p:spPr>
          <a:xfrm>
            <a:off x="3561784" y="3226897"/>
            <a:ext cx="1421829" cy="1433085"/>
          </a:xfrm>
          <a:prstGeom prst="blockArc">
            <a:avLst>
              <a:gd name="adj1" fmla="val 13624405"/>
              <a:gd name="adj2" fmla="val 17228224"/>
              <a:gd name="adj3" fmla="val 11481"/>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33" name="空心弧 32"/>
          <p:cNvSpPr/>
          <p:nvPr/>
        </p:nvSpPr>
        <p:spPr>
          <a:xfrm>
            <a:off x="3561784" y="3226897"/>
            <a:ext cx="1421829" cy="1433085"/>
          </a:xfrm>
          <a:prstGeom prst="blockArc">
            <a:avLst>
              <a:gd name="adj1" fmla="val 17085111"/>
              <a:gd name="adj2" fmla="val 10799997"/>
              <a:gd name="adj3" fmla="val 11504"/>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34" name="任意多边形 33"/>
          <p:cNvSpPr/>
          <p:nvPr/>
        </p:nvSpPr>
        <p:spPr>
          <a:xfrm rot="17307692">
            <a:off x="3873116" y="1677149"/>
            <a:ext cx="1445345" cy="772921"/>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38" name="任意多边形 37"/>
          <p:cNvSpPr/>
          <p:nvPr/>
        </p:nvSpPr>
        <p:spPr>
          <a:xfrm rot="17307692">
            <a:off x="3524070" y="1274034"/>
            <a:ext cx="949179" cy="65964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39" name="TextBox 38"/>
          <p:cNvSpPr txBox="1"/>
          <p:nvPr/>
        </p:nvSpPr>
        <p:spPr>
          <a:xfrm>
            <a:off x="4017359" y="1540753"/>
            <a:ext cx="572237"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A</a:t>
            </a:r>
            <a:endParaRPr lang="zh-CN" altLang="en-US" sz="4300" b="1" dirty="0">
              <a:solidFill>
                <a:schemeClr val="accent2">
                  <a:lumMod val="75000"/>
                </a:schemeClr>
              </a:solidFill>
              <a:latin typeface="微软雅黑" pitchFamily="34" charset="-122"/>
              <a:ea typeface="微软雅黑" pitchFamily="34" charset="-122"/>
            </a:endParaRPr>
          </a:p>
        </p:txBody>
      </p:sp>
      <p:sp>
        <p:nvSpPr>
          <p:cNvPr id="40" name="TextBox 39"/>
          <p:cNvSpPr txBox="1"/>
          <p:nvPr/>
        </p:nvSpPr>
        <p:spPr>
          <a:xfrm>
            <a:off x="3498307" y="2567024"/>
            <a:ext cx="533765" cy="740249"/>
          </a:xfrm>
          <a:prstGeom prst="rect">
            <a:avLst/>
          </a:prstGeom>
          <a:noFill/>
        </p:spPr>
        <p:txBody>
          <a:bodyPr wrap="none" lIns="77770" tIns="38885" rIns="77770" bIns="38885" rtlCol="0">
            <a:spAutoFit/>
          </a:bodyPr>
          <a:lstStyle/>
          <a:p>
            <a:r>
              <a:rPr lang="en-US" altLang="zh-CN" sz="4300" b="1" dirty="0">
                <a:solidFill>
                  <a:srgbClr val="FFC000"/>
                </a:solidFill>
                <a:latin typeface="微软雅黑" pitchFamily="34" charset="-122"/>
                <a:ea typeface="微软雅黑" pitchFamily="34" charset="-122"/>
              </a:rPr>
              <a:t>B</a:t>
            </a:r>
            <a:endParaRPr lang="zh-CN" altLang="en-US" sz="4300" b="1" dirty="0">
              <a:solidFill>
                <a:srgbClr val="FFC000"/>
              </a:solidFill>
              <a:latin typeface="微软雅黑" pitchFamily="34" charset="-122"/>
              <a:ea typeface="微软雅黑" pitchFamily="34" charset="-122"/>
            </a:endParaRPr>
          </a:p>
        </p:txBody>
      </p:sp>
      <p:sp>
        <p:nvSpPr>
          <p:cNvPr id="41" name="TextBox 40"/>
          <p:cNvSpPr txBox="1"/>
          <p:nvPr/>
        </p:nvSpPr>
        <p:spPr>
          <a:xfrm>
            <a:off x="4002075" y="3586485"/>
            <a:ext cx="528956"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C</a:t>
            </a:r>
            <a:endParaRPr lang="zh-CN" altLang="en-US" sz="43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62112155"/>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2" presetClass="entr" presetSubtype="4"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350"/>
                                        <p:tgtEl>
                                          <p:spTgt spid="38"/>
                                        </p:tgtEl>
                                      </p:cBhvr>
                                    </p:animEffect>
                                  </p:childTnLst>
                                </p:cTn>
                              </p:par>
                            </p:childTnLst>
                          </p:cTn>
                        </p:par>
                        <p:par>
                          <p:cTn id="29" fill="hold">
                            <p:stCondLst>
                              <p:cond delay="2450"/>
                            </p:stCondLst>
                            <p:childTnLst>
                              <p:par>
                                <p:cTn id="30" presetID="22" presetClass="entr" presetSubtype="1"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600"/>
                                        <p:tgtEl>
                                          <p:spTgt spid="34"/>
                                        </p:tgtEl>
                                      </p:cBhvr>
                                    </p:animEffect>
                                  </p:childTnLst>
                                </p:cTn>
                              </p:par>
                            </p:childTnLst>
                          </p:cTn>
                        </p:par>
                        <p:par>
                          <p:cTn id="33" fill="hold">
                            <p:stCondLst>
                              <p:cond delay="3050"/>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par>
                          <p:cTn id="37" fill="hold">
                            <p:stCondLst>
                              <p:cond delay="3550"/>
                            </p:stCondLst>
                            <p:childTnLst>
                              <p:par>
                                <p:cTn id="38" presetID="1"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25"/>
                                        </p:tgtEl>
                                      </p:cBhvr>
                                    </p:animEffect>
                                    <p:animScale>
                                      <p:cBhvr>
                                        <p:cTn id="42" dur="250" autoRev="1" fill="hold"/>
                                        <p:tgtEl>
                                          <p:spTgt spid="25"/>
                                        </p:tgtEl>
                                      </p:cBhvr>
                                      <p:by x="105000" y="105000"/>
                                    </p:animScale>
                                  </p:childTnLst>
                                </p:cTn>
                              </p:par>
                            </p:childTnLst>
                          </p:cTn>
                        </p:par>
                        <p:par>
                          <p:cTn id="43" fill="hold">
                            <p:stCondLst>
                              <p:cond delay="405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par>
                          <p:cTn id="50" fill="hold">
                            <p:stCondLst>
                              <p:cond delay="4550"/>
                            </p:stCondLst>
                            <p:childTnLst>
                              <p:par>
                                <p:cTn id="51" presetID="22" presetClass="entr" presetSubtype="1"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up)">
                                      <p:cBhvr>
                                        <p:cTn id="53" dur="750"/>
                                        <p:tgtEl>
                                          <p:spTgt spid="31"/>
                                        </p:tgtEl>
                                      </p:cBhvr>
                                    </p:animEffect>
                                  </p:childTnLst>
                                </p:cTn>
                              </p:par>
                            </p:childTnLst>
                          </p:cTn>
                        </p:par>
                        <p:par>
                          <p:cTn id="54" fill="hold">
                            <p:stCondLst>
                              <p:cond delay="5300"/>
                            </p:stCondLst>
                            <p:childTnLst>
                              <p:par>
                                <p:cTn id="55" presetID="10"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par>
                          <p:cTn id="58" fill="hold">
                            <p:stCondLst>
                              <p:cond delay="5800"/>
                            </p:stCondLst>
                            <p:childTnLst>
                              <p:par>
                                <p:cTn id="59" presetID="1"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26" presetClass="emph" presetSubtype="0" fill="hold" grpId="1" nodeType="withEffect">
                                  <p:stCondLst>
                                    <p:cond delay="0"/>
                                  </p:stCondLst>
                                  <p:childTnLst>
                                    <p:animEffect transition="out" filter="fade">
                                      <p:cBhvr>
                                        <p:cTn id="62" dur="500" tmFilter="0, 0; .2, .5; .8, .5; 1, 0"/>
                                        <p:tgtEl>
                                          <p:spTgt spid="29"/>
                                        </p:tgtEl>
                                      </p:cBhvr>
                                    </p:animEffect>
                                    <p:animScale>
                                      <p:cBhvr>
                                        <p:cTn id="63" dur="250" autoRev="1" fill="hold"/>
                                        <p:tgtEl>
                                          <p:spTgt spid="29"/>
                                        </p:tgtEl>
                                      </p:cBhvr>
                                      <p:by x="105000" y="105000"/>
                                    </p:animScale>
                                  </p:childTnLst>
                                </p:cTn>
                              </p:par>
                            </p:childTnLst>
                          </p:cTn>
                        </p:par>
                        <p:par>
                          <p:cTn id="64" fill="hold">
                            <p:stCondLst>
                              <p:cond delay="6300"/>
                            </p:stCondLst>
                            <p:childTnLst>
                              <p:par>
                                <p:cTn id="65" presetID="22" presetClass="entr" presetSubtype="2"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right)">
                                      <p:cBhvr>
                                        <p:cTn id="67" dur="500"/>
                                        <p:tgtEl>
                                          <p:spTgt spid="24"/>
                                        </p:tgtEl>
                                      </p:cBhvr>
                                    </p:animEffect>
                                  </p:childTnLst>
                                </p:cTn>
                              </p:par>
                            </p:childTnLst>
                          </p:cTn>
                        </p:par>
                        <p:par>
                          <p:cTn id="68" fill="hold">
                            <p:stCondLst>
                              <p:cond delay="6800"/>
                            </p:stCondLst>
                            <p:childTnLst>
                              <p:par>
                                <p:cTn id="69" presetID="22" presetClass="entr" presetSubtype="2"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500"/>
                                        <p:tgtEl>
                                          <p:spTgt spid="30"/>
                                        </p:tgtEl>
                                      </p:cBhvr>
                                    </p:animEffect>
                                  </p:childTnLst>
                                </p:cTn>
                              </p:par>
                            </p:childTnLst>
                          </p:cTn>
                        </p:par>
                        <p:par>
                          <p:cTn id="72" fill="hold">
                            <p:stCondLst>
                              <p:cond delay="7300"/>
                            </p:stCondLst>
                            <p:childTnLst>
                              <p:par>
                                <p:cTn id="73" presetID="22" presetClass="entr" presetSubtype="8" fill="hold" nodeType="after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wipe(left)">
                                      <p:cBhvr>
                                        <p:cTn id="75" dur="250"/>
                                        <p:tgtEl>
                                          <p:spTgt spid="32"/>
                                        </p:tgtEl>
                                      </p:cBhvr>
                                    </p:animEffect>
                                  </p:childTnLst>
                                </p:cTn>
                              </p:par>
                            </p:childTnLst>
                          </p:cTn>
                        </p:par>
                        <p:par>
                          <p:cTn id="76" fill="hold">
                            <p:stCondLst>
                              <p:cond delay="7550"/>
                            </p:stCondLst>
                            <p:childTnLst>
                              <p:par>
                                <p:cTn id="77" presetID="21" presetClass="entr" presetSubtype="1"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heel(1)">
                                      <p:cBhvr>
                                        <p:cTn id="79" dur="1000"/>
                                        <p:tgtEl>
                                          <p:spTgt spid="33"/>
                                        </p:tgtEl>
                                      </p:cBhvr>
                                    </p:animEffect>
                                  </p:childTnLst>
                                </p:cTn>
                              </p:par>
                            </p:childTnLst>
                          </p:cTn>
                        </p:par>
                        <p:par>
                          <p:cTn id="80" fill="hold">
                            <p:stCondLst>
                              <p:cond delay="8550"/>
                            </p:stCondLst>
                            <p:childTnLst>
                              <p:par>
                                <p:cTn id="81" presetID="10" presetClass="entr" presetSubtype="0"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500"/>
                                        <p:tgtEl>
                                          <p:spTgt spid="41"/>
                                        </p:tgtEl>
                                      </p:cBhvr>
                                    </p:animEffect>
                                  </p:childTnLst>
                                </p:cTn>
                              </p:par>
                            </p:childTnLst>
                          </p:cTn>
                        </p:par>
                        <p:par>
                          <p:cTn id="84" fill="hold">
                            <p:stCondLst>
                              <p:cond delay="9050"/>
                            </p:stCondLst>
                            <p:childTnLst>
                              <p:par>
                                <p:cTn id="85" presetID="1"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childTnLst>
                                </p:cTn>
                              </p:par>
                              <p:par>
                                <p:cTn id="87" presetID="26" presetClass="emph" presetSubtype="0" fill="hold" grpId="1" nodeType="withEffect">
                                  <p:stCondLst>
                                    <p:cond delay="0"/>
                                  </p:stCondLst>
                                  <p:childTnLst>
                                    <p:animEffect transition="out" filter="fade">
                                      <p:cBhvr>
                                        <p:cTn id="88" dur="500" tmFilter="0, 0; .2, .5; .8, .5; 1, 0"/>
                                        <p:tgtEl>
                                          <p:spTgt spid="27"/>
                                        </p:tgtEl>
                                      </p:cBhvr>
                                    </p:animEffect>
                                    <p:animScale>
                                      <p:cBhvr>
                                        <p:cTn id="89" dur="250" autoRev="1" fill="hold"/>
                                        <p:tgtEl>
                                          <p:spTgt spid="27"/>
                                        </p:tgtEl>
                                      </p:cBhvr>
                                      <p:by x="105000" y="105000"/>
                                    </p:animScale>
                                  </p:childTnLst>
                                </p:cTn>
                              </p:par>
                            </p:childTnLst>
                          </p:cTn>
                        </p:par>
                        <p:par>
                          <p:cTn id="90" fill="hold">
                            <p:stCondLst>
                              <p:cond delay="9550"/>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wipe(left)">
                                      <p:cBhvr>
                                        <p:cTn id="9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22" grpId="0"/>
      <p:bldP spid="23" grpId="0"/>
      <p:bldP spid="24" grpId="0"/>
      <p:bldP spid="25" grpId="0" animBg="1"/>
      <p:bldP spid="25" grpId="1" animBg="1"/>
      <p:bldP spid="26" grpId="0"/>
      <p:bldP spid="27" grpId="0" animBg="1"/>
      <p:bldP spid="27" grpId="1" animBg="1"/>
      <p:bldP spid="28" grpId="0"/>
      <p:bldP spid="29" grpId="0" animBg="1"/>
      <p:bldP spid="29" grpId="1" animBg="1"/>
      <p:bldP spid="30" grpId="0"/>
      <p:bldP spid="34" grpId="0" animBg="1"/>
      <p:bldP spid="38" grpId="0" animBg="1"/>
      <p:bldP spid="39"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a:spLocks noChangeArrowheads="1"/>
          </p:cNvSpPr>
          <p:nvPr/>
        </p:nvSpPr>
        <p:spPr bwMode="auto">
          <a:xfrm>
            <a:off x="3062158" y="-369962"/>
            <a:ext cx="6049962" cy="5526088"/>
          </a:xfrm>
          <a:prstGeom prst="rect">
            <a:avLst/>
          </a:prstGeom>
          <a:blipFill dpi="0" rotWithShape="1">
            <a:blip r:embed="rId3" cstate="screen">
              <a:alphaModFix amt="10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12"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204913"/>
            <a:ext cx="9144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
            <a:hlinkClick r:id="" action="ppaction://hlinkshowjump?jump=nextslide"/>
          </p:cNvPr>
          <p:cNvSpPr txBox="1">
            <a:spLocks noChangeArrowheads="1"/>
          </p:cNvSpPr>
          <p:nvPr/>
        </p:nvSpPr>
        <p:spPr bwMode="auto">
          <a:xfrm>
            <a:off x="2546251" y="1873389"/>
            <a:ext cx="53602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isometricLeftDown">
                <a:rot lat="19611842" lon="928482" rev="21300000"/>
              </a:camera>
              <a:lightRig rig="threePt" dir="t"/>
            </a:scene3d>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auto">
              <a:spcBef>
                <a:spcPts val="0"/>
              </a:spcBef>
              <a:spcAft>
                <a:spcPts val="0"/>
              </a:spcAft>
              <a:defRPr/>
            </a:pPr>
            <a:r>
              <a:rPr lang="zh-CN" altLang="en-US" sz="4000" dirty="0">
                <a:solidFill>
                  <a:srgbClr val="FF0000"/>
                </a:solidFill>
                <a:latin typeface="微软雅黑" pitchFamily="34" charset="-122"/>
                <a:ea typeface="微软雅黑" pitchFamily="34" charset="-122"/>
              </a:rPr>
              <a:t>第二部分标题文字内容</a:t>
            </a:r>
          </a:p>
        </p:txBody>
      </p:sp>
      <p:grpSp>
        <p:nvGrpSpPr>
          <p:cNvPr id="27" name="组合 3"/>
          <p:cNvGrpSpPr>
            <a:grpSpLocks/>
          </p:cNvGrpSpPr>
          <p:nvPr/>
        </p:nvGrpSpPr>
        <p:grpSpPr bwMode="auto">
          <a:xfrm>
            <a:off x="1289323" y="771550"/>
            <a:ext cx="1914525" cy="1273017"/>
            <a:chOff x="-28501" y="-20218"/>
            <a:chExt cx="1913434" cy="1416011"/>
          </a:xfrm>
        </p:grpSpPr>
        <p:pic>
          <p:nvPicPr>
            <p:cNvPr id="28" name="对角圆角矩形 4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80"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第五部分</a:t>
              </a:r>
              <a:endParaRPr lang="zh-CN" altLang="en-US" sz="2800" b="1" dirty="0">
                <a:solidFill>
                  <a:srgbClr val="FFFF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90853119"/>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iterate type="lt">
                                    <p:tmPct val="10000"/>
                                  </p:iterate>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2" name="组合 21"/>
          <p:cNvGrpSpPr/>
          <p:nvPr/>
        </p:nvGrpSpPr>
        <p:grpSpPr>
          <a:xfrm>
            <a:off x="1484417" y="1653944"/>
            <a:ext cx="3894137" cy="1369219"/>
            <a:chOff x="1980253" y="2205769"/>
            <a:chExt cx="5194887" cy="1826048"/>
          </a:xfrm>
        </p:grpSpPr>
        <p:sp>
          <p:nvSpPr>
            <p:cNvPr id="23" name="圆角矩形 22"/>
            <p:cNvSpPr/>
            <p:nvPr/>
          </p:nvSpPr>
          <p:spPr>
            <a:xfrm>
              <a:off x="1980253" y="3815867"/>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27" name="圆角矩形 26"/>
            <p:cNvSpPr/>
            <p:nvPr/>
          </p:nvSpPr>
          <p:spPr>
            <a:xfrm>
              <a:off x="1980253" y="3287108"/>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28" name="圆角矩形 27"/>
            <p:cNvSpPr/>
            <p:nvPr/>
          </p:nvSpPr>
          <p:spPr>
            <a:xfrm>
              <a:off x="1980253" y="2737706"/>
              <a:ext cx="5194887" cy="217537"/>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29" name="圆角矩形 28"/>
            <p:cNvSpPr/>
            <p:nvPr/>
          </p:nvSpPr>
          <p:spPr>
            <a:xfrm>
              <a:off x="1980253" y="2205769"/>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grpSp>
      <p:sp>
        <p:nvSpPr>
          <p:cNvPr id="30" name="文本框 8"/>
          <p:cNvSpPr txBox="1">
            <a:spLocks noChangeArrowheads="1"/>
          </p:cNvSpPr>
          <p:nvPr/>
        </p:nvSpPr>
        <p:spPr bwMode="auto">
          <a:xfrm>
            <a:off x="428728" y="1565838"/>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400" b="0" dirty="0">
                <a:latin typeface="微软雅黑" pitchFamily="34" charset="-122"/>
                <a:ea typeface="微软雅黑" pitchFamily="34" charset="-122"/>
              </a:rPr>
              <a:t>输入标题</a:t>
            </a:r>
          </a:p>
        </p:txBody>
      </p:sp>
      <p:sp>
        <p:nvSpPr>
          <p:cNvPr id="31" name="文本框 9"/>
          <p:cNvSpPr txBox="1">
            <a:spLocks noChangeArrowheads="1"/>
          </p:cNvSpPr>
          <p:nvPr/>
        </p:nvSpPr>
        <p:spPr bwMode="auto">
          <a:xfrm>
            <a:off x="5796067" y="1586079"/>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b="0" dirty="0">
                <a:ea typeface="微软雅黑" pitchFamily="34" charset="-122"/>
              </a:rPr>
              <a:t>40</a:t>
            </a:r>
            <a:r>
              <a:rPr lang="en-US" altLang="zh-CN" sz="1400" b="0" dirty="0">
                <a:ea typeface="微软雅黑" pitchFamily="34" charset="-122"/>
              </a:rPr>
              <a:t>%</a:t>
            </a:r>
            <a:endParaRPr lang="zh-CN" altLang="en-US" sz="1400" b="0" dirty="0">
              <a:ea typeface="微软雅黑" pitchFamily="34" charset="-122"/>
            </a:endParaRPr>
          </a:p>
        </p:txBody>
      </p:sp>
      <p:sp>
        <p:nvSpPr>
          <p:cNvPr id="32" name="文本框 23"/>
          <p:cNvSpPr txBox="1">
            <a:spLocks noChangeArrowheads="1"/>
          </p:cNvSpPr>
          <p:nvPr/>
        </p:nvSpPr>
        <p:spPr bwMode="auto">
          <a:xfrm>
            <a:off x="428728" y="1968269"/>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b="0" dirty="0">
                <a:latin typeface="微软雅黑" pitchFamily="34" charset="-122"/>
                <a:ea typeface="微软雅黑" pitchFamily="34" charset="-122"/>
              </a:rPr>
              <a:t>输入标题</a:t>
            </a:r>
          </a:p>
        </p:txBody>
      </p:sp>
      <p:sp>
        <p:nvSpPr>
          <p:cNvPr id="33" name="文本框 24"/>
          <p:cNvSpPr txBox="1">
            <a:spLocks noChangeArrowheads="1"/>
          </p:cNvSpPr>
          <p:nvPr/>
        </p:nvSpPr>
        <p:spPr bwMode="auto">
          <a:xfrm>
            <a:off x="5796067" y="1988510"/>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b="0">
                <a:ea typeface="微软雅黑" pitchFamily="34" charset="-122"/>
              </a:rPr>
              <a:t>50</a:t>
            </a:r>
            <a:r>
              <a:rPr lang="en-US" altLang="zh-CN" sz="1400" b="0">
                <a:ea typeface="微软雅黑" pitchFamily="34" charset="-122"/>
              </a:rPr>
              <a:t>%</a:t>
            </a:r>
            <a:endParaRPr lang="zh-CN" altLang="en-US" sz="1400" b="0">
              <a:ea typeface="微软雅黑" pitchFamily="34" charset="-122"/>
            </a:endParaRPr>
          </a:p>
        </p:txBody>
      </p:sp>
      <p:sp>
        <p:nvSpPr>
          <p:cNvPr id="34" name="文本框 27"/>
          <p:cNvSpPr txBox="1">
            <a:spLocks noChangeArrowheads="1"/>
          </p:cNvSpPr>
          <p:nvPr/>
        </p:nvSpPr>
        <p:spPr bwMode="auto">
          <a:xfrm>
            <a:off x="428728" y="2370701"/>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b="0" dirty="0">
                <a:latin typeface="微软雅黑" pitchFamily="34" charset="-122"/>
                <a:ea typeface="微软雅黑" pitchFamily="34" charset="-122"/>
              </a:rPr>
              <a:t>输入标题</a:t>
            </a:r>
          </a:p>
        </p:txBody>
      </p:sp>
      <p:sp>
        <p:nvSpPr>
          <p:cNvPr id="35" name="文本框 28"/>
          <p:cNvSpPr txBox="1">
            <a:spLocks noChangeArrowheads="1"/>
          </p:cNvSpPr>
          <p:nvPr/>
        </p:nvSpPr>
        <p:spPr bwMode="auto">
          <a:xfrm>
            <a:off x="5796067" y="2392132"/>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b="0">
                <a:ea typeface="微软雅黑" pitchFamily="34" charset="-122"/>
              </a:rPr>
              <a:t>80</a:t>
            </a:r>
            <a:r>
              <a:rPr lang="en-US" altLang="zh-CN" sz="1400" b="0">
                <a:ea typeface="微软雅黑" pitchFamily="34" charset="-122"/>
              </a:rPr>
              <a:t>%</a:t>
            </a:r>
            <a:endParaRPr lang="zh-CN" altLang="en-US" sz="1400" b="0">
              <a:ea typeface="微软雅黑" pitchFamily="34" charset="-122"/>
            </a:endParaRPr>
          </a:p>
        </p:txBody>
      </p:sp>
      <p:sp>
        <p:nvSpPr>
          <p:cNvPr id="36" name="文本框 31"/>
          <p:cNvSpPr txBox="1">
            <a:spLocks noChangeArrowheads="1"/>
          </p:cNvSpPr>
          <p:nvPr/>
        </p:nvSpPr>
        <p:spPr bwMode="auto">
          <a:xfrm>
            <a:off x="428728" y="2773132"/>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b="0" dirty="0">
                <a:latin typeface="微软雅黑" pitchFamily="34" charset="-122"/>
                <a:ea typeface="微软雅黑" pitchFamily="34" charset="-122"/>
              </a:rPr>
              <a:t>输入标题</a:t>
            </a:r>
          </a:p>
        </p:txBody>
      </p:sp>
      <p:sp>
        <p:nvSpPr>
          <p:cNvPr id="37" name="文本框 32"/>
          <p:cNvSpPr txBox="1">
            <a:spLocks noChangeArrowheads="1"/>
          </p:cNvSpPr>
          <p:nvPr/>
        </p:nvSpPr>
        <p:spPr bwMode="auto">
          <a:xfrm>
            <a:off x="5796067" y="2794564"/>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b="0">
                <a:ea typeface="微软雅黑" pitchFamily="34" charset="-122"/>
              </a:rPr>
              <a:t>20</a:t>
            </a:r>
            <a:r>
              <a:rPr lang="en-US" altLang="zh-CN" sz="1400" b="0">
                <a:ea typeface="微软雅黑" pitchFamily="34" charset="-122"/>
              </a:rPr>
              <a:t>%</a:t>
            </a:r>
            <a:endParaRPr lang="zh-CN" altLang="en-US" sz="1400" b="0">
              <a:ea typeface="微软雅黑" pitchFamily="34" charset="-122"/>
            </a:endParaRPr>
          </a:p>
        </p:txBody>
      </p:sp>
      <p:sp>
        <p:nvSpPr>
          <p:cNvPr id="38" name="矩形 37"/>
          <p:cNvSpPr/>
          <p:nvPr/>
        </p:nvSpPr>
        <p:spPr>
          <a:xfrm>
            <a:off x="399433" y="3381653"/>
            <a:ext cx="5991225" cy="950118"/>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b="0" dirty="0">
                <a:latin typeface="+mn-ea"/>
              </a:rPr>
              <a:t>请在此处输入您的文本或者复制您的文本粘贴到此处，请在此处输入您的文本或者复制您的文本粘贴到此处。请在此处输入您的文本或者复制您的文本粘贴到此处。</a:t>
            </a:r>
          </a:p>
        </p:txBody>
      </p:sp>
      <p:grpSp>
        <p:nvGrpSpPr>
          <p:cNvPr id="39" name="组合 38"/>
          <p:cNvGrpSpPr/>
          <p:nvPr/>
        </p:nvGrpSpPr>
        <p:grpSpPr>
          <a:xfrm>
            <a:off x="1484416" y="1653944"/>
            <a:ext cx="3346450" cy="1369219"/>
            <a:chOff x="1980252" y="2205769"/>
            <a:chExt cx="4464257" cy="1826048"/>
          </a:xfrm>
        </p:grpSpPr>
        <p:sp>
          <p:nvSpPr>
            <p:cNvPr id="40" name="圆角矩形 39"/>
            <p:cNvSpPr/>
            <p:nvPr/>
          </p:nvSpPr>
          <p:spPr>
            <a:xfrm>
              <a:off x="1980253" y="2737706"/>
              <a:ext cx="2551911" cy="21753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41" name="圆角矩形 40"/>
            <p:cNvSpPr/>
            <p:nvPr/>
          </p:nvSpPr>
          <p:spPr>
            <a:xfrm>
              <a:off x="1980252" y="3287108"/>
              <a:ext cx="4464257" cy="21595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42" name="圆角矩形 41"/>
            <p:cNvSpPr/>
            <p:nvPr/>
          </p:nvSpPr>
          <p:spPr>
            <a:xfrm>
              <a:off x="1980253" y="3815867"/>
              <a:ext cx="1274897" cy="21595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sp>
          <p:nvSpPr>
            <p:cNvPr id="43" name="圆角矩形 42"/>
            <p:cNvSpPr/>
            <p:nvPr/>
          </p:nvSpPr>
          <p:spPr>
            <a:xfrm>
              <a:off x="1980252" y="2205769"/>
              <a:ext cx="1912345" cy="2159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b="0">
                <a:solidFill>
                  <a:schemeClr val="tx1"/>
                </a:solidFill>
              </a:endParaRPr>
            </a:p>
          </p:txBody>
        </p:sp>
      </p:grpSp>
      <p:sp>
        <p:nvSpPr>
          <p:cNvPr id="44" name="圆角矩形 43"/>
          <p:cNvSpPr>
            <a:spLocks noChangeAspect="1"/>
          </p:cNvSpPr>
          <p:nvPr/>
        </p:nvSpPr>
        <p:spPr>
          <a:xfrm>
            <a:off x="6623159" y="1407756"/>
            <a:ext cx="2081044" cy="2945779"/>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57097" tIns="642743" rIns="257097" bIns="321372" anchor="ctr"/>
          <a:lstStyle/>
          <a:p>
            <a:pPr algn="just">
              <a:lnSpc>
                <a:spcPct val="120000"/>
              </a:lnSpc>
              <a:spcBef>
                <a:spcPts val="536"/>
              </a:spcBef>
              <a:spcAft>
                <a:spcPts val="536"/>
              </a:spcAft>
              <a:defRPr/>
            </a:pPr>
            <a:endParaRPr lang="zh-CN" altLang="en-US" sz="1400" b="0" dirty="0">
              <a:solidFill>
                <a:srgbClr val="454545"/>
              </a:solidFill>
              <a:latin typeface="微软雅黑" panose="020B0503020204020204" pitchFamily="34" charset="-122"/>
            </a:endParaRPr>
          </a:p>
        </p:txBody>
      </p:sp>
      <p:sp>
        <p:nvSpPr>
          <p:cNvPr id="45" name="任意多边形 44"/>
          <p:cNvSpPr/>
          <p:nvPr/>
        </p:nvSpPr>
        <p:spPr>
          <a:xfrm>
            <a:off x="6953710" y="1346597"/>
            <a:ext cx="154612" cy="61159"/>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0" dirty="0">
              <a:latin typeface="微软雅黑" panose="020B0503020204020204" pitchFamily="34" charset="-122"/>
            </a:endParaRPr>
          </a:p>
        </p:txBody>
      </p:sp>
      <p:sp>
        <p:nvSpPr>
          <p:cNvPr id="46" name="任意多边形 45"/>
          <p:cNvSpPr/>
          <p:nvPr/>
        </p:nvSpPr>
        <p:spPr>
          <a:xfrm>
            <a:off x="8256361" y="1346597"/>
            <a:ext cx="146615" cy="61159"/>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0" dirty="0">
              <a:latin typeface="微软雅黑" panose="020B0503020204020204" pitchFamily="34" charset="-122"/>
            </a:endParaRPr>
          </a:p>
        </p:txBody>
      </p:sp>
      <p:sp>
        <p:nvSpPr>
          <p:cNvPr id="47" name="任意多边形 46"/>
          <p:cNvSpPr/>
          <p:nvPr/>
        </p:nvSpPr>
        <p:spPr>
          <a:xfrm>
            <a:off x="7031905" y="1346598"/>
            <a:ext cx="1291989" cy="329130"/>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lIns="81628" tIns="40814" rIns="81628" bIns="40814" anchor="ctr"/>
          <a:lstStyle/>
          <a:p>
            <a:pPr algn="ctr">
              <a:defRPr/>
            </a:pPr>
            <a:r>
              <a:rPr lang="zh-CN" altLang="en-US" sz="1500" b="0" dirty="0">
                <a:solidFill>
                  <a:schemeClr val="accent1">
                    <a:lumMod val="50000"/>
                  </a:schemeClr>
                </a:solidFill>
                <a:latin typeface="微软雅黑" panose="020B0503020204020204" pitchFamily="34" charset="-122"/>
                <a:ea typeface="微软雅黑" panose="020B0503020204020204" pitchFamily="34" charset="-122"/>
              </a:rPr>
              <a:t>输入标题</a:t>
            </a:r>
          </a:p>
        </p:txBody>
      </p:sp>
      <p:sp>
        <p:nvSpPr>
          <p:cNvPr id="48" name="矩形 47"/>
          <p:cNvSpPr/>
          <p:nvPr/>
        </p:nvSpPr>
        <p:spPr>
          <a:xfrm>
            <a:off x="6785094" y="1752274"/>
            <a:ext cx="1834928" cy="2493274"/>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b="0" dirty="0">
                <a:latin typeface="+mn-ea"/>
              </a:rPr>
              <a:t>请在此处输入您的文本或者复制您的文本粘贴到此处，请在此处输入您的文本或者复制您的文本粘贴到此处。请在此处输入您的文本或者复制您的文本粘贴到此处。</a:t>
            </a:r>
          </a:p>
        </p:txBody>
      </p:sp>
    </p:spTree>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 presetClass="entr" presetSubtype="8"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0-#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childTnLst>
                          </p:cTn>
                        </p:par>
                        <p:par>
                          <p:cTn id="42" fill="hold">
                            <p:stCondLst>
                              <p:cond delay="2600"/>
                            </p:stCondLst>
                            <p:childTnLst>
                              <p:par>
                                <p:cTn id="43" presetID="22" presetClass="entr" presetSubtype="8"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1250"/>
                                        <p:tgtEl>
                                          <p:spTgt spid="22"/>
                                        </p:tgtEl>
                                      </p:cBhvr>
                                    </p:animEffect>
                                  </p:childTnLst>
                                </p:cTn>
                              </p:par>
                              <p:par>
                                <p:cTn id="46" presetID="22" presetClass="entr" presetSubtype="8" fill="hold" nodeType="withEffect">
                                  <p:stCondLst>
                                    <p:cond delay="25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1250"/>
                                        <p:tgtEl>
                                          <p:spTgt spid="39"/>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down)">
                                      <p:cBhvr>
                                        <p:cTn id="52" dur="500"/>
                                        <p:tgtEl>
                                          <p:spTgt spid="3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down)">
                                      <p:cBhvr>
                                        <p:cTn id="55" dur="500"/>
                                        <p:tgtEl>
                                          <p:spTgt spid="3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wipe(down)">
                                      <p:cBhvr>
                                        <p:cTn id="61" dur="500"/>
                                        <p:tgtEl>
                                          <p:spTgt spid="37"/>
                                        </p:tgtEl>
                                      </p:cBhvr>
                                    </p:animEffect>
                                  </p:childTnLst>
                                </p:cTn>
                              </p:par>
                            </p:childTnLst>
                          </p:cTn>
                        </p:par>
                        <p:par>
                          <p:cTn id="62" fill="hold">
                            <p:stCondLst>
                              <p:cond delay="4600"/>
                            </p:stCondLst>
                            <p:childTnLst>
                              <p:par>
                                <p:cTn id="63" presetID="42"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1000"/>
                                        <p:tgtEl>
                                          <p:spTgt spid="38"/>
                                        </p:tgtEl>
                                      </p:cBhvr>
                                    </p:animEffect>
                                    <p:anim calcmode="lin" valueType="num">
                                      <p:cBhvr>
                                        <p:cTn id="66" dur="1000" fill="hold"/>
                                        <p:tgtEl>
                                          <p:spTgt spid="38"/>
                                        </p:tgtEl>
                                        <p:attrNameLst>
                                          <p:attrName>ppt_x</p:attrName>
                                        </p:attrNameLst>
                                      </p:cBhvr>
                                      <p:tavLst>
                                        <p:tav tm="0">
                                          <p:val>
                                            <p:strVal val="#ppt_x"/>
                                          </p:val>
                                        </p:tav>
                                        <p:tav tm="100000">
                                          <p:val>
                                            <p:strVal val="#ppt_x"/>
                                          </p:val>
                                        </p:tav>
                                      </p:tavLst>
                                    </p:anim>
                                    <p:anim calcmode="lin" valueType="num">
                                      <p:cBhvr>
                                        <p:cTn id="67" dur="1000" fill="hold"/>
                                        <p:tgtEl>
                                          <p:spTgt spid="38"/>
                                        </p:tgtEl>
                                        <p:attrNameLst>
                                          <p:attrName>ppt_y</p:attrName>
                                        </p:attrNameLst>
                                      </p:cBhvr>
                                      <p:tavLst>
                                        <p:tav tm="0">
                                          <p:val>
                                            <p:strVal val="#ppt_y+.1"/>
                                          </p:val>
                                        </p:tav>
                                        <p:tav tm="100000">
                                          <p:val>
                                            <p:strVal val="#ppt_y"/>
                                          </p:val>
                                        </p:tav>
                                      </p:tavLst>
                                    </p:anim>
                                  </p:childTnLst>
                                </p:cTn>
                              </p:par>
                            </p:childTnLst>
                          </p:cTn>
                        </p:par>
                        <p:par>
                          <p:cTn id="68" fill="hold">
                            <p:stCondLst>
                              <p:cond delay="5600"/>
                            </p:stCondLst>
                            <p:childTnLst>
                              <p:par>
                                <p:cTn id="69" presetID="14" presetClass="entr" presetSubtype="10"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randombar(horizontal)">
                                      <p:cBhvr>
                                        <p:cTn id="71" dur="500"/>
                                        <p:tgtEl>
                                          <p:spTgt spid="4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randombar(horizontal)">
                                      <p:cBhvr>
                                        <p:cTn id="74" dur="500"/>
                                        <p:tgtEl>
                                          <p:spTgt spid="46"/>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randombar(horizontal)">
                                      <p:cBhvr>
                                        <p:cTn id="77" dur="500"/>
                                        <p:tgtEl>
                                          <p:spTgt spid="47"/>
                                        </p:tgtEl>
                                      </p:cBhvr>
                                    </p:animEffect>
                                  </p:childTnLst>
                                </p:cTn>
                              </p:par>
                            </p:childTnLst>
                          </p:cTn>
                        </p:par>
                        <p:par>
                          <p:cTn id="78" fill="hold">
                            <p:stCondLst>
                              <p:cond delay="6100"/>
                            </p:stCondLst>
                            <p:childTnLst>
                              <p:par>
                                <p:cTn id="79" presetID="22" presetClass="entr" presetSubtype="1"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wipe(up)">
                                      <p:cBhvr>
                                        <p:cTn id="81" dur="500"/>
                                        <p:tgtEl>
                                          <p:spTgt spid="44"/>
                                        </p:tgtEl>
                                      </p:cBhvr>
                                    </p:animEffect>
                                  </p:childTnLst>
                                </p:cTn>
                              </p:par>
                            </p:childTnLst>
                          </p:cTn>
                        </p:par>
                        <p:par>
                          <p:cTn id="82" fill="hold">
                            <p:stCondLst>
                              <p:cond delay="6600"/>
                            </p:stCondLst>
                            <p:childTnLst>
                              <p:par>
                                <p:cTn id="83" presetID="42" presetClass="entr" presetSubtype="0"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1000"/>
                                        <p:tgtEl>
                                          <p:spTgt spid="48"/>
                                        </p:tgtEl>
                                      </p:cBhvr>
                                    </p:animEffect>
                                    <p:anim calcmode="lin" valueType="num">
                                      <p:cBhvr>
                                        <p:cTn id="86" dur="1000" fill="hold"/>
                                        <p:tgtEl>
                                          <p:spTgt spid="48"/>
                                        </p:tgtEl>
                                        <p:attrNameLst>
                                          <p:attrName>ppt_x</p:attrName>
                                        </p:attrNameLst>
                                      </p:cBhvr>
                                      <p:tavLst>
                                        <p:tav tm="0">
                                          <p:val>
                                            <p:strVal val="#ppt_x"/>
                                          </p:val>
                                        </p:tav>
                                        <p:tav tm="100000">
                                          <p:val>
                                            <p:strVal val="#ppt_x"/>
                                          </p:val>
                                        </p:tav>
                                      </p:tavLst>
                                    </p:anim>
                                    <p:anim calcmode="lin" valueType="num">
                                      <p:cBhvr>
                                        <p:cTn id="8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30" grpId="0"/>
      <p:bldP spid="31" grpId="0"/>
      <p:bldP spid="32" grpId="0"/>
      <p:bldP spid="33" grpId="0"/>
      <p:bldP spid="34" grpId="0"/>
      <p:bldP spid="35" grpId="0"/>
      <p:bldP spid="36" grpId="0"/>
      <p:bldP spid="37" grpId="0"/>
      <p:bldP spid="38" grpId="0"/>
      <p:bldP spid="44" grpId="0" animBg="1"/>
      <p:bldP spid="45" grpId="0" animBg="1"/>
      <p:bldP spid="46" grpId="0" animBg="1"/>
      <p:bldP spid="47" grpId="0" animBg="1"/>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6" name="Group 5"/>
          <p:cNvGrpSpPr>
            <a:grpSpLocks/>
          </p:cNvGrpSpPr>
          <p:nvPr/>
        </p:nvGrpSpPr>
        <p:grpSpPr bwMode="auto">
          <a:xfrm>
            <a:off x="952500" y="404813"/>
            <a:ext cx="360363" cy="287337"/>
            <a:chOff x="0" y="0"/>
            <a:chExt cx="360040" cy="288032"/>
          </a:xfrm>
        </p:grpSpPr>
        <p:sp>
          <p:nvSpPr>
            <p:cNvPr id="17"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8"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9"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1"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Freeform 382"/>
          <p:cNvSpPr>
            <a:spLocks/>
          </p:cNvSpPr>
          <p:nvPr/>
        </p:nvSpPr>
        <p:spPr bwMode="auto">
          <a:xfrm>
            <a:off x="6319838" y="2894410"/>
            <a:ext cx="1997869" cy="220265"/>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C00000"/>
          </a:solidFill>
          <a:ln>
            <a:noFill/>
          </a:ln>
        </p:spPr>
        <p:txBody>
          <a:bodyPr lIns="68580" tIns="34290" rIns="68580" bIns="34290"/>
          <a:lstStyle/>
          <a:p>
            <a:endParaRPr lang="zh-CN" altLang="en-US"/>
          </a:p>
        </p:txBody>
      </p:sp>
      <p:sp>
        <p:nvSpPr>
          <p:cNvPr id="10" name="Freeform 5"/>
          <p:cNvSpPr>
            <a:spLocks/>
          </p:cNvSpPr>
          <p:nvPr/>
        </p:nvSpPr>
        <p:spPr bwMode="auto">
          <a:xfrm>
            <a:off x="1632347" y="1089422"/>
            <a:ext cx="1560909" cy="157638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9900"/>
          </a:solidFill>
          <a:ln>
            <a:noFill/>
          </a:ln>
          <a:extLst/>
        </p:spPr>
        <p:txBody>
          <a:bodyPr lIns="68580" tIns="34290" rIns="68580" bIns="34290"/>
          <a:lstStyle/>
          <a:p>
            <a:endParaRPr lang="zh-CN" altLang="en-US"/>
          </a:p>
        </p:txBody>
      </p:sp>
      <p:sp>
        <p:nvSpPr>
          <p:cNvPr id="11" name="Freeform 6"/>
          <p:cNvSpPr>
            <a:spLocks/>
          </p:cNvSpPr>
          <p:nvPr/>
        </p:nvSpPr>
        <p:spPr bwMode="auto">
          <a:xfrm>
            <a:off x="3924301" y="1103710"/>
            <a:ext cx="1564481" cy="157638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C00000"/>
          </a:solidFill>
          <a:ln>
            <a:noFill/>
          </a:ln>
          <a:extLst/>
        </p:spPr>
        <p:txBody>
          <a:bodyPr lIns="68580" tIns="34290" rIns="68580" bIns="34290"/>
          <a:lstStyle/>
          <a:p>
            <a:endParaRPr lang="zh-CN" altLang="en-US"/>
          </a:p>
        </p:txBody>
      </p:sp>
      <p:sp>
        <p:nvSpPr>
          <p:cNvPr id="12" name="Freeform 7"/>
          <p:cNvSpPr>
            <a:spLocks/>
          </p:cNvSpPr>
          <p:nvPr/>
        </p:nvSpPr>
        <p:spPr bwMode="auto">
          <a:xfrm>
            <a:off x="6224588" y="1091804"/>
            <a:ext cx="1564481" cy="1579959"/>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C00000"/>
          </a:solidFill>
          <a:ln>
            <a:noFill/>
          </a:ln>
        </p:spPr>
        <p:txBody>
          <a:bodyPr lIns="68580" tIns="34290" rIns="68580" bIns="34290"/>
          <a:lstStyle/>
          <a:p>
            <a:endParaRPr lang="zh-CN" altLang="en-US"/>
          </a:p>
        </p:txBody>
      </p:sp>
      <p:sp>
        <p:nvSpPr>
          <p:cNvPr id="13" name="Freeform 378"/>
          <p:cNvSpPr>
            <a:spLocks/>
          </p:cNvSpPr>
          <p:nvPr/>
        </p:nvSpPr>
        <p:spPr bwMode="auto">
          <a:xfrm>
            <a:off x="889397" y="2893219"/>
            <a:ext cx="813197" cy="221456"/>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9900"/>
          </a:solidFill>
          <a:ln>
            <a:noFill/>
          </a:ln>
          <a:extLst/>
        </p:spPr>
        <p:txBody>
          <a:bodyPr lIns="68580" tIns="34290" rIns="68580" bIns="34290"/>
          <a:lstStyle/>
          <a:p>
            <a:endParaRPr lang="zh-CN" altLang="en-US"/>
          </a:p>
        </p:txBody>
      </p:sp>
      <p:sp>
        <p:nvSpPr>
          <p:cNvPr id="14" name="Freeform 379"/>
          <p:cNvSpPr>
            <a:spLocks/>
          </p:cNvSpPr>
          <p:nvPr/>
        </p:nvSpPr>
        <p:spPr bwMode="auto">
          <a:xfrm>
            <a:off x="1597819" y="2893219"/>
            <a:ext cx="878681" cy="221456"/>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9900"/>
          </a:solidFill>
          <a:ln>
            <a:noFill/>
          </a:ln>
          <a:extLst/>
        </p:spPr>
        <p:txBody>
          <a:bodyPr lIns="68580" tIns="34290" rIns="68580" bIns="34290"/>
          <a:lstStyle/>
          <a:p>
            <a:endParaRPr lang="zh-CN" altLang="en-US"/>
          </a:p>
        </p:txBody>
      </p:sp>
      <p:sp>
        <p:nvSpPr>
          <p:cNvPr id="22" name="Freeform 380"/>
          <p:cNvSpPr>
            <a:spLocks/>
          </p:cNvSpPr>
          <p:nvPr/>
        </p:nvSpPr>
        <p:spPr bwMode="auto">
          <a:xfrm>
            <a:off x="2365772" y="2893219"/>
            <a:ext cx="1618059" cy="221456"/>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C00000"/>
          </a:solidFill>
          <a:ln>
            <a:noFill/>
          </a:ln>
          <a:extLst/>
        </p:spPr>
        <p:txBody>
          <a:bodyPr lIns="68580" tIns="34290" rIns="68580" bIns="34290"/>
          <a:lstStyle/>
          <a:p>
            <a:endParaRPr lang="zh-CN" altLang="en-US"/>
          </a:p>
        </p:txBody>
      </p:sp>
      <p:sp>
        <p:nvSpPr>
          <p:cNvPr id="23" name="Freeform 381"/>
          <p:cNvSpPr>
            <a:spLocks/>
          </p:cNvSpPr>
          <p:nvPr/>
        </p:nvSpPr>
        <p:spPr bwMode="auto">
          <a:xfrm>
            <a:off x="3979069" y="2893219"/>
            <a:ext cx="851297" cy="221456"/>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C00000"/>
          </a:solidFill>
          <a:ln>
            <a:noFill/>
          </a:ln>
          <a:extLst/>
        </p:spPr>
        <p:txBody>
          <a:bodyPr lIns="68580" tIns="34290" rIns="68580" bIns="34290"/>
          <a:lstStyle/>
          <a:p>
            <a:endParaRPr lang="zh-CN" altLang="en-US"/>
          </a:p>
        </p:txBody>
      </p:sp>
      <p:sp>
        <p:nvSpPr>
          <p:cNvPr id="24" name="Freeform 382"/>
          <p:cNvSpPr>
            <a:spLocks/>
          </p:cNvSpPr>
          <p:nvPr/>
        </p:nvSpPr>
        <p:spPr bwMode="auto">
          <a:xfrm>
            <a:off x="4697016" y="2893219"/>
            <a:ext cx="1645444" cy="221456"/>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C00000"/>
          </a:solidFill>
          <a:ln>
            <a:noFill/>
          </a:ln>
        </p:spPr>
        <p:txBody>
          <a:bodyPr lIns="68580" tIns="34290" rIns="68580" bIns="34290"/>
          <a:lstStyle/>
          <a:p>
            <a:endParaRPr lang="zh-CN" altLang="en-US"/>
          </a:p>
        </p:txBody>
      </p:sp>
      <p:grpSp>
        <p:nvGrpSpPr>
          <p:cNvPr id="25" name="组合 19"/>
          <p:cNvGrpSpPr>
            <a:grpSpLocks/>
          </p:cNvGrpSpPr>
          <p:nvPr/>
        </p:nvGrpSpPr>
        <p:grpSpPr bwMode="auto">
          <a:xfrm>
            <a:off x="5979319" y="2763441"/>
            <a:ext cx="481013" cy="478631"/>
            <a:chOff x="0" y="0"/>
            <a:chExt cx="641250" cy="637375"/>
          </a:xfrm>
        </p:grpSpPr>
        <p:sp>
          <p:nvSpPr>
            <p:cNvPr id="26" name="Oval 414"/>
            <p:cNvSpPr>
              <a:spLocks noChangeArrowheads="1"/>
            </p:cNvSpPr>
            <p:nvPr/>
          </p:nvSpPr>
          <p:spPr bwMode="auto">
            <a:xfrm>
              <a:off x="0" y="0"/>
              <a:ext cx="641250" cy="6373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a:solidFill>
                  <a:srgbClr val="000000"/>
                </a:solidFill>
              </a:endParaRPr>
            </a:p>
          </p:txBody>
        </p:sp>
        <p:sp>
          <p:nvSpPr>
            <p:cNvPr id="27" name="Oval 415"/>
            <p:cNvSpPr>
              <a:spLocks noChangeArrowheads="1"/>
            </p:cNvSpPr>
            <p:nvPr/>
          </p:nvSpPr>
          <p:spPr bwMode="auto">
            <a:xfrm>
              <a:off x="187919" y="189389"/>
              <a:ext cx="265412" cy="2615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sz="1200">
                <a:solidFill>
                  <a:srgbClr val="000000"/>
                </a:solidFill>
              </a:endParaRPr>
            </a:p>
          </p:txBody>
        </p:sp>
      </p:grpSp>
      <p:grpSp>
        <p:nvGrpSpPr>
          <p:cNvPr id="28" name="组合 25"/>
          <p:cNvGrpSpPr>
            <a:grpSpLocks/>
          </p:cNvGrpSpPr>
          <p:nvPr/>
        </p:nvGrpSpPr>
        <p:grpSpPr bwMode="auto">
          <a:xfrm>
            <a:off x="3643313" y="2764632"/>
            <a:ext cx="479822" cy="478631"/>
            <a:chOff x="0" y="0"/>
            <a:chExt cx="639312" cy="637375"/>
          </a:xfrm>
        </p:grpSpPr>
        <p:sp>
          <p:nvSpPr>
            <p:cNvPr id="29" name="Oval 416"/>
            <p:cNvSpPr>
              <a:spLocks noChangeArrowheads="1"/>
            </p:cNvSpPr>
            <p:nvPr/>
          </p:nvSpPr>
          <p:spPr bwMode="auto">
            <a:xfrm>
              <a:off x="0" y="0"/>
              <a:ext cx="639312" cy="6373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a:solidFill>
                  <a:srgbClr val="000000"/>
                </a:solidFill>
              </a:endParaRPr>
            </a:p>
          </p:txBody>
        </p:sp>
        <p:sp>
          <p:nvSpPr>
            <p:cNvPr id="30" name="Oval 417"/>
            <p:cNvSpPr>
              <a:spLocks noChangeArrowheads="1"/>
            </p:cNvSpPr>
            <p:nvPr/>
          </p:nvSpPr>
          <p:spPr bwMode="auto">
            <a:xfrm>
              <a:off x="187918" y="187919"/>
              <a:ext cx="265412" cy="261537"/>
            </a:xfrm>
            <a:prstGeom prst="ellipse">
              <a:avLst/>
            </a:prstGeom>
            <a:solidFill>
              <a:srgbClr val="C00000"/>
            </a:solidFill>
            <a:ln w="9525">
              <a:noFill/>
              <a:round/>
              <a:headEnd/>
              <a:tailEnd/>
            </a:ln>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sz="1200">
                <a:solidFill>
                  <a:srgbClr val="000000"/>
                </a:solidFill>
              </a:endParaRPr>
            </a:p>
          </p:txBody>
        </p:sp>
      </p:grpSp>
      <p:grpSp>
        <p:nvGrpSpPr>
          <p:cNvPr id="31" name="组合 30"/>
          <p:cNvGrpSpPr>
            <a:grpSpLocks/>
          </p:cNvGrpSpPr>
          <p:nvPr/>
        </p:nvGrpSpPr>
        <p:grpSpPr bwMode="auto">
          <a:xfrm>
            <a:off x="1341835" y="2764632"/>
            <a:ext cx="479822" cy="478631"/>
            <a:chOff x="0" y="0"/>
            <a:chExt cx="639312" cy="637375"/>
          </a:xfrm>
        </p:grpSpPr>
        <p:sp>
          <p:nvSpPr>
            <p:cNvPr id="32" name="Oval 416"/>
            <p:cNvSpPr>
              <a:spLocks noChangeArrowheads="1"/>
            </p:cNvSpPr>
            <p:nvPr/>
          </p:nvSpPr>
          <p:spPr bwMode="auto">
            <a:xfrm>
              <a:off x="0" y="0"/>
              <a:ext cx="639312" cy="6373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a:solidFill>
                  <a:srgbClr val="000000"/>
                </a:solidFill>
              </a:endParaRPr>
            </a:p>
          </p:txBody>
        </p:sp>
        <p:sp>
          <p:nvSpPr>
            <p:cNvPr id="33" name="Oval 417"/>
            <p:cNvSpPr>
              <a:spLocks noChangeArrowheads="1"/>
            </p:cNvSpPr>
            <p:nvPr/>
          </p:nvSpPr>
          <p:spPr bwMode="auto">
            <a:xfrm>
              <a:off x="187918" y="187919"/>
              <a:ext cx="265412" cy="261537"/>
            </a:xfrm>
            <a:prstGeom prst="ellipse">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sz="1200">
                <a:solidFill>
                  <a:srgbClr val="000000"/>
                </a:solidFill>
              </a:endParaRPr>
            </a:p>
          </p:txBody>
        </p:sp>
      </p:grpSp>
      <p:sp>
        <p:nvSpPr>
          <p:cNvPr id="34" name="TextBox 692"/>
          <p:cNvSpPr txBox="1">
            <a:spLocks noChangeArrowheads="1"/>
          </p:cNvSpPr>
          <p:nvPr/>
        </p:nvSpPr>
        <p:spPr bwMode="auto">
          <a:xfrm>
            <a:off x="1782367" y="1403747"/>
            <a:ext cx="90794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500">
                <a:solidFill>
                  <a:srgbClr val="FFFFFF"/>
                </a:solidFill>
                <a:latin typeface="微软雅黑" pitchFamily="34" charset="-122"/>
                <a:ea typeface="微软雅黑" pitchFamily="34" charset="-122"/>
              </a:rPr>
              <a:t>添加标题</a:t>
            </a:r>
          </a:p>
        </p:txBody>
      </p:sp>
      <p:sp>
        <p:nvSpPr>
          <p:cNvPr id="35" name="矩形 1"/>
          <p:cNvSpPr>
            <a:spLocks noChangeArrowheads="1"/>
          </p:cNvSpPr>
          <p:nvPr/>
        </p:nvSpPr>
        <p:spPr bwMode="auto">
          <a:xfrm>
            <a:off x="1690688" y="1838325"/>
            <a:ext cx="1435894"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endParaRPr lang="en-US" altLang="zh-CN" sz="800">
              <a:solidFill>
                <a:srgbClr val="242D3C"/>
              </a:solidFill>
              <a:latin typeface="微软雅黑" pitchFamily="34" charset="-122"/>
              <a:ea typeface="微软雅黑" pitchFamily="34" charset="-122"/>
            </a:endParaRPr>
          </a:p>
        </p:txBody>
      </p:sp>
      <p:sp>
        <p:nvSpPr>
          <p:cNvPr id="36" name="TextBox 692"/>
          <p:cNvSpPr txBox="1">
            <a:spLocks noChangeArrowheads="1"/>
          </p:cNvSpPr>
          <p:nvPr/>
        </p:nvSpPr>
        <p:spPr bwMode="auto">
          <a:xfrm>
            <a:off x="4069556" y="1378744"/>
            <a:ext cx="90794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500">
                <a:solidFill>
                  <a:srgbClr val="FFFFFF"/>
                </a:solidFill>
                <a:latin typeface="微软雅黑" pitchFamily="34" charset="-122"/>
                <a:ea typeface="微软雅黑" pitchFamily="34" charset="-122"/>
              </a:rPr>
              <a:t>添加标题</a:t>
            </a:r>
          </a:p>
        </p:txBody>
      </p:sp>
      <p:sp>
        <p:nvSpPr>
          <p:cNvPr id="37" name="矩形 1"/>
          <p:cNvSpPr>
            <a:spLocks noChangeArrowheads="1"/>
          </p:cNvSpPr>
          <p:nvPr/>
        </p:nvSpPr>
        <p:spPr bwMode="auto">
          <a:xfrm>
            <a:off x="3979069" y="1813323"/>
            <a:ext cx="1435894"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endParaRPr lang="en-US" altLang="zh-CN" sz="800">
              <a:solidFill>
                <a:srgbClr val="242D3C"/>
              </a:solidFill>
              <a:latin typeface="微软雅黑" pitchFamily="34" charset="-122"/>
              <a:ea typeface="微软雅黑" pitchFamily="34" charset="-122"/>
            </a:endParaRPr>
          </a:p>
        </p:txBody>
      </p:sp>
      <p:sp>
        <p:nvSpPr>
          <p:cNvPr id="38" name="TextBox 692"/>
          <p:cNvSpPr txBox="1">
            <a:spLocks noChangeArrowheads="1"/>
          </p:cNvSpPr>
          <p:nvPr/>
        </p:nvSpPr>
        <p:spPr bwMode="auto">
          <a:xfrm>
            <a:off x="6376988" y="1388269"/>
            <a:ext cx="90794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500">
                <a:solidFill>
                  <a:srgbClr val="FFFFFF"/>
                </a:solidFill>
                <a:latin typeface="微软雅黑" pitchFamily="34" charset="-122"/>
                <a:ea typeface="微软雅黑" pitchFamily="34" charset="-122"/>
              </a:rPr>
              <a:t>添加标题</a:t>
            </a:r>
          </a:p>
        </p:txBody>
      </p:sp>
      <p:sp>
        <p:nvSpPr>
          <p:cNvPr id="39" name="矩形 1"/>
          <p:cNvSpPr>
            <a:spLocks noChangeArrowheads="1"/>
          </p:cNvSpPr>
          <p:nvPr/>
        </p:nvSpPr>
        <p:spPr bwMode="auto">
          <a:xfrm>
            <a:off x="6286500" y="1822848"/>
            <a:ext cx="1435894"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r>
              <a:rPr lang="zh-CN" altLang="en-US" sz="800">
                <a:solidFill>
                  <a:srgbClr val="FFFFFF"/>
                </a:solidFill>
                <a:latin typeface="微软雅黑" pitchFamily="34" charset="-122"/>
                <a:ea typeface="微软雅黑" pitchFamily="34" charset="-122"/>
              </a:rPr>
              <a:t>请在这里输入您要的内容</a:t>
            </a:r>
            <a:endParaRPr lang="en-US" altLang="zh-CN" sz="800">
              <a:solidFill>
                <a:srgbClr val="FFFFFF"/>
              </a:solidFill>
              <a:latin typeface="微软雅黑" pitchFamily="34" charset="-122"/>
              <a:ea typeface="微软雅黑" pitchFamily="34" charset="-122"/>
            </a:endParaRPr>
          </a:p>
          <a:p>
            <a:pPr eaLnBrk="1" hangingPunct="1"/>
            <a:endParaRPr lang="en-US" altLang="zh-CN" sz="800">
              <a:solidFill>
                <a:srgbClr val="242D3C"/>
              </a:solidFill>
              <a:latin typeface="微软雅黑" pitchFamily="34" charset="-122"/>
              <a:ea typeface="微软雅黑" pitchFamily="34" charset="-122"/>
            </a:endParaRPr>
          </a:p>
        </p:txBody>
      </p:sp>
      <p:sp>
        <p:nvSpPr>
          <p:cNvPr id="40" name="TextBox 692"/>
          <p:cNvSpPr txBox="1">
            <a:spLocks noChangeArrowheads="1"/>
          </p:cNvSpPr>
          <p:nvPr/>
        </p:nvSpPr>
        <p:spPr bwMode="auto">
          <a:xfrm>
            <a:off x="810816" y="3505200"/>
            <a:ext cx="183127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3300">
                <a:solidFill>
                  <a:srgbClr val="284848"/>
                </a:solidFill>
                <a:latin typeface="微软雅黑" pitchFamily="34" charset="-122"/>
                <a:ea typeface="微软雅黑" pitchFamily="34" charset="-122"/>
              </a:rPr>
              <a:t>添加标题</a:t>
            </a:r>
          </a:p>
        </p:txBody>
      </p:sp>
      <p:sp>
        <p:nvSpPr>
          <p:cNvPr id="41" name="矩形 1"/>
          <p:cNvSpPr>
            <a:spLocks noChangeArrowheads="1"/>
          </p:cNvSpPr>
          <p:nvPr/>
        </p:nvSpPr>
        <p:spPr bwMode="auto">
          <a:xfrm>
            <a:off x="3052763" y="3594498"/>
            <a:ext cx="4333875"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800">
                <a:solidFill>
                  <a:srgbClr val="000000"/>
                </a:solidFill>
                <a:latin typeface="微软雅黑" pitchFamily="34" charset="-122"/>
                <a:ea typeface="微软雅黑" pitchFamily="34" charset="-122"/>
              </a:rPr>
              <a:t>我们工作室致力于专业</a:t>
            </a:r>
            <a:r>
              <a:rPr lang="en-US" altLang="zh-CN" sz="800">
                <a:solidFill>
                  <a:srgbClr val="000000"/>
                </a:solidFill>
                <a:latin typeface="微软雅黑" pitchFamily="34" charset="-122"/>
                <a:ea typeface="微软雅黑" pitchFamily="34" charset="-122"/>
              </a:rPr>
              <a:t>PPT</a:t>
            </a:r>
            <a:r>
              <a:rPr lang="zh-CN" altLang="en-US" sz="800">
                <a:solidFill>
                  <a:srgbClr val="000000"/>
                </a:solidFill>
                <a:latin typeface="微软雅黑" pitchFamily="34" charset="-122"/>
                <a:ea typeface="微软雅黑" pitchFamily="34" charset="-122"/>
              </a:rPr>
              <a:t>模板的发布，课件及汇报</a:t>
            </a:r>
            <a:r>
              <a:rPr lang="en-US" altLang="zh-CN" sz="800">
                <a:solidFill>
                  <a:srgbClr val="000000"/>
                </a:solidFill>
                <a:latin typeface="微软雅黑" pitchFamily="34" charset="-122"/>
                <a:ea typeface="微软雅黑" pitchFamily="34" charset="-122"/>
              </a:rPr>
              <a:t>PPT</a:t>
            </a:r>
            <a:r>
              <a:rPr lang="zh-CN" altLang="en-US" sz="800">
                <a:solidFill>
                  <a:srgbClr val="000000"/>
                </a:solidFill>
                <a:latin typeface="微软雅黑" pitchFamily="34" charset="-122"/>
                <a:ea typeface="微软雅黑" pitchFamily="34" charset="-122"/>
              </a:rPr>
              <a:t>的美化，并为您提供专业的</a:t>
            </a:r>
            <a:r>
              <a:rPr lang="en-US" altLang="zh-CN" sz="800">
                <a:solidFill>
                  <a:srgbClr val="000000"/>
                </a:solidFill>
                <a:latin typeface="微软雅黑" pitchFamily="34" charset="-122"/>
                <a:ea typeface="微软雅黑" pitchFamily="34" charset="-122"/>
              </a:rPr>
              <a:t>PPT</a:t>
            </a:r>
            <a:r>
              <a:rPr lang="zh-CN" altLang="en-US" sz="800">
                <a:solidFill>
                  <a:srgbClr val="000000"/>
                </a:solidFill>
                <a:latin typeface="微软雅黑" pitchFamily="34" charset="-122"/>
                <a:ea typeface="微软雅黑" pitchFamily="34" charset="-122"/>
              </a:rPr>
              <a:t>个性定制服务。我们秉承“给您演示的光和热”的理念，为您分担职场压力</a:t>
            </a:r>
            <a:r>
              <a:rPr lang="en-US" altLang="zh-CN" sz="800">
                <a:solidFill>
                  <a:srgbClr val="000000"/>
                </a:solidFill>
                <a:latin typeface="微软雅黑" pitchFamily="34" charset="-122"/>
                <a:ea typeface="微软雅黑" pitchFamily="34" charset="-122"/>
              </a:rPr>
              <a:t>,</a:t>
            </a:r>
            <a:r>
              <a:rPr lang="zh-CN" altLang="en-US" sz="800">
                <a:solidFill>
                  <a:srgbClr val="000000"/>
                </a:solidFill>
                <a:latin typeface="微软雅黑" pitchFamily="34" charset="-122"/>
                <a:ea typeface="微软雅黑" pitchFamily="34" charset="-122"/>
              </a:rPr>
              <a:t>让您的每一次亮相都信心澎湃。专业的团队，完善的售后，热情的服务，科学严谨的逻辑，一丝不苟的工作态度，定能使您的发展如虎添翼！</a:t>
            </a:r>
            <a:endParaRPr lang="en-US" altLang="zh-CN" sz="800">
              <a:solidFill>
                <a:srgbClr val="000000"/>
              </a:solidFill>
              <a:latin typeface="微软雅黑" pitchFamily="34" charset="-122"/>
              <a:ea typeface="微软雅黑" pitchFamily="34" charset="-122"/>
            </a:endParaRPr>
          </a:p>
          <a:p>
            <a:pPr eaLnBrk="1" hangingPunct="1"/>
            <a:endParaRPr lang="en-US" altLang="zh-CN" sz="800">
              <a:solidFill>
                <a:srgbClr val="000000"/>
              </a:solidFill>
              <a:latin typeface="微软雅黑" pitchFamily="34" charset="-122"/>
              <a:ea typeface="微软雅黑" pitchFamily="34" charset="-122"/>
            </a:endParaRPr>
          </a:p>
          <a:p>
            <a:pPr eaLnBrk="1" hangingPunct="1"/>
            <a:r>
              <a:rPr lang="zh-CN" altLang="en-US" sz="800">
                <a:solidFill>
                  <a:srgbClr val="000000"/>
                </a:solidFill>
                <a:latin typeface="微软雅黑" pitchFamily="34" charset="-122"/>
                <a:ea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00">
                <a:solidFill>
                  <a:srgbClr val="000000"/>
                </a:solidFill>
                <a:latin typeface="微软雅黑" pitchFamily="34" charset="-122"/>
                <a:ea typeface="微软雅黑" pitchFamily="34" charset="-122"/>
              </a:rPr>
              <a:t>PPT</a:t>
            </a:r>
            <a:r>
              <a:rPr lang="zh-CN" altLang="en-US" sz="800">
                <a:solidFill>
                  <a:srgbClr val="000000"/>
                </a:solidFill>
                <a:latin typeface="微软雅黑" pitchFamily="34" charset="-122"/>
                <a:ea typeface="微软雅黑" pitchFamily="34" charset="-122"/>
              </a:rPr>
              <a:t>的巨大魅力与价值。我们诚祝您在工作中事事顺心，步步高升！最后让我们谨记：最重要的不是</a:t>
            </a:r>
            <a:r>
              <a:rPr lang="en-US" altLang="zh-CN" sz="800">
                <a:solidFill>
                  <a:srgbClr val="000000"/>
                </a:solidFill>
                <a:latin typeface="微软雅黑" pitchFamily="34" charset="-122"/>
                <a:ea typeface="微软雅黑" pitchFamily="34" charset="-122"/>
              </a:rPr>
              <a:t>PPT</a:t>
            </a:r>
            <a:r>
              <a:rPr lang="zh-CN" altLang="en-US" sz="800">
                <a:solidFill>
                  <a:srgbClr val="000000"/>
                </a:solidFill>
                <a:latin typeface="微软雅黑" pitchFamily="34" charset="-122"/>
                <a:ea typeface="微软雅黑" pitchFamily="34" charset="-122"/>
              </a:rPr>
              <a:t>，是你。</a:t>
            </a:r>
            <a:endParaRPr lang="en-US" altLang="zh-CN" sz="800">
              <a:solidFill>
                <a:srgbClr val="000000"/>
              </a:solidFill>
              <a:latin typeface="微软雅黑" pitchFamily="34" charset="-122"/>
              <a:ea typeface="微软雅黑" pitchFamily="34" charset="-122"/>
            </a:endParaRPr>
          </a:p>
          <a:p>
            <a:pPr algn="just" eaLnBrk="1" hangingPunct="1"/>
            <a:endParaRPr lang="en-US" altLang="zh-CN" sz="800">
              <a:solidFill>
                <a:srgbClr val="595959"/>
              </a:solidFill>
              <a:latin typeface="微软雅黑" pitchFamily="34" charset="-122"/>
              <a:ea typeface="微软雅黑" pitchFamily="34" charset="-122"/>
            </a:endParaRPr>
          </a:p>
        </p:txBody>
      </p:sp>
      <p:cxnSp>
        <p:nvCxnSpPr>
          <p:cNvPr id="42" name="直接连接符 41"/>
          <p:cNvCxnSpPr>
            <a:cxnSpLocks noChangeShapeType="1"/>
          </p:cNvCxnSpPr>
          <p:nvPr/>
        </p:nvCxnSpPr>
        <p:spPr bwMode="auto">
          <a:xfrm>
            <a:off x="1768078" y="1787129"/>
            <a:ext cx="1271588" cy="0"/>
          </a:xfrm>
          <a:prstGeom prst="line">
            <a:avLst/>
          </a:prstGeom>
          <a:noFill/>
          <a:ln w="6350" cmpd="sng">
            <a:solidFill>
              <a:schemeClr val="bg1"/>
            </a:solidFill>
            <a:round/>
            <a:headEnd/>
            <a:tailEnd/>
          </a:ln>
          <a:extLst>
            <a:ext uri="{909E8E84-426E-40DD-AFC4-6F175D3DCCD1}">
              <a14:hiddenFill xmlns:a14="http://schemas.microsoft.com/office/drawing/2010/main">
                <a:noFill/>
              </a14:hiddenFill>
            </a:ext>
          </a:extLst>
        </p:spPr>
      </p:cxnSp>
      <p:cxnSp>
        <p:nvCxnSpPr>
          <p:cNvPr id="43" name="直接连接符 42"/>
          <p:cNvCxnSpPr>
            <a:cxnSpLocks noChangeShapeType="1"/>
          </p:cNvCxnSpPr>
          <p:nvPr/>
        </p:nvCxnSpPr>
        <p:spPr bwMode="auto">
          <a:xfrm>
            <a:off x="4049316" y="1763316"/>
            <a:ext cx="1270397" cy="0"/>
          </a:xfrm>
          <a:prstGeom prst="line">
            <a:avLst/>
          </a:prstGeom>
          <a:noFill/>
          <a:ln w="6350" cmpd="sng">
            <a:solidFill>
              <a:schemeClr val="bg1"/>
            </a:solidFill>
            <a:round/>
            <a:headEnd/>
            <a:tailEnd/>
          </a:ln>
          <a:extLst>
            <a:ext uri="{909E8E84-426E-40DD-AFC4-6F175D3DCCD1}">
              <a14:hiddenFill xmlns:a14="http://schemas.microsoft.com/office/drawing/2010/main">
                <a:noFill/>
              </a14:hiddenFill>
            </a:ext>
          </a:extLst>
        </p:spPr>
      </p:cxnSp>
      <p:cxnSp>
        <p:nvCxnSpPr>
          <p:cNvPr id="44" name="直接连接符 43"/>
          <p:cNvCxnSpPr>
            <a:cxnSpLocks noChangeShapeType="1"/>
          </p:cNvCxnSpPr>
          <p:nvPr/>
        </p:nvCxnSpPr>
        <p:spPr bwMode="auto">
          <a:xfrm>
            <a:off x="6342460" y="1771650"/>
            <a:ext cx="1270397" cy="0"/>
          </a:xfrm>
          <a:prstGeom prst="line">
            <a:avLst/>
          </a:prstGeom>
          <a:noFill/>
          <a:ln w="6350" cmpd="sng">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104200536"/>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ppt_x</p:attrName>
                                        </p:attrNameLst>
                                      </p:cBhvr>
                                      <p:tavLst>
                                        <p:tav tm="0">
                                          <p:val>
                                            <p:strVal val="0-#ppt_w/2"/>
                                          </p:val>
                                        </p:tav>
                                        <p:tav tm="100000">
                                          <p:val>
                                            <p:strVal val="#ppt_x"/>
                                          </p:val>
                                        </p:tav>
                                      </p:tavLst>
                                    </p:anim>
                                    <p:anim calcmode="lin" valueType="num">
                                      <p:cBhvr>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300" fill="hold"/>
                                        <p:tgtEl>
                                          <p:spTgt spid="15"/>
                                        </p:tgtEl>
                                        <p:attrNameLst>
                                          <p:attrName>ppt_x</p:attrName>
                                        </p:attrNameLst>
                                      </p:cBhvr>
                                      <p:tavLst>
                                        <p:tav tm="0">
                                          <p:val>
                                            <p:strVal val="0-#ppt_w/2"/>
                                          </p:val>
                                        </p:tav>
                                        <p:tav tm="100000">
                                          <p:val>
                                            <p:strVal val="#ppt_x"/>
                                          </p:val>
                                        </p:tav>
                                      </p:tavLst>
                                    </p:anim>
                                    <p:anim calcmode="lin" valueType="num">
                                      <p:cBhvr>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p:cBhvr>
                                        <p:cTn id="20" dur="500"/>
                                        <p:tgtEl>
                                          <p:spTgt spid="21"/>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p:cBhvr>
                                        <p:cTn id="24" dur="500"/>
                                        <p:tgtEl>
                                          <p:spTgt spid="20"/>
                                        </p:tgtEl>
                                      </p:cBhvr>
                                    </p:animEffect>
                                  </p:childTnLst>
                                </p:cTn>
                              </p:par>
                            </p:childTnLst>
                          </p:cTn>
                        </p:par>
                        <p:par>
                          <p:cTn id="25" fill="hold">
                            <p:stCondLst>
                              <p:cond delay="2100"/>
                            </p:stCondLst>
                            <p:childTnLst>
                              <p:par>
                                <p:cTn id="26" presetID="2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par>
                          <p:cTn id="29" fill="hold">
                            <p:stCondLst>
                              <p:cond delay="2600"/>
                            </p:stCondLst>
                            <p:childTnLst>
                              <p:par>
                                <p:cTn id="30" presetID="21"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heel(1)">
                                      <p:cBhvr>
                                        <p:cTn id="32" dur="1000"/>
                                        <p:tgtEl>
                                          <p:spTgt spid="31"/>
                                        </p:tgtEl>
                                      </p:cBhvr>
                                    </p:animEffect>
                                  </p:childTnLst>
                                </p:cTn>
                              </p:par>
                            </p:childTnLst>
                          </p:cTn>
                        </p:par>
                        <p:par>
                          <p:cTn id="33" fill="hold">
                            <p:stCondLst>
                              <p:cond delay="3600"/>
                            </p:stCondLst>
                            <p:childTnLst>
                              <p:par>
                                <p:cTn id="34" presetID="2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childTnLst>
                                </p:cTn>
                              </p:par>
                              <p:par>
                                <p:cTn id="38" presetID="42" presetClass="path" presetSubtype="0" accel="50000" decel="50000" fill="hold" grpId="1" nodeType="withEffect">
                                  <p:stCondLst>
                                    <p:cond delay="0"/>
                                  </p:stCondLst>
                                  <p:childTnLst>
                                    <p:animMotion origin="layout" path="M -0.0918 0.21042 L 3.125E-6 -2.22222E-6 " pathEditMode="relative" rAng="0" ptsTypes="AA">
                                      <p:cBhvr>
                                        <p:cTn id="39" dur="500" fill="hold"/>
                                        <p:tgtEl>
                                          <p:spTgt spid="10"/>
                                        </p:tgtEl>
                                        <p:attrNameLst>
                                          <p:attrName>ppt_x,ppt_y</p:attrName>
                                        </p:attrNameLst>
                                      </p:cBhvr>
                                      <p:rCtr x="4600" y="-10400"/>
                                    </p:animMotion>
                                  </p:childTnLst>
                                </p:cTn>
                              </p:par>
                            </p:childTnLst>
                          </p:cTn>
                        </p:par>
                        <p:par>
                          <p:cTn id="40" fill="hold">
                            <p:stCondLst>
                              <p:cond delay="41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5100"/>
                            </p:stCondLst>
                            <p:childTnLst>
                              <p:par>
                                <p:cTn id="49" presetID="21"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heel(1)">
                                      <p:cBhvr>
                                        <p:cTn id="51" dur="1000"/>
                                        <p:tgtEl>
                                          <p:spTgt spid="28"/>
                                        </p:tgtEl>
                                      </p:cBhvr>
                                    </p:animEffect>
                                  </p:childTnLst>
                                </p:cTn>
                              </p:par>
                            </p:childTnLst>
                          </p:cTn>
                        </p:par>
                        <p:par>
                          <p:cTn id="52" fill="hold">
                            <p:stCondLst>
                              <p:cond delay="6100"/>
                            </p:stCondLst>
                            <p:childTnLst>
                              <p:par>
                                <p:cTn id="53" presetID="23" presetClass="entr" presetSubtype="16"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childTnLst>
                                </p:cTn>
                              </p:par>
                              <p:par>
                                <p:cTn id="57" presetID="42" presetClass="path" presetSubtype="0" accel="50000" decel="50000" fill="hold" grpId="1" nodeType="withEffect">
                                  <p:stCondLst>
                                    <p:cond delay="0"/>
                                  </p:stCondLst>
                                  <p:childTnLst>
                                    <p:animMotion origin="layout" path="M -0.08802 0.22153 L 1.66667E-6 5.55112E-17 " pathEditMode="relative" rAng="0" ptsTypes="AA">
                                      <p:cBhvr>
                                        <p:cTn id="58" dur="500" fill="hold"/>
                                        <p:tgtEl>
                                          <p:spTgt spid="11"/>
                                        </p:tgtEl>
                                        <p:attrNameLst>
                                          <p:attrName>ppt_x,ppt_y</p:attrName>
                                        </p:attrNameLst>
                                      </p:cBhvr>
                                      <p:rCtr x="4400" y="-11000"/>
                                    </p:animMotion>
                                  </p:childTnLst>
                                </p:cTn>
                              </p:par>
                            </p:childTnLst>
                          </p:cTn>
                        </p:par>
                        <p:par>
                          <p:cTn id="59" fill="hold">
                            <p:stCondLst>
                              <p:cond delay="6600"/>
                            </p:stCondLst>
                            <p:childTnLst>
                              <p:par>
                                <p:cTn id="60" presetID="22" presetClass="entr" presetSubtype="8"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500"/>
                                        <p:tgtEl>
                                          <p:spTgt spid="23"/>
                                        </p:tgtEl>
                                      </p:cBhvr>
                                    </p:animEffect>
                                  </p:childTnLst>
                                </p:cTn>
                              </p:par>
                            </p:childTnLst>
                          </p:cTn>
                        </p:par>
                        <p:par>
                          <p:cTn id="63" fill="hold">
                            <p:stCondLst>
                              <p:cond delay="7100"/>
                            </p:stCondLst>
                            <p:childTnLst>
                              <p:par>
                                <p:cTn id="64" presetID="22" presetClass="entr" presetSubtype="8"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childTnLst>
                          </p:cTn>
                        </p:par>
                        <p:par>
                          <p:cTn id="67" fill="hold">
                            <p:stCondLst>
                              <p:cond delay="7600"/>
                            </p:stCondLst>
                            <p:childTnLst>
                              <p:par>
                                <p:cTn id="68" presetID="21" presetClass="entr" presetSubtype="1"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heel(1)">
                                      <p:cBhvr>
                                        <p:cTn id="70" dur="1000"/>
                                        <p:tgtEl>
                                          <p:spTgt spid="25"/>
                                        </p:tgtEl>
                                      </p:cBhvr>
                                    </p:animEffect>
                                  </p:childTnLst>
                                </p:cTn>
                              </p:par>
                            </p:childTnLst>
                          </p:cTn>
                        </p:par>
                        <p:par>
                          <p:cTn id="71" fill="hold">
                            <p:stCondLst>
                              <p:cond delay="8600"/>
                            </p:stCondLst>
                            <p:childTnLst>
                              <p:par>
                                <p:cTn id="72" presetID="23" presetClass="entr" presetSubtype="16"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childTnLst>
                                </p:cTn>
                              </p:par>
                              <p:par>
                                <p:cTn id="76" presetID="42" presetClass="path" presetSubtype="0" accel="50000" decel="50000" fill="hold" grpId="1" nodeType="withEffect">
                                  <p:stCondLst>
                                    <p:cond delay="0"/>
                                  </p:stCondLst>
                                  <p:childTnLst>
                                    <p:animMotion origin="layout" path="M -0.0862 0.22199 L -8.33333E-7 3.33333E-6 " pathEditMode="relative" rAng="0" ptsTypes="AA">
                                      <p:cBhvr>
                                        <p:cTn id="77" dur="500" fill="hold"/>
                                        <p:tgtEl>
                                          <p:spTgt spid="12"/>
                                        </p:tgtEl>
                                        <p:attrNameLst>
                                          <p:attrName>ppt_x,ppt_y</p:attrName>
                                        </p:attrNameLst>
                                      </p:cBhvr>
                                      <p:rCtr x="4300" y="-11000"/>
                                    </p:animMotion>
                                  </p:childTnLst>
                                </p:cTn>
                              </p:par>
                            </p:childTnLst>
                          </p:cTn>
                        </p:par>
                        <p:par>
                          <p:cTn id="78" fill="hold">
                            <p:stCondLst>
                              <p:cond delay="9100"/>
                            </p:stCondLst>
                            <p:childTnLst>
                              <p:par>
                                <p:cTn id="79" presetID="22" presetClass="entr" presetSubtype="8"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left)">
                                      <p:cBhvr>
                                        <p:cTn id="81" dur="500"/>
                                        <p:tgtEl>
                                          <p:spTgt spid="9"/>
                                        </p:tgtEl>
                                      </p:cBhvr>
                                    </p:animEffect>
                                  </p:childTnLst>
                                </p:cTn>
                              </p:par>
                            </p:childTnLst>
                          </p:cTn>
                        </p:par>
                        <p:par>
                          <p:cTn id="82" fill="hold">
                            <p:stCondLst>
                              <p:cond delay="9600"/>
                            </p:stCondLst>
                            <p:childTnLst>
                              <p:par>
                                <p:cTn id="83" presetID="56" presetClass="entr" presetSubtype="0" fill="hold" grpId="0" nodeType="afterEffect">
                                  <p:stCondLst>
                                    <p:cond delay="0"/>
                                  </p:stCondLst>
                                  <p:iterate type="lt">
                                    <p:tmPct val="10000"/>
                                  </p:iterate>
                                  <p:childTnLst>
                                    <p:set>
                                      <p:cBhvr>
                                        <p:cTn id="84" dur="1" fill="hold">
                                          <p:stCondLst>
                                            <p:cond delay="0"/>
                                          </p:stCondLst>
                                        </p:cTn>
                                        <p:tgtEl>
                                          <p:spTgt spid="34"/>
                                        </p:tgtEl>
                                        <p:attrNameLst>
                                          <p:attrName>style.visibility</p:attrName>
                                        </p:attrNameLst>
                                      </p:cBhvr>
                                      <p:to>
                                        <p:strVal val="visible"/>
                                      </p:to>
                                    </p:set>
                                    <p:anim by="(-#ppt_w*2)" calcmode="lin" valueType="num">
                                      <p:cBhvr rctx="PPT">
                                        <p:cTn id="85" dur="250" autoRev="1" fill="hold">
                                          <p:stCondLst>
                                            <p:cond delay="0"/>
                                          </p:stCondLst>
                                        </p:cTn>
                                        <p:tgtEl>
                                          <p:spTgt spid="34"/>
                                        </p:tgtEl>
                                        <p:attrNameLst>
                                          <p:attrName>ppt_w</p:attrName>
                                        </p:attrNameLst>
                                      </p:cBhvr>
                                    </p:anim>
                                    <p:anim by="(#ppt_w*0.50)" calcmode="lin" valueType="num">
                                      <p:cBhvr>
                                        <p:cTn id="86" dur="250" decel="50000" autoRev="1" fill="hold">
                                          <p:stCondLst>
                                            <p:cond delay="0"/>
                                          </p:stCondLst>
                                        </p:cTn>
                                        <p:tgtEl>
                                          <p:spTgt spid="34"/>
                                        </p:tgtEl>
                                        <p:attrNameLst>
                                          <p:attrName>ppt_x</p:attrName>
                                        </p:attrNameLst>
                                      </p:cBhvr>
                                    </p:anim>
                                    <p:anim from="(-#ppt_h/2)" to="(#ppt_y)" calcmode="lin" valueType="num">
                                      <p:cBhvr>
                                        <p:cTn id="87" dur="500" fill="hold">
                                          <p:stCondLst>
                                            <p:cond delay="0"/>
                                          </p:stCondLst>
                                        </p:cTn>
                                        <p:tgtEl>
                                          <p:spTgt spid="34"/>
                                        </p:tgtEl>
                                        <p:attrNameLst>
                                          <p:attrName>ppt_y</p:attrName>
                                        </p:attrNameLst>
                                      </p:cBhvr>
                                    </p:anim>
                                    <p:animRot by="21600000">
                                      <p:cBhvr>
                                        <p:cTn id="88" dur="500" fill="hold">
                                          <p:stCondLst>
                                            <p:cond delay="0"/>
                                          </p:stCondLst>
                                        </p:cTn>
                                        <p:tgtEl>
                                          <p:spTgt spid="34"/>
                                        </p:tgtEl>
                                        <p:attrNameLst>
                                          <p:attrName>r</p:attrName>
                                        </p:attrNameLst>
                                      </p:cBhvr>
                                    </p:animRot>
                                  </p:childTnLst>
                                </p:cTn>
                              </p:par>
                            </p:childTnLst>
                          </p:cTn>
                        </p:par>
                        <p:par>
                          <p:cTn id="89" fill="hold">
                            <p:stCondLst>
                              <p:cond delay="10250"/>
                            </p:stCondLst>
                            <p:childTnLst>
                              <p:par>
                                <p:cTn id="90" presetID="22" presetClass="entr" presetSubtype="8" fill="hold" nodeType="after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wipe(left)">
                                      <p:cBhvr>
                                        <p:cTn id="92" dur="500"/>
                                        <p:tgtEl>
                                          <p:spTgt spid="42"/>
                                        </p:tgtEl>
                                      </p:cBhvr>
                                    </p:animEffect>
                                  </p:childTnLst>
                                </p:cTn>
                              </p:par>
                            </p:childTnLst>
                          </p:cTn>
                        </p:par>
                        <p:par>
                          <p:cTn id="93" fill="hold">
                            <p:stCondLst>
                              <p:cond delay="10750"/>
                            </p:stCondLst>
                            <p:childTnLst>
                              <p:par>
                                <p:cTn id="94" presetID="22" presetClass="entr" presetSubtype="8"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wipe(left)">
                                      <p:cBhvr>
                                        <p:cTn id="96" dur="500"/>
                                        <p:tgtEl>
                                          <p:spTgt spid="35"/>
                                        </p:tgtEl>
                                      </p:cBhvr>
                                    </p:animEffect>
                                  </p:childTnLst>
                                </p:cTn>
                              </p:par>
                            </p:childTnLst>
                          </p:cTn>
                        </p:par>
                        <p:par>
                          <p:cTn id="97" fill="hold">
                            <p:stCondLst>
                              <p:cond delay="11250"/>
                            </p:stCondLst>
                            <p:childTnLst>
                              <p:par>
                                <p:cTn id="98" presetID="56"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by="(-#ppt_w*2)" calcmode="lin" valueType="num">
                                      <p:cBhvr rctx="PPT">
                                        <p:cTn id="100" dur="250" autoRev="1" fill="hold">
                                          <p:stCondLst>
                                            <p:cond delay="0"/>
                                          </p:stCondLst>
                                        </p:cTn>
                                        <p:tgtEl>
                                          <p:spTgt spid="36"/>
                                        </p:tgtEl>
                                        <p:attrNameLst>
                                          <p:attrName>ppt_w</p:attrName>
                                        </p:attrNameLst>
                                      </p:cBhvr>
                                    </p:anim>
                                    <p:anim by="(#ppt_w*0.50)" calcmode="lin" valueType="num">
                                      <p:cBhvr>
                                        <p:cTn id="101" dur="250" decel="50000" autoRev="1" fill="hold">
                                          <p:stCondLst>
                                            <p:cond delay="0"/>
                                          </p:stCondLst>
                                        </p:cTn>
                                        <p:tgtEl>
                                          <p:spTgt spid="36"/>
                                        </p:tgtEl>
                                        <p:attrNameLst>
                                          <p:attrName>ppt_x</p:attrName>
                                        </p:attrNameLst>
                                      </p:cBhvr>
                                    </p:anim>
                                    <p:anim from="(-#ppt_h/2)" to="(#ppt_y)" calcmode="lin" valueType="num">
                                      <p:cBhvr>
                                        <p:cTn id="102" dur="500" fill="hold">
                                          <p:stCondLst>
                                            <p:cond delay="0"/>
                                          </p:stCondLst>
                                        </p:cTn>
                                        <p:tgtEl>
                                          <p:spTgt spid="36"/>
                                        </p:tgtEl>
                                        <p:attrNameLst>
                                          <p:attrName>ppt_y</p:attrName>
                                        </p:attrNameLst>
                                      </p:cBhvr>
                                    </p:anim>
                                    <p:animRot by="21600000">
                                      <p:cBhvr>
                                        <p:cTn id="103" dur="500" fill="hold">
                                          <p:stCondLst>
                                            <p:cond delay="0"/>
                                          </p:stCondLst>
                                        </p:cTn>
                                        <p:tgtEl>
                                          <p:spTgt spid="36"/>
                                        </p:tgtEl>
                                        <p:attrNameLst>
                                          <p:attrName>r</p:attrName>
                                        </p:attrNameLst>
                                      </p:cBhvr>
                                    </p:animRot>
                                  </p:childTnLst>
                                </p:cTn>
                              </p:par>
                            </p:childTnLst>
                          </p:cTn>
                        </p:par>
                        <p:par>
                          <p:cTn id="104" fill="hold">
                            <p:stCondLst>
                              <p:cond delay="11900"/>
                            </p:stCondLst>
                            <p:childTnLst>
                              <p:par>
                                <p:cTn id="105" presetID="22" presetClass="entr" presetSubtype="8" fill="hold" nodeType="after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childTnLst>
                          </p:cTn>
                        </p:par>
                        <p:par>
                          <p:cTn id="108" fill="hold">
                            <p:stCondLst>
                              <p:cond delay="12400"/>
                            </p:stCondLst>
                            <p:childTnLst>
                              <p:par>
                                <p:cTn id="109" presetID="2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Effect transition="in" filter="wipe(left)">
                                      <p:cBhvr>
                                        <p:cTn id="111" dur="500"/>
                                        <p:tgtEl>
                                          <p:spTgt spid="37"/>
                                        </p:tgtEl>
                                      </p:cBhvr>
                                    </p:animEffect>
                                  </p:childTnLst>
                                </p:cTn>
                              </p:par>
                            </p:childTnLst>
                          </p:cTn>
                        </p:par>
                        <p:par>
                          <p:cTn id="112" fill="hold">
                            <p:stCondLst>
                              <p:cond delay="12900"/>
                            </p:stCondLst>
                            <p:childTnLst>
                              <p:par>
                                <p:cTn id="113" presetID="56" presetClass="entr" presetSubtype="0" fill="hold" grpId="0" nodeType="afterEffect">
                                  <p:stCondLst>
                                    <p:cond delay="0"/>
                                  </p:stCondLst>
                                  <p:iterate type="lt">
                                    <p:tmPct val="10000"/>
                                  </p:iterate>
                                  <p:childTnLst>
                                    <p:set>
                                      <p:cBhvr>
                                        <p:cTn id="114" dur="1" fill="hold">
                                          <p:stCondLst>
                                            <p:cond delay="0"/>
                                          </p:stCondLst>
                                        </p:cTn>
                                        <p:tgtEl>
                                          <p:spTgt spid="38"/>
                                        </p:tgtEl>
                                        <p:attrNameLst>
                                          <p:attrName>style.visibility</p:attrName>
                                        </p:attrNameLst>
                                      </p:cBhvr>
                                      <p:to>
                                        <p:strVal val="visible"/>
                                      </p:to>
                                    </p:set>
                                    <p:anim by="(-#ppt_w*2)" calcmode="lin" valueType="num">
                                      <p:cBhvr rctx="PPT">
                                        <p:cTn id="115" dur="250" autoRev="1" fill="hold">
                                          <p:stCondLst>
                                            <p:cond delay="0"/>
                                          </p:stCondLst>
                                        </p:cTn>
                                        <p:tgtEl>
                                          <p:spTgt spid="38"/>
                                        </p:tgtEl>
                                        <p:attrNameLst>
                                          <p:attrName>ppt_w</p:attrName>
                                        </p:attrNameLst>
                                      </p:cBhvr>
                                    </p:anim>
                                    <p:anim by="(#ppt_w*0.50)" calcmode="lin" valueType="num">
                                      <p:cBhvr>
                                        <p:cTn id="116" dur="250" decel="50000" autoRev="1" fill="hold">
                                          <p:stCondLst>
                                            <p:cond delay="0"/>
                                          </p:stCondLst>
                                        </p:cTn>
                                        <p:tgtEl>
                                          <p:spTgt spid="38"/>
                                        </p:tgtEl>
                                        <p:attrNameLst>
                                          <p:attrName>ppt_x</p:attrName>
                                        </p:attrNameLst>
                                      </p:cBhvr>
                                    </p:anim>
                                    <p:anim from="(-#ppt_h/2)" to="(#ppt_y)" calcmode="lin" valueType="num">
                                      <p:cBhvr>
                                        <p:cTn id="117" dur="500" fill="hold">
                                          <p:stCondLst>
                                            <p:cond delay="0"/>
                                          </p:stCondLst>
                                        </p:cTn>
                                        <p:tgtEl>
                                          <p:spTgt spid="38"/>
                                        </p:tgtEl>
                                        <p:attrNameLst>
                                          <p:attrName>ppt_y</p:attrName>
                                        </p:attrNameLst>
                                      </p:cBhvr>
                                    </p:anim>
                                    <p:animRot by="21600000">
                                      <p:cBhvr>
                                        <p:cTn id="118" dur="500" fill="hold">
                                          <p:stCondLst>
                                            <p:cond delay="0"/>
                                          </p:stCondLst>
                                        </p:cTn>
                                        <p:tgtEl>
                                          <p:spTgt spid="38"/>
                                        </p:tgtEl>
                                        <p:attrNameLst>
                                          <p:attrName>r</p:attrName>
                                        </p:attrNameLst>
                                      </p:cBhvr>
                                    </p:animRot>
                                  </p:childTnLst>
                                </p:cTn>
                              </p:par>
                            </p:childTnLst>
                          </p:cTn>
                        </p:par>
                        <p:par>
                          <p:cTn id="119" fill="hold">
                            <p:stCondLst>
                              <p:cond delay="13550"/>
                            </p:stCondLst>
                            <p:childTnLst>
                              <p:par>
                                <p:cTn id="120" presetID="22" presetClass="entr" presetSubtype="8" fill="hold" nodeType="after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wipe(left)">
                                      <p:cBhvr>
                                        <p:cTn id="122" dur="500"/>
                                        <p:tgtEl>
                                          <p:spTgt spid="44"/>
                                        </p:tgtEl>
                                      </p:cBhvr>
                                    </p:animEffect>
                                  </p:childTnLst>
                                </p:cTn>
                              </p:par>
                            </p:childTnLst>
                          </p:cTn>
                        </p:par>
                        <p:par>
                          <p:cTn id="123" fill="hold">
                            <p:stCondLst>
                              <p:cond delay="1405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childTnLst>
                          </p:cTn>
                        </p:par>
                        <p:par>
                          <p:cTn id="127" fill="hold">
                            <p:stCondLst>
                              <p:cond delay="14550"/>
                            </p:stCondLst>
                            <p:childTnLst>
                              <p:par>
                                <p:cTn id="128" presetID="23" presetClass="entr" presetSubtype="32" fill="hold" grpId="0" nodeType="afterEffect">
                                  <p:stCondLst>
                                    <p:cond delay="0"/>
                                  </p:stCondLst>
                                  <p:childTnLst>
                                    <p:set>
                                      <p:cBhvr>
                                        <p:cTn id="129" dur="1" fill="hold">
                                          <p:stCondLst>
                                            <p:cond delay="0"/>
                                          </p:stCondLst>
                                        </p:cTn>
                                        <p:tgtEl>
                                          <p:spTgt spid="40"/>
                                        </p:tgtEl>
                                        <p:attrNameLst>
                                          <p:attrName>style.visibility</p:attrName>
                                        </p:attrNameLst>
                                      </p:cBhvr>
                                      <p:to>
                                        <p:strVal val="visible"/>
                                      </p:to>
                                    </p:set>
                                    <p:anim calcmode="lin" valueType="num">
                                      <p:cBhvr>
                                        <p:cTn id="130" dur="500" fill="hold"/>
                                        <p:tgtEl>
                                          <p:spTgt spid="40"/>
                                        </p:tgtEl>
                                        <p:attrNameLst>
                                          <p:attrName>ppt_w</p:attrName>
                                        </p:attrNameLst>
                                      </p:cBhvr>
                                      <p:tavLst>
                                        <p:tav tm="0">
                                          <p:val>
                                            <p:strVal val="4*#ppt_w"/>
                                          </p:val>
                                        </p:tav>
                                        <p:tav tm="100000">
                                          <p:val>
                                            <p:strVal val="#ppt_w"/>
                                          </p:val>
                                        </p:tav>
                                      </p:tavLst>
                                    </p:anim>
                                    <p:anim calcmode="lin" valueType="num">
                                      <p:cBhvr>
                                        <p:cTn id="131" dur="500" fill="hold"/>
                                        <p:tgtEl>
                                          <p:spTgt spid="40"/>
                                        </p:tgtEl>
                                        <p:attrNameLst>
                                          <p:attrName>ppt_h</p:attrName>
                                        </p:attrNameLst>
                                      </p:cBhvr>
                                      <p:tavLst>
                                        <p:tav tm="0">
                                          <p:val>
                                            <p:strVal val="4*#ppt_h"/>
                                          </p:val>
                                        </p:tav>
                                        <p:tav tm="100000">
                                          <p:val>
                                            <p:strVal val="#ppt_h"/>
                                          </p:val>
                                        </p:tav>
                                      </p:tavLst>
                                    </p:anim>
                                  </p:childTnLst>
                                </p:cTn>
                              </p:par>
                            </p:childTnLst>
                          </p:cTn>
                        </p:par>
                      </p:childTnLst>
                    </p:cTn>
                  </p:par>
                  <p:par>
                    <p:cTn id="132" fill="hold">
                      <p:stCondLst>
                        <p:cond delay="indefinite"/>
                      </p:stCondLst>
                      <p:childTnLst>
                        <p:par>
                          <p:cTn id="133" fill="hold">
                            <p:stCondLst>
                              <p:cond delay="0"/>
                            </p:stCondLst>
                            <p:childTnLst>
                              <p:par>
                                <p:cTn id="134" presetID="12" presetClass="entr" presetSubtype="4" fill="hold" grpId="0" nodeType="clickEffect">
                                  <p:stCondLst>
                                    <p:cond delay="0"/>
                                  </p:stCondLst>
                                  <p:childTnLst>
                                    <p:set>
                                      <p:cBhvr>
                                        <p:cTn id="135" dur="1" fill="hold">
                                          <p:stCondLst>
                                            <p:cond delay="0"/>
                                          </p:stCondLst>
                                        </p:cTn>
                                        <p:tgtEl>
                                          <p:spTgt spid="41"/>
                                        </p:tgtEl>
                                        <p:attrNameLst>
                                          <p:attrName>style.visibility</p:attrName>
                                        </p:attrNameLst>
                                      </p:cBhvr>
                                      <p:to>
                                        <p:strVal val="visible"/>
                                      </p:to>
                                    </p:set>
                                    <p:anim calcmode="lin" valueType="num">
                                      <p:cBhvr additive="base">
                                        <p:cTn id="136" dur="1000"/>
                                        <p:tgtEl>
                                          <p:spTgt spid="41"/>
                                        </p:tgtEl>
                                        <p:attrNameLst>
                                          <p:attrName>ppt_y</p:attrName>
                                        </p:attrNameLst>
                                      </p:cBhvr>
                                      <p:tavLst>
                                        <p:tav tm="0">
                                          <p:val>
                                            <p:strVal val="#ppt_y+#ppt_h*1.125000"/>
                                          </p:val>
                                        </p:tav>
                                        <p:tav tm="100000">
                                          <p:val>
                                            <p:strVal val="#ppt_y"/>
                                          </p:val>
                                        </p:tav>
                                      </p:tavLst>
                                    </p:anim>
                                    <p:animEffect transition="in" filter="wipe(up)">
                                      <p:cBhvr>
                                        <p:cTn id="137"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9" grpId="0" animBg="1"/>
      <p:bldP spid="20" grpId="0" animBg="1"/>
      <p:bldP spid="21" grpId="0" bldLvl="0" animBg="1" autoUpdateAnimBg="0"/>
      <p:bldP spid="9" grpId="0" animBg="1"/>
      <p:bldP spid="10" grpId="0" animBg="1"/>
      <p:bldP spid="10" grpId="1" animBg="1"/>
      <p:bldP spid="11" grpId="0" animBg="1"/>
      <p:bldP spid="11" grpId="1" animBg="1"/>
      <p:bldP spid="12" grpId="0" animBg="1"/>
      <p:bldP spid="12" grpId="1" animBg="1"/>
      <p:bldP spid="13" grpId="0" animBg="1"/>
      <p:bldP spid="14" grpId="0" animBg="1"/>
      <p:bldP spid="22" grpId="0" animBg="1"/>
      <p:bldP spid="23" grpId="0" animBg="1"/>
      <p:bldP spid="24" grpId="0" animBg="1"/>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7" name="Group 5"/>
          <p:cNvGrpSpPr>
            <a:grpSpLocks/>
          </p:cNvGrpSpPr>
          <p:nvPr/>
        </p:nvGrpSpPr>
        <p:grpSpPr bwMode="auto">
          <a:xfrm>
            <a:off x="952500" y="404813"/>
            <a:ext cx="360363" cy="287337"/>
            <a:chOff x="0" y="0"/>
            <a:chExt cx="360040" cy="288032"/>
          </a:xfrm>
        </p:grpSpPr>
        <p:sp>
          <p:nvSpPr>
            <p:cNvPr id="18"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9"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0"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1"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2"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9" name="组合 8"/>
          <p:cNvGrpSpPr/>
          <p:nvPr/>
        </p:nvGrpSpPr>
        <p:grpSpPr>
          <a:xfrm>
            <a:off x="2907371" y="2203993"/>
            <a:ext cx="1396490" cy="727196"/>
            <a:chOff x="2835362" y="2781789"/>
            <a:chExt cx="1712377" cy="990764"/>
          </a:xfrm>
        </p:grpSpPr>
        <p:sp>
          <p:nvSpPr>
            <p:cNvPr id="10"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1"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2"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3" name="组合 12"/>
          <p:cNvGrpSpPr/>
          <p:nvPr/>
        </p:nvGrpSpPr>
        <p:grpSpPr>
          <a:xfrm>
            <a:off x="1720200" y="2159475"/>
            <a:ext cx="1446323" cy="809418"/>
            <a:chOff x="1648191" y="2732324"/>
            <a:chExt cx="1773483" cy="1102788"/>
          </a:xfrm>
        </p:grpSpPr>
        <p:sp>
          <p:nvSpPr>
            <p:cNvPr id="14"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5"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sp>
          <p:nvSpPr>
            <p:cNvPr id="23"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24" name="组合 23"/>
          <p:cNvGrpSpPr/>
          <p:nvPr/>
        </p:nvGrpSpPr>
        <p:grpSpPr>
          <a:xfrm>
            <a:off x="4734683" y="2203993"/>
            <a:ext cx="1402422" cy="727196"/>
            <a:chOff x="4662674" y="2781789"/>
            <a:chExt cx="1719651" cy="990764"/>
          </a:xfrm>
        </p:grpSpPr>
        <p:sp>
          <p:nvSpPr>
            <p:cNvPr id="25"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26"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27"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28" name="组合 27"/>
          <p:cNvGrpSpPr/>
          <p:nvPr/>
        </p:nvGrpSpPr>
        <p:grpSpPr>
          <a:xfrm>
            <a:off x="5852020" y="2159475"/>
            <a:ext cx="1445135" cy="804080"/>
            <a:chOff x="5780011" y="2732324"/>
            <a:chExt cx="1772026" cy="1095515"/>
          </a:xfrm>
        </p:grpSpPr>
        <p:sp>
          <p:nvSpPr>
            <p:cNvPr id="29"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30"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31"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32"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rgbClr val="C00000"/>
                </a:solidFill>
                <a:latin typeface="微软雅黑" pitchFamily="34" charset="-122"/>
                <a:ea typeface="微软雅黑" pitchFamily="34" charset="-122"/>
              </a:rPr>
              <a:t>单击添加文字</a:t>
            </a:r>
            <a:endParaRPr lang="zh-CN" altLang="en-US" sz="1200" b="1" dirty="0">
              <a:solidFill>
                <a:srgbClr val="C00000"/>
              </a:solidFill>
              <a:latin typeface="微软雅黑" pitchFamily="34" charset="-122"/>
              <a:ea typeface="微软雅黑" pitchFamily="34" charset="-122"/>
            </a:endParaRPr>
          </a:p>
          <a:p>
            <a:pPr>
              <a:lnSpc>
                <a:spcPct val="120000"/>
              </a:lnSpc>
            </a:pPr>
            <a:r>
              <a:rPr lang="zh-CN" altLang="en-US" sz="1200" dirty="0">
                <a:solidFill>
                  <a:srgbClr val="C00000"/>
                </a:solidFill>
                <a:latin typeface="微软雅黑" pitchFamily="34" charset="-122"/>
                <a:ea typeface="微软雅黑" pitchFamily="34" charset="-122"/>
              </a:rPr>
              <a:t>单击此处添加文字</a:t>
            </a:r>
          </a:p>
          <a:p>
            <a:pPr>
              <a:lnSpc>
                <a:spcPct val="120000"/>
              </a:lnSpc>
            </a:pPr>
            <a:r>
              <a:rPr lang="zh-CN" altLang="en-US" sz="1200" dirty="0">
                <a:solidFill>
                  <a:srgbClr val="C00000"/>
                </a:solidFill>
                <a:latin typeface="微软雅黑" pitchFamily="34" charset="-122"/>
                <a:ea typeface="微软雅黑" pitchFamily="34" charset="-122"/>
              </a:rPr>
              <a:t>单击此处添加文字</a:t>
            </a:r>
          </a:p>
        </p:txBody>
      </p:sp>
      <p:sp>
        <p:nvSpPr>
          <p:cNvPr id="33"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34"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35"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36"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37"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38"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prstClr val="black">
                    <a:lumMod val="75000"/>
                    <a:lumOff val="25000"/>
                  </a:prstClr>
                </a:solidFill>
                <a:latin typeface="微软雅黑" pitchFamily="34" charset="-122"/>
                <a:ea typeface="微软雅黑" pitchFamily="34" charset="-122"/>
              </a:rPr>
              <a:t>单击添加文字</a:t>
            </a:r>
            <a:endParaRPr lang="zh-CN" altLang="en-US" sz="1200" dirty="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p:txBody>
      </p:sp>
      <p:sp>
        <p:nvSpPr>
          <p:cNvPr id="39"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40"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41"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42"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43"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44"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2</a:t>
            </a:r>
            <a:endParaRPr lang="zh-CN" altLang="en-US" sz="3600" kern="10">
              <a:solidFill>
                <a:srgbClr val="000000"/>
              </a:solidFill>
              <a:latin typeface="微软雅黑"/>
              <a:ea typeface="微软雅黑"/>
            </a:endParaRPr>
          </a:p>
        </p:txBody>
      </p:sp>
      <p:sp>
        <p:nvSpPr>
          <p:cNvPr id="45"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3</a:t>
            </a:r>
            <a:endParaRPr lang="zh-CN" altLang="en-US" sz="3600" kern="10">
              <a:solidFill>
                <a:srgbClr val="000000"/>
              </a:solidFill>
              <a:latin typeface="微软雅黑"/>
              <a:ea typeface="微软雅黑"/>
            </a:endParaRPr>
          </a:p>
        </p:txBody>
      </p:sp>
      <p:sp>
        <p:nvSpPr>
          <p:cNvPr id="46"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4</a:t>
            </a:r>
            <a:endParaRPr lang="zh-CN" altLang="en-US" sz="3600" kern="10">
              <a:solidFill>
                <a:srgbClr val="000000"/>
              </a:solidFill>
              <a:latin typeface="微软雅黑"/>
              <a:ea typeface="微软雅黑"/>
            </a:endParaRPr>
          </a:p>
        </p:txBody>
      </p:sp>
      <p:sp>
        <p:nvSpPr>
          <p:cNvPr id="47"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5</a:t>
            </a:r>
            <a:endParaRPr lang="zh-CN" altLang="en-US" sz="3600" kern="10">
              <a:solidFill>
                <a:srgbClr val="000000"/>
              </a:solidFill>
              <a:latin typeface="微软雅黑"/>
              <a:ea typeface="微软雅黑"/>
            </a:endParaRPr>
          </a:p>
        </p:txBody>
      </p:sp>
      <p:sp>
        <p:nvSpPr>
          <p:cNvPr id="48"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nvGrpSpPr>
          <p:cNvPr id="49" name="组合 48"/>
          <p:cNvGrpSpPr/>
          <p:nvPr/>
        </p:nvGrpSpPr>
        <p:grpSpPr>
          <a:xfrm>
            <a:off x="7100294" y="2091387"/>
            <a:ext cx="1466492" cy="936491"/>
            <a:chOff x="7028286" y="2656671"/>
            <a:chExt cx="1798214" cy="1275918"/>
          </a:xfrm>
        </p:grpSpPr>
        <p:sp>
          <p:nvSpPr>
            <p:cNvPr id="50"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51"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52"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53"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6</a:t>
            </a:r>
            <a:endParaRPr lang="zh-CN" altLang="en-US" sz="3600" kern="10" dirty="0">
              <a:solidFill>
                <a:srgbClr val="000000"/>
              </a:solidFill>
              <a:latin typeface="微软雅黑"/>
              <a:ea typeface="微软雅黑"/>
            </a:endParaRPr>
          </a:p>
        </p:txBody>
      </p:sp>
      <p:grpSp>
        <p:nvGrpSpPr>
          <p:cNvPr id="54" name="组合 53"/>
          <p:cNvGrpSpPr/>
          <p:nvPr/>
        </p:nvGrpSpPr>
        <p:grpSpPr>
          <a:xfrm>
            <a:off x="323529" y="2091387"/>
            <a:ext cx="1574463" cy="939695"/>
            <a:chOff x="251520" y="2656671"/>
            <a:chExt cx="1930608" cy="1280282"/>
          </a:xfrm>
        </p:grpSpPr>
        <p:sp>
          <p:nvSpPr>
            <p:cNvPr id="55"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prstClr val="black"/>
                </a:solidFill>
                <a:latin typeface="微软雅黑" pitchFamily="34" charset="-122"/>
                <a:ea typeface="微软雅黑" pitchFamily="34" charset="-122"/>
              </a:endParaRPr>
            </a:p>
          </p:txBody>
        </p:sp>
        <p:sp>
          <p:nvSpPr>
            <p:cNvPr id="56"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sp>
          <p:nvSpPr>
            <p:cNvPr id="57"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grpSp>
      <p:sp>
        <p:nvSpPr>
          <p:cNvPr id="58"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1</a:t>
            </a:r>
            <a:endParaRPr lang="zh-CN" altLang="en-US" sz="3600" kern="10" dirty="0">
              <a:solidFill>
                <a:srgbClr val="000000"/>
              </a:solidFill>
              <a:latin typeface="微软雅黑"/>
              <a:ea typeface="微软雅黑"/>
            </a:endParaRPr>
          </a:p>
        </p:txBody>
      </p:sp>
    </p:spTree>
    <p:extLst>
      <p:ext uri="{BB962C8B-B14F-4D97-AF65-F5344CB8AC3E}">
        <p14:creationId xmlns:p14="http://schemas.microsoft.com/office/powerpoint/2010/main" val="982307997"/>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p:cBhvr>
                                        <p:cTn id="7" dur="500"/>
                                        <p:tgtEl>
                                          <p:spTgt spid="2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300" fill="hold"/>
                                        <p:tgtEl>
                                          <p:spTgt spid="17"/>
                                        </p:tgtEl>
                                        <p:attrNameLst>
                                          <p:attrName>ppt_x</p:attrName>
                                        </p:attrNameLst>
                                      </p:cBhvr>
                                      <p:tavLst>
                                        <p:tav tm="0">
                                          <p:val>
                                            <p:strVal val="0-#ppt_w/2"/>
                                          </p:val>
                                        </p:tav>
                                        <p:tav tm="100000">
                                          <p:val>
                                            <p:strVal val="#ppt_x"/>
                                          </p:val>
                                        </p:tav>
                                      </p:tavLst>
                                    </p:anim>
                                    <p:anim calcmode="lin" valueType="num">
                                      <p:cBhvr>
                                        <p:cTn id="12" dur="3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300" fill="hold"/>
                                        <p:tgtEl>
                                          <p:spTgt spid="16"/>
                                        </p:tgtEl>
                                        <p:attrNameLst>
                                          <p:attrName>ppt_x</p:attrName>
                                        </p:attrNameLst>
                                      </p:cBhvr>
                                      <p:tavLst>
                                        <p:tav tm="0">
                                          <p:val>
                                            <p:strVal val="0-#ppt_w/2"/>
                                          </p:val>
                                        </p:tav>
                                        <p:tav tm="100000">
                                          <p:val>
                                            <p:strVal val="#ppt_x"/>
                                          </p:val>
                                        </p:tav>
                                      </p:tavLst>
                                    </p:anim>
                                    <p:anim calcmode="lin" valueType="num">
                                      <p:cBhvr>
                                        <p:cTn id="16" dur="3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p:cBhvr>
                                        <p:cTn id="20" dur="500"/>
                                        <p:tgtEl>
                                          <p:spTgt spid="22"/>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p:cBhvr>
                                        <p:cTn id="24" dur="500"/>
                                        <p:tgtEl>
                                          <p:spTgt spid="21"/>
                                        </p:tgtEl>
                                      </p:cBhvr>
                                    </p:animEffect>
                                  </p:childTnLst>
                                </p:cTn>
                              </p:par>
                            </p:childTnLst>
                          </p:cTn>
                        </p:par>
                        <p:par>
                          <p:cTn id="25" fill="hold">
                            <p:stCondLst>
                              <p:cond delay="2100"/>
                            </p:stCondLst>
                            <p:childTnLst>
                              <p:par>
                                <p:cTn id="26" presetID="37" presetClass="entr" presetSubtype="0" fill="hold"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anim calcmode="lin" valueType="num">
                                      <p:cBhvr>
                                        <p:cTn id="29" dur="500" fill="hold"/>
                                        <p:tgtEl>
                                          <p:spTgt spid="54"/>
                                        </p:tgtEl>
                                        <p:attrNameLst>
                                          <p:attrName>ppt_x</p:attrName>
                                        </p:attrNameLst>
                                      </p:cBhvr>
                                      <p:tavLst>
                                        <p:tav tm="0">
                                          <p:val>
                                            <p:strVal val="#ppt_x"/>
                                          </p:val>
                                        </p:tav>
                                        <p:tav tm="100000">
                                          <p:val>
                                            <p:strVal val="#ppt_x"/>
                                          </p:val>
                                        </p:tav>
                                      </p:tavLst>
                                    </p:anim>
                                    <p:anim calcmode="lin" valueType="num">
                                      <p:cBhvr>
                                        <p:cTn id="30" dur="450" decel="100000" fill="hold"/>
                                        <p:tgtEl>
                                          <p:spTgt spid="54"/>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54"/>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25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anim calcmode="lin" valueType="num">
                                      <p:cBhvr>
                                        <p:cTn id="35" dur="500" fill="hold"/>
                                        <p:tgtEl>
                                          <p:spTgt spid="13"/>
                                        </p:tgtEl>
                                        <p:attrNameLst>
                                          <p:attrName>ppt_x</p:attrName>
                                        </p:attrNameLst>
                                      </p:cBhvr>
                                      <p:tavLst>
                                        <p:tav tm="0">
                                          <p:val>
                                            <p:strVal val="#ppt_x"/>
                                          </p:val>
                                        </p:tav>
                                        <p:tav tm="100000">
                                          <p:val>
                                            <p:strVal val="#ppt_x"/>
                                          </p:val>
                                        </p:tav>
                                      </p:tavLst>
                                    </p:anim>
                                    <p:anim calcmode="lin" valueType="num">
                                      <p:cBhvr>
                                        <p:cTn id="36" dur="450" decel="100000" fill="hold"/>
                                        <p:tgtEl>
                                          <p:spTgt spid="13"/>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5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anim calcmode="lin" valueType="num">
                                      <p:cBhvr>
                                        <p:cTn id="41" dur="500" fill="hold"/>
                                        <p:tgtEl>
                                          <p:spTgt spid="9"/>
                                        </p:tgtEl>
                                        <p:attrNameLst>
                                          <p:attrName>ppt_x</p:attrName>
                                        </p:attrNameLst>
                                      </p:cBhvr>
                                      <p:tavLst>
                                        <p:tav tm="0">
                                          <p:val>
                                            <p:strVal val="#ppt_x"/>
                                          </p:val>
                                        </p:tav>
                                        <p:tav tm="100000">
                                          <p:val>
                                            <p:strVal val="#ppt_x"/>
                                          </p:val>
                                        </p:tav>
                                      </p:tavLst>
                                    </p:anim>
                                    <p:anim calcmode="lin" valueType="num">
                                      <p:cBhvr>
                                        <p:cTn id="42" dur="450" decel="100000" fill="hold"/>
                                        <p:tgtEl>
                                          <p:spTgt spid="9"/>
                                        </p:tgtEl>
                                        <p:attrNameLst>
                                          <p:attrName>ppt_y</p:attrName>
                                        </p:attrNameLst>
                                      </p:cBhvr>
                                      <p:tavLst>
                                        <p:tav tm="0">
                                          <p:val>
                                            <p:strVal val="#ppt_y+1"/>
                                          </p:val>
                                        </p:tav>
                                        <p:tav tm="100000">
                                          <p:val>
                                            <p:strVal val="#ppt_y-.03"/>
                                          </p:val>
                                        </p:tav>
                                      </p:tavLst>
                                    </p:anim>
                                    <p:anim calcmode="lin" valueType="num">
                                      <p:cBhvr>
                                        <p:cTn id="43"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75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anim calcmode="lin" valueType="num">
                                      <p:cBhvr>
                                        <p:cTn id="47" dur="500" fill="hold"/>
                                        <p:tgtEl>
                                          <p:spTgt spid="24"/>
                                        </p:tgtEl>
                                        <p:attrNameLst>
                                          <p:attrName>ppt_x</p:attrName>
                                        </p:attrNameLst>
                                      </p:cBhvr>
                                      <p:tavLst>
                                        <p:tav tm="0">
                                          <p:val>
                                            <p:strVal val="#ppt_x"/>
                                          </p:val>
                                        </p:tav>
                                        <p:tav tm="100000">
                                          <p:val>
                                            <p:strVal val="#ppt_x"/>
                                          </p:val>
                                        </p:tav>
                                      </p:tavLst>
                                    </p:anim>
                                    <p:anim calcmode="lin" valueType="num">
                                      <p:cBhvr>
                                        <p:cTn id="48" dur="450" decel="100000" fill="hold"/>
                                        <p:tgtEl>
                                          <p:spTgt spid="24"/>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100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anim calcmode="lin" valueType="num">
                                      <p:cBhvr>
                                        <p:cTn id="53" dur="500" fill="hold"/>
                                        <p:tgtEl>
                                          <p:spTgt spid="28"/>
                                        </p:tgtEl>
                                        <p:attrNameLst>
                                          <p:attrName>ppt_x</p:attrName>
                                        </p:attrNameLst>
                                      </p:cBhvr>
                                      <p:tavLst>
                                        <p:tav tm="0">
                                          <p:val>
                                            <p:strVal val="#ppt_x"/>
                                          </p:val>
                                        </p:tav>
                                        <p:tav tm="100000">
                                          <p:val>
                                            <p:strVal val="#ppt_x"/>
                                          </p:val>
                                        </p:tav>
                                      </p:tavLst>
                                    </p:anim>
                                    <p:anim calcmode="lin" valueType="num">
                                      <p:cBhvr>
                                        <p:cTn id="54" dur="450" decel="100000" fill="hold"/>
                                        <p:tgtEl>
                                          <p:spTgt spid="28"/>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125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anim calcmode="lin" valueType="num">
                                      <p:cBhvr>
                                        <p:cTn id="59" dur="500" fill="hold"/>
                                        <p:tgtEl>
                                          <p:spTgt spid="49"/>
                                        </p:tgtEl>
                                        <p:attrNameLst>
                                          <p:attrName>ppt_x</p:attrName>
                                        </p:attrNameLst>
                                      </p:cBhvr>
                                      <p:tavLst>
                                        <p:tav tm="0">
                                          <p:val>
                                            <p:strVal val="#ppt_x"/>
                                          </p:val>
                                        </p:tav>
                                        <p:tav tm="100000">
                                          <p:val>
                                            <p:strVal val="#ppt_x"/>
                                          </p:val>
                                        </p:tav>
                                      </p:tavLst>
                                    </p:anim>
                                    <p:anim calcmode="lin" valueType="num">
                                      <p:cBhvr>
                                        <p:cTn id="60" dur="450" decel="100000" fill="hold"/>
                                        <p:tgtEl>
                                          <p:spTgt spid="49"/>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49"/>
                                        </p:tgtEl>
                                        <p:attrNameLst>
                                          <p:attrName>ppt_y</p:attrName>
                                        </p:attrNameLst>
                                      </p:cBhvr>
                                      <p:tavLst>
                                        <p:tav tm="0">
                                          <p:val>
                                            <p:strVal val="#ppt_y-.03"/>
                                          </p:val>
                                        </p:tav>
                                        <p:tav tm="100000">
                                          <p:val>
                                            <p:strVal val="#ppt_y"/>
                                          </p:val>
                                        </p:tav>
                                      </p:tavLst>
                                    </p:anim>
                                  </p:childTnLst>
                                </p:cTn>
                              </p:par>
                            </p:childTnLst>
                          </p:cTn>
                        </p:par>
                        <p:par>
                          <p:cTn id="62" fill="hold">
                            <p:stCondLst>
                              <p:cond delay="3850"/>
                            </p:stCondLst>
                            <p:childTnLst>
                              <p:par>
                                <p:cTn id="63" presetID="10" presetClass="entr" presetSubtype="0" fill="hold" grpId="0"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250"/>
                                        <p:tgtEl>
                                          <p:spTgt spid="53"/>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7"/>
                                        </p:tgtEl>
                                        <p:attrNameLst>
                                          <p:attrName>style.visibility</p:attrName>
                                        </p:attrNameLst>
                                      </p:cBhvr>
                                      <p:to>
                                        <p:strVal val="visible"/>
                                      </p:to>
                                    </p:set>
                                    <p:animEffect transition="in" filter="fade">
                                      <p:cBhvr>
                                        <p:cTn id="68" dur="250"/>
                                        <p:tgtEl>
                                          <p:spTgt spid="47"/>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250"/>
                                        <p:tgtEl>
                                          <p:spTgt spid="46"/>
                                        </p:tgtEl>
                                      </p:cBhvr>
                                    </p:animEffect>
                                  </p:childTnLst>
                                </p:cTn>
                              </p:par>
                              <p:par>
                                <p:cTn id="72" presetID="10" presetClass="entr" presetSubtype="0" fill="hold" grpId="0" nodeType="withEffect">
                                  <p:stCondLst>
                                    <p:cond delay="75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250"/>
                                        <p:tgtEl>
                                          <p:spTgt spid="45"/>
                                        </p:tgtEl>
                                      </p:cBhvr>
                                    </p:animEffect>
                                  </p:childTnLst>
                                </p:cTn>
                              </p:par>
                              <p:par>
                                <p:cTn id="75" presetID="10" presetClass="entr" presetSubtype="0" fill="hold" grpId="0" nodeType="withEffect">
                                  <p:stCondLst>
                                    <p:cond delay="100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250"/>
                                        <p:tgtEl>
                                          <p:spTgt spid="44"/>
                                        </p:tgtEl>
                                      </p:cBhvr>
                                    </p:animEffect>
                                  </p:childTnLst>
                                </p:cTn>
                              </p:par>
                              <p:par>
                                <p:cTn id="78" presetID="10" presetClass="entr" presetSubtype="0" fill="hold" grpId="0" nodeType="withEffect">
                                  <p:stCondLst>
                                    <p:cond delay="1250"/>
                                  </p:stCondLst>
                                  <p:childTnLst>
                                    <p:set>
                                      <p:cBhvr>
                                        <p:cTn id="79" dur="1" fill="hold">
                                          <p:stCondLst>
                                            <p:cond delay="0"/>
                                          </p:stCondLst>
                                        </p:cTn>
                                        <p:tgtEl>
                                          <p:spTgt spid="58"/>
                                        </p:tgtEl>
                                        <p:attrNameLst>
                                          <p:attrName>style.visibility</p:attrName>
                                        </p:attrNameLst>
                                      </p:cBhvr>
                                      <p:to>
                                        <p:strVal val="visible"/>
                                      </p:to>
                                    </p:set>
                                    <p:animEffect transition="in" filter="fade">
                                      <p:cBhvr>
                                        <p:cTn id="80" dur="250"/>
                                        <p:tgtEl>
                                          <p:spTgt spid="58"/>
                                        </p:tgtEl>
                                      </p:cBhvr>
                                    </p:animEffect>
                                  </p:childTnLst>
                                </p:cTn>
                              </p:par>
                            </p:childTnLst>
                          </p:cTn>
                        </p:par>
                        <p:par>
                          <p:cTn id="81" fill="hold">
                            <p:stCondLst>
                              <p:cond delay="5350"/>
                            </p:stCondLst>
                            <p:childTnLst>
                              <p:par>
                                <p:cTn id="82" presetID="22" presetClass="entr" presetSubtype="4"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wipe(down)">
                                      <p:cBhvr>
                                        <p:cTn id="84" dur="250"/>
                                        <p:tgtEl>
                                          <p:spTgt spid="33"/>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down)">
                                      <p:cBhvr>
                                        <p:cTn id="87" dur="250"/>
                                        <p:tgtEl>
                                          <p:spTgt spid="3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wipe(down)">
                                      <p:cBhvr>
                                        <p:cTn id="90" dur="250"/>
                                        <p:tgtEl>
                                          <p:spTgt spid="37"/>
                                        </p:tgtEl>
                                      </p:cBhvr>
                                    </p:animEffect>
                                  </p:childTnLst>
                                </p:cTn>
                              </p:par>
                            </p:childTnLst>
                          </p:cTn>
                        </p:par>
                        <p:par>
                          <p:cTn id="91" fill="hold">
                            <p:stCondLst>
                              <p:cond delay="5600"/>
                            </p:stCondLst>
                            <p:childTnLst>
                              <p:par>
                                <p:cTn id="92" presetID="22" presetClass="entr" presetSubtype="1"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wipe(up)">
                                      <p:cBhvr>
                                        <p:cTn id="94" dur="250"/>
                                        <p:tgtEl>
                                          <p:spTgt spid="3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up)">
                                      <p:cBhvr>
                                        <p:cTn id="97" dur="250"/>
                                        <p:tgtEl>
                                          <p:spTgt spid="41"/>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wipe(up)">
                                      <p:cBhvr>
                                        <p:cTn id="100" dur="250"/>
                                        <p:tgtEl>
                                          <p:spTgt spid="43"/>
                                        </p:tgtEl>
                                      </p:cBhvr>
                                    </p:animEffect>
                                  </p:childTnLst>
                                </p:cTn>
                              </p:par>
                            </p:childTnLst>
                          </p:cTn>
                        </p:par>
                        <p:par>
                          <p:cTn id="101" fill="hold">
                            <p:stCondLst>
                              <p:cond delay="5850"/>
                            </p:stCondLst>
                            <p:childTnLst>
                              <p:par>
                                <p:cTn id="102" presetID="18" presetClass="entr" presetSubtype="3" fill="hold" grpId="0"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strips(upRight)">
                                      <p:cBhvr>
                                        <p:cTn id="104" dur="250"/>
                                        <p:tgtEl>
                                          <p:spTgt spid="32"/>
                                        </p:tgtEl>
                                      </p:cBhvr>
                                    </p:animEffect>
                                  </p:childTnLst>
                                </p:cTn>
                              </p:par>
                              <p:par>
                                <p:cTn id="105" presetID="18" presetClass="entr" presetSubtype="3" fill="hold" grpId="0" nodeType="with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strips(upRight)">
                                      <p:cBhvr>
                                        <p:cTn id="107" dur="250"/>
                                        <p:tgtEl>
                                          <p:spTgt spid="34"/>
                                        </p:tgtEl>
                                      </p:cBhvr>
                                    </p:animEffect>
                                  </p:childTnLst>
                                </p:cTn>
                              </p:par>
                              <p:par>
                                <p:cTn id="108" presetID="18" presetClass="entr" presetSubtype="3" fill="hold" grpId="0" nodeType="withEffect">
                                  <p:stCondLst>
                                    <p:cond delay="0"/>
                                  </p:stCondLst>
                                  <p:childTnLst>
                                    <p:set>
                                      <p:cBhvr>
                                        <p:cTn id="109" dur="1" fill="hold">
                                          <p:stCondLst>
                                            <p:cond delay="0"/>
                                          </p:stCondLst>
                                        </p:cTn>
                                        <p:tgtEl>
                                          <p:spTgt spid="36"/>
                                        </p:tgtEl>
                                        <p:attrNameLst>
                                          <p:attrName>style.visibility</p:attrName>
                                        </p:attrNameLst>
                                      </p:cBhvr>
                                      <p:to>
                                        <p:strVal val="visible"/>
                                      </p:to>
                                    </p:set>
                                    <p:animEffect transition="in" filter="strips(upRight)">
                                      <p:cBhvr>
                                        <p:cTn id="110" dur="250"/>
                                        <p:tgtEl>
                                          <p:spTgt spid="36"/>
                                        </p:tgtEl>
                                      </p:cBhvr>
                                    </p:animEffect>
                                  </p:childTnLst>
                                </p:cTn>
                              </p:par>
                            </p:childTnLst>
                          </p:cTn>
                        </p:par>
                        <p:par>
                          <p:cTn id="111" fill="hold">
                            <p:stCondLst>
                              <p:cond delay="6100"/>
                            </p:stCondLst>
                            <p:childTnLst>
                              <p:par>
                                <p:cTn id="112" presetID="18" presetClass="entr" presetSubtype="9"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strips(upLeft)">
                                      <p:cBhvr>
                                        <p:cTn id="114" dur="250"/>
                                        <p:tgtEl>
                                          <p:spTgt spid="38"/>
                                        </p:tgtEl>
                                      </p:cBhvr>
                                    </p:animEffect>
                                  </p:childTnLst>
                                </p:cTn>
                              </p:par>
                              <p:par>
                                <p:cTn id="115" presetID="18" presetClass="entr" presetSubtype="9"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Effect transition="in" filter="strips(upLeft)">
                                      <p:cBhvr>
                                        <p:cTn id="117" dur="250"/>
                                        <p:tgtEl>
                                          <p:spTgt spid="40"/>
                                        </p:tgtEl>
                                      </p:cBhvr>
                                    </p:animEffect>
                                  </p:childTnLst>
                                </p:cTn>
                              </p:par>
                              <p:par>
                                <p:cTn id="118" presetID="18" presetClass="entr" presetSubtype="9"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strips(upLeft)">
                                      <p:cBhvr>
                                        <p:cTn id="120"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utoUpdateAnimBg="0"/>
      <p:bldP spid="20" grpId="0" animBg="1"/>
      <p:bldP spid="21" grpId="0" animBg="1"/>
      <p:bldP spid="22" grpId="0" bldLvl="0" animBg="1" autoUpdateAnimBg="0"/>
      <p:bldP spid="32" grpId="0"/>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p:bldP spid="46" grpId="0"/>
      <p:bldP spid="47" grpId="0"/>
      <p:bldP spid="53"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Rectangle 13"/>
          <p:cNvSpPr txBox="1">
            <a:spLocks noChangeArrowheads="1"/>
          </p:cNvSpPr>
          <p:nvPr/>
        </p:nvSpPr>
        <p:spPr bwMode="auto">
          <a:xfrm>
            <a:off x="3995936" y="1635646"/>
            <a:ext cx="3312368" cy="7461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dist" eaLnBrk="1" hangingPunct="1">
              <a:lnSpc>
                <a:spcPts val="3333"/>
              </a:lnSpc>
              <a:spcBef>
                <a:spcPct val="20000"/>
              </a:spcBef>
            </a:pPr>
            <a:r>
              <a:rPr lang="zh-CN" altLang="en-US" sz="5700" b="0" dirty="0">
                <a:solidFill>
                  <a:srgbClr val="FFFF00"/>
                </a:solidFill>
                <a:latin typeface="方正行楷简体" panose="02010601030101010101" pitchFamily="2" charset="-122"/>
                <a:ea typeface="方正行楷简体" panose="02010601030101010101" pitchFamily="2" charset="-122"/>
              </a:rPr>
              <a:t>谢谢观赏</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5053" y="3003798"/>
            <a:ext cx="4207187" cy="242222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7000">
        <p:dissolve/>
      </p:transition>
    </mc:Choice>
    <mc:Fallback xmlns="">
      <p:transition spd="slow" advClick="0" advTm="7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4" presetClass="entr" presetSubtype="10" fill="hold" grpId="4"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9" grpId="1" bldLvl="0" autoUpdateAnimBg="0"/>
      <p:bldP spid="9" grpId="2" bldLvl="0" autoUpdateAnimBg="0"/>
      <p:bldP spid="9" grpId="3" bldLvl="0" autoUpdateAnimBg="0"/>
      <p:bldP spid="9" grpId="4"/>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5802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3" name="矩形 3"/>
          <p:cNvSpPr>
            <a:spLocks noChangeArrowheads="1"/>
          </p:cNvSpPr>
          <p:nvPr/>
        </p:nvSpPr>
        <p:spPr bwMode="auto">
          <a:xfrm>
            <a:off x="2410048" y="-469040"/>
            <a:ext cx="6482432" cy="5921110"/>
          </a:xfrm>
          <a:prstGeom prst="rect">
            <a:avLst/>
          </a:prstGeom>
          <a:blipFill dpi="0" rotWithShape="1">
            <a:blip r:embed="rId3" cstate="screen">
              <a:alphaModFix amt="7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75734" y="3522813"/>
            <a:ext cx="2271441" cy="1526177"/>
          </a:xfrm>
          <a:prstGeom prst="rect">
            <a:avLst/>
          </a:prstGeom>
        </p:spPr>
      </p:pic>
      <p:sp>
        <p:nvSpPr>
          <p:cNvPr id="53" name="矩形 2"/>
          <p:cNvSpPr>
            <a:spLocks noChangeArrowheads="1"/>
          </p:cNvSpPr>
          <p:nvPr/>
        </p:nvSpPr>
        <p:spPr bwMode="auto">
          <a:xfrm>
            <a:off x="0" y="5010150"/>
            <a:ext cx="9182100" cy="1333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nvGrpSpPr>
          <p:cNvPr id="54" name="Group 4"/>
          <p:cNvGrpSpPr>
            <a:grpSpLocks/>
          </p:cNvGrpSpPr>
          <p:nvPr/>
        </p:nvGrpSpPr>
        <p:grpSpPr bwMode="auto">
          <a:xfrm>
            <a:off x="1600869" y="1203598"/>
            <a:ext cx="5029200" cy="577575"/>
            <a:chOff x="0" y="111215"/>
            <a:chExt cx="5029200" cy="576608"/>
          </a:xfrm>
        </p:grpSpPr>
        <p:grpSp>
          <p:nvGrpSpPr>
            <p:cNvPr id="55" name="Group 5"/>
            <p:cNvGrpSpPr>
              <a:grpSpLocks/>
            </p:cNvGrpSpPr>
            <p:nvPr/>
          </p:nvGrpSpPr>
          <p:grpSpPr bwMode="auto">
            <a:xfrm>
              <a:off x="0" y="275073"/>
              <a:ext cx="5029200" cy="412750"/>
              <a:chOff x="0" y="0"/>
              <a:chExt cx="5029200" cy="412750"/>
            </a:xfrm>
          </p:grpSpPr>
          <p:sp>
            <p:nvSpPr>
              <p:cNvPr id="57" name="矩形 12"/>
              <p:cNvSpPr>
                <a:spLocks noChangeArrowheads="1"/>
              </p:cNvSpPr>
              <p:nvPr/>
            </p:nvSpPr>
            <p:spPr bwMode="auto">
              <a:xfrm>
                <a:off x="0" y="0"/>
                <a:ext cx="5029200" cy="412750"/>
              </a:xfrm>
              <a:prstGeom prst="rect">
                <a:avLst/>
              </a:prstGeom>
              <a:noFill/>
              <a:ln w="3175" cap="flat" cmpd="sng">
                <a:solidFill>
                  <a:srgbClr val="6B0C0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58" name="TextBox 27"/>
              <p:cNvSpPr>
                <a:spLocks noChangeArrowheads="1"/>
              </p:cNvSpPr>
              <p:nvPr/>
            </p:nvSpPr>
            <p:spPr bwMode="auto">
              <a:xfrm>
                <a:off x="1093490" y="28901"/>
                <a:ext cx="3725713" cy="33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600" b="0" dirty="0" smtClean="0">
                    <a:solidFill>
                      <a:srgbClr val="C00000"/>
                    </a:solidFill>
                    <a:latin typeface="微软雅黑" pitchFamily="34" charset="-122"/>
                    <a:ea typeface="微软雅黑" pitchFamily="34" charset="-122"/>
                  </a:rPr>
                  <a:t>第一部分标题文字内容</a:t>
                </a:r>
                <a:endParaRPr lang="zh-CN" altLang="en-US" sz="1600" b="0" dirty="0">
                  <a:solidFill>
                    <a:srgbClr val="C00000"/>
                  </a:solidFill>
                  <a:latin typeface="微软雅黑" pitchFamily="34" charset="-122"/>
                  <a:ea typeface="微软雅黑" pitchFamily="34" charset="-122"/>
                </a:endParaRPr>
              </a:p>
            </p:txBody>
          </p:sp>
        </p:grpSp>
        <p:pic>
          <p:nvPicPr>
            <p:cNvPr id="56" name="图片 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304" y="111215"/>
              <a:ext cx="753616" cy="53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9" name="Group 9"/>
          <p:cNvGrpSpPr>
            <a:grpSpLocks/>
          </p:cNvGrpSpPr>
          <p:nvPr/>
        </p:nvGrpSpPr>
        <p:grpSpPr bwMode="auto">
          <a:xfrm>
            <a:off x="1600869" y="1852906"/>
            <a:ext cx="5029200" cy="564854"/>
            <a:chOff x="0" y="122611"/>
            <a:chExt cx="5029200" cy="565212"/>
          </a:xfrm>
        </p:grpSpPr>
        <p:grpSp>
          <p:nvGrpSpPr>
            <p:cNvPr id="60" name="Group 10"/>
            <p:cNvGrpSpPr>
              <a:grpSpLocks/>
            </p:cNvGrpSpPr>
            <p:nvPr/>
          </p:nvGrpSpPr>
          <p:grpSpPr bwMode="auto">
            <a:xfrm>
              <a:off x="0" y="275073"/>
              <a:ext cx="5029200" cy="412750"/>
              <a:chOff x="0" y="0"/>
              <a:chExt cx="5029200" cy="412750"/>
            </a:xfrm>
          </p:grpSpPr>
          <p:sp>
            <p:nvSpPr>
              <p:cNvPr id="62" name="矩形 17"/>
              <p:cNvSpPr>
                <a:spLocks noChangeArrowheads="1"/>
              </p:cNvSpPr>
              <p:nvPr/>
            </p:nvSpPr>
            <p:spPr bwMode="auto">
              <a:xfrm>
                <a:off x="0" y="0"/>
                <a:ext cx="5029200" cy="412750"/>
              </a:xfrm>
              <a:prstGeom prst="rect">
                <a:avLst/>
              </a:prstGeom>
              <a:noFill/>
              <a:ln w="3175" cap="flat" cmpd="sng">
                <a:solidFill>
                  <a:srgbClr val="6B0C0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3" name="TextBox 27"/>
              <p:cNvSpPr>
                <a:spLocks noChangeArrowheads="1"/>
              </p:cNvSpPr>
              <p:nvPr/>
            </p:nvSpPr>
            <p:spPr bwMode="auto">
              <a:xfrm>
                <a:off x="1098823" y="28901"/>
                <a:ext cx="3653705" cy="33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600" b="0" dirty="0" smtClean="0">
                    <a:solidFill>
                      <a:srgbClr val="C00000"/>
                    </a:solidFill>
                    <a:latin typeface="微软雅黑" pitchFamily="34" charset="-122"/>
                    <a:ea typeface="微软雅黑" pitchFamily="34" charset="-122"/>
                  </a:rPr>
                  <a:t>第二部分</a:t>
                </a:r>
                <a:r>
                  <a:rPr lang="zh-CN" altLang="en-US" sz="1600" b="0" dirty="0">
                    <a:solidFill>
                      <a:srgbClr val="C00000"/>
                    </a:solidFill>
                    <a:latin typeface="微软雅黑" pitchFamily="34" charset="-122"/>
                    <a:ea typeface="微软雅黑" pitchFamily="34" charset="-122"/>
                  </a:rPr>
                  <a:t>标题文字内容</a:t>
                </a:r>
              </a:p>
            </p:txBody>
          </p:sp>
        </p:grpSp>
        <p:pic>
          <p:nvPicPr>
            <p:cNvPr id="61" name="图片 1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304" y="122611"/>
              <a:ext cx="753616" cy="53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Group 14"/>
          <p:cNvGrpSpPr>
            <a:grpSpLocks/>
          </p:cNvGrpSpPr>
          <p:nvPr/>
        </p:nvGrpSpPr>
        <p:grpSpPr bwMode="auto">
          <a:xfrm>
            <a:off x="1613569" y="2500980"/>
            <a:ext cx="5029200" cy="553368"/>
            <a:chOff x="0" y="134104"/>
            <a:chExt cx="5029200" cy="553719"/>
          </a:xfrm>
        </p:grpSpPr>
        <p:grpSp>
          <p:nvGrpSpPr>
            <p:cNvPr id="65" name="Group 15"/>
            <p:cNvGrpSpPr>
              <a:grpSpLocks/>
            </p:cNvGrpSpPr>
            <p:nvPr/>
          </p:nvGrpSpPr>
          <p:grpSpPr bwMode="auto">
            <a:xfrm>
              <a:off x="0" y="275073"/>
              <a:ext cx="5029200" cy="412750"/>
              <a:chOff x="0" y="0"/>
              <a:chExt cx="5029200" cy="412750"/>
            </a:xfrm>
          </p:grpSpPr>
          <p:sp>
            <p:nvSpPr>
              <p:cNvPr id="67" name="矩形 22"/>
              <p:cNvSpPr>
                <a:spLocks noChangeArrowheads="1"/>
              </p:cNvSpPr>
              <p:nvPr/>
            </p:nvSpPr>
            <p:spPr bwMode="auto">
              <a:xfrm>
                <a:off x="0" y="0"/>
                <a:ext cx="5029200" cy="412750"/>
              </a:xfrm>
              <a:prstGeom prst="rect">
                <a:avLst/>
              </a:prstGeom>
              <a:noFill/>
              <a:ln w="3175" cap="flat" cmpd="sng">
                <a:solidFill>
                  <a:srgbClr val="6B0C0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8" name="TextBox 27"/>
              <p:cNvSpPr>
                <a:spLocks noChangeArrowheads="1"/>
              </p:cNvSpPr>
              <p:nvPr/>
            </p:nvSpPr>
            <p:spPr bwMode="auto">
              <a:xfrm>
                <a:off x="1086123" y="28901"/>
                <a:ext cx="3666405" cy="33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600" b="0" dirty="0" smtClean="0">
                    <a:solidFill>
                      <a:srgbClr val="C00000"/>
                    </a:solidFill>
                    <a:latin typeface="微软雅黑" pitchFamily="34" charset="-122"/>
                    <a:ea typeface="微软雅黑" pitchFamily="34" charset="-122"/>
                  </a:rPr>
                  <a:t>第三部分</a:t>
                </a:r>
                <a:r>
                  <a:rPr lang="zh-CN" altLang="en-US" sz="1600" b="0" dirty="0">
                    <a:solidFill>
                      <a:srgbClr val="C00000"/>
                    </a:solidFill>
                    <a:latin typeface="微软雅黑" pitchFamily="34" charset="-122"/>
                    <a:ea typeface="微软雅黑" pitchFamily="34" charset="-122"/>
                  </a:rPr>
                  <a:t>标题文字内容</a:t>
                </a:r>
              </a:p>
            </p:txBody>
          </p:sp>
        </p:grpSp>
        <p:pic>
          <p:nvPicPr>
            <p:cNvPr id="66" name="图片 2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304" y="134104"/>
              <a:ext cx="753616" cy="53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9" name="Group 19"/>
          <p:cNvGrpSpPr>
            <a:grpSpLocks/>
          </p:cNvGrpSpPr>
          <p:nvPr/>
        </p:nvGrpSpPr>
        <p:grpSpPr bwMode="auto">
          <a:xfrm>
            <a:off x="1631032" y="3102444"/>
            <a:ext cx="5029200" cy="561504"/>
            <a:chOff x="0" y="125962"/>
            <a:chExt cx="5029200" cy="561861"/>
          </a:xfrm>
        </p:grpSpPr>
        <p:grpSp>
          <p:nvGrpSpPr>
            <p:cNvPr id="70" name="Group 20"/>
            <p:cNvGrpSpPr>
              <a:grpSpLocks/>
            </p:cNvGrpSpPr>
            <p:nvPr/>
          </p:nvGrpSpPr>
          <p:grpSpPr bwMode="auto">
            <a:xfrm>
              <a:off x="0" y="275073"/>
              <a:ext cx="5029200" cy="412750"/>
              <a:chOff x="0" y="0"/>
              <a:chExt cx="5029200" cy="412750"/>
            </a:xfrm>
          </p:grpSpPr>
          <p:sp>
            <p:nvSpPr>
              <p:cNvPr id="72" name="矩形 27"/>
              <p:cNvSpPr>
                <a:spLocks noChangeArrowheads="1"/>
              </p:cNvSpPr>
              <p:nvPr/>
            </p:nvSpPr>
            <p:spPr bwMode="auto">
              <a:xfrm>
                <a:off x="0" y="0"/>
                <a:ext cx="5029200" cy="412750"/>
              </a:xfrm>
              <a:prstGeom prst="rect">
                <a:avLst/>
              </a:prstGeom>
              <a:noFill/>
              <a:ln w="3175" cap="flat" cmpd="sng">
                <a:solidFill>
                  <a:srgbClr val="6B0C0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73" name="TextBox 28"/>
              <p:cNvSpPr>
                <a:spLocks noChangeArrowheads="1"/>
              </p:cNvSpPr>
              <p:nvPr/>
            </p:nvSpPr>
            <p:spPr bwMode="auto">
              <a:xfrm>
                <a:off x="1068660" y="28901"/>
                <a:ext cx="3683868" cy="33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600" b="0" dirty="0" smtClean="0">
                    <a:solidFill>
                      <a:srgbClr val="C00000"/>
                    </a:solidFill>
                    <a:latin typeface="微软雅黑" pitchFamily="34" charset="-122"/>
                    <a:ea typeface="微软雅黑" pitchFamily="34" charset="-122"/>
                  </a:rPr>
                  <a:t>第四部分</a:t>
                </a:r>
                <a:r>
                  <a:rPr lang="zh-CN" altLang="en-US" sz="1600" b="0" dirty="0">
                    <a:solidFill>
                      <a:srgbClr val="C00000"/>
                    </a:solidFill>
                    <a:latin typeface="微软雅黑" pitchFamily="34" charset="-122"/>
                    <a:ea typeface="微软雅黑" pitchFamily="34" charset="-122"/>
                  </a:rPr>
                  <a:t>标题文字内容</a:t>
                </a:r>
              </a:p>
            </p:txBody>
          </p:sp>
        </p:grpSp>
        <p:pic>
          <p:nvPicPr>
            <p:cNvPr id="71" name="图片 2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6841" y="125962"/>
              <a:ext cx="753616" cy="53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4" name="图片 3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flipH="1">
            <a:off x="7899400" y="843335"/>
            <a:ext cx="2730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Rectangle 2"/>
          <p:cNvSpPr>
            <a:spLocks noChangeArrowheads="1"/>
          </p:cNvSpPr>
          <p:nvPr/>
        </p:nvSpPr>
        <p:spPr bwMode="auto">
          <a:xfrm>
            <a:off x="2322513" y="274861"/>
            <a:ext cx="27717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4400" b="0" dirty="0">
                <a:solidFill>
                  <a:srgbClr val="D10000"/>
                </a:solidFill>
                <a:latin typeface="方正大黑简体" pitchFamily="2" charset="-122"/>
                <a:ea typeface="方正大黑简体" pitchFamily="2" charset="-122"/>
                <a:sym typeface="Calibri" pitchFamily="34" charset="0"/>
              </a:rPr>
              <a:t>目录</a:t>
            </a:r>
            <a:r>
              <a:rPr lang="en-US" altLang="zh-CN" b="0" dirty="0">
                <a:solidFill>
                  <a:srgbClr val="7F7F7F"/>
                </a:solidFill>
                <a:latin typeface="方正大黑简体" pitchFamily="2" charset="-122"/>
                <a:ea typeface="方正大黑简体" pitchFamily="2" charset="-122"/>
                <a:sym typeface="Calibri" pitchFamily="34" charset="0"/>
              </a:rPr>
              <a:t>Contents</a:t>
            </a:r>
          </a:p>
        </p:txBody>
      </p:sp>
      <p:grpSp>
        <p:nvGrpSpPr>
          <p:cNvPr id="76" name="Group 26"/>
          <p:cNvGrpSpPr>
            <a:grpSpLocks/>
          </p:cNvGrpSpPr>
          <p:nvPr/>
        </p:nvGrpSpPr>
        <p:grpSpPr bwMode="auto">
          <a:xfrm>
            <a:off x="1997075" y="411386"/>
            <a:ext cx="360363" cy="288925"/>
            <a:chOff x="0" y="0"/>
            <a:chExt cx="360040" cy="288032"/>
          </a:xfrm>
        </p:grpSpPr>
        <p:sp>
          <p:nvSpPr>
            <p:cNvPr id="77" name="燕尾形 34"/>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78" name="燕尾形 35"/>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79" name="直接连接符 2"/>
          <p:cNvSpPr>
            <a:spLocks noChangeShapeType="1"/>
          </p:cNvSpPr>
          <p:nvPr/>
        </p:nvSpPr>
        <p:spPr bwMode="auto">
          <a:xfrm>
            <a:off x="0" y="555849"/>
            <a:ext cx="1997075" cy="0"/>
          </a:xfrm>
          <a:prstGeom prst="line">
            <a:avLst/>
          </a:prstGeom>
          <a:noFill/>
          <a:ln w="9525" cap="flat" cmpd="sng">
            <a:solidFill>
              <a:srgbClr val="D7190F"/>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直接连接符 4"/>
          <p:cNvSpPr>
            <a:spLocks noChangeShapeType="1"/>
          </p:cNvSpPr>
          <p:nvPr/>
        </p:nvSpPr>
        <p:spPr bwMode="auto">
          <a:xfrm>
            <a:off x="3708400" y="573311"/>
            <a:ext cx="5435600" cy="0"/>
          </a:xfrm>
          <a:prstGeom prst="line">
            <a:avLst/>
          </a:prstGeom>
          <a:noFill/>
          <a:ln w="9525" cap="flat" cmpd="sng">
            <a:solidFill>
              <a:srgbClr val="D7190F"/>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81" name="图片 30"/>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flipH="1">
            <a:off x="6713538" y="195486"/>
            <a:ext cx="547687" cy="72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 name="Group 19"/>
          <p:cNvGrpSpPr>
            <a:grpSpLocks/>
          </p:cNvGrpSpPr>
          <p:nvPr/>
        </p:nvGrpSpPr>
        <p:grpSpPr bwMode="auto">
          <a:xfrm>
            <a:off x="1631032" y="3737816"/>
            <a:ext cx="5029200" cy="548505"/>
            <a:chOff x="0" y="138970"/>
            <a:chExt cx="5029200" cy="548853"/>
          </a:xfrm>
        </p:grpSpPr>
        <p:grpSp>
          <p:nvGrpSpPr>
            <p:cNvPr id="83" name="Group 20"/>
            <p:cNvGrpSpPr>
              <a:grpSpLocks/>
            </p:cNvGrpSpPr>
            <p:nvPr/>
          </p:nvGrpSpPr>
          <p:grpSpPr bwMode="auto">
            <a:xfrm>
              <a:off x="0" y="275073"/>
              <a:ext cx="5029200" cy="412750"/>
              <a:chOff x="0" y="0"/>
              <a:chExt cx="5029200" cy="412750"/>
            </a:xfrm>
          </p:grpSpPr>
          <p:sp>
            <p:nvSpPr>
              <p:cNvPr id="85" name="矩形 27"/>
              <p:cNvSpPr>
                <a:spLocks noChangeArrowheads="1"/>
              </p:cNvSpPr>
              <p:nvPr/>
            </p:nvSpPr>
            <p:spPr bwMode="auto">
              <a:xfrm>
                <a:off x="0" y="0"/>
                <a:ext cx="5029200" cy="412750"/>
              </a:xfrm>
              <a:prstGeom prst="rect">
                <a:avLst/>
              </a:prstGeom>
              <a:noFill/>
              <a:ln w="3175" cap="flat" cmpd="sng">
                <a:solidFill>
                  <a:srgbClr val="6B0C0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86" name="TextBox 28"/>
              <p:cNvSpPr>
                <a:spLocks noChangeArrowheads="1"/>
              </p:cNvSpPr>
              <p:nvPr/>
            </p:nvSpPr>
            <p:spPr bwMode="auto">
              <a:xfrm>
                <a:off x="1068660" y="28901"/>
                <a:ext cx="3683868" cy="33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600" b="0" dirty="0" smtClean="0">
                    <a:solidFill>
                      <a:srgbClr val="C00000"/>
                    </a:solidFill>
                    <a:latin typeface="微软雅黑" pitchFamily="34" charset="-122"/>
                    <a:ea typeface="微软雅黑" pitchFamily="34" charset="-122"/>
                  </a:rPr>
                  <a:t>第五部分</a:t>
                </a:r>
                <a:r>
                  <a:rPr lang="zh-CN" altLang="en-US" sz="1600" b="0" dirty="0">
                    <a:solidFill>
                      <a:srgbClr val="C00000"/>
                    </a:solidFill>
                    <a:latin typeface="微软雅黑" pitchFamily="34" charset="-122"/>
                    <a:ea typeface="微软雅黑" pitchFamily="34" charset="-122"/>
                  </a:rPr>
                  <a:t>标题文字内容</a:t>
                </a:r>
              </a:p>
            </p:txBody>
          </p:sp>
        </p:grpSp>
        <p:pic>
          <p:nvPicPr>
            <p:cNvPr id="84" name="图片 2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9541" y="138970"/>
              <a:ext cx="753616" cy="53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4000">
        <p14:switch dir="r"/>
      </p:transition>
    </mc:Choice>
    <mc:Fallback xmlns="">
      <p:transition spd="slow"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p:cBhvr>
                                        <p:cTn id="13" dur="500"/>
                                        <p:tgtEl>
                                          <p:spTgt spid="79"/>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300" fill="hold"/>
                                        <p:tgtEl>
                                          <p:spTgt spid="76"/>
                                        </p:tgtEl>
                                        <p:attrNameLst>
                                          <p:attrName>ppt_x</p:attrName>
                                        </p:attrNameLst>
                                      </p:cBhvr>
                                      <p:tavLst>
                                        <p:tav tm="0">
                                          <p:val>
                                            <p:strVal val="0-#ppt_w/2"/>
                                          </p:val>
                                        </p:tav>
                                        <p:tav tm="100000">
                                          <p:val>
                                            <p:strVal val="#ppt_x"/>
                                          </p:val>
                                        </p:tav>
                                      </p:tavLst>
                                    </p:anim>
                                    <p:anim calcmode="lin" valueType="num">
                                      <p:cBhvr>
                                        <p:cTn id="18" dur="300" fill="hold"/>
                                        <p:tgtEl>
                                          <p:spTgt spid="7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300"/>
                                  </p:stCondLst>
                                  <p:childTnLst>
                                    <p:set>
                                      <p:cBhvr>
                                        <p:cTn id="20" dur="1" fill="hold">
                                          <p:stCondLst>
                                            <p:cond delay="0"/>
                                          </p:stCondLst>
                                        </p:cTn>
                                        <p:tgtEl>
                                          <p:spTgt spid="75"/>
                                        </p:tgtEl>
                                        <p:attrNameLst>
                                          <p:attrName>style.visibility</p:attrName>
                                        </p:attrNameLst>
                                      </p:cBhvr>
                                      <p:to>
                                        <p:strVal val="visible"/>
                                      </p:to>
                                    </p:set>
                                    <p:anim calcmode="lin" valueType="num">
                                      <p:cBhvr>
                                        <p:cTn id="21" dur="300" fill="hold"/>
                                        <p:tgtEl>
                                          <p:spTgt spid="75"/>
                                        </p:tgtEl>
                                        <p:attrNameLst>
                                          <p:attrName>ppt_x</p:attrName>
                                        </p:attrNameLst>
                                      </p:cBhvr>
                                      <p:tavLst>
                                        <p:tav tm="0">
                                          <p:val>
                                            <p:strVal val="0-#ppt_w/2"/>
                                          </p:val>
                                        </p:tav>
                                        <p:tav tm="100000">
                                          <p:val>
                                            <p:strVal val="#ppt_x"/>
                                          </p:val>
                                        </p:tav>
                                      </p:tavLst>
                                    </p:anim>
                                    <p:anim calcmode="lin" valueType="num">
                                      <p:cBhvr>
                                        <p:cTn id="22" dur="30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100"/>
                            </p:stCondLst>
                            <p:childTnLst>
                              <p:par>
                                <p:cTn id="24" presetID="22" presetClass="entr" presetSubtype="2" fill="hold" grpId="0" nodeType="afterEffect">
                                  <p:stCondLst>
                                    <p:cond delay="0"/>
                                  </p:stCondLst>
                                  <p:childTnLst>
                                    <p:set>
                                      <p:cBhvr>
                                        <p:cTn id="25" dur="1" fill="hold">
                                          <p:stCondLst>
                                            <p:cond delay="0"/>
                                          </p:stCondLst>
                                        </p:cTn>
                                        <p:tgtEl>
                                          <p:spTgt spid="80"/>
                                        </p:tgtEl>
                                        <p:attrNameLst>
                                          <p:attrName>style.visibility</p:attrName>
                                        </p:attrNameLst>
                                      </p:cBhvr>
                                      <p:to>
                                        <p:strVal val="visible"/>
                                      </p:to>
                                    </p:set>
                                    <p:animEffect>
                                      <p:cBhvr>
                                        <p:cTn id="26" dur="500"/>
                                        <p:tgtEl>
                                          <p:spTgt spid="80"/>
                                        </p:tgtEl>
                                      </p:cBhvr>
                                    </p:animEffect>
                                  </p:childTnLst>
                                </p:cTn>
                              </p:par>
                            </p:childTnLst>
                          </p:cTn>
                        </p:par>
                        <p:par>
                          <p:cTn id="27" fill="hold">
                            <p:stCondLst>
                              <p:cond delay="2600"/>
                            </p:stCondLst>
                            <p:childTnLst>
                              <p:par>
                                <p:cTn id="28" presetID="2" presetClass="entr" presetSubtype="2" decel="73300"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p:cTn id="30" dur="300" fill="hold"/>
                                        <p:tgtEl>
                                          <p:spTgt spid="81"/>
                                        </p:tgtEl>
                                        <p:attrNameLst>
                                          <p:attrName>ppt_x</p:attrName>
                                        </p:attrNameLst>
                                      </p:cBhvr>
                                      <p:tavLst>
                                        <p:tav tm="0">
                                          <p:val>
                                            <p:strVal val="1+#ppt_w/2"/>
                                          </p:val>
                                        </p:tav>
                                        <p:tav tm="100000">
                                          <p:val>
                                            <p:strVal val="#ppt_x"/>
                                          </p:val>
                                        </p:tav>
                                      </p:tavLst>
                                    </p:anim>
                                    <p:anim calcmode="lin" valueType="num">
                                      <p:cBhvr>
                                        <p:cTn id="31" dur="300" fill="hold"/>
                                        <p:tgtEl>
                                          <p:spTgt spid="81"/>
                                        </p:tgtEl>
                                        <p:attrNameLst>
                                          <p:attrName>ppt_y</p:attrName>
                                        </p:attrNameLst>
                                      </p:cBhvr>
                                      <p:tavLst>
                                        <p:tav tm="0">
                                          <p:val>
                                            <p:strVal val="#ppt_y"/>
                                          </p:val>
                                        </p:tav>
                                        <p:tav tm="100000">
                                          <p:val>
                                            <p:strVal val="#ppt_y"/>
                                          </p:val>
                                        </p:tav>
                                      </p:tavLst>
                                    </p:anim>
                                  </p:childTnLst>
                                </p:cTn>
                              </p:par>
                            </p:childTnLst>
                          </p:cTn>
                        </p:par>
                        <p:par>
                          <p:cTn id="32" fill="hold">
                            <p:stCondLst>
                              <p:cond delay="2900"/>
                            </p:stCondLst>
                            <p:childTnLst>
                              <p:par>
                                <p:cTn id="33" presetID="2" presetClass="entr" presetSubtype="2" decel="73300"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p:cTn id="35" dur="300" fill="hold"/>
                                        <p:tgtEl>
                                          <p:spTgt spid="74"/>
                                        </p:tgtEl>
                                        <p:attrNameLst>
                                          <p:attrName>ppt_x</p:attrName>
                                        </p:attrNameLst>
                                      </p:cBhvr>
                                      <p:tavLst>
                                        <p:tav tm="0">
                                          <p:val>
                                            <p:strVal val="1+#ppt_w/2"/>
                                          </p:val>
                                        </p:tav>
                                        <p:tav tm="100000">
                                          <p:val>
                                            <p:strVal val="#ppt_x"/>
                                          </p:val>
                                        </p:tav>
                                      </p:tavLst>
                                    </p:anim>
                                    <p:anim calcmode="lin" valueType="num">
                                      <p:cBhvr>
                                        <p:cTn id="36" dur="300" fill="hold"/>
                                        <p:tgtEl>
                                          <p:spTgt spid="74"/>
                                        </p:tgtEl>
                                        <p:attrNameLst>
                                          <p:attrName>ppt_y</p:attrName>
                                        </p:attrNameLst>
                                      </p:cBhvr>
                                      <p:tavLst>
                                        <p:tav tm="0">
                                          <p:val>
                                            <p:strVal val="#ppt_y"/>
                                          </p:val>
                                        </p:tav>
                                        <p:tav tm="100000">
                                          <p:val>
                                            <p:strVal val="#ppt_y"/>
                                          </p:val>
                                        </p:tav>
                                      </p:tavLst>
                                    </p:anim>
                                  </p:childTnLst>
                                </p:cTn>
                              </p:par>
                            </p:childTnLst>
                          </p:cTn>
                        </p:par>
                        <p:par>
                          <p:cTn id="37" fill="hold">
                            <p:stCondLst>
                              <p:cond delay="3200"/>
                            </p:stCondLst>
                            <p:childTnLst>
                              <p:par>
                                <p:cTn id="38" presetID="12" presetClass="entr" presetSubtype="4"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200"/>
                                        <p:tgtEl>
                                          <p:spTgt spid="54"/>
                                        </p:tgtEl>
                                        <p:attrNameLst>
                                          <p:attrName>ppt_y</p:attrName>
                                        </p:attrNameLst>
                                      </p:cBhvr>
                                      <p:tavLst>
                                        <p:tav tm="0">
                                          <p:val>
                                            <p:strVal val="#ppt_y+#ppt_h*1.125000"/>
                                          </p:val>
                                        </p:tav>
                                        <p:tav tm="100000">
                                          <p:val>
                                            <p:strVal val="#ppt_y"/>
                                          </p:val>
                                        </p:tav>
                                      </p:tavLst>
                                    </p:anim>
                                    <p:animEffect>
                                      <p:cBhvr>
                                        <p:cTn id="41" dur="200"/>
                                        <p:tgtEl>
                                          <p:spTgt spid="54"/>
                                        </p:tgtEl>
                                      </p:cBhvr>
                                    </p:animEffect>
                                  </p:childTnLst>
                                </p:cTn>
                              </p:par>
                            </p:childTnLst>
                          </p:cTn>
                        </p:par>
                        <p:par>
                          <p:cTn id="42" fill="hold">
                            <p:stCondLst>
                              <p:cond delay="3400"/>
                            </p:stCondLst>
                            <p:childTnLst>
                              <p:par>
                                <p:cTn id="43" presetID="12" presetClass="entr" presetSubtype="4" fill="hold"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p:cTn id="45" dur="200"/>
                                        <p:tgtEl>
                                          <p:spTgt spid="59"/>
                                        </p:tgtEl>
                                        <p:attrNameLst>
                                          <p:attrName>ppt_y</p:attrName>
                                        </p:attrNameLst>
                                      </p:cBhvr>
                                      <p:tavLst>
                                        <p:tav tm="0">
                                          <p:val>
                                            <p:strVal val="#ppt_y+#ppt_h*1.125000"/>
                                          </p:val>
                                        </p:tav>
                                        <p:tav tm="100000">
                                          <p:val>
                                            <p:strVal val="#ppt_y"/>
                                          </p:val>
                                        </p:tav>
                                      </p:tavLst>
                                    </p:anim>
                                    <p:animEffect>
                                      <p:cBhvr>
                                        <p:cTn id="46" dur="200"/>
                                        <p:tgtEl>
                                          <p:spTgt spid="59"/>
                                        </p:tgtEl>
                                      </p:cBhvr>
                                    </p:animEffect>
                                  </p:childTnLst>
                                </p:cTn>
                              </p:par>
                            </p:childTnLst>
                          </p:cTn>
                        </p:par>
                        <p:par>
                          <p:cTn id="47" fill="hold">
                            <p:stCondLst>
                              <p:cond delay="3600"/>
                            </p:stCondLst>
                            <p:childTnLst>
                              <p:par>
                                <p:cTn id="48" presetID="12" presetClass="entr" presetSubtype="4"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p:cTn id="50" dur="200"/>
                                        <p:tgtEl>
                                          <p:spTgt spid="64"/>
                                        </p:tgtEl>
                                        <p:attrNameLst>
                                          <p:attrName>ppt_y</p:attrName>
                                        </p:attrNameLst>
                                      </p:cBhvr>
                                      <p:tavLst>
                                        <p:tav tm="0">
                                          <p:val>
                                            <p:strVal val="#ppt_y+#ppt_h*1.125000"/>
                                          </p:val>
                                        </p:tav>
                                        <p:tav tm="100000">
                                          <p:val>
                                            <p:strVal val="#ppt_y"/>
                                          </p:val>
                                        </p:tav>
                                      </p:tavLst>
                                    </p:anim>
                                    <p:animEffect>
                                      <p:cBhvr>
                                        <p:cTn id="51" dur="200"/>
                                        <p:tgtEl>
                                          <p:spTgt spid="64"/>
                                        </p:tgtEl>
                                      </p:cBhvr>
                                    </p:animEffect>
                                  </p:childTnLst>
                                </p:cTn>
                              </p:par>
                            </p:childTnLst>
                          </p:cTn>
                        </p:par>
                        <p:par>
                          <p:cTn id="52" fill="hold">
                            <p:stCondLst>
                              <p:cond delay="3800"/>
                            </p:stCondLst>
                            <p:childTnLst>
                              <p:par>
                                <p:cTn id="53" presetID="12" presetClass="entr" presetSubtype="4"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200"/>
                                        <p:tgtEl>
                                          <p:spTgt spid="69"/>
                                        </p:tgtEl>
                                        <p:attrNameLst>
                                          <p:attrName>ppt_y</p:attrName>
                                        </p:attrNameLst>
                                      </p:cBhvr>
                                      <p:tavLst>
                                        <p:tav tm="0">
                                          <p:val>
                                            <p:strVal val="#ppt_y+#ppt_h*1.125000"/>
                                          </p:val>
                                        </p:tav>
                                        <p:tav tm="100000">
                                          <p:val>
                                            <p:strVal val="#ppt_y"/>
                                          </p:val>
                                        </p:tav>
                                      </p:tavLst>
                                    </p:anim>
                                    <p:animEffect>
                                      <p:cBhvr>
                                        <p:cTn id="56" dur="200"/>
                                        <p:tgtEl>
                                          <p:spTgt spid="69"/>
                                        </p:tgtEl>
                                      </p:cBhvr>
                                    </p:animEffect>
                                  </p:childTnLst>
                                </p:cTn>
                              </p:par>
                            </p:childTnLst>
                          </p:cTn>
                        </p:par>
                        <p:par>
                          <p:cTn id="57" fill="hold">
                            <p:stCondLst>
                              <p:cond delay="4000"/>
                            </p:stCondLst>
                            <p:childTnLst>
                              <p:par>
                                <p:cTn id="58" presetID="12" presetClass="entr" presetSubtype="4" fill="hold" nodeType="afterEffect">
                                  <p:stCondLst>
                                    <p:cond delay="0"/>
                                  </p:stCondLst>
                                  <p:childTnLst>
                                    <p:set>
                                      <p:cBhvr>
                                        <p:cTn id="59" dur="1" fill="hold">
                                          <p:stCondLst>
                                            <p:cond delay="0"/>
                                          </p:stCondLst>
                                        </p:cTn>
                                        <p:tgtEl>
                                          <p:spTgt spid="82"/>
                                        </p:tgtEl>
                                        <p:attrNameLst>
                                          <p:attrName>style.visibility</p:attrName>
                                        </p:attrNameLst>
                                      </p:cBhvr>
                                      <p:to>
                                        <p:strVal val="visible"/>
                                      </p:to>
                                    </p:set>
                                    <p:anim calcmode="lin" valueType="num">
                                      <p:cBhvr>
                                        <p:cTn id="60" dur="200"/>
                                        <p:tgtEl>
                                          <p:spTgt spid="82"/>
                                        </p:tgtEl>
                                        <p:attrNameLst>
                                          <p:attrName>ppt_y</p:attrName>
                                        </p:attrNameLst>
                                      </p:cBhvr>
                                      <p:tavLst>
                                        <p:tav tm="0">
                                          <p:val>
                                            <p:strVal val="#ppt_y+#ppt_h*1.125000"/>
                                          </p:val>
                                        </p:tav>
                                        <p:tav tm="100000">
                                          <p:val>
                                            <p:strVal val="#ppt_y"/>
                                          </p:val>
                                        </p:tav>
                                      </p:tavLst>
                                    </p:anim>
                                    <p:animEffect>
                                      <p:cBhvr>
                                        <p:cTn id="61" dur="2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utoUpdateAnimBg="0"/>
      <p:bldP spid="79" grpId="0" animBg="1"/>
      <p:bldP spid="8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1" name="矩形 3"/>
          <p:cNvSpPr>
            <a:spLocks noChangeArrowheads="1"/>
          </p:cNvSpPr>
          <p:nvPr/>
        </p:nvSpPr>
        <p:spPr bwMode="auto">
          <a:xfrm>
            <a:off x="3062158" y="-369962"/>
            <a:ext cx="6049962" cy="5526088"/>
          </a:xfrm>
          <a:prstGeom prst="rect">
            <a:avLst/>
          </a:prstGeom>
          <a:blipFill dpi="0" rotWithShape="1">
            <a:blip r:embed="rId3" cstate="screen">
              <a:alphaModFix amt="10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12"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204913"/>
            <a:ext cx="9144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
            <a:hlinkClick r:id="" action="ppaction://hlinkshowjump?jump=nextslide"/>
          </p:cNvPr>
          <p:cNvSpPr txBox="1">
            <a:spLocks noChangeArrowheads="1"/>
          </p:cNvSpPr>
          <p:nvPr/>
        </p:nvSpPr>
        <p:spPr bwMode="auto">
          <a:xfrm>
            <a:off x="2477294" y="1923678"/>
            <a:ext cx="53602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isometricLeftDown">
                <a:rot lat="19611842" lon="928482" rev="21300000"/>
              </a:camera>
              <a:lightRig rig="threePt" dir="t"/>
            </a:scene3d>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auto">
              <a:spcBef>
                <a:spcPts val="0"/>
              </a:spcBef>
              <a:spcAft>
                <a:spcPts val="0"/>
              </a:spcAft>
              <a:defRPr/>
            </a:pPr>
            <a:r>
              <a:rPr lang="zh-CN" altLang="en-US" sz="4000" dirty="0" smtClean="0">
                <a:solidFill>
                  <a:srgbClr val="FF0000"/>
                </a:solidFill>
                <a:latin typeface="微软雅黑" pitchFamily="34" charset="-122"/>
                <a:ea typeface="微软雅黑" pitchFamily="34" charset="-122"/>
              </a:rPr>
              <a:t>第一部分标题文字内容</a:t>
            </a:r>
            <a:endParaRPr lang="zh-CN" altLang="en-US" sz="4000" dirty="0">
              <a:solidFill>
                <a:srgbClr val="FF0000"/>
              </a:solidFill>
              <a:latin typeface="微软雅黑" pitchFamily="34" charset="-122"/>
              <a:ea typeface="微软雅黑" pitchFamily="34" charset="-122"/>
            </a:endParaRPr>
          </a:p>
        </p:txBody>
      </p:sp>
      <p:grpSp>
        <p:nvGrpSpPr>
          <p:cNvPr id="27" name="组合 3"/>
          <p:cNvGrpSpPr>
            <a:grpSpLocks/>
          </p:cNvGrpSpPr>
          <p:nvPr/>
        </p:nvGrpSpPr>
        <p:grpSpPr bwMode="auto">
          <a:xfrm>
            <a:off x="1289323" y="771550"/>
            <a:ext cx="1914525" cy="1273017"/>
            <a:chOff x="-28501" y="-20218"/>
            <a:chExt cx="1913434" cy="1416011"/>
          </a:xfrm>
        </p:grpSpPr>
        <p:pic>
          <p:nvPicPr>
            <p:cNvPr id="28" name="对角圆角矩形 4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a:solidFill>
                    <a:srgbClr val="FFFF00"/>
                  </a:solidFill>
                  <a:latin typeface="微软雅黑" pitchFamily="34" charset="-122"/>
                  <a:ea typeface="微软雅黑" pitchFamily="34" charset="-122"/>
                </a:rPr>
                <a:t>第一部分</a:t>
              </a:r>
            </a:p>
          </p:txBody>
        </p:sp>
      </p:grpSp>
    </p:spTree>
    <p:extLst>
      <p:ext uri="{BB962C8B-B14F-4D97-AF65-F5344CB8AC3E}">
        <p14:creationId xmlns:p14="http://schemas.microsoft.com/office/powerpoint/2010/main" val="2273301357"/>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iterate type="lt">
                                    <p:tmPct val="10000"/>
                                  </p:iterate>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7" name="Group 5"/>
          <p:cNvGrpSpPr>
            <a:grpSpLocks/>
          </p:cNvGrpSpPr>
          <p:nvPr/>
        </p:nvGrpSpPr>
        <p:grpSpPr bwMode="auto">
          <a:xfrm>
            <a:off x="952500" y="404813"/>
            <a:ext cx="360363" cy="287337"/>
            <a:chOff x="0" y="0"/>
            <a:chExt cx="360040" cy="288032"/>
          </a:xfrm>
        </p:grpSpPr>
        <p:sp>
          <p:nvSpPr>
            <p:cNvPr id="8"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9"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10"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1"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2"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 name="Freeform 6"/>
          <p:cNvSpPr>
            <a:spLocks/>
          </p:cNvSpPr>
          <p:nvPr/>
        </p:nvSpPr>
        <p:spPr bwMode="auto">
          <a:xfrm>
            <a:off x="695561" y="2309638"/>
            <a:ext cx="1706595" cy="1340644"/>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FF0000"/>
          </a:solidFill>
          <a:ln w="9" cap="flat" cmpd="sng">
            <a:solidFill>
              <a:srgbClr val="FF6600"/>
            </a:solidFill>
            <a:round/>
            <a:headEnd/>
            <a:tailEnd/>
          </a:ln>
        </p:spPr>
        <p:txBody>
          <a:bodyPr lIns="81628" tIns="40814" rIns="81628" bIns="40814"/>
          <a:lstStyle/>
          <a:p>
            <a:endParaRPr lang="zh-CN" altLang="en-US"/>
          </a:p>
        </p:txBody>
      </p:sp>
      <p:sp>
        <p:nvSpPr>
          <p:cNvPr id="14" name="Line 7"/>
          <p:cNvSpPr>
            <a:spLocks noChangeShapeType="1"/>
          </p:cNvSpPr>
          <p:nvPr/>
        </p:nvSpPr>
        <p:spPr bwMode="auto">
          <a:xfrm flipV="1">
            <a:off x="2037110" y="1683368"/>
            <a:ext cx="959550" cy="625079"/>
          </a:xfrm>
          <a:prstGeom prst="line">
            <a:avLst/>
          </a:prstGeom>
          <a:noFill/>
          <a:ln w="9" cmpd="sng">
            <a:solidFill>
              <a:srgbClr val="2E2C2C"/>
            </a:solidFill>
            <a:round/>
            <a:headEnd/>
            <a:tailEnd type="triangle" w="med" len="med"/>
          </a:ln>
          <a:extLst>
            <a:ext uri="{909E8E84-426E-40DD-AFC4-6F175D3DCCD1}">
              <a14:hiddenFill xmlns:a14="http://schemas.microsoft.com/office/drawing/2010/main">
                <a:noFill/>
              </a14:hiddenFill>
            </a:ext>
          </a:extLst>
        </p:spPr>
        <p:txBody>
          <a:bodyPr lIns="81628" tIns="40814" rIns="81628" bIns="40814"/>
          <a:lstStyle/>
          <a:p>
            <a:endParaRPr lang="zh-CN" altLang="en-US"/>
          </a:p>
        </p:txBody>
      </p:sp>
      <p:sp>
        <p:nvSpPr>
          <p:cNvPr id="15" name="Line 8"/>
          <p:cNvSpPr>
            <a:spLocks noChangeShapeType="1"/>
          </p:cNvSpPr>
          <p:nvPr/>
        </p:nvSpPr>
        <p:spPr bwMode="auto">
          <a:xfrm flipV="1">
            <a:off x="2411760" y="2981150"/>
            <a:ext cx="499255" cy="0"/>
          </a:xfrm>
          <a:prstGeom prst="line">
            <a:avLst/>
          </a:prstGeom>
          <a:noFill/>
          <a:ln w="9" cmpd="sng">
            <a:solidFill>
              <a:srgbClr val="2E2C2C"/>
            </a:solidFill>
            <a:round/>
            <a:headEnd/>
            <a:tailEnd type="triangle" w="med" len="med"/>
          </a:ln>
          <a:extLst>
            <a:ext uri="{909E8E84-426E-40DD-AFC4-6F175D3DCCD1}">
              <a14:hiddenFill xmlns:a14="http://schemas.microsoft.com/office/drawing/2010/main">
                <a:noFill/>
              </a14:hiddenFill>
            </a:ext>
          </a:extLst>
        </p:spPr>
        <p:txBody>
          <a:bodyPr lIns="81628" tIns="40814" rIns="81628" bIns="40814"/>
          <a:lstStyle/>
          <a:p>
            <a:endParaRPr lang="zh-CN" altLang="en-US" b="0"/>
          </a:p>
        </p:txBody>
      </p:sp>
      <p:sp>
        <p:nvSpPr>
          <p:cNvPr id="16" name="Rectangle 9"/>
          <p:cNvSpPr>
            <a:spLocks noChangeArrowheads="1"/>
          </p:cNvSpPr>
          <p:nvPr/>
        </p:nvSpPr>
        <p:spPr bwMode="auto">
          <a:xfrm>
            <a:off x="3178173" y="1209500"/>
            <a:ext cx="4843921" cy="970360"/>
          </a:xfrm>
          <a:prstGeom prst="rect">
            <a:avLst/>
          </a:prstGeom>
          <a:solidFill>
            <a:schemeClr val="bg1">
              <a:alpha val="30000"/>
            </a:schemeClr>
          </a:solidFill>
          <a:ln w="9" cmpd="sng">
            <a:solidFill>
              <a:srgbClr val="B9B5B4"/>
            </a:solidFill>
            <a:miter lim="800000"/>
            <a:headEnd/>
            <a:tailEnd/>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17" name="Rectangle 10"/>
          <p:cNvSpPr>
            <a:spLocks noChangeArrowheads="1"/>
          </p:cNvSpPr>
          <p:nvPr/>
        </p:nvSpPr>
        <p:spPr bwMode="auto">
          <a:xfrm>
            <a:off x="3871719" y="1054719"/>
            <a:ext cx="3255253" cy="316706"/>
          </a:xfrm>
          <a:prstGeom prst="rect">
            <a:avLst/>
          </a:prstGeom>
          <a:solidFill>
            <a:srgbClr val="FF9900"/>
          </a:solidFill>
          <a:ln>
            <a:noFill/>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18" name="Rectangle 11"/>
          <p:cNvSpPr>
            <a:spLocks noChangeArrowheads="1"/>
          </p:cNvSpPr>
          <p:nvPr/>
        </p:nvSpPr>
        <p:spPr bwMode="auto">
          <a:xfrm>
            <a:off x="3178173" y="2520379"/>
            <a:ext cx="4843921" cy="969169"/>
          </a:xfrm>
          <a:prstGeom prst="rect">
            <a:avLst/>
          </a:prstGeom>
          <a:solidFill>
            <a:schemeClr val="bg1">
              <a:alpha val="30000"/>
            </a:schemeClr>
          </a:solidFill>
          <a:ln w="9" cmpd="sng">
            <a:solidFill>
              <a:srgbClr val="B9B5B4"/>
            </a:solidFill>
            <a:miter lim="800000"/>
            <a:headEnd/>
            <a:tailEnd/>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19" name="Rectangle 12"/>
          <p:cNvSpPr>
            <a:spLocks noChangeArrowheads="1"/>
          </p:cNvSpPr>
          <p:nvPr/>
        </p:nvSpPr>
        <p:spPr bwMode="auto">
          <a:xfrm>
            <a:off x="3871719" y="2364407"/>
            <a:ext cx="3255253" cy="317897"/>
          </a:xfrm>
          <a:prstGeom prst="rect">
            <a:avLst/>
          </a:prstGeom>
          <a:solidFill>
            <a:srgbClr val="FF9900"/>
          </a:solidFill>
          <a:ln>
            <a:noFill/>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20" name="Line 13"/>
          <p:cNvSpPr>
            <a:spLocks noChangeShapeType="1"/>
          </p:cNvSpPr>
          <p:nvPr/>
        </p:nvSpPr>
        <p:spPr bwMode="auto">
          <a:xfrm>
            <a:off x="2037110" y="3650281"/>
            <a:ext cx="959550" cy="625079"/>
          </a:xfrm>
          <a:prstGeom prst="line">
            <a:avLst/>
          </a:prstGeom>
          <a:noFill/>
          <a:ln w="9" cmpd="sng">
            <a:solidFill>
              <a:srgbClr val="2E2C2C"/>
            </a:solidFill>
            <a:round/>
            <a:headEnd/>
            <a:tailEnd type="triangle" w="med" len="med"/>
          </a:ln>
          <a:extLst>
            <a:ext uri="{909E8E84-426E-40DD-AFC4-6F175D3DCCD1}">
              <a14:hiddenFill xmlns:a14="http://schemas.microsoft.com/office/drawing/2010/main">
                <a:noFill/>
              </a14:hiddenFill>
            </a:ext>
          </a:extLst>
        </p:spPr>
        <p:txBody>
          <a:bodyPr lIns="81628" tIns="40814" rIns="81628" bIns="40814"/>
          <a:lstStyle/>
          <a:p>
            <a:endParaRPr lang="zh-CN" altLang="en-US"/>
          </a:p>
        </p:txBody>
      </p:sp>
      <p:sp>
        <p:nvSpPr>
          <p:cNvPr id="21" name="Rectangle 14"/>
          <p:cNvSpPr>
            <a:spLocks noChangeArrowheads="1"/>
          </p:cNvSpPr>
          <p:nvPr/>
        </p:nvSpPr>
        <p:spPr bwMode="auto">
          <a:xfrm>
            <a:off x="3178173" y="3833638"/>
            <a:ext cx="4843921" cy="970360"/>
          </a:xfrm>
          <a:prstGeom prst="rect">
            <a:avLst/>
          </a:prstGeom>
          <a:solidFill>
            <a:schemeClr val="bg1">
              <a:alpha val="30000"/>
            </a:schemeClr>
          </a:solidFill>
          <a:ln w="9" cmpd="sng">
            <a:solidFill>
              <a:srgbClr val="B9B5B4"/>
            </a:solidFill>
            <a:miter lim="800000"/>
            <a:headEnd/>
            <a:tailEnd/>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22" name="Rectangle 15"/>
          <p:cNvSpPr>
            <a:spLocks noChangeArrowheads="1"/>
          </p:cNvSpPr>
          <p:nvPr/>
        </p:nvSpPr>
        <p:spPr bwMode="auto">
          <a:xfrm>
            <a:off x="3871719" y="3678857"/>
            <a:ext cx="3255253" cy="317897"/>
          </a:xfrm>
          <a:prstGeom prst="rect">
            <a:avLst/>
          </a:prstGeom>
          <a:solidFill>
            <a:srgbClr val="FF9900"/>
          </a:solidFill>
          <a:ln>
            <a:noFill/>
          </a:ln>
        </p:spPr>
        <p:txBody>
          <a:bodyPr lIns="81628" tIns="40814" rIns="81628" bIns="40814"/>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b="0"/>
          </a:p>
        </p:txBody>
      </p:sp>
      <p:sp>
        <p:nvSpPr>
          <p:cNvPr id="23" name="TextBox 14"/>
          <p:cNvSpPr txBox="1">
            <a:spLocks noChangeArrowheads="1"/>
          </p:cNvSpPr>
          <p:nvPr/>
        </p:nvSpPr>
        <p:spPr bwMode="auto">
          <a:xfrm>
            <a:off x="4086715" y="1021482"/>
            <a:ext cx="2825259" cy="35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0" dirty="0">
                <a:solidFill>
                  <a:schemeClr val="bg1"/>
                </a:solidFill>
                <a:latin typeface="微软雅黑" pitchFamily="34" charset="-122"/>
                <a:ea typeface="微软雅黑" pitchFamily="34" charset="-122"/>
              </a:rPr>
              <a:t>添加文字</a:t>
            </a:r>
            <a:endParaRPr lang="en-US" altLang="zh-CN" b="0" dirty="0">
              <a:solidFill>
                <a:schemeClr val="bg1"/>
              </a:solidFill>
              <a:latin typeface="微软雅黑" pitchFamily="34" charset="-122"/>
              <a:ea typeface="微软雅黑" pitchFamily="34" charset="-122"/>
            </a:endParaRPr>
          </a:p>
        </p:txBody>
      </p:sp>
      <p:sp>
        <p:nvSpPr>
          <p:cNvPr id="27" name="TextBox 15"/>
          <p:cNvSpPr txBox="1">
            <a:spLocks noChangeArrowheads="1"/>
          </p:cNvSpPr>
          <p:nvPr/>
        </p:nvSpPr>
        <p:spPr bwMode="auto">
          <a:xfrm>
            <a:off x="3348944" y="1453578"/>
            <a:ext cx="4545234" cy="5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28" name="TextBox 16"/>
          <p:cNvSpPr txBox="1">
            <a:spLocks noChangeArrowheads="1"/>
          </p:cNvSpPr>
          <p:nvPr/>
        </p:nvSpPr>
        <p:spPr bwMode="auto">
          <a:xfrm>
            <a:off x="4086715" y="2342975"/>
            <a:ext cx="2825259" cy="35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0" dirty="0">
                <a:solidFill>
                  <a:schemeClr val="bg1"/>
                </a:solidFill>
                <a:latin typeface="微软雅黑" pitchFamily="34" charset="-122"/>
                <a:ea typeface="微软雅黑" pitchFamily="34" charset="-122"/>
              </a:rPr>
              <a:t>添加文字</a:t>
            </a:r>
            <a:endParaRPr lang="en-US" altLang="zh-CN" b="0" dirty="0">
              <a:solidFill>
                <a:schemeClr val="bg1"/>
              </a:solidFill>
              <a:latin typeface="微软雅黑" pitchFamily="34" charset="-122"/>
              <a:ea typeface="微软雅黑" pitchFamily="34" charset="-122"/>
            </a:endParaRPr>
          </a:p>
        </p:txBody>
      </p:sp>
      <p:sp>
        <p:nvSpPr>
          <p:cNvPr id="29" name="TextBox 17"/>
          <p:cNvSpPr txBox="1">
            <a:spLocks noChangeArrowheads="1"/>
          </p:cNvSpPr>
          <p:nvPr/>
        </p:nvSpPr>
        <p:spPr bwMode="auto">
          <a:xfrm>
            <a:off x="3348944" y="2753740"/>
            <a:ext cx="4545234" cy="5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30" name="TextBox 18"/>
          <p:cNvSpPr txBox="1">
            <a:spLocks noChangeArrowheads="1"/>
          </p:cNvSpPr>
          <p:nvPr/>
        </p:nvSpPr>
        <p:spPr bwMode="auto">
          <a:xfrm>
            <a:off x="4086715" y="3652662"/>
            <a:ext cx="2825259" cy="35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0" dirty="0" smtClean="0">
                <a:solidFill>
                  <a:schemeClr val="bg1"/>
                </a:solidFill>
                <a:latin typeface="微软雅黑" pitchFamily="34" charset="-122"/>
                <a:ea typeface="微软雅黑" pitchFamily="34" charset="-122"/>
              </a:rPr>
              <a:t>添加文字</a:t>
            </a:r>
            <a:endParaRPr lang="en-US" altLang="zh-CN" b="0" dirty="0">
              <a:solidFill>
                <a:schemeClr val="bg1"/>
              </a:solidFill>
              <a:latin typeface="微软雅黑" pitchFamily="34" charset="-122"/>
              <a:ea typeface="微软雅黑" pitchFamily="34" charset="-122"/>
            </a:endParaRPr>
          </a:p>
        </p:txBody>
      </p:sp>
      <p:sp>
        <p:nvSpPr>
          <p:cNvPr id="31" name="TextBox 19"/>
          <p:cNvSpPr txBox="1">
            <a:spLocks noChangeArrowheads="1"/>
          </p:cNvSpPr>
          <p:nvPr/>
        </p:nvSpPr>
        <p:spPr bwMode="auto">
          <a:xfrm>
            <a:off x="3348944" y="4063428"/>
            <a:ext cx="4545234" cy="5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32" name="TextBox 20"/>
          <p:cNvSpPr txBox="1">
            <a:spLocks noChangeArrowheads="1"/>
          </p:cNvSpPr>
          <p:nvPr/>
        </p:nvSpPr>
        <p:spPr bwMode="auto">
          <a:xfrm>
            <a:off x="720783" y="2749015"/>
            <a:ext cx="1618969" cy="451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8" tIns="40814" rIns="81628" bIns="408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dirty="0">
                <a:solidFill>
                  <a:schemeClr val="bg1"/>
                </a:solidFill>
                <a:latin typeface="微软雅黑" pitchFamily="34" charset="-122"/>
                <a:ea typeface="微软雅黑" pitchFamily="34" charset="-122"/>
              </a:rPr>
              <a:t>添加文字</a:t>
            </a:r>
            <a:endParaRPr lang="en-US" altLang="zh-CN"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54808551"/>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p:cBhvr>
                                        <p:cTn id="7" dur="500"/>
                                        <p:tgtEl>
                                          <p:spTgt spid="1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300" fill="hold"/>
                                        <p:tgtEl>
                                          <p:spTgt spid="7"/>
                                        </p:tgtEl>
                                        <p:attrNameLst>
                                          <p:attrName>ppt_x</p:attrName>
                                        </p:attrNameLst>
                                      </p:cBhvr>
                                      <p:tavLst>
                                        <p:tav tm="0">
                                          <p:val>
                                            <p:strVal val="0-#ppt_w/2"/>
                                          </p:val>
                                        </p:tav>
                                        <p:tav tm="100000">
                                          <p:val>
                                            <p:strVal val="#ppt_x"/>
                                          </p:val>
                                        </p:tav>
                                      </p:tavLst>
                                    </p:anim>
                                    <p:anim calcmode="lin" valueType="num">
                                      <p:cBhvr>
                                        <p:cTn id="12" dur="3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6"/>
                                        </p:tgtEl>
                                        <p:attrNameLst>
                                          <p:attrName>style.visibility</p:attrName>
                                        </p:attrNameLst>
                                      </p:cBhvr>
                                      <p:to>
                                        <p:strVal val="visible"/>
                                      </p:to>
                                    </p:set>
                                    <p:anim calcmode="lin" valueType="num">
                                      <p:cBhvr>
                                        <p:cTn id="15" dur="300" fill="hold"/>
                                        <p:tgtEl>
                                          <p:spTgt spid="6"/>
                                        </p:tgtEl>
                                        <p:attrNameLst>
                                          <p:attrName>ppt_x</p:attrName>
                                        </p:attrNameLst>
                                      </p:cBhvr>
                                      <p:tavLst>
                                        <p:tav tm="0">
                                          <p:val>
                                            <p:strVal val="0-#ppt_w/2"/>
                                          </p:val>
                                        </p:tav>
                                        <p:tav tm="100000">
                                          <p:val>
                                            <p:strVal val="#ppt_x"/>
                                          </p:val>
                                        </p:tav>
                                      </p:tavLst>
                                    </p:anim>
                                    <p:anim calcmode="lin" valueType="num">
                                      <p:cBhvr>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p:cBhvr>
                                        <p:cTn id="20" dur="500"/>
                                        <p:tgtEl>
                                          <p:spTgt spid="12"/>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p:cBhvr>
                                        <p:cTn id="24" dur="500"/>
                                        <p:tgtEl>
                                          <p:spTgt spid="11"/>
                                        </p:tgtEl>
                                      </p:cBhvr>
                                    </p:animEffect>
                                  </p:childTnLst>
                                </p:cTn>
                              </p:par>
                            </p:childTnLst>
                          </p:cTn>
                        </p:par>
                        <p:par>
                          <p:cTn id="25" fill="hold">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fltVal val="0"/>
                                          </p:val>
                                        </p:tav>
                                        <p:tav tm="100000">
                                          <p:val>
                                            <p:strVal val="#ppt_w"/>
                                          </p:val>
                                        </p:tav>
                                      </p:tavLst>
                                    </p:anim>
                                    <p:anim calcmode="lin" valueType="num">
                                      <p:cBhvr>
                                        <p:cTn id="29" dur="1000" fill="hold"/>
                                        <p:tgtEl>
                                          <p:spTgt spid="13"/>
                                        </p:tgtEl>
                                        <p:attrNameLst>
                                          <p:attrName>ppt_h</p:attrName>
                                        </p:attrNameLst>
                                      </p:cBhvr>
                                      <p:tavLst>
                                        <p:tav tm="0">
                                          <p:val>
                                            <p:fltVal val="0"/>
                                          </p:val>
                                        </p:tav>
                                        <p:tav tm="100000">
                                          <p:val>
                                            <p:strVal val="#ppt_h"/>
                                          </p:val>
                                        </p:tav>
                                      </p:tavLst>
                                    </p:anim>
                                    <p:anim calcmode="lin" valueType="num">
                                      <p:cBhvr>
                                        <p:cTn id="30" dur="1000" fill="hold"/>
                                        <p:tgtEl>
                                          <p:spTgt spid="13"/>
                                        </p:tgtEl>
                                        <p:attrNameLst>
                                          <p:attrName>style.rotation</p:attrName>
                                        </p:attrNameLst>
                                      </p:cBhvr>
                                      <p:tavLst>
                                        <p:tav tm="0">
                                          <p:val>
                                            <p:fltVal val="90"/>
                                          </p:val>
                                        </p:tav>
                                        <p:tav tm="100000">
                                          <p:val>
                                            <p:fltVal val="0"/>
                                          </p:val>
                                        </p:tav>
                                      </p:tavLst>
                                    </p:anim>
                                    <p:animEffect transition="in" filter="fade">
                                      <p:cBhvr>
                                        <p:cTn id="31" dur="1000"/>
                                        <p:tgtEl>
                                          <p:spTgt spid="13"/>
                                        </p:tgtEl>
                                      </p:cBhvr>
                                    </p:animEffect>
                                  </p:childTnLst>
                                </p:cTn>
                              </p:par>
                            </p:childTnLst>
                          </p:cTn>
                        </p:par>
                        <p:par>
                          <p:cTn id="32" fill="hold">
                            <p:stCondLst>
                              <p:cond delay="31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2"/>
                                        </p:tgtEl>
                                        <p:attrNameLst>
                                          <p:attrName>ppt_y</p:attrName>
                                        </p:attrNameLst>
                                      </p:cBhvr>
                                      <p:tavLst>
                                        <p:tav tm="0">
                                          <p:val>
                                            <p:strVal val="#ppt_y"/>
                                          </p:val>
                                        </p:tav>
                                        <p:tav tm="100000">
                                          <p:val>
                                            <p:strVal val="#ppt_y"/>
                                          </p:val>
                                        </p:tav>
                                      </p:tavLst>
                                    </p:anim>
                                    <p:anim calcmode="lin" valueType="num">
                                      <p:cBhvr>
                                        <p:cTn id="37"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2"/>
                                        </p:tgtEl>
                                      </p:cBhvr>
                                    </p:animEffect>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475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1000"/>
                                        <p:tgtEl>
                                          <p:spTgt spid="23"/>
                                        </p:tgtEl>
                                      </p:cBhvr>
                                    </p:animEffect>
                                    <p:anim calcmode="lin" valueType="num">
                                      <p:cBhvr>
                                        <p:cTn id="73" dur="1000" fill="hold"/>
                                        <p:tgtEl>
                                          <p:spTgt spid="23"/>
                                        </p:tgtEl>
                                        <p:attrNameLst>
                                          <p:attrName>ppt_x</p:attrName>
                                        </p:attrNameLst>
                                      </p:cBhvr>
                                      <p:tavLst>
                                        <p:tav tm="0">
                                          <p:val>
                                            <p:strVal val="#ppt_x"/>
                                          </p:val>
                                        </p:tav>
                                        <p:tav tm="100000">
                                          <p:val>
                                            <p:strVal val="#ppt_x"/>
                                          </p:val>
                                        </p:tav>
                                      </p:tavLst>
                                    </p:anim>
                                    <p:anim calcmode="lin" valueType="num">
                                      <p:cBhvr>
                                        <p:cTn id="74" dur="1000" fill="hold"/>
                                        <p:tgtEl>
                                          <p:spTgt spid="2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1000"/>
                                        <p:tgtEl>
                                          <p:spTgt spid="17"/>
                                        </p:tgtEl>
                                      </p:cBhvr>
                                    </p:animEffect>
                                    <p:anim calcmode="lin" valueType="num">
                                      <p:cBhvr>
                                        <p:cTn id="78" dur="1000" fill="hold"/>
                                        <p:tgtEl>
                                          <p:spTgt spid="17"/>
                                        </p:tgtEl>
                                        <p:attrNameLst>
                                          <p:attrName>ppt_x</p:attrName>
                                        </p:attrNameLst>
                                      </p:cBhvr>
                                      <p:tavLst>
                                        <p:tav tm="0">
                                          <p:val>
                                            <p:strVal val="#ppt_x"/>
                                          </p:val>
                                        </p:tav>
                                        <p:tav tm="100000">
                                          <p:val>
                                            <p:strVal val="#ppt_x"/>
                                          </p:val>
                                        </p:tav>
                                      </p:tavLst>
                                    </p:anim>
                                    <p:anim calcmode="lin" valueType="num">
                                      <p:cBhvr>
                                        <p:cTn id="79" dur="1000" fill="hold"/>
                                        <p:tgtEl>
                                          <p:spTgt spid="1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1000"/>
                                        <p:tgtEl>
                                          <p:spTgt spid="28"/>
                                        </p:tgtEl>
                                      </p:cBhvr>
                                    </p:animEffect>
                                    <p:anim calcmode="lin" valueType="num">
                                      <p:cBhvr>
                                        <p:cTn id="83" dur="1000" fill="hold"/>
                                        <p:tgtEl>
                                          <p:spTgt spid="28"/>
                                        </p:tgtEl>
                                        <p:attrNameLst>
                                          <p:attrName>ppt_x</p:attrName>
                                        </p:attrNameLst>
                                      </p:cBhvr>
                                      <p:tavLst>
                                        <p:tav tm="0">
                                          <p:val>
                                            <p:strVal val="#ppt_x"/>
                                          </p:val>
                                        </p:tav>
                                        <p:tav tm="100000">
                                          <p:val>
                                            <p:strVal val="#ppt_x"/>
                                          </p:val>
                                        </p:tav>
                                      </p:tavLst>
                                    </p:anim>
                                    <p:anim calcmode="lin" valueType="num">
                                      <p:cBhvr>
                                        <p:cTn id="84" dur="10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ppt_x</p:attrName>
                                        </p:attrNameLst>
                                      </p:cBhvr>
                                      <p:tavLst>
                                        <p:tav tm="0">
                                          <p:val>
                                            <p:strVal val="#ppt_x"/>
                                          </p:val>
                                        </p:tav>
                                        <p:tav tm="100000">
                                          <p:val>
                                            <p:strVal val="#ppt_x"/>
                                          </p:val>
                                        </p:tav>
                                      </p:tavLst>
                                    </p:anim>
                                    <p:anim calcmode="lin" valueType="num">
                                      <p:cBhvr>
                                        <p:cTn id="89" dur="1000" fill="hold"/>
                                        <p:tgtEl>
                                          <p:spTgt spid="1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1000"/>
                                        <p:tgtEl>
                                          <p:spTgt spid="30"/>
                                        </p:tgtEl>
                                      </p:cBhvr>
                                    </p:animEffect>
                                    <p:anim calcmode="lin" valueType="num">
                                      <p:cBhvr>
                                        <p:cTn id="93" dur="1000" fill="hold"/>
                                        <p:tgtEl>
                                          <p:spTgt spid="30"/>
                                        </p:tgtEl>
                                        <p:attrNameLst>
                                          <p:attrName>ppt_x</p:attrName>
                                        </p:attrNameLst>
                                      </p:cBhvr>
                                      <p:tavLst>
                                        <p:tav tm="0">
                                          <p:val>
                                            <p:strVal val="#ppt_x"/>
                                          </p:val>
                                        </p:tav>
                                        <p:tav tm="100000">
                                          <p:val>
                                            <p:strVal val="#ppt_x"/>
                                          </p:val>
                                        </p:tav>
                                      </p:tavLst>
                                    </p:anim>
                                    <p:anim calcmode="lin" valueType="num">
                                      <p:cBhvr>
                                        <p:cTn id="94" dur="1000" fill="hold"/>
                                        <p:tgtEl>
                                          <p:spTgt spid="3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10" grpId="0" animBg="1"/>
      <p:bldP spid="11" grpId="0" animBg="1"/>
      <p:bldP spid="12" grpId="0" bldLvl="0" animBg="1" autoUpdateAnimBg="0"/>
      <p:bldP spid="13" grpId="0" animBg="1"/>
      <p:bldP spid="14" grpId="0" animBg="1"/>
      <p:bldP spid="15" grpId="0" animBg="1"/>
      <p:bldP spid="16" grpId="0" animBg="1" autoUpdateAnimBg="0"/>
      <p:bldP spid="17" grpId="0" animBg="1" autoUpdateAnimBg="0"/>
      <p:bldP spid="18" grpId="0" animBg="1" autoUpdateAnimBg="0"/>
      <p:bldP spid="19" grpId="0" animBg="1" autoUpdateAnimBg="0"/>
      <p:bldP spid="20" grpId="0" animBg="1"/>
      <p:bldP spid="21" grpId="0" animBg="1" autoUpdateAnimBg="0"/>
      <p:bldP spid="22" grpId="0" animBg="1" autoUpdateAnimBg="0"/>
      <p:bldP spid="23" grpId="0" autoUpdateAnimBg="0"/>
      <p:bldP spid="27" grpId="0" autoUpdateAnimBg="0"/>
      <p:bldP spid="28" grpId="0" autoUpdateAnimBg="0"/>
      <p:bldP spid="29" grpId="0" autoUpdateAnimBg="0"/>
      <p:bldP spid="30" grpId="0" autoUpdateAnimBg="0"/>
      <p:bldP spid="31" grpId="0" autoUpdateAnimBg="0"/>
      <p:bldP spid="3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21" name="Group 5"/>
          <p:cNvGrpSpPr>
            <a:grpSpLocks/>
          </p:cNvGrpSpPr>
          <p:nvPr/>
        </p:nvGrpSpPr>
        <p:grpSpPr bwMode="auto">
          <a:xfrm>
            <a:off x="952500" y="404813"/>
            <a:ext cx="360363" cy="287337"/>
            <a:chOff x="0" y="0"/>
            <a:chExt cx="360040" cy="288032"/>
          </a:xfrm>
        </p:grpSpPr>
        <p:sp>
          <p:nvSpPr>
            <p:cNvPr id="22"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23"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4"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5"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6"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右箭头 26"/>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8" name="右箭头 27"/>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9" name="椭圆 28"/>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30" name="椭圆 29"/>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31" name="矩形 30"/>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32" name="下箭头 31"/>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33" name="TextBox 32"/>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4" name="TextBox 33"/>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5" name="TextBox 34"/>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p:cBhvr>
                                        <p:cTn id="7" dur="500"/>
                                        <p:tgtEl>
                                          <p:spTgt spid="2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300" fill="hold"/>
                                        <p:tgtEl>
                                          <p:spTgt spid="21"/>
                                        </p:tgtEl>
                                        <p:attrNameLst>
                                          <p:attrName>ppt_x</p:attrName>
                                        </p:attrNameLst>
                                      </p:cBhvr>
                                      <p:tavLst>
                                        <p:tav tm="0">
                                          <p:val>
                                            <p:strVal val="0-#ppt_w/2"/>
                                          </p:val>
                                        </p:tav>
                                        <p:tav tm="100000">
                                          <p:val>
                                            <p:strVal val="#ppt_x"/>
                                          </p:val>
                                        </p:tav>
                                      </p:tavLst>
                                    </p:anim>
                                    <p:anim calcmode="lin" valueType="num">
                                      <p:cBhvr>
                                        <p:cTn id="12" dur="3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ppt_x</p:attrName>
                                        </p:attrNameLst>
                                      </p:cBhvr>
                                      <p:tavLst>
                                        <p:tav tm="0">
                                          <p:val>
                                            <p:strVal val="0-#ppt_w/2"/>
                                          </p:val>
                                        </p:tav>
                                        <p:tav tm="100000">
                                          <p:val>
                                            <p:strVal val="#ppt_x"/>
                                          </p:val>
                                        </p:tav>
                                      </p:tavLst>
                                    </p:anim>
                                    <p:anim calcmode="lin" valueType="num">
                                      <p:cBhvr>
                                        <p:cTn id="16" dur="300" fill="hold"/>
                                        <p:tgtEl>
                                          <p:spTgt spid="20"/>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p:cBhvr>
                                        <p:cTn id="20" dur="500"/>
                                        <p:tgtEl>
                                          <p:spTgt spid="26"/>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p:cBhvr>
                                        <p:cTn id="24" dur="500"/>
                                        <p:tgtEl>
                                          <p:spTgt spid="25"/>
                                        </p:tgtEl>
                                      </p:cBhvr>
                                    </p:animEffect>
                                  </p:childTnLst>
                                </p:cTn>
                              </p:par>
                            </p:childTnLst>
                          </p:cTn>
                        </p:par>
                        <p:par>
                          <p:cTn id="25" fill="hold">
                            <p:stCondLst>
                              <p:cond delay="2100"/>
                            </p:stCondLst>
                            <p:childTnLst>
                              <p:par>
                                <p:cTn id="26" presetID="49" presetClass="entr" presetSubtype="0" decel="10000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 calcmode="lin" valueType="num">
                                      <p:cBhvr>
                                        <p:cTn id="30" dur="500" fill="hold"/>
                                        <p:tgtEl>
                                          <p:spTgt spid="29"/>
                                        </p:tgtEl>
                                        <p:attrNameLst>
                                          <p:attrName>style.rotation</p:attrName>
                                        </p:attrNameLst>
                                      </p:cBhvr>
                                      <p:tavLst>
                                        <p:tav tm="0">
                                          <p:val>
                                            <p:fltVal val="360"/>
                                          </p:val>
                                        </p:tav>
                                        <p:tav tm="100000">
                                          <p:val>
                                            <p:fltVal val="0"/>
                                          </p:val>
                                        </p:tav>
                                      </p:tavLst>
                                    </p:anim>
                                    <p:animEffect transition="in" filter="fade">
                                      <p:cBhvr>
                                        <p:cTn id="31" dur="500"/>
                                        <p:tgtEl>
                                          <p:spTgt spid="29"/>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slide(fromLeft)">
                                      <p:cBhvr>
                                        <p:cTn id="41" dur="500"/>
                                        <p:tgtEl>
                                          <p:spTgt spid="27"/>
                                        </p:tgtEl>
                                      </p:cBhvr>
                                    </p:animEffect>
                                  </p:childTnLst>
                                </p:cTn>
                              </p:par>
                              <p:par>
                                <p:cTn id="42" presetID="12" presetClass="entr" presetSubtype="2"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slide(fromRight)">
                                      <p:cBhvr>
                                        <p:cTn id="44" dur="500"/>
                                        <p:tgtEl>
                                          <p:spTgt spid="28"/>
                                        </p:tgtEl>
                                      </p:cBhvr>
                                    </p:animEffect>
                                  </p:childTnLst>
                                </p:cTn>
                              </p:par>
                            </p:childTnLst>
                          </p:cTn>
                        </p:par>
                        <p:par>
                          <p:cTn id="45" fill="hold">
                            <p:stCondLst>
                              <p:cond delay="3100"/>
                            </p:stCondLst>
                            <p:childTnLst>
                              <p:par>
                                <p:cTn id="46" presetID="17" presetClass="entr" presetSubtype="10"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strVal val="#ppt_h"/>
                                          </p:val>
                                        </p:tav>
                                        <p:tav tm="100000">
                                          <p:val>
                                            <p:strVal val="#ppt_h"/>
                                          </p:val>
                                        </p:tav>
                                      </p:tavLst>
                                    </p:anim>
                                  </p:childTnLst>
                                </p:cTn>
                              </p:par>
                            </p:childTnLst>
                          </p:cTn>
                        </p:par>
                        <p:par>
                          <p:cTn id="50" fill="hold">
                            <p:stCondLst>
                              <p:cond delay="3600"/>
                            </p:stCondLst>
                            <p:childTnLst>
                              <p:par>
                                <p:cTn id="51" presetID="47"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childTnLst>
                          </p:cTn>
                        </p:par>
                        <p:par>
                          <p:cTn id="56" fill="hold">
                            <p:stCondLst>
                              <p:cond delay="4600"/>
                            </p:stCondLst>
                            <p:childTnLst>
                              <p:par>
                                <p:cTn id="57" presetID="8" presetClass="entr" presetSubtype="16"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amond(in)">
                                      <p:cBhvr>
                                        <p:cTn id="59" dur="500"/>
                                        <p:tgtEl>
                                          <p:spTgt spid="35"/>
                                        </p:tgtEl>
                                      </p:cBhvr>
                                    </p:animEffect>
                                  </p:childTnLst>
                                </p:cTn>
                              </p:par>
                              <p:par>
                                <p:cTn id="60" presetID="8" presetClass="entr" presetSubtype="16"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amond(in)">
                                      <p:cBhvr>
                                        <p:cTn id="62" dur="500"/>
                                        <p:tgtEl>
                                          <p:spTgt spid="33"/>
                                        </p:tgtEl>
                                      </p:cBhvr>
                                    </p:animEffect>
                                  </p:childTnLst>
                                </p:cTn>
                              </p:par>
                              <p:par>
                                <p:cTn id="63" presetID="8" presetClass="entr" presetSubtype="16"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diamond(in)">
                                      <p:cBhvr>
                                        <p:cTn id="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P spid="24" grpId="0" animBg="1"/>
      <p:bldP spid="25" grpId="0" animBg="1"/>
      <p:bldP spid="26" grpId="0" bldLvl="0" animBg="1" autoUpdateAnimBg="0"/>
      <p:bldP spid="27" grpId="0" animBg="1"/>
      <p:bldP spid="28" grpId="0" animBg="1"/>
      <p:bldP spid="29" grpId="0" animBg="1"/>
      <p:bldP spid="30" grpId="0" animBg="1"/>
      <p:bldP spid="31" grpId="0" animBg="1"/>
      <p:bldP spid="32" grpId="0" animBg="1"/>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17" name="Group 5"/>
          <p:cNvGrpSpPr>
            <a:grpSpLocks/>
          </p:cNvGrpSpPr>
          <p:nvPr/>
        </p:nvGrpSpPr>
        <p:grpSpPr bwMode="auto">
          <a:xfrm>
            <a:off x="952500" y="404813"/>
            <a:ext cx="360363" cy="287337"/>
            <a:chOff x="0" y="0"/>
            <a:chExt cx="360040" cy="288032"/>
          </a:xfrm>
        </p:grpSpPr>
        <p:sp>
          <p:nvSpPr>
            <p:cNvPr id="18"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19"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20"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1"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4"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Freeform 3"/>
          <p:cNvSpPr>
            <a:spLocks/>
          </p:cNvSpPr>
          <p:nvPr/>
        </p:nvSpPr>
        <p:spPr bwMode="auto">
          <a:xfrm>
            <a:off x="838200" y="1704975"/>
            <a:ext cx="2160588" cy="1076325"/>
          </a:xfrm>
          <a:custGeom>
            <a:avLst/>
            <a:gdLst>
              <a:gd name="T0" fmla="*/ 310 w 621"/>
              <a:gd name="T1" fmla="*/ 111 h 310"/>
              <a:gd name="T2" fmla="*/ 509 w 621"/>
              <a:gd name="T3" fmla="*/ 310 h 310"/>
              <a:gd name="T4" fmla="*/ 621 w 621"/>
              <a:gd name="T5" fmla="*/ 310 h 310"/>
              <a:gd name="T6" fmla="*/ 310 w 621"/>
              <a:gd name="T7" fmla="*/ 0 h 310"/>
              <a:gd name="T8" fmla="*/ 0 w 621"/>
              <a:gd name="T9" fmla="*/ 310 h 310"/>
              <a:gd name="T10" fmla="*/ 111 w 621"/>
              <a:gd name="T11" fmla="*/ 310 h 310"/>
              <a:gd name="T12" fmla="*/ 310 w 621"/>
              <a:gd name="T13" fmla="*/ 111 h 310"/>
            </a:gdLst>
            <a:ahLst/>
            <a:cxnLst>
              <a:cxn ang="0">
                <a:pos x="T0" y="T1"/>
              </a:cxn>
              <a:cxn ang="0">
                <a:pos x="T2" y="T3"/>
              </a:cxn>
              <a:cxn ang="0">
                <a:pos x="T4" y="T5"/>
              </a:cxn>
              <a:cxn ang="0">
                <a:pos x="T6" y="T7"/>
              </a:cxn>
              <a:cxn ang="0">
                <a:pos x="T8" y="T9"/>
              </a:cxn>
              <a:cxn ang="0">
                <a:pos x="T10" y="T11"/>
              </a:cxn>
              <a:cxn ang="0">
                <a:pos x="T12" y="T13"/>
              </a:cxn>
            </a:cxnLst>
            <a:rect l="0" t="0" r="r" b="b"/>
            <a:pathLst>
              <a:path w="621" h="310">
                <a:moveTo>
                  <a:pt x="310" y="111"/>
                </a:moveTo>
                <a:cubicBezTo>
                  <a:pt x="420" y="111"/>
                  <a:pt x="509" y="200"/>
                  <a:pt x="509" y="310"/>
                </a:cubicBezTo>
                <a:cubicBezTo>
                  <a:pt x="621" y="310"/>
                  <a:pt x="621" y="310"/>
                  <a:pt x="621" y="310"/>
                </a:cubicBezTo>
                <a:cubicBezTo>
                  <a:pt x="621" y="139"/>
                  <a:pt x="482" y="0"/>
                  <a:pt x="310" y="0"/>
                </a:cubicBezTo>
                <a:cubicBezTo>
                  <a:pt x="139" y="0"/>
                  <a:pt x="0" y="139"/>
                  <a:pt x="0" y="310"/>
                </a:cubicBezTo>
                <a:cubicBezTo>
                  <a:pt x="111" y="310"/>
                  <a:pt x="111" y="310"/>
                  <a:pt x="111" y="310"/>
                </a:cubicBezTo>
                <a:cubicBezTo>
                  <a:pt x="111" y="200"/>
                  <a:pt x="200" y="111"/>
                  <a:pt x="310" y="111"/>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4"/>
          <p:cNvSpPr>
            <a:spLocks/>
          </p:cNvSpPr>
          <p:nvPr/>
        </p:nvSpPr>
        <p:spPr bwMode="auto">
          <a:xfrm>
            <a:off x="2609850" y="2781300"/>
            <a:ext cx="2160588" cy="1076325"/>
          </a:xfrm>
          <a:custGeom>
            <a:avLst/>
            <a:gdLst>
              <a:gd name="T0" fmla="*/ 310 w 621"/>
              <a:gd name="T1" fmla="*/ 199 h 310"/>
              <a:gd name="T2" fmla="*/ 111 w 621"/>
              <a:gd name="T3" fmla="*/ 0 h 310"/>
              <a:gd name="T4" fmla="*/ 0 w 621"/>
              <a:gd name="T5" fmla="*/ 0 h 310"/>
              <a:gd name="T6" fmla="*/ 310 w 621"/>
              <a:gd name="T7" fmla="*/ 310 h 310"/>
              <a:gd name="T8" fmla="*/ 621 w 621"/>
              <a:gd name="T9" fmla="*/ 0 h 310"/>
              <a:gd name="T10" fmla="*/ 509 w 621"/>
              <a:gd name="T11" fmla="*/ 0 h 310"/>
              <a:gd name="T12" fmla="*/ 310 w 621"/>
              <a:gd name="T13" fmla="*/ 199 h 310"/>
            </a:gdLst>
            <a:ahLst/>
            <a:cxnLst>
              <a:cxn ang="0">
                <a:pos x="T0" y="T1"/>
              </a:cxn>
              <a:cxn ang="0">
                <a:pos x="T2" y="T3"/>
              </a:cxn>
              <a:cxn ang="0">
                <a:pos x="T4" y="T5"/>
              </a:cxn>
              <a:cxn ang="0">
                <a:pos x="T6" y="T7"/>
              </a:cxn>
              <a:cxn ang="0">
                <a:pos x="T8" y="T9"/>
              </a:cxn>
              <a:cxn ang="0">
                <a:pos x="T10" y="T11"/>
              </a:cxn>
              <a:cxn ang="0">
                <a:pos x="T12" y="T13"/>
              </a:cxn>
            </a:cxnLst>
            <a:rect l="0" t="0" r="r" b="b"/>
            <a:pathLst>
              <a:path w="621" h="310">
                <a:moveTo>
                  <a:pt x="310" y="199"/>
                </a:moveTo>
                <a:cubicBezTo>
                  <a:pt x="200" y="199"/>
                  <a:pt x="111" y="110"/>
                  <a:pt x="111" y="0"/>
                </a:cubicBezTo>
                <a:cubicBezTo>
                  <a:pt x="0" y="0"/>
                  <a:pt x="0" y="0"/>
                  <a:pt x="0" y="0"/>
                </a:cubicBezTo>
                <a:cubicBezTo>
                  <a:pt x="0" y="171"/>
                  <a:pt x="139" y="310"/>
                  <a:pt x="310" y="310"/>
                </a:cubicBezTo>
                <a:cubicBezTo>
                  <a:pt x="482" y="310"/>
                  <a:pt x="621" y="171"/>
                  <a:pt x="621" y="0"/>
                </a:cubicBezTo>
                <a:cubicBezTo>
                  <a:pt x="509" y="0"/>
                  <a:pt x="509" y="0"/>
                  <a:pt x="509" y="0"/>
                </a:cubicBezTo>
                <a:cubicBezTo>
                  <a:pt x="509" y="110"/>
                  <a:pt x="420" y="199"/>
                  <a:pt x="310" y="199"/>
                </a:cubicBezTo>
                <a:close/>
              </a:path>
            </a:pathLst>
          </a:custGeom>
          <a:solidFill>
            <a:srgbClr val="FF9900"/>
          </a:solidFill>
          <a:ln>
            <a:noFill/>
          </a:ln>
          <a:extLst/>
        </p:spPr>
        <p:txBody>
          <a:bodyPr/>
          <a:lstStyle/>
          <a:p>
            <a:endParaRPr lang="zh-CN" altLang="en-US"/>
          </a:p>
        </p:txBody>
      </p:sp>
      <p:sp>
        <p:nvSpPr>
          <p:cNvPr id="27" name="Freeform 5"/>
          <p:cNvSpPr>
            <a:spLocks/>
          </p:cNvSpPr>
          <p:nvPr/>
        </p:nvSpPr>
        <p:spPr bwMode="auto">
          <a:xfrm>
            <a:off x="4379913" y="1704975"/>
            <a:ext cx="2162175" cy="1076325"/>
          </a:xfrm>
          <a:custGeom>
            <a:avLst/>
            <a:gdLst>
              <a:gd name="T0" fmla="*/ 310 w 621"/>
              <a:gd name="T1" fmla="*/ 111 h 310"/>
              <a:gd name="T2" fmla="*/ 509 w 621"/>
              <a:gd name="T3" fmla="*/ 310 h 310"/>
              <a:gd name="T4" fmla="*/ 621 w 621"/>
              <a:gd name="T5" fmla="*/ 310 h 310"/>
              <a:gd name="T6" fmla="*/ 310 w 621"/>
              <a:gd name="T7" fmla="*/ 0 h 310"/>
              <a:gd name="T8" fmla="*/ 0 w 621"/>
              <a:gd name="T9" fmla="*/ 310 h 310"/>
              <a:gd name="T10" fmla="*/ 111 w 621"/>
              <a:gd name="T11" fmla="*/ 310 h 310"/>
              <a:gd name="T12" fmla="*/ 310 w 621"/>
              <a:gd name="T13" fmla="*/ 111 h 310"/>
            </a:gdLst>
            <a:ahLst/>
            <a:cxnLst>
              <a:cxn ang="0">
                <a:pos x="T0" y="T1"/>
              </a:cxn>
              <a:cxn ang="0">
                <a:pos x="T2" y="T3"/>
              </a:cxn>
              <a:cxn ang="0">
                <a:pos x="T4" y="T5"/>
              </a:cxn>
              <a:cxn ang="0">
                <a:pos x="T6" y="T7"/>
              </a:cxn>
              <a:cxn ang="0">
                <a:pos x="T8" y="T9"/>
              </a:cxn>
              <a:cxn ang="0">
                <a:pos x="T10" y="T11"/>
              </a:cxn>
              <a:cxn ang="0">
                <a:pos x="T12" y="T13"/>
              </a:cxn>
            </a:cxnLst>
            <a:rect l="0" t="0" r="r" b="b"/>
            <a:pathLst>
              <a:path w="621" h="310">
                <a:moveTo>
                  <a:pt x="310" y="111"/>
                </a:moveTo>
                <a:cubicBezTo>
                  <a:pt x="420" y="111"/>
                  <a:pt x="509" y="200"/>
                  <a:pt x="509" y="310"/>
                </a:cubicBezTo>
                <a:cubicBezTo>
                  <a:pt x="621" y="310"/>
                  <a:pt x="621" y="310"/>
                  <a:pt x="621" y="310"/>
                </a:cubicBezTo>
                <a:cubicBezTo>
                  <a:pt x="621" y="139"/>
                  <a:pt x="482" y="0"/>
                  <a:pt x="310" y="0"/>
                </a:cubicBezTo>
                <a:cubicBezTo>
                  <a:pt x="139" y="0"/>
                  <a:pt x="0" y="139"/>
                  <a:pt x="0" y="310"/>
                </a:cubicBezTo>
                <a:cubicBezTo>
                  <a:pt x="111" y="310"/>
                  <a:pt x="111" y="310"/>
                  <a:pt x="111" y="310"/>
                </a:cubicBezTo>
                <a:cubicBezTo>
                  <a:pt x="111" y="200"/>
                  <a:pt x="201" y="111"/>
                  <a:pt x="310" y="111"/>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6"/>
          <p:cNvSpPr>
            <a:spLocks/>
          </p:cNvSpPr>
          <p:nvPr/>
        </p:nvSpPr>
        <p:spPr bwMode="auto">
          <a:xfrm>
            <a:off x="6154738" y="2781300"/>
            <a:ext cx="2157412" cy="1076325"/>
          </a:xfrm>
          <a:custGeom>
            <a:avLst/>
            <a:gdLst>
              <a:gd name="T0" fmla="*/ 310 w 620"/>
              <a:gd name="T1" fmla="*/ 199 h 310"/>
              <a:gd name="T2" fmla="*/ 111 w 620"/>
              <a:gd name="T3" fmla="*/ 0 h 310"/>
              <a:gd name="T4" fmla="*/ 0 w 620"/>
              <a:gd name="T5" fmla="*/ 0 h 310"/>
              <a:gd name="T6" fmla="*/ 310 w 620"/>
              <a:gd name="T7" fmla="*/ 310 h 310"/>
              <a:gd name="T8" fmla="*/ 620 w 620"/>
              <a:gd name="T9" fmla="*/ 0 h 310"/>
              <a:gd name="T10" fmla="*/ 509 w 620"/>
              <a:gd name="T11" fmla="*/ 0 h 310"/>
              <a:gd name="T12" fmla="*/ 310 w 620"/>
              <a:gd name="T13" fmla="*/ 199 h 310"/>
            </a:gdLst>
            <a:ahLst/>
            <a:cxnLst>
              <a:cxn ang="0">
                <a:pos x="T0" y="T1"/>
              </a:cxn>
              <a:cxn ang="0">
                <a:pos x="T2" y="T3"/>
              </a:cxn>
              <a:cxn ang="0">
                <a:pos x="T4" y="T5"/>
              </a:cxn>
              <a:cxn ang="0">
                <a:pos x="T6" y="T7"/>
              </a:cxn>
              <a:cxn ang="0">
                <a:pos x="T8" y="T9"/>
              </a:cxn>
              <a:cxn ang="0">
                <a:pos x="T10" y="T11"/>
              </a:cxn>
              <a:cxn ang="0">
                <a:pos x="T12" y="T13"/>
              </a:cxn>
            </a:cxnLst>
            <a:rect l="0" t="0" r="r" b="b"/>
            <a:pathLst>
              <a:path w="620" h="310">
                <a:moveTo>
                  <a:pt x="310" y="199"/>
                </a:moveTo>
                <a:cubicBezTo>
                  <a:pt x="200" y="199"/>
                  <a:pt x="111" y="110"/>
                  <a:pt x="111" y="0"/>
                </a:cubicBezTo>
                <a:cubicBezTo>
                  <a:pt x="0" y="0"/>
                  <a:pt x="0" y="0"/>
                  <a:pt x="0" y="0"/>
                </a:cubicBezTo>
                <a:cubicBezTo>
                  <a:pt x="0" y="171"/>
                  <a:pt x="139" y="310"/>
                  <a:pt x="310" y="310"/>
                </a:cubicBezTo>
                <a:cubicBezTo>
                  <a:pt x="481" y="310"/>
                  <a:pt x="620" y="171"/>
                  <a:pt x="620" y="0"/>
                </a:cubicBezTo>
                <a:cubicBezTo>
                  <a:pt x="509" y="0"/>
                  <a:pt x="509" y="0"/>
                  <a:pt x="509" y="0"/>
                </a:cubicBezTo>
                <a:cubicBezTo>
                  <a:pt x="509" y="110"/>
                  <a:pt x="420" y="199"/>
                  <a:pt x="310" y="199"/>
                </a:cubicBezTo>
                <a:close/>
              </a:path>
            </a:pathLst>
          </a:custGeom>
          <a:solidFill>
            <a:srgbClr val="FF9900"/>
          </a:solidFill>
          <a:ln>
            <a:noFill/>
          </a:ln>
          <a:extLst/>
        </p:spPr>
        <p:txBody>
          <a:bodyPr/>
          <a:lstStyle/>
          <a:p>
            <a:endParaRPr lang="zh-CN" altLang="en-US"/>
          </a:p>
        </p:txBody>
      </p:sp>
      <p:sp>
        <p:nvSpPr>
          <p:cNvPr id="29" name="Oval 7"/>
          <p:cNvSpPr>
            <a:spLocks noChangeAspect="1" noChangeArrowheads="1"/>
          </p:cNvSpPr>
          <p:nvPr/>
        </p:nvSpPr>
        <p:spPr bwMode="auto">
          <a:xfrm>
            <a:off x="1563688" y="2427288"/>
            <a:ext cx="715962" cy="719137"/>
          </a:xfrm>
          <a:prstGeom prst="ellips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Oval 8"/>
          <p:cNvSpPr>
            <a:spLocks noChangeAspect="1" noChangeArrowheads="1"/>
          </p:cNvSpPr>
          <p:nvPr/>
        </p:nvSpPr>
        <p:spPr bwMode="auto">
          <a:xfrm>
            <a:off x="3335338" y="2427288"/>
            <a:ext cx="715962" cy="719137"/>
          </a:xfrm>
          <a:prstGeom prst="ellipse">
            <a:avLst/>
          </a:prstGeom>
          <a:solidFill>
            <a:srgbClr val="FF9900"/>
          </a:solidFill>
          <a:ln>
            <a:noFill/>
          </a:ln>
          <a:extLst/>
        </p:spPr>
        <p:txBody>
          <a:bodyPr/>
          <a:lstStyle/>
          <a:p>
            <a:endParaRPr lang="zh-CN" altLang="en-US"/>
          </a:p>
        </p:txBody>
      </p:sp>
      <p:sp>
        <p:nvSpPr>
          <p:cNvPr id="31" name="Oval 9"/>
          <p:cNvSpPr>
            <a:spLocks noChangeAspect="1" noChangeArrowheads="1"/>
          </p:cNvSpPr>
          <p:nvPr/>
        </p:nvSpPr>
        <p:spPr bwMode="auto">
          <a:xfrm>
            <a:off x="5105400" y="2427288"/>
            <a:ext cx="720725" cy="719137"/>
          </a:xfrm>
          <a:prstGeom prst="ellips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Oval 10"/>
          <p:cNvSpPr>
            <a:spLocks noChangeAspect="1" noChangeArrowheads="1"/>
          </p:cNvSpPr>
          <p:nvPr/>
        </p:nvSpPr>
        <p:spPr bwMode="auto">
          <a:xfrm>
            <a:off x="6880225" y="2427288"/>
            <a:ext cx="715963" cy="719137"/>
          </a:xfrm>
          <a:prstGeom prst="ellipse">
            <a:avLst/>
          </a:prstGeom>
          <a:solidFill>
            <a:srgbClr val="FF9900"/>
          </a:solidFill>
          <a:ln>
            <a:noFill/>
          </a:ln>
          <a:extLst/>
        </p:spPr>
        <p:txBody>
          <a:bodyPr/>
          <a:lstStyle/>
          <a:p>
            <a:endParaRPr lang="zh-CN" altLang="en-US"/>
          </a:p>
        </p:txBody>
      </p:sp>
      <p:sp>
        <p:nvSpPr>
          <p:cNvPr id="33" name="Freeform 11"/>
          <p:cNvSpPr>
            <a:spLocks/>
          </p:cNvSpPr>
          <p:nvPr/>
        </p:nvSpPr>
        <p:spPr bwMode="auto">
          <a:xfrm>
            <a:off x="1822450" y="3336925"/>
            <a:ext cx="188913" cy="158750"/>
          </a:xfrm>
          <a:custGeom>
            <a:avLst/>
            <a:gdLst>
              <a:gd name="T0" fmla="*/ 119 w 119"/>
              <a:gd name="T1" fmla="*/ 0 h 100"/>
              <a:gd name="T2" fmla="*/ 60 w 119"/>
              <a:gd name="T3" fmla="*/ 100 h 100"/>
              <a:gd name="T4" fmla="*/ 0 w 119"/>
              <a:gd name="T5" fmla="*/ 0 h 100"/>
              <a:gd name="T6" fmla="*/ 119 w 119"/>
              <a:gd name="T7" fmla="*/ 0 h 100"/>
            </a:gdLst>
            <a:ahLst/>
            <a:cxnLst>
              <a:cxn ang="0">
                <a:pos x="T0" y="T1"/>
              </a:cxn>
              <a:cxn ang="0">
                <a:pos x="T2" y="T3"/>
              </a:cxn>
              <a:cxn ang="0">
                <a:pos x="T4" y="T5"/>
              </a:cxn>
              <a:cxn ang="0">
                <a:pos x="T6" y="T7"/>
              </a:cxn>
            </a:cxnLst>
            <a:rect l="0" t="0" r="r" b="b"/>
            <a:pathLst>
              <a:path w="119" h="100">
                <a:moveTo>
                  <a:pt x="119" y="0"/>
                </a:moveTo>
                <a:lnTo>
                  <a:pt x="60" y="100"/>
                </a:lnTo>
                <a:lnTo>
                  <a:pt x="0" y="0"/>
                </a:lnTo>
                <a:lnTo>
                  <a:pt x="119" y="0"/>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12"/>
          <p:cNvSpPr>
            <a:spLocks/>
          </p:cNvSpPr>
          <p:nvPr/>
        </p:nvSpPr>
        <p:spPr bwMode="auto">
          <a:xfrm>
            <a:off x="3594100" y="2060575"/>
            <a:ext cx="187325" cy="160338"/>
          </a:xfrm>
          <a:custGeom>
            <a:avLst/>
            <a:gdLst>
              <a:gd name="T0" fmla="*/ 0 w 118"/>
              <a:gd name="T1" fmla="*/ 101 h 101"/>
              <a:gd name="T2" fmla="*/ 59 w 118"/>
              <a:gd name="T3" fmla="*/ 0 h 101"/>
              <a:gd name="T4" fmla="*/ 118 w 118"/>
              <a:gd name="T5" fmla="*/ 101 h 101"/>
              <a:gd name="T6" fmla="*/ 0 w 118"/>
              <a:gd name="T7" fmla="*/ 101 h 101"/>
            </a:gdLst>
            <a:ahLst/>
            <a:cxnLst>
              <a:cxn ang="0">
                <a:pos x="T0" y="T1"/>
              </a:cxn>
              <a:cxn ang="0">
                <a:pos x="T2" y="T3"/>
              </a:cxn>
              <a:cxn ang="0">
                <a:pos x="T4" y="T5"/>
              </a:cxn>
              <a:cxn ang="0">
                <a:pos x="T6" y="T7"/>
              </a:cxn>
            </a:cxnLst>
            <a:rect l="0" t="0" r="r" b="b"/>
            <a:pathLst>
              <a:path w="118" h="101">
                <a:moveTo>
                  <a:pt x="0" y="101"/>
                </a:moveTo>
                <a:lnTo>
                  <a:pt x="59" y="0"/>
                </a:lnTo>
                <a:lnTo>
                  <a:pt x="118" y="101"/>
                </a:lnTo>
                <a:lnTo>
                  <a:pt x="0" y="101"/>
                </a:lnTo>
                <a:close/>
              </a:path>
            </a:pathLst>
          </a:custGeom>
          <a:solidFill>
            <a:srgbClr val="FF9900"/>
          </a:solidFill>
          <a:ln>
            <a:noFill/>
          </a:ln>
          <a:extLst/>
        </p:spPr>
        <p:txBody>
          <a:bodyPr/>
          <a:lstStyle/>
          <a:p>
            <a:endParaRPr lang="zh-CN" altLang="en-US"/>
          </a:p>
        </p:txBody>
      </p:sp>
      <p:sp>
        <p:nvSpPr>
          <p:cNvPr id="35" name="Freeform 13"/>
          <p:cNvSpPr>
            <a:spLocks/>
          </p:cNvSpPr>
          <p:nvPr/>
        </p:nvSpPr>
        <p:spPr bwMode="auto">
          <a:xfrm>
            <a:off x="5368925" y="3336925"/>
            <a:ext cx="184150" cy="158750"/>
          </a:xfrm>
          <a:custGeom>
            <a:avLst/>
            <a:gdLst>
              <a:gd name="T0" fmla="*/ 116 w 116"/>
              <a:gd name="T1" fmla="*/ 0 h 100"/>
              <a:gd name="T2" fmla="*/ 57 w 116"/>
              <a:gd name="T3" fmla="*/ 100 h 100"/>
              <a:gd name="T4" fmla="*/ 0 w 116"/>
              <a:gd name="T5" fmla="*/ 0 h 100"/>
              <a:gd name="T6" fmla="*/ 116 w 116"/>
              <a:gd name="T7" fmla="*/ 0 h 100"/>
            </a:gdLst>
            <a:ahLst/>
            <a:cxnLst>
              <a:cxn ang="0">
                <a:pos x="T0" y="T1"/>
              </a:cxn>
              <a:cxn ang="0">
                <a:pos x="T2" y="T3"/>
              </a:cxn>
              <a:cxn ang="0">
                <a:pos x="T4" y="T5"/>
              </a:cxn>
              <a:cxn ang="0">
                <a:pos x="T6" y="T7"/>
              </a:cxn>
            </a:cxnLst>
            <a:rect l="0" t="0" r="r" b="b"/>
            <a:pathLst>
              <a:path w="116" h="100">
                <a:moveTo>
                  <a:pt x="116" y="0"/>
                </a:moveTo>
                <a:lnTo>
                  <a:pt x="57" y="100"/>
                </a:lnTo>
                <a:lnTo>
                  <a:pt x="0" y="0"/>
                </a:lnTo>
                <a:lnTo>
                  <a:pt x="116" y="0"/>
                </a:lnTo>
                <a:close/>
              </a:path>
            </a:pathLst>
          </a:custGeom>
          <a:solidFill>
            <a:srgbClr val="FF9900"/>
          </a:solidFill>
          <a:ln>
            <a:noFill/>
          </a:ln>
          <a:extLst/>
        </p:spPr>
        <p:txBody>
          <a:bodyPr/>
          <a:lstStyle/>
          <a:p>
            <a:endParaRPr lang="zh-CN" altLang="en-US"/>
          </a:p>
        </p:txBody>
      </p:sp>
      <p:sp>
        <p:nvSpPr>
          <p:cNvPr id="36" name="Freeform 14"/>
          <p:cNvSpPr>
            <a:spLocks/>
          </p:cNvSpPr>
          <p:nvPr/>
        </p:nvSpPr>
        <p:spPr bwMode="auto">
          <a:xfrm>
            <a:off x="7140575" y="2060575"/>
            <a:ext cx="187325" cy="160338"/>
          </a:xfrm>
          <a:custGeom>
            <a:avLst/>
            <a:gdLst>
              <a:gd name="T0" fmla="*/ 0 w 118"/>
              <a:gd name="T1" fmla="*/ 101 h 101"/>
              <a:gd name="T2" fmla="*/ 59 w 118"/>
              <a:gd name="T3" fmla="*/ 0 h 101"/>
              <a:gd name="T4" fmla="*/ 118 w 118"/>
              <a:gd name="T5" fmla="*/ 101 h 101"/>
              <a:gd name="T6" fmla="*/ 0 w 118"/>
              <a:gd name="T7" fmla="*/ 101 h 101"/>
            </a:gdLst>
            <a:ahLst/>
            <a:cxnLst>
              <a:cxn ang="0">
                <a:pos x="T0" y="T1"/>
              </a:cxn>
              <a:cxn ang="0">
                <a:pos x="T2" y="T3"/>
              </a:cxn>
              <a:cxn ang="0">
                <a:pos x="T4" y="T5"/>
              </a:cxn>
              <a:cxn ang="0">
                <a:pos x="T6" y="T7"/>
              </a:cxn>
            </a:cxnLst>
            <a:rect l="0" t="0" r="r" b="b"/>
            <a:pathLst>
              <a:path w="118" h="101">
                <a:moveTo>
                  <a:pt x="0" y="101"/>
                </a:moveTo>
                <a:lnTo>
                  <a:pt x="59" y="0"/>
                </a:lnTo>
                <a:lnTo>
                  <a:pt x="118" y="101"/>
                </a:lnTo>
                <a:lnTo>
                  <a:pt x="0" y="101"/>
                </a:lnTo>
                <a:close/>
              </a:path>
            </a:pathLst>
          </a:custGeom>
          <a:solidFill>
            <a:srgbClr val="FF9900"/>
          </a:solidFill>
          <a:ln>
            <a:noFill/>
          </a:ln>
          <a:extLst/>
        </p:spPr>
        <p:txBody>
          <a:bodyPr/>
          <a:lstStyle/>
          <a:p>
            <a:endParaRPr lang="zh-CN" altLang="en-US"/>
          </a:p>
        </p:txBody>
      </p:sp>
      <p:sp>
        <p:nvSpPr>
          <p:cNvPr id="37" name="Text Box 15"/>
          <p:cNvSpPr txBox="1">
            <a:spLocks noChangeArrowheads="1"/>
          </p:cNvSpPr>
          <p:nvPr/>
        </p:nvSpPr>
        <p:spPr bwMode="auto">
          <a:xfrm>
            <a:off x="1751013" y="2627313"/>
            <a:ext cx="325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chemeClr val="bg1"/>
                </a:solidFill>
                <a:latin typeface="微软雅黑" pitchFamily="34" charset="-122"/>
                <a:ea typeface="微软雅黑" pitchFamily="34" charset="-122"/>
              </a:rPr>
              <a:t>1</a:t>
            </a:r>
          </a:p>
        </p:txBody>
      </p:sp>
      <p:sp>
        <p:nvSpPr>
          <p:cNvPr id="38" name="Text Box 16"/>
          <p:cNvSpPr txBox="1">
            <a:spLocks noChangeArrowheads="1"/>
          </p:cNvSpPr>
          <p:nvPr/>
        </p:nvSpPr>
        <p:spPr bwMode="auto">
          <a:xfrm>
            <a:off x="3522663" y="2627313"/>
            <a:ext cx="325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chemeClr val="bg1"/>
                </a:solidFill>
                <a:latin typeface="微软雅黑" pitchFamily="34" charset="-122"/>
                <a:ea typeface="微软雅黑" pitchFamily="34" charset="-122"/>
              </a:rPr>
              <a:t>2</a:t>
            </a:r>
          </a:p>
        </p:txBody>
      </p:sp>
      <p:sp>
        <p:nvSpPr>
          <p:cNvPr id="39" name="Text Box 17"/>
          <p:cNvSpPr txBox="1">
            <a:spLocks noChangeArrowheads="1"/>
          </p:cNvSpPr>
          <p:nvPr/>
        </p:nvSpPr>
        <p:spPr bwMode="auto">
          <a:xfrm>
            <a:off x="5307013" y="2627313"/>
            <a:ext cx="325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chemeClr val="bg1"/>
                </a:solidFill>
                <a:latin typeface="微软雅黑" pitchFamily="34" charset="-122"/>
                <a:ea typeface="微软雅黑" pitchFamily="34" charset="-122"/>
              </a:rPr>
              <a:t>3</a:t>
            </a:r>
          </a:p>
        </p:txBody>
      </p:sp>
      <p:sp>
        <p:nvSpPr>
          <p:cNvPr id="40" name="Text Box 18"/>
          <p:cNvSpPr txBox="1">
            <a:spLocks noChangeArrowheads="1"/>
          </p:cNvSpPr>
          <p:nvPr/>
        </p:nvSpPr>
        <p:spPr bwMode="auto">
          <a:xfrm>
            <a:off x="7069138" y="2627313"/>
            <a:ext cx="325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chemeClr val="bg1"/>
                </a:solidFill>
                <a:latin typeface="微软雅黑" pitchFamily="34" charset="-122"/>
                <a:ea typeface="微软雅黑" pitchFamily="34" charset="-122"/>
              </a:rPr>
              <a:t>4</a:t>
            </a:r>
          </a:p>
        </p:txBody>
      </p:sp>
      <p:sp>
        <p:nvSpPr>
          <p:cNvPr id="41" name="Text Box 38"/>
          <p:cNvSpPr txBox="1">
            <a:spLocks noChangeArrowheads="1"/>
          </p:cNvSpPr>
          <p:nvPr/>
        </p:nvSpPr>
        <p:spPr bwMode="auto">
          <a:xfrm>
            <a:off x="1046163" y="3578225"/>
            <a:ext cx="17430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p:txBody>
      </p:sp>
      <p:sp>
        <p:nvSpPr>
          <p:cNvPr id="42" name="Text Box 38"/>
          <p:cNvSpPr txBox="1">
            <a:spLocks noChangeArrowheads="1"/>
          </p:cNvSpPr>
          <p:nvPr/>
        </p:nvSpPr>
        <p:spPr bwMode="auto">
          <a:xfrm>
            <a:off x="2817813" y="1409700"/>
            <a:ext cx="17430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p:txBody>
      </p:sp>
      <p:sp>
        <p:nvSpPr>
          <p:cNvPr id="43" name="Text Box 38"/>
          <p:cNvSpPr txBox="1">
            <a:spLocks noChangeArrowheads="1"/>
          </p:cNvSpPr>
          <p:nvPr/>
        </p:nvSpPr>
        <p:spPr bwMode="auto">
          <a:xfrm>
            <a:off x="4589463" y="3578225"/>
            <a:ext cx="17430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p:txBody>
      </p:sp>
      <p:sp>
        <p:nvSpPr>
          <p:cNvPr id="44" name="Text Box 38"/>
          <p:cNvSpPr txBox="1">
            <a:spLocks noChangeArrowheads="1"/>
          </p:cNvSpPr>
          <p:nvPr/>
        </p:nvSpPr>
        <p:spPr bwMode="auto">
          <a:xfrm>
            <a:off x="6361113" y="1409700"/>
            <a:ext cx="17430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a:p>
            <a:pPr algn="ctr">
              <a:lnSpc>
                <a:spcPct val="120000"/>
              </a:lnSpc>
            </a:pPr>
            <a:r>
              <a:rPr lang="zh-CN" altLang="en-US" sz="1000">
                <a:solidFill>
                  <a:srgbClr val="5F5F5F"/>
                </a:solidFill>
                <a:ea typeface="微软雅黑" pitchFamily="34" charset="-122"/>
              </a:rPr>
              <a:t>单击添加文本 单击添加文本</a:t>
            </a:r>
          </a:p>
        </p:txBody>
      </p:sp>
      <p:sp>
        <p:nvSpPr>
          <p:cNvPr id="45" name="WordArt 23"/>
          <p:cNvSpPr>
            <a:spLocks noChangeArrowheads="1" noChangeShapeType="1"/>
          </p:cNvSpPr>
          <p:nvPr/>
        </p:nvSpPr>
        <p:spPr bwMode="auto">
          <a:xfrm>
            <a:off x="1295400" y="1928813"/>
            <a:ext cx="1225550" cy="88741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1451951"/>
              </a:avLst>
            </a:prstTxWarp>
          </a:bodyPr>
          <a:lstStyle/>
          <a:p>
            <a:pPr algn="ctr"/>
            <a:r>
              <a:rPr lang="zh-CN" altLang="en-US" sz="3600" kern="10">
                <a:solidFill>
                  <a:schemeClr val="bg1"/>
                </a:solidFill>
                <a:latin typeface="微软雅黑"/>
                <a:ea typeface="微软雅黑"/>
              </a:rPr>
              <a:t>点击添加标题文本</a:t>
            </a:r>
          </a:p>
        </p:txBody>
      </p:sp>
      <p:sp>
        <p:nvSpPr>
          <p:cNvPr id="46" name="WordArt 24"/>
          <p:cNvSpPr>
            <a:spLocks noChangeArrowheads="1" noChangeShapeType="1"/>
          </p:cNvSpPr>
          <p:nvPr/>
        </p:nvSpPr>
        <p:spPr bwMode="auto">
          <a:xfrm>
            <a:off x="4859338" y="1924050"/>
            <a:ext cx="1225550" cy="88582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1450813"/>
              </a:avLst>
            </a:prstTxWarp>
          </a:bodyPr>
          <a:lstStyle/>
          <a:p>
            <a:pPr algn="ctr"/>
            <a:r>
              <a:rPr lang="zh-CN" altLang="en-US" sz="3600" kern="10">
                <a:solidFill>
                  <a:schemeClr val="bg1"/>
                </a:solidFill>
                <a:latin typeface="微软雅黑"/>
                <a:ea typeface="微软雅黑"/>
              </a:rPr>
              <a:t>点击添加标题文本</a:t>
            </a:r>
          </a:p>
        </p:txBody>
      </p:sp>
      <p:sp>
        <p:nvSpPr>
          <p:cNvPr id="47" name="WordArt 25"/>
          <p:cNvSpPr>
            <a:spLocks noChangeArrowheads="1" noChangeShapeType="1"/>
          </p:cNvSpPr>
          <p:nvPr/>
        </p:nvSpPr>
        <p:spPr bwMode="auto">
          <a:xfrm>
            <a:off x="3128963" y="3022600"/>
            <a:ext cx="1149350" cy="66516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0"/>
              </a:avLst>
            </a:prstTxWarp>
          </a:bodyPr>
          <a:lstStyle/>
          <a:p>
            <a:pPr algn="ctr"/>
            <a:r>
              <a:rPr lang="zh-CN" altLang="en-US" sz="3600" kern="10">
                <a:solidFill>
                  <a:schemeClr val="bg1"/>
                </a:solidFill>
                <a:latin typeface="微软雅黑"/>
                <a:ea typeface="微软雅黑"/>
              </a:rPr>
              <a:t>点击添加标题文本</a:t>
            </a:r>
          </a:p>
        </p:txBody>
      </p:sp>
      <p:sp>
        <p:nvSpPr>
          <p:cNvPr id="48" name="WordArt 26"/>
          <p:cNvSpPr>
            <a:spLocks noChangeArrowheads="1" noChangeShapeType="1"/>
          </p:cNvSpPr>
          <p:nvPr/>
        </p:nvSpPr>
        <p:spPr bwMode="auto">
          <a:xfrm>
            <a:off x="6707188" y="3048000"/>
            <a:ext cx="1117600" cy="6461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0"/>
              </a:avLst>
            </a:prstTxWarp>
          </a:bodyPr>
          <a:lstStyle/>
          <a:p>
            <a:pPr algn="ctr"/>
            <a:r>
              <a:rPr lang="zh-CN" altLang="en-US" sz="3600" kern="10">
                <a:solidFill>
                  <a:schemeClr val="bg1"/>
                </a:solidFill>
                <a:latin typeface="微软雅黑"/>
                <a:ea typeface="微软雅黑"/>
              </a:rPr>
              <a:t>点击添加标题文本</a:t>
            </a:r>
          </a:p>
        </p:txBody>
      </p:sp>
    </p:spTree>
  </p:cSld>
  <p:clrMapOvr>
    <a:masterClrMapping/>
  </p:clrMapOvr>
  <p:transition spd="slow" advClick="0" advTm="1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p:cBhvr>
                                        <p:cTn id="7" dur="500"/>
                                        <p:tgtEl>
                                          <p:spTgt spid="2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300" fill="hold"/>
                                        <p:tgtEl>
                                          <p:spTgt spid="17"/>
                                        </p:tgtEl>
                                        <p:attrNameLst>
                                          <p:attrName>ppt_x</p:attrName>
                                        </p:attrNameLst>
                                      </p:cBhvr>
                                      <p:tavLst>
                                        <p:tav tm="0">
                                          <p:val>
                                            <p:strVal val="0-#ppt_w/2"/>
                                          </p:val>
                                        </p:tav>
                                        <p:tav tm="100000">
                                          <p:val>
                                            <p:strVal val="#ppt_x"/>
                                          </p:val>
                                        </p:tav>
                                      </p:tavLst>
                                    </p:anim>
                                    <p:anim calcmode="lin" valueType="num">
                                      <p:cBhvr>
                                        <p:cTn id="12" dur="3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300" fill="hold"/>
                                        <p:tgtEl>
                                          <p:spTgt spid="16"/>
                                        </p:tgtEl>
                                        <p:attrNameLst>
                                          <p:attrName>ppt_x</p:attrName>
                                        </p:attrNameLst>
                                      </p:cBhvr>
                                      <p:tavLst>
                                        <p:tav tm="0">
                                          <p:val>
                                            <p:strVal val="0-#ppt_w/2"/>
                                          </p:val>
                                        </p:tav>
                                        <p:tav tm="100000">
                                          <p:val>
                                            <p:strVal val="#ppt_x"/>
                                          </p:val>
                                        </p:tav>
                                      </p:tavLst>
                                    </p:anim>
                                    <p:anim calcmode="lin" valueType="num">
                                      <p:cBhvr>
                                        <p:cTn id="16" dur="3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p:cBhvr>
                                        <p:cTn id="20" dur="500"/>
                                        <p:tgtEl>
                                          <p:spTgt spid="24"/>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p:cBhvr>
                                        <p:cTn id="24" dur="500"/>
                                        <p:tgtEl>
                                          <p:spTgt spid="2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par>
                                <p:cTn id="28" presetID="23" presetClass="entr" presetSubtype="16" fill="hold" grpId="0"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5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50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childTnLst>
                                </p:cTn>
                              </p:par>
                              <p:par>
                                <p:cTn id="40" presetID="12" presetClass="entr" presetSubtype="1" fill="hold" grpId="0" nodeType="withEffect">
                                  <p:stCondLst>
                                    <p:cond delay="1000"/>
                                  </p:stCondLst>
                                  <p:childTnLst>
                                    <p:set>
                                      <p:cBhvr>
                                        <p:cTn id="41" dur="1" fill="hold">
                                          <p:stCondLst>
                                            <p:cond delay="0"/>
                                          </p:stCondLst>
                                        </p:cTn>
                                        <p:tgtEl>
                                          <p:spTgt spid="33"/>
                                        </p:tgtEl>
                                        <p:attrNameLst>
                                          <p:attrName>style.visibility</p:attrName>
                                        </p:attrNameLst>
                                      </p:cBhvr>
                                      <p:to>
                                        <p:strVal val="visible"/>
                                      </p:to>
                                    </p:set>
                                    <p:animEffect transition="in" filter="slide(fromTop)">
                                      <p:cBhvr>
                                        <p:cTn id="42" dur="500"/>
                                        <p:tgtEl>
                                          <p:spTgt spid="33"/>
                                        </p:tgtEl>
                                      </p:cBhvr>
                                    </p:animEffect>
                                  </p:childTnLst>
                                </p:cTn>
                              </p:par>
                              <p:par>
                                <p:cTn id="43" presetID="12" presetClass="entr" presetSubtype="1" fill="hold" grpId="0" nodeType="withEffect">
                                  <p:stCondLst>
                                    <p:cond delay="1000"/>
                                  </p:stCondLst>
                                  <p:childTnLst>
                                    <p:set>
                                      <p:cBhvr>
                                        <p:cTn id="44" dur="1" fill="hold">
                                          <p:stCondLst>
                                            <p:cond delay="0"/>
                                          </p:stCondLst>
                                        </p:cTn>
                                        <p:tgtEl>
                                          <p:spTgt spid="41"/>
                                        </p:tgtEl>
                                        <p:attrNameLst>
                                          <p:attrName>style.visibility</p:attrName>
                                        </p:attrNameLst>
                                      </p:cBhvr>
                                      <p:to>
                                        <p:strVal val="visible"/>
                                      </p:to>
                                    </p:set>
                                    <p:animEffect transition="in" filter="slide(fromTop)">
                                      <p:cBhvr>
                                        <p:cTn id="45" dur="500"/>
                                        <p:tgtEl>
                                          <p:spTgt spid="41"/>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par>
                                <p:cTn id="49" presetID="23" presetClass="entr" presetSubtype="16" fill="hold" grpId="0" nodeType="withEffect">
                                  <p:stCondLst>
                                    <p:cond delay="50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000"/>
                                  </p:stCondLst>
                                  <p:childTnLst>
                                    <p:set>
                                      <p:cBhvr>
                                        <p:cTn id="54" dur="1" fill="hold">
                                          <p:stCondLst>
                                            <p:cond delay="0"/>
                                          </p:stCondLst>
                                        </p:cTn>
                                        <p:tgtEl>
                                          <p:spTgt spid="30"/>
                                        </p:tgtEl>
                                        <p:attrNameLst>
                                          <p:attrName>style.visibility</p:attrName>
                                        </p:attrNameLst>
                                      </p:cBhvr>
                                      <p:to>
                                        <p:strVal val="visible"/>
                                      </p:to>
                                    </p:set>
                                    <p:anim calcmode="lin" valueType="num">
                                      <p:cBhvr>
                                        <p:cTn id="55" dur="500" fill="hold"/>
                                        <p:tgtEl>
                                          <p:spTgt spid="30"/>
                                        </p:tgtEl>
                                        <p:attrNameLst>
                                          <p:attrName>ppt_w</p:attrName>
                                        </p:attrNameLst>
                                      </p:cBhvr>
                                      <p:tavLst>
                                        <p:tav tm="0">
                                          <p:val>
                                            <p:fltVal val="0"/>
                                          </p:val>
                                        </p:tav>
                                        <p:tav tm="100000">
                                          <p:val>
                                            <p:strVal val="#ppt_w"/>
                                          </p:val>
                                        </p:tav>
                                      </p:tavLst>
                                    </p:anim>
                                    <p:anim calcmode="lin" valueType="num">
                                      <p:cBhvr>
                                        <p:cTn id="56" dur="500" fill="hold"/>
                                        <p:tgtEl>
                                          <p:spTgt spid="30"/>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100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childTnLst>
                                </p:cTn>
                              </p:par>
                              <p:par>
                                <p:cTn id="61" presetID="12" presetClass="entr" presetSubtype="4" fill="hold" grpId="0" nodeType="withEffect">
                                  <p:stCondLst>
                                    <p:cond delay="1500"/>
                                  </p:stCondLst>
                                  <p:childTnLst>
                                    <p:set>
                                      <p:cBhvr>
                                        <p:cTn id="62" dur="1" fill="hold">
                                          <p:stCondLst>
                                            <p:cond delay="0"/>
                                          </p:stCondLst>
                                        </p:cTn>
                                        <p:tgtEl>
                                          <p:spTgt spid="34"/>
                                        </p:tgtEl>
                                        <p:attrNameLst>
                                          <p:attrName>style.visibility</p:attrName>
                                        </p:attrNameLst>
                                      </p:cBhvr>
                                      <p:to>
                                        <p:strVal val="visible"/>
                                      </p:to>
                                    </p:set>
                                    <p:animEffect transition="in" filter="slide(fromBottom)">
                                      <p:cBhvr>
                                        <p:cTn id="63" dur="500"/>
                                        <p:tgtEl>
                                          <p:spTgt spid="34"/>
                                        </p:tgtEl>
                                      </p:cBhvr>
                                    </p:animEffect>
                                  </p:childTnLst>
                                </p:cTn>
                              </p:par>
                              <p:par>
                                <p:cTn id="64" presetID="12" presetClass="entr" presetSubtype="4" fill="hold" grpId="0" nodeType="withEffect">
                                  <p:stCondLst>
                                    <p:cond delay="1500"/>
                                  </p:stCondLst>
                                  <p:childTnLst>
                                    <p:set>
                                      <p:cBhvr>
                                        <p:cTn id="65" dur="1" fill="hold">
                                          <p:stCondLst>
                                            <p:cond delay="0"/>
                                          </p:stCondLst>
                                        </p:cTn>
                                        <p:tgtEl>
                                          <p:spTgt spid="42"/>
                                        </p:tgtEl>
                                        <p:attrNameLst>
                                          <p:attrName>style.visibility</p:attrName>
                                        </p:attrNameLst>
                                      </p:cBhvr>
                                      <p:to>
                                        <p:strVal val="visible"/>
                                      </p:to>
                                    </p:set>
                                    <p:animEffect transition="in" filter="slide(fromBottom)">
                                      <p:cBhvr>
                                        <p:cTn id="66" dur="500"/>
                                        <p:tgtEl>
                                          <p:spTgt spid="42"/>
                                        </p:tgtEl>
                                      </p:cBhvr>
                                    </p:animEffect>
                                  </p:childTnLst>
                                </p:cTn>
                              </p:par>
                              <p:par>
                                <p:cTn id="67" presetID="22" presetClass="entr" presetSubtype="8" fill="hold" grpId="0" nodeType="withEffect">
                                  <p:stCondLst>
                                    <p:cond delay="100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3" presetClass="entr" presetSubtype="16" fill="hold" grpId="0" nodeType="withEffect">
                                  <p:stCondLst>
                                    <p:cond delay="100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1500"/>
                                  </p:stCondLst>
                                  <p:childTnLst>
                                    <p:set>
                                      <p:cBhvr>
                                        <p:cTn id="75" dur="1" fill="hold">
                                          <p:stCondLst>
                                            <p:cond delay="0"/>
                                          </p:stCondLst>
                                        </p:cTn>
                                        <p:tgtEl>
                                          <p:spTgt spid="31"/>
                                        </p:tgtEl>
                                        <p:attrNameLst>
                                          <p:attrName>style.visibility</p:attrName>
                                        </p:attrNameLst>
                                      </p:cBhvr>
                                      <p:to>
                                        <p:strVal val="visible"/>
                                      </p:to>
                                    </p:set>
                                    <p:anim calcmode="lin" valueType="num">
                                      <p:cBhvr>
                                        <p:cTn id="76" dur="500" fill="hold"/>
                                        <p:tgtEl>
                                          <p:spTgt spid="31"/>
                                        </p:tgtEl>
                                        <p:attrNameLst>
                                          <p:attrName>ppt_w</p:attrName>
                                        </p:attrNameLst>
                                      </p:cBhvr>
                                      <p:tavLst>
                                        <p:tav tm="0">
                                          <p:val>
                                            <p:fltVal val="0"/>
                                          </p:val>
                                        </p:tav>
                                        <p:tav tm="100000">
                                          <p:val>
                                            <p:strVal val="#ppt_w"/>
                                          </p:val>
                                        </p:tav>
                                      </p:tavLst>
                                    </p:anim>
                                    <p:anim calcmode="lin" valueType="num">
                                      <p:cBhvr>
                                        <p:cTn id="77" dur="500" fill="hold"/>
                                        <p:tgtEl>
                                          <p:spTgt spid="31"/>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150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childTnLst>
                                </p:cTn>
                              </p:par>
                              <p:par>
                                <p:cTn id="82" presetID="12" presetClass="entr" presetSubtype="1" fill="hold" grpId="0" nodeType="withEffect">
                                  <p:stCondLst>
                                    <p:cond delay="2000"/>
                                  </p:stCondLst>
                                  <p:childTnLst>
                                    <p:set>
                                      <p:cBhvr>
                                        <p:cTn id="83" dur="1" fill="hold">
                                          <p:stCondLst>
                                            <p:cond delay="0"/>
                                          </p:stCondLst>
                                        </p:cTn>
                                        <p:tgtEl>
                                          <p:spTgt spid="35"/>
                                        </p:tgtEl>
                                        <p:attrNameLst>
                                          <p:attrName>style.visibility</p:attrName>
                                        </p:attrNameLst>
                                      </p:cBhvr>
                                      <p:to>
                                        <p:strVal val="visible"/>
                                      </p:to>
                                    </p:set>
                                    <p:animEffect transition="in" filter="slide(fromTop)">
                                      <p:cBhvr>
                                        <p:cTn id="84" dur="500"/>
                                        <p:tgtEl>
                                          <p:spTgt spid="35"/>
                                        </p:tgtEl>
                                      </p:cBhvr>
                                    </p:animEffect>
                                  </p:childTnLst>
                                </p:cTn>
                              </p:par>
                              <p:par>
                                <p:cTn id="85" presetID="12" presetClass="entr" presetSubtype="1"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slide(fromTop)">
                                      <p:cBhvr>
                                        <p:cTn id="87" dur="500"/>
                                        <p:tgtEl>
                                          <p:spTgt spid="43"/>
                                        </p:tgtEl>
                                      </p:cBhvr>
                                    </p:animEffect>
                                  </p:childTnLst>
                                </p:cTn>
                              </p:par>
                              <p:par>
                                <p:cTn id="88" presetID="22" presetClass="entr" presetSubtype="8" fill="hold" grpId="0" nodeType="withEffect">
                                  <p:stCondLst>
                                    <p:cond delay="1500"/>
                                  </p:stCondLst>
                                  <p:childTnLst>
                                    <p:set>
                                      <p:cBhvr>
                                        <p:cTn id="89" dur="1" fill="hold">
                                          <p:stCondLst>
                                            <p:cond delay="0"/>
                                          </p:stCondLst>
                                        </p:cTn>
                                        <p:tgtEl>
                                          <p:spTgt spid="28"/>
                                        </p:tgtEl>
                                        <p:attrNameLst>
                                          <p:attrName>style.visibility</p:attrName>
                                        </p:attrNameLst>
                                      </p:cBhvr>
                                      <p:to>
                                        <p:strVal val="visible"/>
                                      </p:to>
                                    </p:set>
                                    <p:animEffect transition="in" filter="wipe(left)">
                                      <p:cBhvr>
                                        <p:cTn id="90" dur="500"/>
                                        <p:tgtEl>
                                          <p:spTgt spid="28"/>
                                        </p:tgtEl>
                                      </p:cBhvr>
                                    </p:animEffect>
                                  </p:childTnLst>
                                </p:cTn>
                              </p:par>
                              <p:par>
                                <p:cTn id="91" presetID="23" presetClass="entr" presetSubtype="16" fill="hold" grpId="0" nodeType="withEffect">
                                  <p:stCondLst>
                                    <p:cond delay="1500"/>
                                  </p:stCondLst>
                                  <p:childTnLst>
                                    <p:set>
                                      <p:cBhvr>
                                        <p:cTn id="92" dur="1" fill="hold">
                                          <p:stCondLst>
                                            <p:cond delay="0"/>
                                          </p:stCondLst>
                                        </p:cTn>
                                        <p:tgtEl>
                                          <p:spTgt spid="48"/>
                                        </p:tgtEl>
                                        <p:attrNameLst>
                                          <p:attrName>style.visibility</p:attrName>
                                        </p:attrNameLst>
                                      </p:cBhvr>
                                      <p:to>
                                        <p:strVal val="visible"/>
                                      </p:to>
                                    </p:set>
                                    <p:anim calcmode="lin" valueType="num">
                                      <p:cBhvr>
                                        <p:cTn id="93" dur="500" fill="hold"/>
                                        <p:tgtEl>
                                          <p:spTgt spid="48"/>
                                        </p:tgtEl>
                                        <p:attrNameLst>
                                          <p:attrName>ppt_w</p:attrName>
                                        </p:attrNameLst>
                                      </p:cBhvr>
                                      <p:tavLst>
                                        <p:tav tm="0">
                                          <p:val>
                                            <p:fltVal val="0"/>
                                          </p:val>
                                        </p:tav>
                                        <p:tav tm="100000">
                                          <p:val>
                                            <p:strVal val="#ppt_w"/>
                                          </p:val>
                                        </p:tav>
                                      </p:tavLst>
                                    </p:anim>
                                    <p:anim calcmode="lin" valueType="num">
                                      <p:cBhvr>
                                        <p:cTn id="94" dur="500" fill="hold"/>
                                        <p:tgtEl>
                                          <p:spTgt spid="48"/>
                                        </p:tgtEl>
                                        <p:attrNameLst>
                                          <p:attrName>ppt_h</p:attrName>
                                        </p:attrNameLst>
                                      </p:cBhvr>
                                      <p:tavLst>
                                        <p:tav tm="0">
                                          <p:val>
                                            <p:fltVal val="0"/>
                                          </p:val>
                                        </p:tav>
                                        <p:tav tm="100000">
                                          <p:val>
                                            <p:strVal val="#ppt_h"/>
                                          </p:val>
                                        </p:tav>
                                      </p:tavLst>
                                    </p:anim>
                                  </p:childTnLst>
                                </p:cTn>
                              </p:par>
                              <p:par>
                                <p:cTn id="95" presetID="23" presetClass="entr" presetSubtype="16" fill="hold" grpId="0" nodeType="withEffect">
                                  <p:stCondLst>
                                    <p:cond delay="200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childTnLst>
                                </p:cTn>
                              </p:par>
                              <p:par>
                                <p:cTn id="99" presetID="23" presetClass="entr" presetSubtype="16" fill="hold" grpId="0" nodeType="withEffect">
                                  <p:stCondLst>
                                    <p:cond delay="200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500" fill="hold"/>
                                        <p:tgtEl>
                                          <p:spTgt spid="40"/>
                                        </p:tgtEl>
                                        <p:attrNameLst>
                                          <p:attrName>ppt_w</p:attrName>
                                        </p:attrNameLst>
                                      </p:cBhvr>
                                      <p:tavLst>
                                        <p:tav tm="0">
                                          <p:val>
                                            <p:fltVal val="0"/>
                                          </p:val>
                                        </p:tav>
                                        <p:tav tm="100000">
                                          <p:val>
                                            <p:strVal val="#ppt_w"/>
                                          </p:val>
                                        </p:tav>
                                      </p:tavLst>
                                    </p:anim>
                                    <p:anim calcmode="lin" valueType="num">
                                      <p:cBhvr>
                                        <p:cTn id="102" dur="500" fill="hold"/>
                                        <p:tgtEl>
                                          <p:spTgt spid="40"/>
                                        </p:tgtEl>
                                        <p:attrNameLst>
                                          <p:attrName>ppt_h</p:attrName>
                                        </p:attrNameLst>
                                      </p:cBhvr>
                                      <p:tavLst>
                                        <p:tav tm="0">
                                          <p:val>
                                            <p:fltVal val="0"/>
                                          </p:val>
                                        </p:tav>
                                        <p:tav tm="100000">
                                          <p:val>
                                            <p:strVal val="#ppt_h"/>
                                          </p:val>
                                        </p:tav>
                                      </p:tavLst>
                                    </p:anim>
                                  </p:childTnLst>
                                </p:cTn>
                              </p:par>
                              <p:par>
                                <p:cTn id="103" presetID="12" presetClass="entr" presetSubtype="4" fill="hold" grpId="0" nodeType="withEffect">
                                  <p:stCondLst>
                                    <p:cond delay="2500"/>
                                  </p:stCondLst>
                                  <p:childTnLst>
                                    <p:set>
                                      <p:cBhvr>
                                        <p:cTn id="104" dur="1" fill="hold">
                                          <p:stCondLst>
                                            <p:cond delay="0"/>
                                          </p:stCondLst>
                                        </p:cTn>
                                        <p:tgtEl>
                                          <p:spTgt spid="36"/>
                                        </p:tgtEl>
                                        <p:attrNameLst>
                                          <p:attrName>style.visibility</p:attrName>
                                        </p:attrNameLst>
                                      </p:cBhvr>
                                      <p:to>
                                        <p:strVal val="visible"/>
                                      </p:to>
                                    </p:set>
                                    <p:animEffect transition="in" filter="slide(fromBottom)">
                                      <p:cBhvr>
                                        <p:cTn id="105" dur="500"/>
                                        <p:tgtEl>
                                          <p:spTgt spid="36"/>
                                        </p:tgtEl>
                                      </p:cBhvr>
                                    </p:animEffect>
                                  </p:childTnLst>
                                </p:cTn>
                              </p:par>
                              <p:par>
                                <p:cTn id="106" presetID="12" presetClass="entr" presetSubtype="4" fill="hold" grpId="0" nodeType="withEffect">
                                  <p:stCondLst>
                                    <p:cond delay="2500"/>
                                  </p:stCondLst>
                                  <p:childTnLst>
                                    <p:set>
                                      <p:cBhvr>
                                        <p:cTn id="107" dur="1" fill="hold">
                                          <p:stCondLst>
                                            <p:cond delay="0"/>
                                          </p:stCondLst>
                                        </p:cTn>
                                        <p:tgtEl>
                                          <p:spTgt spid="44"/>
                                        </p:tgtEl>
                                        <p:attrNameLst>
                                          <p:attrName>style.visibility</p:attrName>
                                        </p:attrNameLst>
                                      </p:cBhvr>
                                      <p:to>
                                        <p:strVal val="visible"/>
                                      </p:to>
                                    </p:set>
                                    <p:animEffect transition="in" filter="slide(fromBottom)">
                                      <p:cBhvr>
                                        <p:cTn id="10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utoUpdateAnimBg="0"/>
      <p:bldP spid="20" grpId="0" animBg="1"/>
      <p:bldP spid="21" grpId="0" animBg="1"/>
      <p:bldP spid="24" grpId="0" bldLvl="0" animBg="1" autoUpdateAnimBg="0"/>
      <p:bldP spid="25" grpId="0" animBg="1"/>
      <p:bldP spid="26" grpId="0" animBg="1"/>
      <p:bldP spid="27" grpId="0" animBg="1"/>
      <p:bldP spid="28" grpId="0" animBg="1"/>
      <p:bldP spid="29" grpId="0" animBg="1" autoUpdateAnimBg="0"/>
      <p:bldP spid="30" grpId="0" animBg="1"/>
      <p:bldP spid="31" grpId="0" animBg="1"/>
      <p:bldP spid="32" grpId="0" animBg="1"/>
      <p:bldP spid="33" grpId="0" animBg="1"/>
      <p:bldP spid="34" grpId="0" animBg="1"/>
      <p:bldP spid="35" grpId="0" animBg="1"/>
      <p:bldP spid="36" grpId="0" animBg="1"/>
      <p:bldP spid="37" grpId="0" autoUpdateAnimBg="0"/>
      <p:bldP spid="38" grpId="0" autoUpdateAnimBg="0"/>
      <p:bldP spid="39" grpId="0" autoUpdateAnimBg="0"/>
      <p:bldP spid="40" grpId="0" autoUpdateAnimBg="0"/>
      <p:bldP spid="41" grpId="0" autoUpdateAnimBg="0"/>
      <p:bldP spid="42" grpId="0" autoUpdateAnimBg="0"/>
      <p:bldP spid="43" grpId="0" autoUpdateAnimBg="0"/>
      <p:bldP spid="44" grpId="0" autoUpdateAnimBg="0"/>
      <p:bldP spid="45" grpId="0" animBg="1"/>
      <p:bldP spid="46" grpId="0" animBg="1"/>
      <p:bldP spid="47"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a:spLocks noChangeArrowheads="1"/>
          </p:cNvSpPr>
          <p:nvPr/>
        </p:nvSpPr>
        <p:spPr bwMode="auto">
          <a:xfrm>
            <a:off x="3062158" y="-369962"/>
            <a:ext cx="6049962" cy="5526088"/>
          </a:xfrm>
          <a:prstGeom prst="rect">
            <a:avLst/>
          </a:prstGeom>
          <a:blipFill dpi="0" rotWithShape="1">
            <a:blip r:embed="rId3" cstate="screen">
              <a:alphaModFix amt="10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pic>
        <p:nvPicPr>
          <p:cNvPr id="12"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204913"/>
            <a:ext cx="9144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
            <a:hlinkClick r:id="" action="ppaction://hlinkshowjump?jump=nextslide"/>
          </p:cNvPr>
          <p:cNvSpPr txBox="1">
            <a:spLocks noChangeArrowheads="1"/>
          </p:cNvSpPr>
          <p:nvPr/>
        </p:nvSpPr>
        <p:spPr bwMode="auto">
          <a:xfrm>
            <a:off x="2555776" y="1923678"/>
            <a:ext cx="5400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isometricLeftDown">
                <a:rot lat="19611842" lon="928482" rev="21300000"/>
              </a:camera>
              <a:lightRig rig="threePt" dir="t"/>
            </a:scene3d>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auto">
              <a:spcBef>
                <a:spcPts val="0"/>
              </a:spcBef>
              <a:spcAft>
                <a:spcPts val="0"/>
              </a:spcAft>
              <a:defRPr/>
            </a:pPr>
            <a:r>
              <a:rPr lang="zh-CN" altLang="en-US" sz="4000" dirty="0" smtClean="0">
                <a:solidFill>
                  <a:srgbClr val="FF0000"/>
                </a:solidFill>
                <a:latin typeface="微软雅黑" pitchFamily="34" charset="-122"/>
                <a:ea typeface="微软雅黑" pitchFamily="34" charset="-122"/>
              </a:rPr>
              <a:t>第二部分</a:t>
            </a:r>
            <a:r>
              <a:rPr lang="zh-CN" altLang="en-US" sz="4000" dirty="0">
                <a:solidFill>
                  <a:srgbClr val="FF0000"/>
                </a:solidFill>
                <a:latin typeface="微软雅黑" pitchFamily="34" charset="-122"/>
                <a:ea typeface="微软雅黑" pitchFamily="34" charset="-122"/>
              </a:rPr>
              <a:t>标题文字内容</a:t>
            </a:r>
          </a:p>
        </p:txBody>
      </p:sp>
      <p:grpSp>
        <p:nvGrpSpPr>
          <p:cNvPr id="27" name="组合 3"/>
          <p:cNvGrpSpPr>
            <a:grpSpLocks/>
          </p:cNvGrpSpPr>
          <p:nvPr/>
        </p:nvGrpSpPr>
        <p:grpSpPr bwMode="auto">
          <a:xfrm>
            <a:off x="1289323" y="771550"/>
            <a:ext cx="1914525" cy="1273017"/>
            <a:chOff x="-28501" y="-20218"/>
            <a:chExt cx="1913434" cy="1416011"/>
          </a:xfrm>
        </p:grpSpPr>
        <p:pic>
          <p:nvPicPr>
            <p:cNvPr id="28" name="对角圆角矩形 4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第二部分</a:t>
              </a:r>
              <a:endParaRPr lang="zh-CN" altLang="en-US" sz="2800" b="1" dirty="0">
                <a:solidFill>
                  <a:srgbClr val="FFFF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77276365"/>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iterate type="lt">
                                    <p:tmPct val="10000"/>
                                  </p:iterate>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
          <p:cNvSpPr>
            <a:spLocks noChangeArrowheads="1"/>
          </p:cNvSpPr>
          <p:nvPr/>
        </p:nvSpPr>
        <p:spPr bwMode="auto">
          <a:xfrm>
            <a:off x="1341165" y="296069"/>
            <a:ext cx="3024336"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zh-CN" altLang="en-US" sz="2600" b="0" dirty="0" smtClean="0">
                <a:solidFill>
                  <a:srgbClr val="C00000"/>
                </a:solidFill>
                <a:latin typeface="+mn-ea"/>
                <a:ea typeface="+mn-ea"/>
              </a:rPr>
              <a:t>在此输入文字标题</a:t>
            </a:r>
            <a:endParaRPr lang="zh-CN" altLang="en-US" sz="2600" b="0" dirty="0">
              <a:solidFill>
                <a:srgbClr val="C00000"/>
              </a:solidFill>
              <a:latin typeface="+mn-ea"/>
              <a:ea typeface="+mn-ea"/>
            </a:endParaRPr>
          </a:p>
        </p:txBody>
      </p:sp>
      <p:grpSp>
        <p:nvGrpSpPr>
          <p:cNvPr id="30" name="Group 5"/>
          <p:cNvGrpSpPr>
            <a:grpSpLocks/>
          </p:cNvGrpSpPr>
          <p:nvPr/>
        </p:nvGrpSpPr>
        <p:grpSpPr bwMode="auto">
          <a:xfrm>
            <a:off x="952500" y="404813"/>
            <a:ext cx="360363" cy="287337"/>
            <a:chOff x="0" y="0"/>
            <a:chExt cx="360040" cy="288032"/>
          </a:xfrm>
        </p:grpSpPr>
        <p:sp>
          <p:nvSpPr>
            <p:cNvPr id="31" name="燕尾形 19"/>
            <p:cNvSpPr>
              <a:spLocks noChangeArrowheads="1"/>
            </p:cNvSpPr>
            <p:nvPr/>
          </p:nvSpPr>
          <p:spPr bwMode="auto">
            <a:xfrm>
              <a:off x="144016" y="0"/>
              <a:ext cx="216024" cy="288032"/>
            </a:xfrm>
            <a:prstGeom prst="chevron">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sp>
          <p:nvSpPr>
            <p:cNvPr id="32" name="燕尾形 20"/>
            <p:cNvSpPr>
              <a:spLocks noChangeArrowheads="1"/>
            </p:cNvSpPr>
            <p:nvPr/>
          </p:nvSpPr>
          <p:spPr bwMode="auto">
            <a:xfrm>
              <a:off x="0" y="0"/>
              <a:ext cx="216024" cy="288032"/>
            </a:xfrm>
            <a:prstGeom prst="chevron">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
        <p:nvSpPr>
          <p:cNvPr id="33" name="直接连接符 21"/>
          <p:cNvSpPr>
            <a:spLocks noChangeShapeType="1"/>
          </p:cNvSpPr>
          <p:nvPr/>
        </p:nvSpPr>
        <p:spPr bwMode="auto">
          <a:xfrm>
            <a:off x="0" y="549275"/>
            <a:ext cx="952500" cy="0"/>
          </a:xfrm>
          <a:prstGeom prst="line">
            <a:avLst/>
          </a:prstGeom>
          <a:noFill/>
          <a:ln w="9525" cap="flat" cmpd="sng">
            <a:solidFill>
              <a:srgbClr val="D7190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4" name="直接连接符 22"/>
          <p:cNvSpPr>
            <a:spLocks noChangeShapeType="1"/>
          </p:cNvSpPr>
          <p:nvPr/>
        </p:nvSpPr>
        <p:spPr bwMode="auto">
          <a:xfrm>
            <a:off x="4139952" y="549275"/>
            <a:ext cx="5007223" cy="0"/>
          </a:xfrm>
          <a:prstGeom prst="line">
            <a:avLst/>
          </a:prstGeom>
          <a:noFill/>
          <a:ln w="9525" cap="flat" cmpd="sng">
            <a:solidFill>
              <a:srgbClr val="D7190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5" name="矩形 4"/>
          <p:cNvSpPr>
            <a:spLocks noChangeArrowheads="1"/>
          </p:cNvSpPr>
          <p:nvPr/>
        </p:nvSpPr>
        <p:spPr bwMode="auto">
          <a:xfrm>
            <a:off x="8750300" y="274638"/>
            <a:ext cx="396875" cy="280987"/>
          </a:xfrm>
          <a:prstGeom prst="rect">
            <a:avLst/>
          </a:prstGeom>
          <a:solidFill>
            <a:srgbClr val="D7190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 name="矩形 3"/>
          <p:cNvSpPr>
            <a:spLocks noChangeArrowheads="1"/>
          </p:cNvSpPr>
          <p:nvPr/>
        </p:nvSpPr>
        <p:spPr bwMode="auto">
          <a:xfrm>
            <a:off x="4013031" y="3298056"/>
            <a:ext cx="4829669" cy="1056084"/>
          </a:xfrm>
          <a:prstGeom prst="rect">
            <a:avLst/>
          </a:prstGeom>
          <a:solidFill>
            <a:srgbClr val="C9C9C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7" name="Freeform 6"/>
          <p:cNvSpPr>
            <a:spLocks/>
          </p:cNvSpPr>
          <p:nvPr/>
        </p:nvSpPr>
        <p:spPr bwMode="auto">
          <a:xfrm>
            <a:off x="5065189" y="4131493"/>
            <a:ext cx="164242" cy="394097"/>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38" name="Freeform 7"/>
          <p:cNvSpPr>
            <a:spLocks/>
          </p:cNvSpPr>
          <p:nvPr/>
        </p:nvSpPr>
        <p:spPr bwMode="auto">
          <a:xfrm>
            <a:off x="3869078" y="4760144"/>
            <a:ext cx="253504" cy="201215"/>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39" name="Freeform 8"/>
          <p:cNvSpPr>
            <a:spLocks/>
          </p:cNvSpPr>
          <p:nvPr/>
        </p:nvSpPr>
        <p:spPr bwMode="auto">
          <a:xfrm>
            <a:off x="2722898" y="3644528"/>
            <a:ext cx="873577" cy="962025"/>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0" name="Freeform 9"/>
          <p:cNvSpPr>
            <a:spLocks/>
          </p:cNvSpPr>
          <p:nvPr/>
        </p:nvSpPr>
        <p:spPr bwMode="auto">
          <a:xfrm>
            <a:off x="3478705" y="4023147"/>
            <a:ext cx="742660" cy="564356"/>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1" name="Freeform 10"/>
          <p:cNvSpPr>
            <a:spLocks/>
          </p:cNvSpPr>
          <p:nvPr/>
        </p:nvSpPr>
        <p:spPr bwMode="auto">
          <a:xfrm>
            <a:off x="4636732" y="3737396"/>
            <a:ext cx="415365" cy="547688"/>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2" name="Freeform 11"/>
          <p:cNvSpPr>
            <a:spLocks/>
          </p:cNvSpPr>
          <p:nvPr/>
        </p:nvSpPr>
        <p:spPr bwMode="auto">
          <a:xfrm>
            <a:off x="3379922" y="3660006"/>
            <a:ext cx="598650" cy="538163"/>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3" name="Freeform 12"/>
          <p:cNvSpPr>
            <a:spLocks/>
          </p:cNvSpPr>
          <p:nvPr/>
        </p:nvSpPr>
        <p:spPr bwMode="auto">
          <a:xfrm>
            <a:off x="3890501" y="3546897"/>
            <a:ext cx="532002" cy="660797"/>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4" name="Freeform 13"/>
          <p:cNvSpPr>
            <a:spLocks/>
          </p:cNvSpPr>
          <p:nvPr/>
        </p:nvSpPr>
        <p:spPr bwMode="auto">
          <a:xfrm>
            <a:off x="4371325" y="3531419"/>
            <a:ext cx="467733" cy="675084"/>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5" name="Freeform 14"/>
          <p:cNvSpPr>
            <a:spLocks/>
          </p:cNvSpPr>
          <p:nvPr/>
        </p:nvSpPr>
        <p:spPr bwMode="auto">
          <a:xfrm>
            <a:off x="2791936" y="3058740"/>
            <a:ext cx="965220" cy="981075"/>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FF9900"/>
          </a:solidFill>
          <a:ln w="8" cap="flat" cmpd="sng">
            <a:solidFill>
              <a:srgbClr val="FFFFFF"/>
            </a:solidFill>
            <a:round/>
            <a:headEnd/>
            <a:tailEnd/>
          </a:ln>
        </p:spPr>
        <p:txBody>
          <a:bodyPr lIns="68562" tIns="34281" rIns="68562" bIns="34281"/>
          <a:lstStyle/>
          <a:p>
            <a:endParaRPr lang="zh-CN" altLang="en-US" sz="1400"/>
          </a:p>
        </p:txBody>
      </p:sp>
      <p:sp>
        <p:nvSpPr>
          <p:cNvPr id="46" name="Freeform 15"/>
          <p:cNvSpPr>
            <a:spLocks/>
          </p:cNvSpPr>
          <p:nvPr/>
        </p:nvSpPr>
        <p:spPr bwMode="auto">
          <a:xfrm>
            <a:off x="990081" y="2597969"/>
            <a:ext cx="1942341" cy="1240631"/>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7" name="Freeform 16"/>
          <p:cNvSpPr>
            <a:spLocks/>
          </p:cNvSpPr>
          <p:nvPr/>
        </p:nvSpPr>
        <p:spPr bwMode="auto">
          <a:xfrm>
            <a:off x="4799783" y="3461172"/>
            <a:ext cx="365380" cy="373856"/>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8" name="Freeform 17"/>
          <p:cNvSpPr>
            <a:spLocks/>
          </p:cNvSpPr>
          <p:nvPr/>
        </p:nvSpPr>
        <p:spPr bwMode="auto">
          <a:xfrm>
            <a:off x="3558446" y="3298057"/>
            <a:ext cx="459402" cy="497681"/>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49" name="Freeform 18"/>
          <p:cNvSpPr>
            <a:spLocks/>
          </p:cNvSpPr>
          <p:nvPr/>
        </p:nvSpPr>
        <p:spPr bwMode="auto">
          <a:xfrm>
            <a:off x="3848845" y="3199234"/>
            <a:ext cx="747421" cy="473869"/>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0" name="Freeform 19"/>
          <p:cNvSpPr>
            <a:spLocks/>
          </p:cNvSpPr>
          <p:nvPr/>
        </p:nvSpPr>
        <p:spPr bwMode="auto">
          <a:xfrm>
            <a:off x="4467728" y="2995637"/>
            <a:ext cx="460592" cy="586978"/>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1" name="Freeform 20"/>
          <p:cNvSpPr>
            <a:spLocks/>
          </p:cNvSpPr>
          <p:nvPr/>
        </p:nvSpPr>
        <p:spPr bwMode="auto">
          <a:xfrm>
            <a:off x="4583173" y="2920628"/>
            <a:ext cx="543904" cy="551260"/>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2" name="Freeform 21"/>
          <p:cNvSpPr>
            <a:spLocks/>
          </p:cNvSpPr>
          <p:nvPr/>
        </p:nvSpPr>
        <p:spPr bwMode="auto">
          <a:xfrm>
            <a:off x="4033320" y="2814662"/>
            <a:ext cx="554615" cy="556022"/>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3" name="Freeform 22"/>
          <p:cNvSpPr>
            <a:spLocks/>
          </p:cNvSpPr>
          <p:nvPr/>
        </p:nvSpPr>
        <p:spPr bwMode="auto">
          <a:xfrm>
            <a:off x="3591771" y="2452712"/>
            <a:ext cx="487966" cy="9001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4" name="Freeform 23"/>
          <p:cNvSpPr>
            <a:spLocks/>
          </p:cNvSpPr>
          <p:nvPr/>
        </p:nvSpPr>
        <p:spPr bwMode="auto">
          <a:xfrm>
            <a:off x="2095739" y="2396752"/>
            <a:ext cx="1235386" cy="920354"/>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5" name="Freeform 24"/>
          <p:cNvSpPr>
            <a:spLocks/>
          </p:cNvSpPr>
          <p:nvPr/>
        </p:nvSpPr>
        <p:spPr bwMode="auto">
          <a:xfrm>
            <a:off x="4002375" y="2320553"/>
            <a:ext cx="339196" cy="688181"/>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6" name="Freeform 25"/>
          <p:cNvSpPr>
            <a:spLocks/>
          </p:cNvSpPr>
          <p:nvPr/>
        </p:nvSpPr>
        <p:spPr bwMode="auto">
          <a:xfrm>
            <a:off x="4443926" y="2576537"/>
            <a:ext cx="635545" cy="432197"/>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C00000"/>
          </a:solidFill>
          <a:ln w="8" cap="flat" cmpd="sng">
            <a:solidFill>
              <a:srgbClr val="FFFFFF"/>
            </a:solidFill>
            <a:round/>
            <a:headEnd/>
            <a:tailEnd/>
          </a:ln>
        </p:spPr>
        <p:txBody>
          <a:bodyPr lIns="68562" tIns="34281" rIns="68562" bIns="34281"/>
          <a:lstStyle/>
          <a:p>
            <a:endParaRPr lang="zh-CN" altLang="en-US" sz="1400"/>
          </a:p>
        </p:txBody>
      </p:sp>
      <p:sp>
        <p:nvSpPr>
          <p:cNvPr id="57" name="Freeform 26"/>
          <p:cNvSpPr>
            <a:spLocks/>
          </p:cNvSpPr>
          <p:nvPr/>
        </p:nvSpPr>
        <p:spPr bwMode="auto">
          <a:xfrm>
            <a:off x="3459663" y="2475334"/>
            <a:ext cx="273737" cy="45720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8" name="Freeform 27"/>
          <p:cNvSpPr>
            <a:spLocks/>
          </p:cNvSpPr>
          <p:nvPr/>
        </p:nvSpPr>
        <p:spPr bwMode="auto">
          <a:xfrm>
            <a:off x="4279638" y="2041947"/>
            <a:ext cx="529622" cy="794147"/>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59" name="Freeform 28"/>
          <p:cNvSpPr>
            <a:spLocks/>
          </p:cNvSpPr>
          <p:nvPr/>
        </p:nvSpPr>
        <p:spPr bwMode="auto">
          <a:xfrm>
            <a:off x="806796" y="1188269"/>
            <a:ext cx="1966144" cy="1541859"/>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0" name="Freeform 29"/>
          <p:cNvSpPr>
            <a:spLocks/>
          </p:cNvSpPr>
          <p:nvPr/>
        </p:nvSpPr>
        <p:spPr bwMode="auto">
          <a:xfrm>
            <a:off x="2886005" y="821557"/>
            <a:ext cx="2166091" cy="1868090"/>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1" name="Freeform 30"/>
          <p:cNvSpPr>
            <a:spLocks/>
          </p:cNvSpPr>
          <p:nvPr/>
        </p:nvSpPr>
        <p:spPr bwMode="auto">
          <a:xfrm>
            <a:off x="4420122" y="2250306"/>
            <a:ext cx="233271" cy="2714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2" name="Freeform 31"/>
          <p:cNvSpPr>
            <a:spLocks/>
          </p:cNvSpPr>
          <p:nvPr/>
        </p:nvSpPr>
        <p:spPr bwMode="auto">
          <a:xfrm>
            <a:off x="4710521" y="1907406"/>
            <a:ext cx="586749" cy="55840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3" name="Freeform 32"/>
          <p:cNvSpPr>
            <a:spLocks/>
          </p:cNvSpPr>
          <p:nvPr/>
        </p:nvSpPr>
        <p:spPr bwMode="auto">
          <a:xfrm>
            <a:off x="4828347" y="1577603"/>
            <a:ext cx="846204" cy="563166"/>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4" name="Freeform 33"/>
          <p:cNvSpPr>
            <a:spLocks/>
          </p:cNvSpPr>
          <p:nvPr/>
        </p:nvSpPr>
        <p:spPr bwMode="auto">
          <a:xfrm>
            <a:off x="4670055" y="771550"/>
            <a:ext cx="1104469" cy="1034653"/>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5" name="Freeform 34"/>
          <p:cNvSpPr>
            <a:spLocks/>
          </p:cNvSpPr>
          <p:nvPr/>
        </p:nvSpPr>
        <p:spPr bwMode="auto">
          <a:xfrm>
            <a:off x="2437316" y="2000275"/>
            <a:ext cx="1405579" cy="1253728"/>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sp>
        <p:nvSpPr>
          <p:cNvPr id="86" name="Freeform 35"/>
          <p:cNvSpPr>
            <a:spLocks/>
          </p:cNvSpPr>
          <p:nvPr/>
        </p:nvSpPr>
        <p:spPr bwMode="auto">
          <a:xfrm>
            <a:off x="3982143" y="4113634"/>
            <a:ext cx="778365" cy="60245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rgbClr val="FF0000"/>
          </a:solidFill>
          <a:ln w="8" cap="flat" cmpd="sng">
            <a:solidFill>
              <a:srgbClr val="FFFFFF"/>
            </a:solidFill>
            <a:round/>
            <a:headEnd/>
            <a:tailEnd/>
          </a:ln>
        </p:spPr>
        <p:txBody>
          <a:bodyPr lIns="68562" tIns="34281" rIns="68562" bIns="34281"/>
          <a:lstStyle/>
          <a:p>
            <a:endParaRPr lang="zh-CN" altLang="en-US" sz="1400"/>
          </a:p>
        </p:txBody>
      </p:sp>
      <p:pic>
        <p:nvPicPr>
          <p:cNvPr id="87" name="组合 35"/>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3856" y="2550344"/>
            <a:ext cx="2792115" cy="402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8" name="文本框 180"/>
          <p:cNvSpPr txBox="1">
            <a:spLocks noChangeArrowheads="1"/>
          </p:cNvSpPr>
          <p:nvPr/>
        </p:nvSpPr>
        <p:spPr bwMode="auto">
          <a:xfrm>
            <a:off x="5451934" y="1991940"/>
            <a:ext cx="1885214"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请输入您想要的文字</a:t>
            </a:r>
          </a:p>
        </p:txBody>
      </p:sp>
      <p:sp>
        <p:nvSpPr>
          <p:cNvPr id="89" name="文本框 181"/>
          <p:cNvSpPr txBox="1">
            <a:spLocks noChangeArrowheads="1"/>
          </p:cNvSpPr>
          <p:nvPr/>
        </p:nvSpPr>
        <p:spPr bwMode="auto">
          <a:xfrm>
            <a:off x="5451934" y="2232446"/>
            <a:ext cx="1885214"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请输入您想要的文字</a:t>
            </a:r>
          </a:p>
        </p:txBody>
      </p:sp>
      <p:sp>
        <p:nvSpPr>
          <p:cNvPr id="90" name="文本框 180"/>
          <p:cNvSpPr txBox="1">
            <a:spLocks noChangeArrowheads="1"/>
          </p:cNvSpPr>
          <p:nvPr/>
        </p:nvSpPr>
        <p:spPr bwMode="auto">
          <a:xfrm>
            <a:off x="469924" y="3957662"/>
            <a:ext cx="1885214"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请输入您想要的文字</a:t>
            </a:r>
          </a:p>
        </p:txBody>
      </p:sp>
      <p:sp>
        <p:nvSpPr>
          <p:cNvPr id="91" name="文本框 181"/>
          <p:cNvSpPr txBox="1">
            <a:spLocks noChangeArrowheads="1"/>
          </p:cNvSpPr>
          <p:nvPr/>
        </p:nvSpPr>
        <p:spPr bwMode="auto">
          <a:xfrm>
            <a:off x="469924" y="4198169"/>
            <a:ext cx="1885214"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请输入您想要的文字</a:t>
            </a:r>
          </a:p>
        </p:txBody>
      </p:sp>
      <p:pic>
        <p:nvPicPr>
          <p:cNvPr id="92" name="组合 4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7544" y="3533800"/>
            <a:ext cx="2787355" cy="40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3" name="矩形 47"/>
          <p:cNvSpPr>
            <a:spLocks noChangeArrowheads="1"/>
          </p:cNvSpPr>
          <p:nvPr/>
        </p:nvSpPr>
        <p:spPr bwMode="auto">
          <a:xfrm>
            <a:off x="7573990" y="1151418"/>
            <a:ext cx="177334" cy="178594"/>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94" name="矩形 48"/>
          <p:cNvSpPr>
            <a:spLocks noChangeArrowheads="1"/>
          </p:cNvSpPr>
          <p:nvPr/>
        </p:nvSpPr>
        <p:spPr bwMode="auto">
          <a:xfrm>
            <a:off x="7573990" y="1459790"/>
            <a:ext cx="177334" cy="177403"/>
          </a:xfrm>
          <a:prstGeom prst="rect">
            <a:avLst/>
          </a:prstGeom>
          <a:solidFill>
            <a:srgbClr val="C0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95" name="矩形 49"/>
          <p:cNvSpPr>
            <a:spLocks noChangeArrowheads="1"/>
          </p:cNvSpPr>
          <p:nvPr/>
        </p:nvSpPr>
        <p:spPr bwMode="auto">
          <a:xfrm>
            <a:off x="7573990" y="1755065"/>
            <a:ext cx="177334" cy="177403"/>
          </a:xfrm>
          <a:prstGeom prst="rect">
            <a:avLst/>
          </a:prstGeom>
          <a:solidFill>
            <a:srgbClr val="FF99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96" name="文本框 180"/>
          <p:cNvSpPr txBox="1">
            <a:spLocks noChangeArrowheads="1"/>
          </p:cNvSpPr>
          <p:nvPr/>
        </p:nvSpPr>
        <p:spPr bwMode="auto">
          <a:xfrm>
            <a:off x="7752514" y="1074028"/>
            <a:ext cx="1034249"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您的文字</a:t>
            </a:r>
          </a:p>
        </p:txBody>
      </p:sp>
      <p:sp>
        <p:nvSpPr>
          <p:cNvPr id="97" name="文本框 180"/>
          <p:cNvSpPr txBox="1">
            <a:spLocks noChangeArrowheads="1"/>
          </p:cNvSpPr>
          <p:nvPr/>
        </p:nvSpPr>
        <p:spPr bwMode="auto">
          <a:xfrm>
            <a:off x="7752514" y="1394305"/>
            <a:ext cx="1034249"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您的文字</a:t>
            </a:r>
          </a:p>
        </p:txBody>
      </p:sp>
      <p:sp>
        <p:nvSpPr>
          <p:cNvPr id="98" name="文本框 180"/>
          <p:cNvSpPr txBox="1">
            <a:spLocks noChangeArrowheads="1"/>
          </p:cNvSpPr>
          <p:nvPr/>
        </p:nvSpPr>
        <p:spPr bwMode="auto">
          <a:xfrm>
            <a:off x="7752514" y="1689580"/>
            <a:ext cx="1034249"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rgbClr val="2B2E30"/>
                </a:solidFill>
                <a:latin typeface="微软雅黑" pitchFamily="34" charset="-122"/>
                <a:ea typeface="微软雅黑" pitchFamily="34" charset="-122"/>
              </a:rPr>
              <a:t>您的文字</a:t>
            </a:r>
          </a:p>
        </p:txBody>
      </p:sp>
      <p:sp>
        <p:nvSpPr>
          <p:cNvPr id="99" name="TextBox 55"/>
          <p:cNvSpPr txBox="1">
            <a:spLocks noChangeArrowheads="1"/>
          </p:cNvSpPr>
          <p:nvPr/>
        </p:nvSpPr>
        <p:spPr bwMode="auto">
          <a:xfrm>
            <a:off x="5972034" y="3434978"/>
            <a:ext cx="2729037"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这里输入说明文字这里输入说明文字</a:t>
            </a:r>
          </a:p>
          <a:p>
            <a:pPr eaLnBrk="1" hangingPunct="1"/>
            <a:r>
              <a:rPr lang="zh-CN" altLang="en-US" sz="1050" b="0">
                <a:solidFill>
                  <a:srgbClr val="4D4D4D"/>
                </a:solidFill>
                <a:latin typeface="微软雅黑" pitchFamily="34" charset="-122"/>
                <a:ea typeface="微软雅黑" pitchFamily="34" charset="-122"/>
              </a:rPr>
              <a:t>这里输入说明文字这里输入说明文字</a:t>
            </a:r>
          </a:p>
          <a:p>
            <a:pPr eaLnBrk="1" hangingPunct="1"/>
            <a:r>
              <a:rPr lang="zh-CN" altLang="en-US" sz="1050" b="0">
                <a:solidFill>
                  <a:srgbClr val="4D4D4D"/>
                </a:solidFill>
                <a:latin typeface="微软雅黑" pitchFamily="34" charset="-122"/>
                <a:ea typeface="微软雅黑" pitchFamily="34" charset="-122"/>
              </a:rPr>
              <a:t>这里输入说明文字这里输入说明文字</a:t>
            </a:r>
          </a:p>
          <a:p>
            <a:pPr eaLnBrk="1" hangingPunct="1"/>
            <a:r>
              <a:rPr lang="zh-CN" altLang="en-US" sz="1050" b="0">
                <a:solidFill>
                  <a:srgbClr val="4D4D4D"/>
                </a:solidFill>
                <a:latin typeface="微软雅黑" pitchFamily="34" charset="-122"/>
                <a:ea typeface="微软雅黑" pitchFamily="34" charset="-122"/>
              </a:rPr>
              <a:t>这里输入说明文字这里输入说明文字</a:t>
            </a:r>
          </a:p>
        </p:txBody>
      </p:sp>
    </p:spTree>
    <p:extLst>
      <p:ext uri="{BB962C8B-B14F-4D97-AF65-F5344CB8AC3E}">
        <p14:creationId xmlns:p14="http://schemas.microsoft.com/office/powerpoint/2010/main" val="810732057"/>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500"/>
                                        <p:tgtEl>
                                          <p:spTgt spid="3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300" fill="hold"/>
                                        <p:tgtEl>
                                          <p:spTgt spid="30"/>
                                        </p:tgtEl>
                                        <p:attrNameLst>
                                          <p:attrName>ppt_x</p:attrName>
                                        </p:attrNameLst>
                                      </p:cBhvr>
                                      <p:tavLst>
                                        <p:tav tm="0">
                                          <p:val>
                                            <p:strVal val="0-#ppt_w/2"/>
                                          </p:val>
                                        </p:tav>
                                        <p:tav tm="100000">
                                          <p:val>
                                            <p:strVal val="#ppt_x"/>
                                          </p:val>
                                        </p:tav>
                                      </p:tavLst>
                                    </p:anim>
                                    <p:anim calcmode="lin" valueType="num">
                                      <p:cBhvr>
                                        <p:cTn id="12" dur="3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9"/>
                                        </p:tgtEl>
                                        <p:attrNameLst>
                                          <p:attrName>style.visibility</p:attrName>
                                        </p:attrNameLst>
                                      </p:cBhvr>
                                      <p:to>
                                        <p:strVal val="visible"/>
                                      </p:to>
                                    </p:set>
                                    <p:anim calcmode="lin" valueType="num">
                                      <p:cBhvr>
                                        <p:cTn id="15" dur="300" fill="hold"/>
                                        <p:tgtEl>
                                          <p:spTgt spid="29"/>
                                        </p:tgtEl>
                                        <p:attrNameLst>
                                          <p:attrName>ppt_x</p:attrName>
                                        </p:attrNameLst>
                                      </p:cBhvr>
                                      <p:tavLst>
                                        <p:tav tm="0">
                                          <p:val>
                                            <p:strVal val="0-#ppt_w/2"/>
                                          </p:val>
                                        </p:tav>
                                        <p:tav tm="100000">
                                          <p:val>
                                            <p:strVal val="#ppt_x"/>
                                          </p:val>
                                        </p:tav>
                                      </p:tavLst>
                                    </p:anim>
                                    <p:anim calcmode="lin" valueType="num">
                                      <p:cBhvr>
                                        <p:cTn id="16" dur="3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p:cBhvr>
                                        <p:cTn id="20" dur="500"/>
                                        <p:tgtEl>
                                          <p:spTgt spid="35"/>
                                        </p:tgtEl>
                                      </p:cBhvr>
                                    </p:animEffect>
                                  </p:childTnLst>
                                </p:cTn>
                              </p:par>
                            </p:childTnLst>
                          </p:cTn>
                        </p:par>
                        <p:par>
                          <p:cTn id="21" fill="hold">
                            <p:stCondLst>
                              <p:cond delay="1600"/>
                            </p:stCondLst>
                            <p:childTnLst>
                              <p:par>
                                <p:cTn id="22" presetID="22" presetClass="entr" presetSubtype="2"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p:cBhvr>
                                        <p:cTn id="24" dur="500"/>
                                        <p:tgtEl>
                                          <p:spTgt spid="34"/>
                                        </p:tgtEl>
                                      </p:cBhvr>
                                    </p:animEffect>
                                  </p:childTnLst>
                                </p:cTn>
                              </p:par>
                            </p:childTnLst>
                          </p:cTn>
                        </p:par>
                        <p:par>
                          <p:cTn id="25" fill="hold">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300" fill="hold"/>
                                        <p:tgtEl>
                                          <p:spTgt spid="37"/>
                                        </p:tgtEl>
                                        <p:attrNameLst>
                                          <p:attrName>ppt_w</p:attrName>
                                        </p:attrNameLst>
                                      </p:cBhvr>
                                      <p:tavLst>
                                        <p:tav tm="0">
                                          <p:val>
                                            <p:fltVal val="0"/>
                                          </p:val>
                                        </p:tav>
                                        <p:tav tm="100000">
                                          <p:val>
                                            <p:strVal val="#ppt_w"/>
                                          </p:val>
                                        </p:tav>
                                      </p:tavLst>
                                    </p:anim>
                                    <p:anim calcmode="lin" valueType="num">
                                      <p:cBhvr>
                                        <p:cTn id="29" dur="300" fill="hold"/>
                                        <p:tgtEl>
                                          <p:spTgt spid="37"/>
                                        </p:tgtEl>
                                        <p:attrNameLst>
                                          <p:attrName>ppt_h</p:attrName>
                                        </p:attrNameLst>
                                      </p:cBhvr>
                                      <p:tavLst>
                                        <p:tav tm="0">
                                          <p:val>
                                            <p:fltVal val="0"/>
                                          </p:val>
                                        </p:tav>
                                        <p:tav tm="100000">
                                          <p:val>
                                            <p:strVal val="#ppt_h"/>
                                          </p:val>
                                        </p:tav>
                                      </p:tavLst>
                                    </p:anim>
                                    <p:anim calcmode="lin" valueType="num">
                                      <p:cBhvr>
                                        <p:cTn id="30" dur="300" fill="hold"/>
                                        <p:tgtEl>
                                          <p:spTgt spid="37"/>
                                        </p:tgtEl>
                                        <p:attrNameLst>
                                          <p:attrName>style.rotation</p:attrName>
                                        </p:attrNameLst>
                                      </p:cBhvr>
                                      <p:tavLst>
                                        <p:tav tm="0">
                                          <p:val>
                                            <p:fltVal val="90"/>
                                          </p:val>
                                        </p:tav>
                                        <p:tav tm="100000">
                                          <p:val>
                                            <p:fltVal val="0"/>
                                          </p:val>
                                        </p:tav>
                                      </p:tavLst>
                                    </p:anim>
                                    <p:animEffect transition="in" filter="fade">
                                      <p:cBhvr>
                                        <p:cTn id="31" dur="300"/>
                                        <p:tgtEl>
                                          <p:spTgt spid="37"/>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300" fill="hold"/>
                                        <p:tgtEl>
                                          <p:spTgt spid="38"/>
                                        </p:tgtEl>
                                        <p:attrNameLst>
                                          <p:attrName>ppt_w</p:attrName>
                                        </p:attrNameLst>
                                      </p:cBhvr>
                                      <p:tavLst>
                                        <p:tav tm="0">
                                          <p:val>
                                            <p:fltVal val="0"/>
                                          </p:val>
                                        </p:tav>
                                        <p:tav tm="100000">
                                          <p:val>
                                            <p:strVal val="#ppt_w"/>
                                          </p:val>
                                        </p:tav>
                                      </p:tavLst>
                                    </p:anim>
                                    <p:anim calcmode="lin" valueType="num">
                                      <p:cBhvr>
                                        <p:cTn id="35" dur="300" fill="hold"/>
                                        <p:tgtEl>
                                          <p:spTgt spid="38"/>
                                        </p:tgtEl>
                                        <p:attrNameLst>
                                          <p:attrName>ppt_h</p:attrName>
                                        </p:attrNameLst>
                                      </p:cBhvr>
                                      <p:tavLst>
                                        <p:tav tm="0">
                                          <p:val>
                                            <p:fltVal val="0"/>
                                          </p:val>
                                        </p:tav>
                                        <p:tav tm="100000">
                                          <p:val>
                                            <p:strVal val="#ppt_h"/>
                                          </p:val>
                                        </p:tav>
                                      </p:tavLst>
                                    </p:anim>
                                    <p:anim calcmode="lin" valueType="num">
                                      <p:cBhvr>
                                        <p:cTn id="36" dur="300" fill="hold"/>
                                        <p:tgtEl>
                                          <p:spTgt spid="38"/>
                                        </p:tgtEl>
                                        <p:attrNameLst>
                                          <p:attrName>style.rotation</p:attrName>
                                        </p:attrNameLst>
                                      </p:cBhvr>
                                      <p:tavLst>
                                        <p:tav tm="0">
                                          <p:val>
                                            <p:fltVal val="90"/>
                                          </p:val>
                                        </p:tav>
                                        <p:tav tm="100000">
                                          <p:val>
                                            <p:fltVal val="0"/>
                                          </p:val>
                                        </p:tav>
                                      </p:tavLst>
                                    </p:anim>
                                    <p:animEffect transition="in" filter="fade">
                                      <p:cBhvr>
                                        <p:cTn id="37" dur="300"/>
                                        <p:tgtEl>
                                          <p:spTgt spid="38"/>
                                        </p:tgtEl>
                                      </p:cBhvr>
                                    </p:animEffect>
                                  </p:childTnLst>
                                </p:cTn>
                              </p:par>
                              <p:par>
                                <p:cTn id="38" presetID="31"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300" fill="hold"/>
                                        <p:tgtEl>
                                          <p:spTgt spid="39"/>
                                        </p:tgtEl>
                                        <p:attrNameLst>
                                          <p:attrName>ppt_w</p:attrName>
                                        </p:attrNameLst>
                                      </p:cBhvr>
                                      <p:tavLst>
                                        <p:tav tm="0">
                                          <p:val>
                                            <p:fltVal val="0"/>
                                          </p:val>
                                        </p:tav>
                                        <p:tav tm="100000">
                                          <p:val>
                                            <p:strVal val="#ppt_w"/>
                                          </p:val>
                                        </p:tav>
                                      </p:tavLst>
                                    </p:anim>
                                    <p:anim calcmode="lin" valueType="num">
                                      <p:cBhvr>
                                        <p:cTn id="41" dur="300" fill="hold"/>
                                        <p:tgtEl>
                                          <p:spTgt spid="39"/>
                                        </p:tgtEl>
                                        <p:attrNameLst>
                                          <p:attrName>ppt_h</p:attrName>
                                        </p:attrNameLst>
                                      </p:cBhvr>
                                      <p:tavLst>
                                        <p:tav tm="0">
                                          <p:val>
                                            <p:fltVal val="0"/>
                                          </p:val>
                                        </p:tav>
                                        <p:tav tm="100000">
                                          <p:val>
                                            <p:strVal val="#ppt_h"/>
                                          </p:val>
                                        </p:tav>
                                      </p:tavLst>
                                    </p:anim>
                                    <p:anim calcmode="lin" valueType="num">
                                      <p:cBhvr>
                                        <p:cTn id="42" dur="300" fill="hold"/>
                                        <p:tgtEl>
                                          <p:spTgt spid="39"/>
                                        </p:tgtEl>
                                        <p:attrNameLst>
                                          <p:attrName>style.rotation</p:attrName>
                                        </p:attrNameLst>
                                      </p:cBhvr>
                                      <p:tavLst>
                                        <p:tav tm="0">
                                          <p:val>
                                            <p:fltVal val="90"/>
                                          </p:val>
                                        </p:tav>
                                        <p:tav tm="100000">
                                          <p:val>
                                            <p:fltVal val="0"/>
                                          </p:val>
                                        </p:tav>
                                      </p:tavLst>
                                    </p:anim>
                                    <p:animEffect transition="in" filter="fade">
                                      <p:cBhvr>
                                        <p:cTn id="43" dur="300"/>
                                        <p:tgtEl>
                                          <p:spTgt spid="39"/>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300" fill="hold"/>
                                        <p:tgtEl>
                                          <p:spTgt spid="40"/>
                                        </p:tgtEl>
                                        <p:attrNameLst>
                                          <p:attrName>ppt_w</p:attrName>
                                        </p:attrNameLst>
                                      </p:cBhvr>
                                      <p:tavLst>
                                        <p:tav tm="0">
                                          <p:val>
                                            <p:fltVal val="0"/>
                                          </p:val>
                                        </p:tav>
                                        <p:tav tm="100000">
                                          <p:val>
                                            <p:strVal val="#ppt_w"/>
                                          </p:val>
                                        </p:tav>
                                      </p:tavLst>
                                    </p:anim>
                                    <p:anim calcmode="lin" valueType="num">
                                      <p:cBhvr>
                                        <p:cTn id="47" dur="300" fill="hold"/>
                                        <p:tgtEl>
                                          <p:spTgt spid="40"/>
                                        </p:tgtEl>
                                        <p:attrNameLst>
                                          <p:attrName>ppt_h</p:attrName>
                                        </p:attrNameLst>
                                      </p:cBhvr>
                                      <p:tavLst>
                                        <p:tav tm="0">
                                          <p:val>
                                            <p:fltVal val="0"/>
                                          </p:val>
                                        </p:tav>
                                        <p:tav tm="100000">
                                          <p:val>
                                            <p:strVal val="#ppt_h"/>
                                          </p:val>
                                        </p:tav>
                                      </p:tavLst>
                                    </p:anim>
                                    <p:anim calcmode="lin" valueType="num">
                                      <p:cBhvr>
                                        <p:cTn id="48" dur="300" fill="hold"/>
                                        <p:tgtEl>
                                          <p:spTgt spid="40"/>
                                        </p:tgtEl>
                                        <p:attrNameLst>
                                          <p:attrName>style.rotation</p:attrName>
                                        </p:attrNameLst>
                                      </p:cBhvr>
                                      <p:tavLst>
                                        <p:tav tm="0">
                                          <p:val>
                                            <p:fltVal val="90"/>
                                          </p:val>
                                        </p:tav>
                                        <p:tav tm="100000">
                                          <p:val>
                                            <p:fltVal val="0"/>
                                          </p:val>
                                        </p:tav>
                                      </p:tavLst>
                                    </p:anim>
                                    <p:animEffect transition="in" filter="fade">
                                      <p:cBhvr>
                                        <p:cTn id="49" dur="300"/>
                                        <p:tgtEl>
                                          <p:spTgt spid="40"/>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300" fill="hold"/>
                                        <p:tgtEl>
                                          <p:spTgt spid="41"/>
                                        </p:tgtEl>
                                        <p:attrNameLst>
                                          <p:attrName>ppt_w</p:attrName>
                                        </p:attrNameLst>
                                      </p:cBhvr>
                                      <p:tavLst>
                                        <p:tav tm="0">
                                          <p:val>
                                            <p:fltVal val="0"/>
                                          </p:val>
                                        </p:tav>
                                        <p:tav tm="100000">
                                          <p:val>
                                            <p:strVal val="#ppt_w"/>
                                          </p:val>
                                        </p:tav>
                                      </p:tavLst>
                                    </p:anim>
                                    <p:anim calcmode="lin" valueType="num">
                                      <p:cBhvr>
                                        <p:cTn id="53" dur="300" fill="hold"/>
                                        <p:tgtEl>
                                          <p:spTgt spid="41"/>
                                        </p:tgtEl>
                                        <p:attrNameLst>
                                          <p:attrName>ppt_h</p:attrName>
                                        </p:attrNameLst>
                                      </p:cBhvr>
                                      <p:tavLst>
                                        <p:tav tm="0">
                                          <p:val>
                                            <p:fltVal val="0"/>
                                          </p:val>
                                        </p:tav>
                                        <p:tav tm="100000">
                                          <p:val>
                                            <p:strVal val="#ppt_h"/>
                                          </p:val>
                                        </p:tav>
                                      </p:tavLst>
                                    </p:anim>
                                    <p:anim calcmode="lin" valueType="num">
                                      <p:cBhvr>
                                        <p:cTn id="54" dur="300" fill="hold"/>
                                        <p:tgtEl>
                                          <p:spTgt spid="41"/>
                                        </p:tgtEl>
                                        <p:attrNameLst>
                                          <p:attrName>style.rotation</p:attrName>
                                        </p:attrNameLst>
                                      </p:cBhvr>
                                      <p:tavLst>
                                        <p:tav tm="0">
                                          <p:val>
                                            <p:fltVal val="90"/>
                                          </p:val>
                                        </p:tav>
                                        <p:tav tm="100000">
                                          <p:val>
                                            <p:fltVal val="0"/>
                                          </p:val>
                                        </p:tav>
                                      </p:tavLst>
                                    </p:anim>
                                    <p:animEffect transition="in" filter="fade">
                                      <p:cBhvr>
                                        <p:cTn id="55" dur="300"/>
                                        <p:tgtEl>
                                          <p:spTgt spid="41"/>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300" fill="hold"/>
                                        <p:tgtEl>
                                          <p:spTgt spid="42"/>
                                        </p:tgtEl>
                                        <p:attrNameLst>
                                          <p:attrName>ppt_w</p:attrName>
                                        </p:attrNameLst>
                                      </p:cBhvr>
                                      <p:tavLst>
                                        <p:tav tm="0">
                                          <p:val>
                                            <p:fltVal val="0"/>
                                          </p:val>
                                        </p:tav>
                                        <p:tav tm="100000">
                                          <p:val>
                                            <p:strVal val="#ppt_w"/>
                                          </p:val>
                                        </p:tav>
                                      </p:tavLst>
                                    </p:anim>
                                    <p:anim calcmode="lin" valueType="num">
                                      <p:cBhvr>
                                        <p:cTn id="59" dur="300" fill="hold"/>
                                        <p:tgtEl>
                                          <p:spTgt spid="42"/>
                                        </p:tgtEl>
                                        <p:attrNameLst>
                                          <p:attrName>ppt_h</p:attrName>
                                        </p:attrNameLst>
                                      </p:cBhvr>
                                      <p:tavLst>
                                        <p:tav tm="0">
                                          <p:val>
                                            <p:fltVal val="0"/>
                                          </p:val>
                                        </p:tav>
                                        <p:tav tm="100000">
                                          <p:val>
                                            <p:strVal val="#ppt_h"/>
                                          </p:val>
                                        </p:tav>
                                      </p:tavLst>
                                    </p:anim>
                                    <p:anim calcmode="lin" valueType="num">
                                      <p:cBhvr>
                                        <p:cTn id="60" dur="300" fill="hold"/>
                                        <p:tgtEl>
                                          <p:spTgt spid="42"/>
                                        </p:tgtEl>
                                        <p:attrNameLst>
                                          <p:attrName>style.rotation</p:attrName>
                                        </p:attrNameLst>
                                      </p:cBhvr>
                                      <p:tavLst>
                                        <p:tav tm="0">
                                          <p:val>
                                            <p:fltVal val="90"/>
                                          </p:val>
                                        </p:tav>
                                        <p:tav tm="100000">
                                          <p:val>
                                            <p:fltVal val="0"/>
                                          </p:val>
                                        </p:tav>
                                      </p:tavLst>
                                    </p:anim>
                                    <p:animEffect transition="in" filter="fade">
                                      <p:cBhvr>
                                        <p:cTn id="61" dur="300"/>
                                        <p:tgtEl>
                                          <p:spTgt spid="42"/>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p:cTn id="64" dur="300" fill="hold"/>
                                        <p:tgtEl>
                                          <p:spTgt spid="43"/>
                                        </p:tgtEl>
                                        <p:attrNameLst>
                                          <p:attrName>ppt_w</p:attrName>
                                        </p:attrNameLst>
                                      </p:cBhvr>
                                      <p:tavLst>
                                        <p:tav tm="0">
                                          <p:val>
                                            <p:fltVal val="0"/>
                                          </p:val>
                                        </p:tav>
                                        <p:tav tm="100000">
                                          <p:val>
                                            <p:strVal val="#ppt_w"/>
                                          </p:val>
                                        </p:tav>
                                      </p:tavLst>
                                    </p:anim>
                                    <p:anim calcmode="lin" valueType="num">
                                      <p:cBhvr>
                                        <p:cTn id="65" dur="300" fill="hold"/>
                                        <p:tgtEl>
                                          <p:spTgt spid="43"/>
                                        </p:tgtEl>
                                        <p:attrNameLst>
                                          <p:attrName>ppt_h</p:attrName>
                                        </p:attrNameLst>
                                      </p:cBhvr>
                                      <p:tavLst>
                                        <p:tav tm="0">
                                          <p:val>
                                            <p:fltVal val="0"/>
                                          </p:val>
                                        </p:tav>
                                        <p:tav tm="100000">
                                          <p:val>
                                            <p:strVal val="#ppt_h"/>
                                          </p:val>
                                        </p:tav>
                                      </p:tavLst>
                                    </p:anim>
                                    <p:anim calcmode="lin" valueType="num">
                                      <p:cBhvr>
                                        <p:cTn id="66" dur="300" fill="hold"/>
                                        <p:tgtEl>
                                          <p:spTgt spid="43"/>
                                        </p:tgtEl>
                                        <p:attrNameLst>
                                          <p:attrName>style.rotation</p:attrName>
                                        </p:attrNameLst>
                                      </p:cBhvr>
                                      <p:tavLst>
                                        <p:tav tm="0">
                                          <p:val>
                                            <p:fltVal val="90"/>
                                          </p:val>
                                        </p:tav>
                                        <p:tav tm="100000">
                                          <p:val>
                                            <p:fltVal val="0"/>
                                          </p:val>
                                        </p:tav>
                                      </p:tavLst>
                                    </p:anim>
                                    <p:animEffect transition="in" filter="fade">
                                      <p:cBhvr>
                                        <p:cTn id="67" dur="300"/>
                                        <p:tgtEl>
                                          <p:spTgt spid="43"/>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 calcmode="lin" valueType="num">
                                      <p:cBhvr>
                                        <p:cTn id="70" dur="300" fill="hold"/>
                                        <p:tgtEl>
                                          <p:spTgt spid="44"/>
                                        </p:tgtEl>
                                        <p:attrNameLst>
                                          <p:attrName>ppt_w</p:attrName>
                                        </p:attrNameLst>
                                      </p:cBhvr>
                                      <p:tavLst>
                                        <p:tav tm="0">
                                          <p:val>
                                            <p:fltVal val="0"/>
                                          </p:val>
                                        </p:tav>
                                        <p:tav tm="100000">
                                          <p:val>
                                            <p:strVal val="#ppt_w"/>
                                          </p:val>
                                        </p:tav>
                                      </p:tavLst>
                                    </p:anim>
                                    <p:anim calcmode="lin" valueType="num">
                                      <p:cBhvr>
                                        <p:cTn id="71" dur="300" fill="hold"/>
                                        <p:tgtEl>
                                          <p:spTgt spid="44"/>
                                        </p:tgtEl>
                                        <p:attrNameLst>
                                          <p:attrName>ppt_h</p:attrName>
                                        </p:attrNameLst>
                                      </p:cBhvr>
                                      <p:tavLst>
                                        <p:tav tm="0">
                                          <p:val>
                                            <p:fltVal val="0"/>
                                          </p:val>
                                        </p:tav>
                                        <p:tav tm="100000">
                                          <p:val>
                                            <p:strVal val="#ppt_h"/>
                                          </p:val>
                                        </p:tav>
                                      </p:tavLst>
                                    </p:anim>
                                    <p:anim calcmode="lin" valueType="num">
                                      <p:cBhvr>
                                        <p:cTn id="72" dur="300" fill="hold"/>
                                        <p:tgtEl>
                                          <p:spTgt spid="44"/>
                                        </p:tgtEl>
                                        <p:attrNameLst>
                                          <p:attrName>style.rotation</p:attrName>
                                        </p:attrNameLst>
                                      </p:cBhvr>
                                      <p:tavLst>
                                        <p:tav tm="0">
                                          <p:val>
                                            <p:fltVal val="90"/>
                                          </p:val>
                                        </p:tav>
                                        <p:tav tm="100000">
                                          <p:val>
                                            <p:fltVal val="0"/>
                                          </p:val>
                                        </p:tav>
                                      </p:tavLst>
                                    </p:anim>
                                    <p:animEffect transition="in" filter="fade">
                                      <p:cBhvr>
                                        <p:cTn id="73" dur="300"/>
                                        <p:tgtEl>
                                          <p:spTgt spid="44"/>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300" fill="hold"/>
                                        <p:tgtEl>
                                          <p:spTgt spid="45"/>
                                        </p:tgtEl>
                                        <p:attrNameLst>
                                          <p:attrName>ppt_w</p:attrName>
                                        </p:attrNameLst>
                                      </p:cBhvr>
                                      <p:tavLst>
                                        <p:tav tm="0">
                                          <p:val>
                                            <p:fltVal val="0"/>
                                          </p:val>
                                        </p:tav>
                                        <p:tav tm="100000">
                                          <p:val>
                                            <p:strVal val="#ppt_w"/>
                                          </p:val>
                                        </p:tav>
                                      </p:tavLst>
                                    </p:anim>
                                    <p:anim calcmode="lin" valueType="num">
                                      <p:cBhvr>
                                        <p:cTn id="77" dur="300" fill="hold"/>
                                        <p:tgtEl>
                                          <p:spTgt spid="45"/>
                                        </p:tgtEl>
                                        <p:attrNameLst>
                                          <p:attrName>ppt_h</p:attrName>
                                        </p:attrNameLst>
                                      </p:cBhvr>
                                      <p:tavLst>
                                        <p:tav tm="0">
                                          <p:val>
                                            <p:fltVal val="0"/>
                                          </p:val>
                                        </p:tav>
                                        <p:tav tm="100000">
                                          <p:val>
                                            <p:strVal val="#ppt_h"/>
                                          </p:val>
                                        </p:tav>
                                      </p:tavLst>
                                    </p:anim>
                                    <p:anim calcmode="lin" valueType="num">
                                      <p:cBhvr>
                                        <p:cTn id="78" dur="300" fill="hold"/>
                                        <p:tgtEl>
                                          <p:spTgt spid="45"/>
                                        </p:tgtEl>
                                        <p:attrNameLst>
                                          <p:attrName>style.rotation</p:attrName>
                                        </p:attrNameLst>
                                      </p:cBhvr>
                                      <p:tavLst>
                                        <p:tav tm="0">
                                          <p:val>
                                            <p:fltVal val="90"/>
                                          </p:val>
                                        </p:tav>
                                        <p:tav tm="100000">
                                          <p:val>
                                            <p:fltVal val="0"/>
                                          </p:val>
                                        </p:tav>
                                      </p:tavLst>
                                    </p:anim>
                                    <p:animEffect transition="in" filter="fade">
                                      <p:cBhvr>
                                        <p:cTn id="79" dur="300"/>
                                        <p:tgtEl>
                                          <p:spTgt spid="45"/>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300" fill="hold"/>
                                        <p:tgtEl>
                                          <p:spTgt spid="46"/>
                                        </p:tgtEl>
                                        <p:attrNameLst>
                                          <p:attrName>ppt_w</p:attrName>
                                        </p:attrNameLst>
                                      </p:cBhvr>
                                      <p:tavLst>
                                        <p:tav tm="0">
                                          <p:val>
                                            <p:fltVal val="0"/>
                                          </p:val>
                                        </p:tav>
                                        <p:tav tm="100000">
                                          <p:val>
                                            <p:strVal val="#ppt_w"/>
                                          </p:val>
                                        </p:tav>
                                      </p:tavLst>
                                    </p:anim>
                                    <p:anim calcmode="lin" valueType="num">
                                      <p:cBhvr>
                                        <p:cTn id="83" dur="300" fill="hold"/>
                                        <p:tgtEl>
                                          <p:spTgt spid="46"/>
                                        </p:tgtEl>
                                        <p:attrNameLst>
                                          <p:attrName>ppt_h</p:attrName>
                                        </p:attrNameLst>
                                      </p:cBhvr>
                                      <p:tavLst>
                                        <p:tav tm="0">
                                          <p:val>
                                            <p:fltVal val="0"/>
                                          </p:val>
                                        </p:tav>
                                        <p:tav tm="100000">
                                          <p:val>
                                            <p:strVal val="#ppt_h"/>
                                          </p:val>
                                        </p:tav>
                                      </p:tavLst>
                                    </p:anim>
                                    <p:anim calcmode="lin" valueType="num">
                                      <p:cBhvr>
                                        <p:cTn id="84" dur="300" fill="hold"/>
                                        <p:tgtEl>
                                          <p:spTgt spid="46"/>
                                        </p:tgtEl>
                                        <p:attrNameLst>
                                          <p:attrName>style.rotation</p:attrName>
                                        </p:attrNameLst>
                                      </p:cBhvr>
                                      <p:tavLst>
                                        <p:tav tm="0">
                                          <p:val>
                                            <p:fltVal val="90"/>
                                          </p:val>
                                        </p:tav>
                                        <p:tav tm="100000">
                                          <p:val>
                                            <p:fltVal val="0"/>
                                          </p:val>
                                        </p:tav>
                                      </p:tavLst>
                                    </p:anim>
                                    <p:animEffect transition="in" filter="fade">
                                      <p:cBhvr>
                                        <p:cTn id="85" dur="300"/>
                                        <p:tgtEl>
                                          <p:spTgt spid="4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 calcmode="lin" valueType="num">
                                      <p:cBhvr>
                                        <p:cTn id="88" dur="300" fill="hold"/>
                                        <p:tgtEl>
                                          <p:spTgt spid="47"/>
                                        </p:tgtEl>
                                        <p:attrNameLst>
                                          <p:attrName>ppt_w</p:attrName>
                                        </p:attrNameLst>
                                      </p:cBhvr>
                                      <p:tavLst>
                                        <p:tav tm="0">
                                          <p:val>
                                            <p:fltVal val="0"/>
                                          </p:val>
                                        </p:tav>
                                        <p:tav tm="100000">
                                          <p:val>
                                            <p:strVal val="#ppt_w"/>
                                          </p:val>
                                        </p:tav>
                                      </p:tavLst>
                                    </p:anim>
                                    <p:anim calcmode="lin" valueType="num">
                                      <p:cBhvr>
                                        <p:cTn id="89" dur="300" fill="hold"/>
                                        <p:tgtEl>
                                          <p:spTgt spid="47"/>
                                        </p:tgtEl>
                                        <p:attrNameLst>
                                          <p:attrName>ppt_h</p:attrName>
                                        </p:attrNameLst>
                                      </p:cBhvr>
                                      <p:tavLst>
                                        <p:tav tm="0">
                                          <p:val>
                                            <p:fltVal val="0"/>
                                          </p:val>
                                        </p:tav>
                                        <p:tav tm="100000">
                                          <p:val>
                                            <p:strVal val="#ppt_h"/>
                                          </p:val>
                                        </p:tav>
                                      </p:tavLst>
                                    </p:anim>
                                    <p:anim calcmode="lin" valueType="num">
                                      <p:cBhvr>
                                        <p:cTn id="90" dur="300" fill="hold"/>
                                        <p:tgtEl>
                                          <p:spTgt spid="47"/>
                                        </p:tgtEl>
                                        <p:attrNameLst>
                                          <p:attrName>style.rotation</p:attrName>
                                        </p:attrNameLst>
                                      </p:cBhvr>
                                      <p:tavLst>
                                        <p:tav tm="0">
                                          <p:val>
                                            <p:fltVal val="90"/>
                                          </p:val>
                                        </p:tav>
                                        <p:tav tm="100000">
                                          <p:val>
                                            <p:fltVal val="0"/>
                                          </p:val>
                                        </p:tav>
                                      </p:tavLst>
                                    </p:anim>
                                    <p:animEffect transition="in" filter="fade">
                                      <p:cBhvr>
                                        <p:cTn id="91" dur="300"/>
                                        <p:tgtEl>
                                          <p:spTgt spid="47"/>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 calcmode="lin" valueType="num">
                                      <p:cBhvr>
                                        <p:cTn id="94" dur="300" fill="hold"/>
                                        <p:tgtEl>
                                          <p:spTgt spid="48"/>
                                        </p:tgtEl>
                                        <p:attrNameLst>
                                          <p:attrName>ppt_w</p:attrName>
                                        </p:attrNameLst>
                                      </p:cBhvr>
                                      <p:tavLst>
                                        <p:tav tm="0">
                                          <p:val>
                                            <p:fltVal val="0"/>
                                          </p:val>
                                        </p:tav>
                                        <p:tav tm="100000">
                                          <p:val>
                                            <p:strVal val="#ppt_w"/>
                                          </p:val>
                                        </p:tav>
                                      </p:tavLst>
                                    </p:anim>
                                    <p:anim calcmode="lin" valueType="num">
                                      <p:cBhvr>
                                        <p:cTn id="95" dur="300" fill="hold"/>
                                        <p:tgtEl>
                                          <p:spTgt spid="48"/>
                                        </p:tgtEl>
                                        <p:attrNameLst>
                                          <p:attrName>ppt_h</p:attrName>
                                        </p:attrNameLst>
                                      </p:cBhvr>
                                      <p:tavLst>
                                        <p:tav tm="0">
                                          <p:val>
                                            <p:fltVal val="0"/>
                                          </p:val>
                                        </p:tav>
                                        <p:tav tm="100000">
                                          <p:val>
                                            <p:strVal val="#ppt_h"/>
                                          </p:val>
                                        </p:tav>
                                      </p:tavLst>
                                    </p:anim>
                                    <p:anim calcmode="lin" valueType="num">
                                      <p:cBhvr>
                                        <p:cTn id="96" dur="300" fill="hold"/>
                                        <p:tgtEl>
                                          <p:spTgt spid="48"/>
                                        </p:tgtEl>
                                        <p:attrNameLst>
                                          <p:attrName>style.rotation</p:attrName>
                                        </p:attrNameLst>
                                      </p:cBhvr>
                                      <p:tavLst>
                                        <p:tav tm="0">
                                          <p:val>
                                            <p:fltVal val="90"/>
                                          </p:val>
                                        </p:tav>
                                        <p:tav tm="100000">
                                          <p:val>
                                            <p:fltVal val="0"/>
                                          </p:val>
                                        </p:tav>
                                      </p:tavLst>
                                    </p:anim>
                                    <p:animEffect transition="in" filter="fade">
                                      <p:cBhvr>
                                        <p:cTn id="97" dur="300"/>
                                        <p:tgtEl>
                                          <p:spTgt spid="48"/>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p:cTn id="100" dur="300" fill="hold"/>
                                        <p:tgtEl>
                                          <p:spTgt spid="49"/>
                                        </p:tgtEl>
                                        <p:attrNameLst>
                                          <p:attrName>ppt_w</p:attrName>
                                        </p:attrNameLst>
                                      </p:cBhvr>
                                      <p:tavLst>
                                        <p:tav tm="0">
                                          <p:val>
                                            <p:fltVal val="0"/>
                                          </p:val>
                                        </p:tav>
                                        <p:tav tm="100000">
                                          <p:val>
                                            <p:strVal val="#ppt_w"/>
                                          </p:val>
                                        </p:tav>
                                      </p:tavLst>
                                    </p:anim>
                                    <p:anim calcmode="lin" valueType="num">
                                      <p:cBhvr>
                                        <p:cTn id="101" dur="300" fill="hold"/>
                                        <p:tgtEl>
                                          <p:spTgt spid="49"/>
                                        </p:tgtEl>
                                        <p:attrNameLst>
                                          <p:attrName>ppt_h</p:attrName>
                                        </p:attrNameLst>
                                      </p:cBhvr>
                                      <p:tavLst>
                                        <p:tav tm="0">
                                          <p:val>
                                            <p:fltVal val="0"/>
                                          </p:val>
                                        </p:tav>
                                        <p:tav tm="100000">
                                          <p:val>
                                            <p:strVal val="#ppt_h"/>
                                          </p:val>
                                        </p:tav>
                                      </p:tavLst>
                                    </p:anim>
                                    <p:anim calcmode="lin" valueType="num">
                                      <p:cBhvr>
                                        <p:cTn id="102" dur="300" fill="hold"/>
                                        <p:tgtEl>
                                          <p:spTgt spid="49"/>
                                        </p:tgtEl>
                                        <p:attrNameLst>
                                          <p:attrName>style.rotation</p:attrName>
                                        </p:attrNameLst>
                                      </p:cBhvr>
                                      <p:tavLst>
                                        <p:tav tm="0">
                                          <p:val>
                                            <p:fltVal val="90"/>
                                          </p:val>
                                        </p:tav>
                                        <p:tav tm="100000">
                                          <p:val>
                                            <p:fltVal val="0"/>
                                          </p:val>
                                        </p:tav>
                                      </p:tavLst>
                                    </p:anim>
                                    <p:animEffect transition="in" filter="fade">
                                      <p:cBhvr>
                                        <p:cTn id="103" dur="300"/>
                                        <p:tgtEl>
                                          <p:spTgt spid="49"/>
                                        </p:tgtEl>
                                      </p:cBhvr>
                                    </p:animEffect>
                                  </p:childTnLst>
                                </p:cTn>
                              </p:par>
                              <p:par>
                                <p:cTn id="104" presetID="31" presetClass="entr" presetSubtype="0" fill="hold" grpId="0" nodeType="withEffect">
                                  <p:stCondLst>
                                    <p:cond delay="0"/>
                                  </p:stCondLst>
                                  <p:childTnLst>
                                    <p:set>
                                      <p:cBhvr>
                                        <p:cTn id="105" dur="1" fill="hold">
                                          <p:stCondLst>
                                            <p:cond delay="0"/>
                                          </p:stCondLst>
                                        </p:cTn>
                                        <p:tgtEl>
                                          <p:spTgt spid="50"/>
                                        </p:tgtEl>
                                        <p:attrNameLst>
                                          <p:attrName>style.visibility</p:attrName>
                                        </p:attrNameLst>
                                      </p:cBhvr>
                                      <p:to>
                                        <p:strVal val="visible"/>
                                      </p:to>
                                    </p:set>
                                    <p:anim calcmode="lin" valueType="num">
                                      <p:cBhvr>
                                        <p:cTn id="106" dur="300" fill="hold"/>
                                        <p:tgtEl>
                                          <p:spTgt spid="50"/>
                                        </p:tgtEl>
                                        <p:attrNameLst>
                                          <p:attrName>ppt_w</p:attrName>
                                        </p:attrNameLst>
                                      </p:cBhvr>
                                      <p:tavLst>
                                        <p:tav tm="0">
                                          <p:val>
                                            <p:fltVal val="0"/>
                                          </p:val>
                                        </p:tav>
                                        <p:tav tm="100000">
                                          <p:val>
                                            <p:strVal val="#ppt_w"/>
                                          </p:val>
                                        </p:tav>
                                      </p:tavLst>
                                    </p:anim>
                                    <p:anim calcmode="lin" valueType="num">
                                      <p:cBhvr>
                                        <p:cTn id="107" dur="300" fill="hold"/>
                                        <p:tgtEl>
                                          <p:spTgt spid="50"/>
                                        </p:tgtEl>
                                        <p:attrNameLst>
                                          <p:attrName>ppt_h</p:attrName>
                                        </p:attrNameLst>
                                      </p:cBhvr>
                                      <p:tavLst>
                                        <p:tav tm="0">
                                          <p:val>
                                            <p:fltVal val="0"/>
                                          </p:val>
                                        </p:tav>
                                        <p:tav tm="100000">
                                          <p:val>
                                            <p:strVal val="#ppt_h"/>
                                          </p:val>
                                        </p:tav>
                                      </p:tavLst>
                                    </p:anim>
                                    <p:anim calcmode="lin" valueType="num">
                                      <p:cBhvr>
                                        <p:cTn id="108" dur="300" fill="hold"/>
                                        <p:tgtEl>
                                          <p:spTgt spid="50"/>
                                        </p:tgtEl>
                                        <p:attrNameLst>
                                          <p:attrName>style.rotation</p:attrName>
                                        </p:attrNameLst>
                                      </p:cBhvr>
                                      <p:tavLst>
                                        <p:tav tm="0">
                                          <p:val>
                                            <p:fltVal val="90"/>
                                          </p:val>
                                        </p:tav>
                                        <p:tav tm="100000">
                                          <p:val>
                                            <p:fltVal val="0"/>
                                          </p:val>
                                        </p:tav>
                                      </p:tavLst>
                                    </p:anim>
                                    <p:animEffect transition="in" filter="fade">
                                      <p:cBhvr>
                                        <p:cTn id="109" dur="300"/>
                                        <p:tgtEl>
                                          <p:spTgt spid="50"/>
                                        </p:tgtEl>
                                      </p:cBhvr>
                                    </p:animEffect>
                                  </p:childTnLst>
                                </p:cTn>
                              </p:par>
                              <p:par>
                                <p:cTn id="110" presetID="31" presetClass="entr" presetSubtype="0" fill="hold" grpId="0" nodeType="withEffect">
                                  <p:stCondLst>
                                    <p:cond delay="0"/>
                                  </p:stCondLst>
                                  <p:childTnLst>
                                    <p:set>
                                      <p:cBhvr>
                                        <p:cTn id="111" dur="1" fill="hold">
                                          <p:stCondLst>
                                            <p:cond delay="0"/>
                                          </p:stCondLst>
                                        </p:cTn>
                                        <p:tgtEl>
                                          <p:spTgt spid="51"/>
                                        </p:tgtEl>
                                        <p:attrNameLst>
                                          <p:attrName>style.visibility</p:attrName>
                                        </p:attrNameLst>
                                      </p:cBhvr>
                                      <p:to>
                                        <p:strVal val="visible"/>
                                      </p:to>
                                    </p:set>
                                    <p:anim calcmode="lin" valueType="num">
                                      <p:cBhvr>
                                        <p:cTn id="112" dur="300" fill="hold"/>
                                        <p:tgtEl>
                                          <p:spTgt spid="51"/>
                                        </p:tgtEl>
                                        <p:attrNameLst>
                                          <p:attrName>ppt_w</p:attrName>
                                        </p:attrNameLst>
                                      </p:cBhvr>
                                      <p:tavLst>
                                        <p:tav tm="0">
                                          <p:val>
                                            <p:fltVal val="0"/>
                                          </p:val>
                                        </p:tav>
                                        <p:tav tm="100000">
                                          <p:val>
                                            <p:strVal val="#ppt_w"/>
                                          </p:val>
                                        </p:tav>
                                      </p:tavLst>
                                    </p:anim>
                                    <p:anim calcmode="lin" valueType="num">
                                      <p:cBhvr>
                                        <p:cTn id="113" dur="300" fill="hold"/>
                                        <p:tgtEl>
                                          <p:spTgt spid="51"/>
                                        </p:tgtEl>
                                        <p:attrNameLst>
                                          <p:attrName>ppt_h</p:attrName>
                                        </p:attrNameLst>
                                      </p:cBhvr>
                                      <p:tavLst>
                                        <p:tav tm="0">
                                          <p:val>
                                            <p:fltVal val="0"/>
                                          </p:val>
                                        </p:tav>
                                        <p:tav tm="100000">
                                          <p:val>
                                            <p:strVal val="#ppt_h"/>
                                          </p:val>
                                        </p:tav>
                                      </p:tavLst>
                                    </p:anim>
                                    <p:anim calcmode="lin" valueType="num">
                                      <p:cBhvr>
                                        <p:cTn id="114" dur="300" fill="hold"/>
                                        <p:tgtEl>
                                          <p:spTgt spid="51"/>
                                        </p:tgtEl>
                                        <p:attrNameLst>
                                          <p:attrName>style.rotation</p:attrName>
                                        </p:attrNameLst>
                                      </p:cBhvr>
                                      <p:tavLst>
                                        <p:tav tm="0">
                                          <p:val>
                                            <p:fltVal val="90"/>
                                          </p:val>
                                        </p:tav>
                                        <p:tav tm="100000">
                                          <p:val>
                                            <p:fltVal val="0"/>
                                          </p:val>
                                        </p:tav>
                                      </p:tavLst>
                                    </p:anim>
                                    <p:animEffect transition="in" filter="fade">
                                      <p:cBhvr>
                                        <p:cTn id="115" dur="300"/>
                                        <p:tgtEl>
                                          <p:spTgt spid="51"/>
                                        </p:tgtEl>
                                      </p:cBhvr>
                                    </p:animEffect>
                                  </p:childTnLst>
                                </p:cTn>
                              </p:par>
                              <p:par>
                                <p:cTn id="116" presetID="31" presetClass="entr" presetSubtype="0" fill="hold" grpId="0" nodeType="withEffect">
                                  <p:stCondLst>
                                    <p:cond delay="0"/>
                                  </p:stCondLst>
                                  <p:childTnLst>
                                    <p:set>
                                      <p:cBhvr>
                                        <p:cTn id="117" dur="1" fill="hold">
                                          <p:stCondLst>
                                            <p:cond delay="0"/>
                                          </p:stCondLst>
                                        </p:cTn>
                                        <p:tgtEl>
                                          <p:spTgt spid="52"/>
                                        </p:tgtEl>
                                        <p:attrNameLst>
                                          <p:attrName>style.visibility</p:attrName>
                                        </p:attrNameLst>
                                      </p:cBhvr>
                                      <p:to>
                                        <p:strVal val="visible"/>
                                      </p:to>
                                    </p:set>
                                    <p:anim calcmode="lin" valueType="num">
                                      <p:cBhvr>
                                        <p:cTn id="118" dur="300" fill="hold"/>
                                        <p:tgtEl>
                                          <p:spTgt spid="52"/>
                                        </p:tgtEl>
                                        <p:attrNameLst>
                                          <p:attrName>ppt_w</p:attrName>
                                        </p:attrNameLst>
                                      </p:cBhvr>
                                      <p:tavLst>
                                        <p:tav tm="0">
                                          <p:val>
                                            <p:fltVal val="0"/>
                                          </p:val>
                                        </p:tav>
                                        <p:tav tm="100000">
                                          <p:val>
                                            <p:strVal val="#ppt_w"/>
                                          </p:val>
                                        </p:tav>
                                      </p:tavLst>
                                    </p:anim>
                                    <p:anim calcmode="lin" valueType="num">
                                      <p:cBhvr>
                                        <p:cTn id="119" dur="300" fill="hold"/>
                                        <p:tgtEl>
                                          <p:spTgt spid="52"/>
                                        </p:tgtEl>
                                        <p:attrNameLst>
                                          <p:attrName>ppt_h</p:attrName>
                                        </p:attrNameLst>
                                      </p:cBhvr>
                                      <p:tavLst>
                                        <p:tav tm="0">
                                          <p:val>
                                            <p:fltVal val="0"/>
                                          </p:val>
                                        </p:tav>
                                        <p:tav tm="100000">
                                          <p:val>
                                            <p:strVal val="#ppt_h"/>
                                          </p:val>
                                        </p:tav>
                                      </p:tavLst>
                                    </p:anim>
                                    <p:anim calcmode="lin" valueType="num">
                                      <p:cBhvr>
                                        <p:cTn id="120" dur="300" fill="hold"/>
                                        <p:tgtEl>
                                          <p:spTgt spid="52"/>
                                        </p:tgtEl>
                                        <p:attrNameLst>
                                          <p:attrName>style.rotation</p:attrName>
                                        </p:attrNameLst>
                                      </p:cBhvr>
                                      <p:tavLst>
                                        <p:tav tm="0">
                                          <p:val>
                                            <p:fltVal val="90"/>
                                          </p:val>
                                        </p:tav>
                                        <p:tav tm="100000">
                                          <p:val>
                                            <p:fltVal val="0"/>
                                          </p:val>
                                        </p:tav>
                                      </p:tavLst>
                                    </p:anim>
                                    <p:animEffect transition="in" filter="fade">
                                      <p:cBhvr>
                                        <p:cTn id="121" dur="300"/>
                                        <p:tgtEl>
                                          <p:spTgt spid="52"/>
                                        </p:tgtEl>
                                      </p:cBhvr>
                                    </p:animEffect>
                                  </p:childTnLst>
                                </p:cTn>
                              </p:par>
                              <p:par>
                                <p:cTn id="122" presetID="31" presetClass="entr" presetSubtype="0" fill="hold" grpId="0" nodeType="withEffect">
                                  <p:stCondLst>
                                    <p:cond delay="0"/>
                                  </p:stCondLst>
                                  <p:childTnLst>
                                    <p:set>
                                      <p:cBhvr>
                                        <p:cTn id="123" dur="1" fill="hold">
                                          <p:stCondLst>
                                            <p:cond delay="0"/>
                                          </p:stCondLst>
                                        </p:cTn>
                                        <p:tgtEl>
                                          <p:spTgt spid="53"/>
                                        </p:tgtEl>
                                        <p:attrNameLst>
                                          <p:attrName>style.visibility</p:attrName>
                                        </p:attrNameLst>
                                      </p:cBhvr>
                                      <p:to>
                                        <p:strVal val="visible"/>
                                      </p:to>
                                    </p:set>
                                    <p:anim calcmode="lin" valueType="num">
                                      <p:cBhvr>
                                        <p:cTn id="124" dur="300" fill="hold"/>
                                        <p:tgtEl>
                                          <p:spTgt spid="53"/>
                                        </p:tgtEl>
                                        <p:attrNameLst>
                                          <p:attrName>ppt_w</p:attrName>
                                        </p:attrNameLst>
                                      </p:cBhvr>
                                      <p:tavLst>
                                        <p:tav tm="0">
                                          <p:val>
                                            <p:fltVal val="0"/>
                                          </p:val>
                                        </p:tav>
                                        <p:tav tm="100000">
                                          <p:val>
                                            <p:strVal val="#ppt_w"/>
                                          </p:val>
                                        </p:tav>
                                      </p:tavLst>
                                    </p:anim>
                                    <p:anim calcmode="lin" valueType="num">
                                      <p:cBhvr>
                                        <p:cTn id="125" dur="300" fill="hold"/>
                                        <p:tgtEl>
                                          <p:spTgt spid="53"/>
                                        </p:tgtEl>
                                        <p:attrNameLst>
                                          <p:attrName>ppt_h</p:attrName>
                                        </p:attrNameLst>
                                      </p:cBhvr>
                                      <p:tavLst>
                                        <p:tav tm="0">
                                          <p:val>
                                            <p:fltVal val="0"/>
                                          </p:val>
                                        </p:tav>
                                        <p:tav tm="100000">
                                          <p:val>
                                            <p:strVal val="#ppt_h"/>
                                          </p:val>
                                        </p:tav>
                                      </p:tavLst>
                                    </p:anim>
                                    <p:anim calcmode="lin" valueType="num">
                                      <p:cBhvr>
                                        <p:cTn id="126" dur="300" fill="hold"/>
                                        <p:tgtEl>
                                          <p:spTgt spid="53"/>
                                        </p:tgtEl>
                                        <p:attrNameLst>
                                          <p:attrName>style.rotation</p:attrName>
                                        </p:attrNameLst>
                                      </p:cBhvr>
                                      <p:tavLst>
                                        <p:tav tm="0">
                                          <p:val>
                                            <p:fltVal val="90"/>
                                          </p:val>
                                        </p:tav>
                                        <p:tav tm="100000">
                                          <p:val>
                                            <p:fltVal val="0"/>
                                          </p:val>
                                        </p:tav>
                                      </p:tavLst>
                                    </p:anim>
                                    <p:animEffect transition="in" filter="fade">
                                      <p:cBhvr>
                                        <p:cTn id="127" dur="300"/>
                                        <p:tgtEl>
                                          <p:spTgt spid="53"/>
                                        </p:tgtEl>
                                      </p:cBhvr>
                                    </p:animEffect>
                                  </p:childTnLst>
                                </p:cTn>
                              </p:par>
                              <p:par>
                                <p:cTn id="128" presetID="31" presetClass="entr" presetSubtype="0" fill="hold" grpId="0" nodeType="withEffect">
                                  <p:stCondLst>
                                    <p:cond delay="0"/>
                                  </p:stCondLst>
                                  <p:childTnLst>
                                    <p:set>
                                      <p:cBhvr>
                                        <p:cTn id="129" dur="1" fill="hold">
                                          <p:stCondLst>
                                            <p:cond delay="0"/>
                                          </p:stCondLst>
                                        </p:cTn>
                                        <p:tgtEl>
                                          <p:spTgt spid="54"/>
                                        </p:tgtEl>
                                        <p:attrNameLst>
                                          <p:attrName>style.visibility</p:attrName>
                                        </p:attrNameLst>
                                      </p:cBhvr>
                                      <p:to>
                                        <p:strVal val="visible"/>
                                      </p:to>
                                    </p:set>
                                    <p:anim calcmode="lin" valueType="num">
                                      <p:cBhvr>
                                        <p:cTn id="130" dur="300" fill="hold"/>
                                        <p:tgtEl>
                                          <p:spTgt spid="54"/>
                                        </p:tgtEl>
                                        <p:attrNameLst>
                                          <p:attrName>ppt_w</p:attrName>
                                        </p:attrNameLst>
                                      </p:cBhvr>
                                      <p:tavLst>
                                        <p:tav tm="0">
                                          <p:val>
                                            <p:fltVal val="0"/>
                                          </p:val>
                                        </p:tav>
                                        <p:tav tm="100000">
                                          <p:val>
                                            <p:strVal val="#ppt_w"/>
                                          </p:val>
                                        </p:tav>
                                      </p:tavLst>
                                    </p:anim>
                                    <p:anim calcmode="lin" valueType="num">
                                      <p:cBhvr>
                                        <p:cTn id="131" dur="300" fill="hold"/>
                                        <p:tgtEl>
                                          <p:spTgt spid="54"/>
                                        </p:tgtEl>
                                        <p:attrNameLst>
                                          <p:attrName>ppt_h</p:attrName>
                                        </p:attrNameLst>
                                      </p:cBhvr>
                                      <p:tavLst>
                                        <p:tav tm="0">
                                          <p:val>
                                            <p:fltVal val="0"/>
                                          </p:val>
                                        </p:tav>
                                        <p:tav tm="100000">
                                          <p:val>
                                            <p:strVal val="#ppt_h"/>
                                          </p:val>
                                        </p:tav>
                                      </p:tavLst>
                                    </p:anim>
                                    <p:anim calcmode="lin" valueType="num">
                                      <p:cBhvr>
                                        <p:cTn id="132" dur="300" fill="hold"/>
                                        <p:tgtEl>
                                          <p:spTgt spid="54"/>
                                        </p:tgtEl>
                                        <p:attrNameLst>
                                          <p:attrName>style.rotation</p:attrName>
                                        </p:attrNameLst>
                                      </p:cBhvr>
                                      <p:tavLst>
                                        <p:tav tm="0">
                                          <p:val>
                                            <p:fltVal val="90"/>
                                          </p:val>
                                        </p:tav>
                                        <p:tav tm="100000">
                                          <p:val>
                                            <p:fltVal val="0"/>
                                          </p:val>
                                        </p:tav>
                                      </p:tavLst>
                                    </p:anim>
                                    <p:animEffect transition="in" filter="fade">
                                      <p:cBhvr>
                                        <p:cTn id="133" dur="300"/>
                                        <p:tgtEl>
                                          <p:spTgt spid="54"/>
                                        </p:tgtEl>
                                      </p:cBhvr>
                                    </p:animEffect>
                                  </p:childTnLst>
                                </p:cTn>
                              </p:par>
                              <p:par>
                                <p:cTn id="134" presetID="31" presetClass="entr" presetSubtype="0" fill="hold" grpId="0" nodeType="withEffect">
                                  <p:stCondLst>
                                    <p:cond delay="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300" fill="hold"/>
                                        <p:tgtEl>
                                          <p:spTgt spid="55"/>
                                        </p:tgtEl>
                                        <p:attrNameLst>
                                          <p:attrName>ppt_w</p:attrName>
                                        </p:attrNameLst>
                                      </p:cBhvr>
                                      <p:tavLst>
                                        <p:tav tm="0">
                                          <p:val>
                                            <p:fltVal val="0"/>
                                          </p:val>
                                        </p:tav>
                                        <p:tav tm="100000">
                                          <p:val>
                                            <p:strVal val="#ppt_w"/>
                                          </p:val>
                                        </p:tav>
                                      </p:tavLst>
                                    </p:anim>
                                    <p:anim calcmode="lin" valueType="num">
                                      <p:cBhvr>
                                        <p:cTn id="137" dur="300" fill="hold"/>
                                        <p:tgtEl>
                                          <p:spTgt spid="55"/>
                                        </p:tgtEl>
                                        <p:attrNameLst>
                                          <p:attrName>ppt_h</p:attrName>
                                        </p:attrNameLst>
                                      </p:cBhvr>
                                      <p:tavLst>
                                        <p:tav tm="0">
                                          <p:val>
                                            <p:fltVal val="0"/>
                                          </p:val>
                                        </p:tav>
                                        <p:tav tm="100000">
                                          <p:val>
                                            <p:strVal val="#ppt_h"/>
                                          </p:val>
                                        </p:tav>
                                      </p:tavLst>
                                    </p:anim>
                                    <p:anim calcmode="lin" valueType="num">
                                      <p:cBhvr>
                                        <p:cTn id="138" dur="300" fill="hold"/>
                                        <p:tgtEl>
                                          <p:spTgt spid="55"/>
                                        </p:tgtEl>
                                        <p:attrNameLst>
                                          <p:attrName>style.rotation</p:attrName>
                                        </p:attrNameLst>
                                      </p:cBhvr>
                                      <p:tavLst>
                                        <p:tav tm="0">
                                          <p:val>
                                            <p:fltVal val="90"/>
                                          </p:val>
                                        </p:tav>
                                        <p:tav tm="100000">
                                          <p:val>
                                            <p:fltVal val="0"/>
                                          </p:val>
                                        </p:tav>
                                      </p:tavLst>
                                    </p:anim>
                                    <p:animEffect transition="in" filter="fade">
                                      <p:cBhvr>
                                        <p:cTn id="139" dur="300"/>
                                        <p:tgtEl>
                                          <p:spTgt spid="55"/>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56"/>
                                        </p:tgtEl>
                                        <p:attrNameLst>
                                          <p:attrName>style.visibility</p:attrName>
                                        </p:attrNameLst>
                                      </p:cBhvr>
                                      <p:to>
                                        <p:strVal val="visible"/>
                                      </p:to>
                                    </p:set>
                                    <p:anim calcmode="lin" valueType="num">
                                      <p:cBhvr>
                                        <p:cTn id="142" dur="300" fill="hold"/>
                                        <p:tgtEl>
                                          <p:spTgt spid="56"/>
                                        </p:tgtEl>
                                        <p:attrNameLst>
                                          <p:attrName>ppt_w</p:attrName>
                                        </p:attrNameLst>
                                      </p:cBhvr>
                                      <p:tavLst>
                                        <p:tav tm="0">
                                          <p:val>
                                            <p:fltVal val="0"/>
                                          </p:val>
                                        </p:tav>
                                        <p:tav tm="100000">
                                          <p:val>
                                            <p:strVal val="#ppt_w"/>
                                          </p:val>
                                        </p:tav>
                                      </p:tavLst>
                                    </p:anim>
                                    <p:anim calcmode="lin" valueType="num">
                                      <p:cBhvr>
                                        <p:cTn id="143" dur="300" fill="hold"/>
                                        <p:tgtEl>
                                          <p:spTgt spid="56"/>
                                        </p:tgtEl>
                                        <p:attrNameLst>
                                          <p:attrName>ppt_h</p:attrName>
                                        </p:attrNameLst>
                                      </p:cBhvr>
                                      <p:tavLst>
                                        <p:tav tm="0">
                                          <p:val>
                                            <p:fltVal val="0"/>
                                          </p:val>
                                        </p:tav>
                                        <p:tav tm="100000">
                                          <p:val>
                                            <p:strVal val="#ppt_h"/>
                                          </p:val>
                                        </p:tav>
                                      </p:tavLst>
                                    </p:anim>
                                    <p:anim calcmode="lin" valueType="num">
                                      <p:cBhvr>
                                        <p:cTn id="144" dur="300" fill="hold"/>
                                        <p:tgtEl>
                                          <p:spTgt spid="56"/>
                                        </p:tgtEl>
                                        <p:attrNameLst>
                                          <p:attrName>style.rotation</p:attrName>
                                        </p:attrNameLst>
                                      </p:cBhvr>
                                      <p:tavLst>
                                        <p:tav tm="0">
                                          <p:val>
                                            <p:fltVal val="90"/>
                                          </p:val>
                                        </p:tav>
                                        <p:tav tm="100000">
                                          <p:val>
                                            <p:fltVal val="0"/>
                                          </p:val>
                                        </p:tav>
                                      </p:tavLst>
                                    </p:anim>
                                    <p:animEffect transition="in" filter="fade">
                                      <p:cBhvr>
                                        <p:cTn id="145" dur="300"/>
                                        <p:tgtEl>
                                          <p:spTgt spid="56"/>
                                        </p:tgtEl>
                                      </p:cBhvr>
                                    </p:animEffect>
                                  </p:childTnLst>
                                </p:cTn>
                              </p:par>
                              <p:par>
                                <p:cTn id="146" presetID="31" presetClass="entr" presetSubtype="0" fill="hold" grpId="0" nodeType="withEffect">
                                  <p:stCondLst>
                                    <p:cond delay="0"/>
                                  </p:stCondLst>
                                  <p:childTnLst>
                                    <p:set>
                                      <p:cBhvr>
                                        <p:cTn id="147" dur="1" fill="hold">
                                          <p:stCondLst>
                                            <p:cond delay="0"/>
                                          </p:stCondLst>
                                        </p:cTn>
                                        <p:tgtEl>
                                          <p:spTgt spid="57"/>
                                        </p:tgtEl>
                                        <p:attrNameLst>
                                          <p:attrName>style.visibility</p:attrName>
                                        </p:attrNameLst>
                                      </p:cBhvr>
                                      <p:to>
                                        <p:strVal val="visible"/>
                                      </p:to>
                                    </p:set>
                                    <p:anim calcmode="lin" valueType="num">
                                      <p:cBhvr>
                                        <p:cTn id="148" dur="300" fill="hold"/>
                                        <p:tgtEl>
                                          <p:spTgt spid="57"/>
                                        </p:tgtEl>
                                        <p:attrNameLst>
                                          <p:attrName>ppt_w</p:attrName>
                                        </p:attrNameLst>
                                      </p:cBhvr>
                                      <p:tavLst>
                                        <p:tav tm="0">
                                          <p:val>
                                            <p:fltVal val="0"/>
                                          </p:val>
                                        </p:tav>
                                        <p:tav tm="100000">
                                          <p:val>
                                            <p:strVal val="#ppt_w"/>
                                          </p:val>
                                        </p:tav>
                                      </p:tavLst>
                                    </p:anim>
                                    <p:anim calcmode="lin" valueType="num">
                                      <p:cBhvr>
                                        <p:cTn id="149" dur="300" fill="hold"/>
                                        <p:tgtEl>
                                          <p:spTgt spid="57"/>
                                        </p:tgtEl>
                                        <p:attrNameLst>
                                          <p:attrName>ppt_h</p:attrName>
                                        </p:attrNameLst>
                                      </p:cBhvr>
                                      <p:tavLst>
                                        <p:tav tm="0">
                                          <p:val>
                                            <p:fltVal val="0"/>
                                          </p:val>
                                        </p:tav>
                                        <p:tav tm="100000">
                                          <p:val>
                                            <p:strVal val="#ppt_h"/>
                                          </p:val>
                                        </p:tav>
                                      </p:tavLst>
                                    </p:anim>
                                    <p:anim calcmode="lin" valueType="num">
                                      <p:cBhvr>
                                        <p:cTn id="150" dur="300" fill="hold"/>
                                        <p:tgtEl>
                                          <p:spTgt spid="57"/>
                                        </p:tgtEl>
                                        <p:attrNameLst>
                                          <p:attrName>style.rotation</p:attrName>
                                        </p:attrNameLst>
                                      </p:cBhvr>
                                      <p:tavLst>
                                        <p:tav tm="0">
                                          <p:val>
                                            <p:fltVal val="90"/>
                                          </p:val>
                                        </p:tav>
                                        <p:tav tm="100000">
                                          <p:val>
                                            <p:fltVal val="0"/>
                                          </p:val>
                                        </p:tav>
                                      </p:tavLst>
                                    </p:anim>
                                    <p:animEffect transition="in" filter="fade">
                                      <p:cBhvr>
                                        <p:cTn id="151" dur="300"/>
                                        <p:tgtEl>
                                          <p:spTgt spid="57"/>
                                        </p:tgtEl>
                                      </p:cBhvr>
                                    </p:animEffect>
                                  </p:childTnLst>
                                </p:cTn>
                              </p:par>
                              <p:par>
                                <p:cTn id="152" presetID="31" presetClass="entr" presetSubtype="0" fill="hold" grpId="0" nodeType="withEffect">
                                  <p:stCondLst>
                                    <p:cond delay="0"/>
                                  </p:stCondLst>
                                  <p:childTnLst>
                                    <p:set>
                                      <p:cBhvr>
                                        <p:cTn id="153" dur="1" fill="hold">
                                          <p:stCondLst>
                                            <p:cond delay="0"/>
                                          </p:stCondLst>
                                        </p:cTn>
                                        <p:tgtEl>
                                          <p:spTgt spid="58"/>
                                        </p:tgtEl>
                                        <p:attrNameLst>
                                          <p:attrName>style.visibility</p:attrName>
                                        </p:attrNameLst>
                                      </p:cBhvr>
                                      <p:to>
                                        <p:strVal val="visible"/>
                                      </p:to>
                                    </p:set>
                                    <p:anim calcmode="lin" valueType="num">
                                      <p:cBhvr>
                                        <p:cTn id="154" dur="300" fill="hold"/>
                                        <p:tgtEl>
                                          <p:spTgt spid="58"/>
                                        </p:tgtEl>
                                        <p:attrNameLst>
                                          <p:attrName>ppt_w</p:attrName>
                                        </p:attrNameLst>
                                      </p:cBhvr>
                                      <p:tavLst>
                                        <p:tav tm="0">
                                          <p:val>
                                            <p:fltVal val="0"/>
                                          </p:val>
                                        </p:tav>
                                        <p:tav tm="100000">
                                          <p:val>
                                            <p:strVal val="#ppt_w"/>
                                          </p:val>
                                        </p:tav>
                                      </p:tavLst>
                                    </p:anim>
                                    <p:anim calcmode="lin" valueType="num">
                                      <p:cBhvr>
                                        <p:cTn id="155" dur="300" fill="hold"/>
                                        <p:tgtEl>
                                          <p:spTgt spid="58"/>
                                        </p:tgtEl>
                                        <p:attrNameLst>
                                          <p:attrName>ppt_h</p:attrName>
                                        </p:attrNameLst>
                                      </p:cBhvr>
                                      <p:tavLst>
                                        <p:tav tm="0">
                                          <p:val>
                                            <p:fltVal val="0"/>
                                          </p:val>
                                        </p:tav>
                                        <p:tav tm="100000">
                                          <p:val>
                                            <p:strVal val="#ppt_h"/>
                                          </p:val>
                                        </p:tav>
                                      </p:tavLst>
                                    </p:anim>
                                    <p:anim calcmode="lin" valueType="num">
                                      <p:cBhvr>
                                        <p:cTn id="156" dur="300" fill="hold"/>
                                        <p:tgtEl>
                                          <p:spTgt spid="58"/>
                                        </p:tgtEl>
                                        <p:attrNameLst>
                                          <p:attrName>style.rotation</p:attrName>
                                        </p:attrNameLst>
                                      </p:cBhvr>
                                      <p:tavLst>
                                        <p:tav tm="0">
                                          <p:val>
                                            <p:fltVal val="90"/>
                                          </p:val>
                                        </p:tav>
                                        <p:tav tm="100000">
                                          <p:val>
                                            <p:fltVal val="0"/>
                                          </p:val>
                                        </p:tav>
                                      </p:tavLst>
                                    </p:anim>
                                    <p:animEffect transition="in" filter="fade">
                                      <p:cBhvr>
                                        <p:cTn id="157" dur="300"/>
                                        <p:tgtEl>
                                          <p:spTgt spid="58"/>
                                        </p:tgtEl>
                                      </p:cBhvr>
                                    </p:animEffect>
                                  </p:childTnLst>
                                </p:cTn>
                              </p:par>
                              <p:par>
                                <p:cTn id="158" presetID="31" presetClass="entr" presetSubtype="0" fill="hold" grpId="0" nodeType="withEffect">
                                  <p:stCondLst>
                                    <p:cond delay="0"/>
                                  </p:stCondLst>
                                  <p:childTnLst>
                                    <p:set>
                                      <p:cBhvr>
                                        <p:cTn id="159" dur="1" fill="hold">
                                          <p:stCondLst>
                                            <p:cond delay="0"/>
                                          </p:stCondLst>
                                        </p:cTn>
                                        <p:tgtEl>
                                          <p:spTgt spid="59"/>
                                        </p:tgtEl>
                                        <p:attrNameLst>
                                          <p:attrName>style.visibility</p:attrName>
                                        </p:attrNameLst>
                                      </p:cBhvr>
                                      <p:to>
                                        <p:strVal val="visible"/>
                                      </p:to>
                                    </p:set>
                                    <p:anim calcmode="lin" valueType="num">
                                      <p:cBhvr>
                                        <p:cTn id="160" dur="300" fill="hold"/>
                                        <p:tgtEl>
                                          <p:spTgt spid="59"/>
                                        </p:tgtEl>
                                        <p:attrNameLst>
                                          <p:attrName>ppt_w</p:attrName>
                                        </p:attrNameLst>
                                      </p:cBhvr>
                                      <p:tavLst>
                                        <p:tav tm="0">
                                          <p:val>
                                            <p:fltVal val="0"/>
                                          </p:val>
                                        </p:tav>
                                        <p:tav tm="100000">
                                          <p:val>
                                            <p:strVal val="#ppt_w"/>
                                          </p:val>
                                        </p:tav>
                                      </p:tavLst>
                                    </p:anim>
                                    <p:anim calcmode="lin" valueType="num">
                                      <p:cBhvr>
                                        <p:cTn id="161" dur="300" fill="hold"/>
                                        <p:tgtEl>
                                          <p:spTgt spid="59"/>
                                        </p:tgtEl>
                                        <p:attrNameLst>
                                          <p:attrName>ppt_h</p:attrName>
                                        </p:attrNameLst>
                                      </p:cBhvr>
                                      <p:tavLst>
                                        <p:tav tm="0">
                                          <p:val>
                                            <p:fltVal val="0"/>
                                          </p:val>
                                        </p:tav>
                                        <p:tav tm="100000">
                                          <p:val>
                                            <p:strVal val="#ppt_h"/>
                                          </p:val>
                                        </p:tav>
                                      </p:tavLst>
                                    </p:anim>
                                    <p:anim calcmode="lin" valueType="num">
                                      <p:cBhvr>
                                        <p:cTn id="162" dur="300" fill="hold"/>
                                        <p:tgtEl>
                                          <p:spTgt spid="59"/>
                                        </p:tgtEl>
                                        <p:attrNameLst>
                                          <p:attrName>style.rotation</p:attrName>
                                        </p:attrNameLst>
                                      </p:cBhvr>
                                      <p:tavLst>
                                        <p:tav tm="0">
                                          <p:val>
                                            <p:fltVal val="90"/>
                                          </p:val>
                                        </p:tav>
                                        <p:tav tm="100000">
                                          <p:val>
                                            <p:fltVal val="0"/>
                                          </p:val>
                                        </p:tav>
                                      </p:tavLst>
                                    </p:anim>
                                    <p:animEffect transition="in" filter="fade">
                                      <p:cBhvr>
                                        <p:cTn id="163" dur="300"/>
                                        <p:tgtEl>
                                          <p:spTgt spid="59"/>
                                        </p:tgtEl>
                                      </p:cBhvr>
                                    </p:animEffect>
                                  </p:childTnLst>
                                </p:cTn>
                              </p:par>
                              <p:par>
                                <p:cTn id="164" presetID="31" presetClass="entr" presetSubtype="0" fill="hold" grpId="0" nodeType="withEffect">
                                  <p:stCondLst>
                                    <p:cond delay="0"/>
                                  </p:stCondLst>
                                  <p:childTnLst>
                                    <p:set>
                                      <p:cBhvr>
                                        <p:cTn id="165" dur="1" fill="hold">
                                          <p:stCondLst>
                                            <p:cond delay="0"/>
                                          </p:stCondLst>
                                        </p:cTn>
                                        <p:tgtEl>
                                          <p:spTgt spid="80"/>
                                        </p:tgtEl>
                                        <p:attrNameLst>
                                          <p:attrName>style.visibility</p:attrName>
                                        </p:attrNameLst>
                                      </p:cBhvr>
                                      <p:to>
                                        <p:strVal val="visible"/>
                                      </p:to>
                                    </p:set>
                                    <p:anim calcmode="lin" valueType="num">
                                      <p:cBhvr>
                                        <p:cTn id="166" dur="300" fill="hold"/>
                                        <p:tgtEl>
                                          <p:spTgt spid="80"/>
                                        </p:tgtEl>
                                        <p:attrNameLst>
                                          <p:attrName>ppt_w</p:attrName>
                                        </p:attrNameLst>
                                      </p:cBhvr>
                                      <p:tavLst>
                                        <p:tav tm="0">
                                          <p:val>
                                            <p:fltVal val="0"/>
                                          </p:val>
                                        </p:tav>
                                        <p:tav tm="100000">
                                          <p:val>
                                            <p:strVal val="#ppt_w"/>
                                          </p:val>
                                        </p:tav>
                                      </p:tavLst>
                                    </p:anim>
                                    <p:anim calcmode="lin" valueType="num">
                                      <p:cBhvr>
                                        <p:cTn id="167" dur="300" fill="hold"/>
                                        <p:tgtEl>
                                          <p:spTgt spid="80"/>
                                        </p:tgtEl>
                                        <p:attrNameLst>
                                          <p:attrName>ppt_h</p:attrName>
                                        </p:attrNameLst>
                                      </p:cBhvr>
                                      <p:tavLst>
                                        <p:tav tm="0">
                                          <p:val>
                                            <p:fltVal val="0"/>
                                          </p:val>
                                        </p:tav>
                                        <p:tav tm="100000">
                                          <p:val>
                                            <p:strVal val="#ppt_h"/>
                                          </p:val>
                                        </p:tav>
                                      </p:tavLst>
                                    </p:anim>
                                    <p:anim calcmode="lin" valueType="num">
                                      <p:cBhvr>
                                        <p:cTn id="168" dur="300" fill="hold"/>
                                        <p:tgtEl>
                                          <p:spTgt spid="80"/>
                                        </p:tgtEl>
                                        <p:attrNameLst>
                                          <p:attrName>style.rotation</p:attrName>
                                        </p:attrNameLst>
                                      </p:cBhvr>
                                      <p:tavLst>
                                        <p:tav tm="0">
                                          <p:val>
                                            <p:fltVal val="90"/>
                                          </p:val>
                                        </p:tav>
                                        <p:tav tm="100000">
                                          <p:val>
                                            <p:fltVal val="0"/>
                                          </p:val>
                                        </p:tav>
                                      </p:tavLst>
                                    </p:anim>
                                    <p:animEffect transition="in" filter="fade">
                                      <p:cBhvr>
                                        <p:cTn id="169" dur="300"/>
                                        <p:tgtEl>
                                          <p:spTgt spid="80"/>
                                        </p:tgtEl>
                                      </p:cBhvr>
                                    </p:animEffect>
                                  </p:childTnLst>
                                </p:cTn>
                              </p:par>
                              <p:par>
                                <p:cTn id="170" presetID="31" presetClass="entr" presetSubtype="0" fill="hold" grpId="0" nodeType="withEffect">
                                  <p:stCondLst>
                                    <p:cond delay="0"/>
                                  </p:stCondLst>
                                  <p:childTnLst>
                                    <p:set>
                                      <p:cBhvr>
                                        <p:cTn id="171" dur="1" fill="hold">
                                          <p:stCondLst>
                                            <p:cond delay="0"/>
                                          </p:stCondLst>
                                        </p:cTn>
                                        <p:tgtEl>
                                          <p:spTgt spid="81"/>
                                        </p:tgtEl>
                                        <p:attrNameLst>
                                          <p:attrName>style.visibility</p:attrName>
                                        </p:attrNameLst>
                                      </p:cBhvr>
                                      <p:to>
                                        <p:strVal val="visible"/>
                                      </p:to>
                                    </p:set>
                                    <p:anim calcmode="lin" valueType="num">
                                      <p:cBhvr>
                                        <p:cTn id="172" dur="300" fill="hold"/>
                                        <p:tgtEl>
                                          <p:spTgt spid="81"/>
                                        </p:tgtEl>
                                        <p:attrNameLst>
                                          <p:attrName>ppt_w</p:attrName>
                                        </p:attrNameLst>
                                      </p:cBhvr>
                                      <p:tavLst>
                                        <p:tav tm="0">
                                          <p:val>
                                            <p:fltVal val="0"/>
                                          </p:val>
                                        </p:tav>
                                        <p:tav tm="100000">
                                          <p:val>
                                            <p:strVal val="#ppt_w"/>
                                          </p:val>
                                        </p:tav>
                                      </p:tavLst>
                                    </p:anim>
                                    <p:anim calcmode="lin" valueType="num">
                                      <p:cBhvr>
                                        <p:cTn id="173" dur="300" fill="hold"/>
                                        <p:tgtEl>
                                          <p:spTgt spid="81"/>
                                        </p:tgtEl>
                                        <p:attrNameLst>
                                          <p:attrName>ppt_h</p:attrName>
                                        </p:attrNameLst>
                                      </p:cBhvr>
                                      <p:tavLst>
                                        <p:tav tm="0">
                                          <p:val>
                                            <p:fltVal val="0"/>
                                          </p:val>
                                        </p:tav>
                                        <p:tav tm="100000">
                                          <p:val>
                                            <p:strVal val="#ppt_h"/>
                                          </p:val>
                                        </p:tav>
                                      </p:tavLst>
                                    </p:anim>
                                    <p:anim calcmode="lin" valueType="num">
                                      <p:cBhvr>
                                        <p:cTn id="174" dur="300" fill="hold"/>
                                        <p:tgtEl>
                                          <p:spTgt spid="81"/>
                                        </p:tgtEl>
                                        <p:attrNameLst>
                                          <p:attrName>style.rotation</p:attrName>
                                        </p:attrNameLst>
                                      </p:cBhvr>
                                      <p:tavLst>
                                        <p:tav tm="0">
                                          <p:val>
                                            <p:fltVal val="90"/>
                                          </p:val>
                                        </p:tav>
                                        <p:tav tm="100000">
                                          <p:val>
                                            <p:fltVal val="0"/>
                                          </p:val>
                                        </p:tav>
                                      </p:tavLst>
                                    </p:anim>
                                    <p:animEffect transition="in" filter="fade">
                                      <p:cBhvr>
                                        <p:cTn id="175" dur="300"/>
                                        <p:tgtEl>
                                          <p:spTgt spid="81"/>
                                        </p:tgtEl>
                                      </p:cBhvr>
                                    </p:animEffect>
                                  </p:childTnLst>
                                </p:cTn>
                              </p:par>
                              <p:par>
                                <p:cTn id="176" presetID="31" presetClass="entr" presetSubtype="0" fill="hold" grpId="0" nodeType="withEffect">
                                  <p:stCondLst>
                                    <p:cond delay="0"/>
                                  </p:stCondLst>
                                  <p:childTnLst>
                                    <p:set>
                                      <p:cBhvr>
                                        <p:cTn id="177" dur="1" fill="hold">
                                          <p:stCondLst>
                                            <p:cond delay="0"/>
                                          </p:stCondLst>
                                        </p:cTn>
                                        <p:tgtEl>
                                          <p:spTgt spid="82"/>
                                        </p:tgtEl>
                                        <p:attrNameLst>
                                          <p:attrName>style.visibility</p:attrName>
                                        </p:attrNameLst>
                                      </p:cBhvr>
                                      <p:to>
                                        <p:strVal val="visible"/>
                                      </p:to>
                                    </p:set>
                                    <p:anim calcmode="lin" valueType="num">
                                      <p:cBhvr>
                                        <p:cTn id="178" dur="300" fill="hold"/>
                                        <p:tgtEl>
                                          <p:spTgt spid="82"/>
                                        </p:tgtEl>
                                        <p:attrNameLst>
                                          <p:attrName>ppt_w</p:attrName>
                                        </p:attrNameLst>
                                      </p:cBhvr>
                                      <p:tavLst>
                                        <p:tav tm="0">
                                          <p:val>
                                            <p:fltVal val="0"/>
                                          </p:val>
                                        </p:tav>
                                        <p:tav tm="100000">
                                          <p:val>
                                            <p:strVal val="#ppt_w"/>
                                          </p:val>
                                        </p:tav>
                                      </p:tavLst>
                                    </p:anim>
                                    <p:anim calcmode="lin" valueType="num">
                                      <p:cBhvr>
                                        <p:cTn id="179" dur="300" fill="hold"/>
                                        <p:tgtEl>
                                          <p:spTgt spid="82"/>
                                        </p:tgtEl>
                                        <p:attrNameLst>
                                          <p:attrName>ppt_h</p:attrName>
                                        </p:attrNameLst>
                                      </p:cBhvr>
                                      <p:tavLst>
                                        <p:tav tm="0">
                                          <p:val>
                                            <p:fltVal val="0"/>
                                          </p:val>
                                        </p:tav>
                                        <p:tav tm="100000">
                                          <p:val>
                                            <p:strVal val="#ppt_h"/>
                                          </p:val>
                                        </p:tav>
                                      </p:tavLst>
                                    </p:anim>
                                    <p:anim calcmode="lin" valueType="num">
                                      <p:cBhvr>
                                        <p:cTn id="180" dur="300" fill="hold"/>
                                        <p:tgtEl>
                                          <p:spTgt spid="82"/>
                                        </p:tgtEl>
                                        <p:attrNameLst>
                                          <p:attrName>style.rotation</p:attrName>
                                        </p:attrNameLst>
                                      </p:cBhvr>
                                      <p:tavLst>
                                        <p:tav tm="0">
                                          <p:val>
                                            <p:fltVal val="90"/>
                                          </p:val>
                                        </p:tav>
                                        <p:tav tm="100000">
                                          <p:val>
                                            <p:fltVal val="0"/>
                                          </p:val>
                                        </p:tav>
                                      </p:tavLst>
                                    </p:anim>
                                    <p:animEffect transition="in" filter="fade">
                                      <p:cBhvr>
                                        <p:cTn id="181" dur="300"/>
                                        <p:tgtEl>
                                          <p:spTgt spid="82"/>
                                        </p:tgtEl>
                                      </p:cBhvr>
                                    </p:animEffect>
                                  </p:childTnLst>
                                </p:cTn>
                              </p:par>
                              <p:par>
                                <p:cTn id="182" presetID="31" presetClass="entr" presetSubtype="0" fill="hold" grpId="0" nodeType="withEffect">
                                  <p:stCondLst>
                                    <p:cond delay="0"/>
                                  </p:stCondLst>
                                  <p:childTnLst>
                                    <p:set>
                                      <p:cBhvr>
                                        <p:cTn id="183" dur="1" fill="hold">
                                          <p:stCondLst>
                                            <p:cond delay="0"/>
                                          </p:stCondLst>
                                        </p:cTn>
                                        <p:tgtEl>
                                          <p:spTgt spid="83"/>
                                        </p:tgtEl>
                                        <p:attrNameLst>
                                          <p:attrName>style.visibility</p:attrName>
                                        </p:attrNameLst>
                                      </p:cBhvr>
                                      <p:to>
                                        <p:strVal val="visible"/>
                                      </p:to>
                                    </p:set>
                                    <p:anim calcmode="lin" valueType="num">
                                      <p:cBhvr>
                                        <p:cTn id="184" dur="300" fill="hold"/>
                                        <p:tgtEl>
                                          <p:spTgt spid="83"/>
                                        </p:tgtEl>
                                        <p:attrNameLst>
                                          <p:attrName>ppt_w</p:attrName>
                                        </p:attrNameLst>
                                      </p:cBhvr>
                                      <p:tavLst>
                                        <p:tav tm="0">
                                          <p:val>
                                            <p:fltVal val="0"/>
                                          </p:val>
                                        </p:tav>
                                        <p:tav tm="100000">
                                          <p:val>
                                            <p:strVal val="#ppt_w"/>
                                          </p:val>
                                        </p:tav>
                                      </p:tavLst>
                                    </p:anim>
                                    <p:anim calcmode="lin" valueType="num">
                                      <p:cBhvr>
                                        <p:cTn id="185" dur="300" fill="hold"/>
                                        <p:tgtEl>
                                          <p:spTgt spid="83"/>
                                        </p:tgtEl>
                                        <p:attrNameLst>
                                          <p:attrName>ppt_h</p:attrName>
                                        </p:attrNameLst>
                                      </p:cBhvr>
                                      <p:tavLst>
                                        <p:tav tm="0">
                                          <p:val>
                                            <p:fltVal val="0"/>
                                          </p:val>
                                        </p:tav>
                                        <p:tav tm="100000">
                                          <p:val>
                                            <p:strVal val="#ppt_h"/>
                                          </p:val>
                                        </p:tav>
                                      </p:tavLst>
                                    </p:anim>
                                    <p:anim calcmode="lin" valueType="num">
                                      <p:cBhvr>
                                        <p:cTn id="186" dur="300" fill="hold"/>
                                        <p:tgtEl>
                                          <p:spTgt spid="83"/>
                                        </p:tgtEl>
                                        <p:attrNameLst>
                                          <p:attrName>style.rotation</p:attrName>
                                        </p:attrNameLst>
                                      </p:cBhvr>
                                      <p:tavLst>
                                        <p:tav tm="0">
                                          <p:val>
                                            <p:fltVal val="90"/>
                                          </p:val>
                                        </p:tav>
                                        <p:tav tm="100000">
                                          <p:val>
                                            <p:fltVal val="0"/>
                                          </p:val>
                                        </p:tav>
                                      </p:tavLst>
                                    </p:anim>
                                    <p:animEffect transition="in" filter="fade">
                                      <p:cBhvr>
                                        <p:cTn id="187" dur="300"/>
                                        <p:tgtEl>
                                          <p:spTgt spid="83"/>
                                        </p:tgtEl>
                                      </p:cBhvr>
                                    </p:animEffect>
                                  </p:childTnLst>
                                </p:cTn>
                              </p:par>
                              <p:par>
                                <p:cTn id="188" presetID="31" presetClass="entr" presetSubtype="0" fill="hold" grpId="0" nodeType="withEffect">
                                  <p:stCondLst>
                                    <p:cond delay="0"/>
                                  </p:stCondLst>
                                  <p:childTnLst>
                                    <p:set>
                                      <p:cBhvr>
                                        <p:cTn id="189" dur="1" fill="hold">
                                          <p:stCondLst>
                                            <p:cond delay="0"/>
                                          </p:stCondLst>
                                        </p:cTn>
                                        <p:tgtEl>
                                          <p:spTgt spid="84"/>
                                        </p:tgtEl>
                                        <p:attrNameLst>
                                          <p:attrName>style.visibility</p:attrName>
                                        </p:attrNameLst>
                                      </p:cBhvr>
                                      <p:to>
                                        <p:strVal val="visible"/>
                                      </p:to>
                                    </p:set>
                                    <p:anim calcmode="lin" valueType="num">
                                      <p:cBhvr>
                                        <p:cTn id="190" dur="300" fill="hold"/>
                                        <p:tgtEl>
                                          <p:spTgt spid="84"/>
                                        </p:tgtEl>
                                        <p:attrNameLst>
                                          <p:attrName>ppt_w</p:attrName>
                                        </p:attrNameLst>
                                      </p:cBhvr>
                                      <p:tavLst>
                                        <p:tav tm="0">
                                          <p:val>
                                            <p:fltVal val="0"/>
                                          </p:val>
                                        </p:tav>
                                        <p:tav tm="100000">
                                          <p:val>
                                            <p:strVal val="#ppt_w"/>
                                          </p:val>
                                        </p:tav>
                                      </p:tavLst>
                                    </p:anim>
                                    <p:anim calcmode="lin" valueType="num">
                                      <p:cBhvr>
                                        <p:cTn id="191" dur="300" fill="hold"/>
                                        <p:tgtEl>
                                          <p:spTgt spid="84"/>
                                        </p:tgtEl>
                                        <p:attrNameLst>
                                          <p:attrName>ppt_h</p:attrName>
                                        </p:attrNameLst>
                                      </p:cBhvr>
                                      <p:tavLst>
                                        <p:tav tm="0">
                                          <p:val>
                                            <p:fltVal val="0"/>
                                          </p:val>
                                        </p:tav>
                                        <p:tav tm="100000">
                                          <p:val>
                                            <p:strVal val="#ppt_h"/>
                                          </p:val>
                                        </p:tav>
                                      </p:tavLst>
                                    </p:anim>
                                    <p:anim calcmode="lin" valueType="num">
                                      <p:cBhvr>
                                        <p:cTn id="192" dur="300" fill="hold"/>
                                        <p:tgtEl>
                                          <p:spTgt spid="84"/>
                                        </p:tgtEl>
                                        <p:attrNameLst>
                                          <p:attrName>style.rotation</p:attrName>
                                        </p:attrNameLst>
                                      </p:cBhvr>
                                      <p:tavLst>
                                        <p:tav tm="0">
                                          <p:val>
                                            <p:fltVal val="90"/>
                                          </p:val>
                                        </p:tav>
                                        <p:tav tm="100000">
                                          <p:val>
                                            <p:fltVal val="0"/>
                                          </p:val>
                                        </p:tav>
                                      </p:tavLst>
                                    </p:anim>
                                    <p:animEffect transition="in" filter="fade">
                                      <p:cBhvr>
                                        <p:cTn id="193" dur="300"/>
                                        <p:tgtEl>
                                          <p:spTgt spid="84"/>
                                        </p:tgtEl>
                                      </p:cBhvr>
                                    </p:animEffect>
                                  </p:childTnLst>
                                </p:cTn>
                              </p:par>
                              <p:par>
                                <p:cTn id="194" presetID="31" presetClass="entr" presetSubtype="0" fill="hold" grpId="0" nodeType="withEffect">
                                  <p:stCondLst>
                                    <p:cond delay="0"/>
                                  </p:stCondLst>
                                  <p:childTnLst>
                                    <p:set>
                                      <p:cBhvr>
                                        <p:cTn id="195" dur="1" fill="hold">
                                          <p:stCondLst>
                                            <p:cond delay="0"/>
                                          </p:stCondLst>
                                        </p:cTn>
                                        <p:tgtEl>
                                          <p:spTgt spid="85"/>
                                        </p:tgtEl>
                                        <p:attrNameLst>
                                          <p:attrName>style.visibility</p:attrName>
                                        </p:attrNameLst>
                                      </p:cBhvr>
                                      <p:to>
                                        <p:strVal val="visible"/>
                                      </p:to>
                                    </p:set>
                                    <p:anim calcmode="lin" valueType="num">
                                      <p:cBhvr>
                                        <p:cTn id="196" dur="300" fill="hold"/>
                                        <p:tgtEl>
                                          <p:spTgt spid="85"/>
                                        </p:tgtEl>
                                        <p:attrNameLst>
                                          <p:attrName>ppt_w</p:attrName>
                                        </p:attrNameLst>
                                      </p:cBhvr>
                                      <p:tavLst>
                                        <p:tav tm="0">
                                          <p:val>
                                            <p:fltVal val="0"/>
                                          </p:val>
                                        </p:tav>
                                        <p:tav tm="100000">
                                          <p:val>
                                            <p:strVal val="#ppt_w"/>
                                          </p:val>
                                        </p:tav>
                                      </p:tavLst>
                                    </p:anim>
                                    <p:anim calcmode="lin" valueType="num">
                                      <p:cBhvr>
                                        <p:cTn id="197" dur="300" fill="hold"/>
                                        <p:tgtEl>
                                          <p:spTgt spid="85"/>
                                        </p:tgtEl>
                                        <p:attrNameLst>
                                          <p:attrName>ppt_h</p:attrName>
                                        </p:attrNameLst>
                                      </p:cBhvr>
                                      <p:tavLst>
                                        <p:tav tm="0">
                                          <p:val>
                                            <p:fltVal val="0"/>
                                          </p:val>
                                        </p:tav>
                                        <p:tav tm="100000">
                                          <p:val>
                                            <p:strVal val="#ppt_h"/>
                                          </p:val>
                                        </p:tav>
                                      </p:tavLst>
                                    </p:anim>
                                    <p:anim calcmode="lin" valueType="num">
                                      <p:cBhvr>
                                        <p:cTn id="198" dur="300" fill="hold"/>
                                        <p:tgtEl>
                                          <p:spTgt spid="85"/>
                                        </p:tgtEl>
                                        <p:attrNameLst>
                                          <p:attrName>style.rotation</p:attrName>
                                        </p:attrNameLst>
                                      </p:cBhvr>
                                      <p:tavLst>
                                        <p:tav tm="0">
                                          <p:val>
                                            <p:fltVal val="90"/>
                                          </p:val>
                                        </p:tav>
                                        <p:tav tm="100000">
                                          <p:val>
                                            <p:fltVal val="0"/>
                                          </p:val>
                                        </p:tav>
                                      </p:tavLst>
                                    </p:anim>
                                    <p:animEffect transition="in" filter="fade">
                                      <p:cBhvr>
                                        <p:cTn id="199" dur="300"/>
                                        <p:tgtEl>
                                          <p:spTgt spid="85"/>
                                        </p:tgtEl>
                                      </p:cBhvr>
                                    </p:animEffect>
                                  </p:childTnLst>
                                </p:cTn>
                              </p:par>
                              <p:par>
                                <p:cTn id="200" presetID="31" presetClass="entr" presetSubtype="0" fill="hold" grpId="0" nodeType="withEffect">
                                  <p:stCondLst>
                                    <p:cond delay="0"/>
                                  </p:stCondLst>
                                  <p:childTnLst>
                                    <p:set>
                                      <p:cBhvr>
                                        <p:cTn id="201" dur="1" fill="hold">
                                          <p:stCondLst>
                                            <p:cond delay="0"/>
                                          </p:stCondLst>
                                        </p:cTn>
                                        <p:tgtEl>
                                          <p:spTgt spid="86"/>
                                        </p:tgtEl>
                                        <p:attrNameLst>
                                          <p:attrName>style.visibility</p:attrName>
                                        </p:attrNameLst>
                                      </p:cBhvr>
                                      <p:to>
                                        <p:strVal val="visible"/>
                                      </p:to>
                                    </p:set>
                                    <p:anim calcmode="lin" valueType="num">
                                      <p:cBhvr>
                                        <p:cTn id="202" dur="300" fill="hold"/>
                                        <p:tgtEl>
                                          <p:spTgt spid="86"/>
                                        </p:tgtEl>
                                        <p:attrNameLst>
                                          <p:attrName>ppt_w</p:attrName>
                                        </p:attrNameLst>
                                      </p:cBhvr>
                                      <p:tavLst>
                                        <p:tav tm="0">
                                          <p:val>
                                            <p:fltVal val="0"/>
                                          </p:val>
                                        </p:tav>
                                        <p:tav tm="100000">
                                          <p:val>
                                            <p:strVal val="#ppt_w"/>
                                          </p:val>
                                        </p:tav>
                                      </p:tavLst>
                                    </p:anim>
                                    <p:anim calcmode="lin" valueType="num">
                                      <p:cBhvr>
                                        <p:cTn id="203" dur="300" fill="hold"/>
                                        <p:tgtEl>
                                          <p:spTgt spid="86"/>
                                        </p:tgtEl>
                                        <p:attrNameLst>
                                          <p:attrName>ppt_h</p:attrName>
                                        </p:attrNameLst>
                                      </p:cBhvr>
                                      <p:tavLst>
                                        <p:tav tm="0">
                                          <p:val>
                                            <p:fltVal val="0"/>
                                          </p:val>
                                        </p:tav>
                                        <p:tav tm="100000">
                                          <p:val>
                                            <p:strVal val="#ppt_h"/>
                                          </p:val>
                                        </p:tav>
                                      </p:tavLst>
                                    </p:anim>
                                    <p:anim calcmode="lin" valueType="num">
                                      <p:cBhvr>
                                        <p:cTn id="204" dur="300" fill="hold"/>
                                        <p:tgtEl>
                                          <p:spTgt spid="86"/>
                                        </p:tgtEl>
                                        <p:attrNameLst>
                                          <p:attrName>style.rotation</p:attrName>
                                        </p:attrNameLst>
                                      </p:cBhvr>
                                      <p:tavLst>
                                        <p:tav tm="0">
                                          <p:val>
                                            <p:fltVal val="90"/>
                                          </p:val>
                                        </p:tav>
                                        <p:tav tm="100000">
                                          <p:val>
                                            <p:fltVal val="0"/>
                                          </p:val>
                                        </p:tav>
                                      </p:tavLst>
                                    </p:anim>
                                    <p:animEffect transition="in" filter="fade">
                                      <p:cBhvr>
                                        <p:cTn id="205" dur="300"/>
                                        <p:tgtEl>
                                          <p:spTgt spid="86"/>
                                        </p:tgtEl>
                                      </p:cBhvr>
                                    </p:animEffect>
                                  </p:childTnLst>
                                </p:cTn>
                              </p:par>
                            </p:childTnLst>
                          </p:cTn>
                        </p:par>
                        <p:par>
                          <p:cTn id="206" fill="hold">
                            <p:stCondLst>
                              <p:cond delay="2400"/>
                            </p:stCondLst>
                            <p:childTnLst>
                              <p:par>
                                <p:cTn id="207" presetID="22" presetClass="entr" presetSubtype="8" fill="hold" nodeType="afterEffect">
                                  <p:stCondLst>
                                    <p:cond delay="0"/>
                                  </p:stCondLst>
                                  <p:childTnLst>
                                    <p:set>
                                      <p:cBhvr>
                                        <p:cTn id="208" dur="1" fill="hold">
                                          <p:stCondLst>
                                            <p:cond delay="0"/>
                                          </p:stCondLst>
                                        </p:cTn>
                                        <p:tgtEl>
                                          <p:spTgt spid="87"/>
                                        </p:tgtEl>
                                        <p:attrNameLst>
                                          <p:attrName>style.visibility</p:attrName>
                                        </p:attrNameLst>
                                      </p:cBhvr>
                                      <p:to>
                                        <p:strVal val="visible"/>
                                      </p:to>
                                    </p:set>
                                    <p:animEffect transition="in" filter="wipe(left)">
                                      <p:cBhvr>
                                        <p:cTn id="209" dur="500"/>
                                        <p:tgtEl>
                                          <p:spTgt spid="87"/>
                                        </p:tgtEl>
                                      </p:cBhvr>
                                    </p:animEffect>
                                  </p:childTnLst>
                                </p:cTn>
                              </p:par>
                            </p:childTnLst>
                          </p:cTn>
                        </p:par>
                        <p:par>
                          <p:cTn id="210" fill="hold">
                            <p:stCondLst>
                              <p:cond delay="2900"/>
                            </p:stCondLst>
                            <p:childTnLst>
                              <p:par>
                                <p:cTn id="211" presetID="41" presetClass="entr" presetSubtype="0" fill="hold" grpId="0" nodeType="afterEffect">
                                  <p:stCondLst>
                                    <p:cond delay="0"/>
                                  </p:stCondLst>
                                  <p:iterate type="lt">
                                    <p:tmPct val="10000"/>
                                  </p:iterate>
                                  <p:childTnLst>
                                    <p:set>
                                      <p:cBhvr>
                                        <p:cTn id="212" dur="1" fill="hold">
                                          <p:stCondLst>
                                            <p:cond delay="0"/>
                                          </p:stCondLst>
                                        </p:cTn>
                                        <p:tgtEl>
                                          <p:spTgt spid="88"/>
                                        </p:tgtEl>
                                        <p:attrNameLst>
                                          <p:attrName>style.visibility</p:attrName>
                                        </p:attrNameLst>
                                      </p:cBhvr>
                                      <p:to>
                                        <p:strVal val="visible"/>
                                      </p:to>
                                    </p:set>
                                    <p:anim calcmode="lin" valueType="num">
                                      <p:cBhvr>
                                        <p:cTn id="213" dur="5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214" dur="500" fill="hold"/>
                                        <p:tgtEl>
                                          <p:spTgt spid="88"/>
                                        </p:tgtEl>
                                        <p:attrNameLst>
                                          <p:attrName>ppt_y</p:attrName>
                                        </p:attrNameLst>
                                      </p:cBhvr>
                                      <p:tavLst>
                                        <p:tav tm="0">
                                          <p:val>
                                            <p:strVal val="#ppt_y"/>
                                          </p:val>
                                        </p:tav>
                                        <p:tav tm="100000">
                                          <p:val>
                                            <p:strVal val="#ppt_y"/>
                                          </p:val>
                                        </p:tav>
                                      </p:tavLst>
                                    </p:anim>
                                    <p:anim calcmode="lin" valueType="num">
                                      <p:cBhvr>
                                        <p:cTn id="215" dur="5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216" dur="5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217" dur="500" tmFilter="0,0; .5, 1; 1, 1"/>
                                        <p:tgtEl>
                                          <p:spTgt spid="88"/>
                                        </p:tgtEl>
                                      </p:cBhvr>
                                    </p:animEffect>
                                  </p:childTnLst>
                                </p:cTn>
                              </p:par>
                              <p:par>
                                <p:cTn id="218" presetID="41" presetClass="entr" presetSubtype="0" fill="hold" grpId="0" nodeType="withEffect">
                                  <p:stCondLst>
                                    <p:cond delay="0"/>
                                  </p:stCondLst>
                                  <p:iterate type="lt">
                                    <p:tmPct val="10000"/>
                                  </p:iterate>
                                  <p:childTnLst>
                                    <p:set>
                                      <p:cBhvr>
                                        <p:cTn id="219" dur="1" fill="hold">
                                          <p:stCondLst>
                                            <p:cond delay="0"/>
                                          </p:stCondLst>
                                        </p:cTn>
                                        <p:tgtEl>
                                          <p:spTgt spid="89"/>
                                        </p:tgtEl>
                                        <p:attrNameLst>
                                          <p:attrName>style.visibility</p:attrName>
                                        </p:attrNameLst>
                                      </p:cBhvr>
                                      <p:to>
                                        <p:strVal val="visible"/>
                                      </p:to>
                                    </p:set>
                                    <p:anim calcmode="lin" valueType="num">
                                      <p:cBhvr>
                                        <p:cTn id="220" dur="500" fill="hold"/>
                                        <p:tgtEl>
                                          <p:spTgt spid="89"/>
                                        </p:tgtEl>
                                        <p:attrNameLst>
                                          <p:attrName>ppt_x</p:attrName>
                                        </p:attrNameLst>
                                      </p:cBhvr>
                                      <p:tavLst>
                                        <p:tav tm="0">
                                          <p:val>
                                            <p:strVal val="#ppt_x"/>
                                          </p:val>
                                        </p:tav>
                                        <p:tav tm="50000">
                                          <p:val>
                                            <p:strVal val="#ppt_x+.1"/>
                                          </p:val>
                                        </p:tav>
                                        <p:tav tm="100000">
                                          <p:val>
                                            <p:strVal val="#ppt_x"/>
                                          </p:val>
                                        </p:tav>
                                      </p:tavLst>
                                    </p:anim>
                                    <p:anim calcmode="lin" valueType="num">
                                      <p:cBhvr>
                                        <p:cTn id="221" dur="500" fill="hold"/>
                                        <p:tgtEl>
                                          <p:spTgt spid="89"/>
                                        </p:tgtEl>
                                        <p:attrNameLst>
                                          <p:attrName>ppt_y</p:attrName>
                                        </p:attrNameLst>
                                      </p:cBhvr>
                                      <p:tavLst>
                                        <p:tav tm="0">
                                          <p:val>
                                            <p:strVal val="#ppt_y"/>
                                          </p:val>
                                        </p:tav>
                                        <p:tav tm="100000">
                                          <p:val>
                                            <p:strVal val="#ppt_y"/>
                                          </p:val>
                                        </p:tav>
                                      </p:tavLst>
                                    </p:anim>
                                    <p:anim calcmode="lin" valueType="num">
                                      <p:cBhvr>
                                        <p:cTn id="222" dur="500" fill="hold"/>
                                        <p:tgtEl>
                                          <p:spTgt spid="89"/>
                                        </p:tgtEl>
                                        <p:attrNameLst>
                                          <p:attrName>ppt_h</p:attrName>
                                        </p:attrNameLst>
                                      </p:cBhvr>
                                      <p:tavLst>
                                        <p:tav tm="0">
                                          <p:val>
                                            <p:strVal val="#ppt_h/10"/>
                                          </p:val>
                                        </p:tav>
                                        <p:tav tm="50000">
                                          <p:val>
                                            <p:strVal val="#ppt_h+.01"/>
                                          </p:val>
                                        </p:tav>
                                        <p:tav tm="100000">
                                          <p:val>
                                            <p:strVal val="#ppt_h"/>
                                          </p:val>
                                        </p:tav>
                                      </p:tavLst>
                                    </p:anim>
                                    <p:anim calcmode="lin" valueType="num">
                                      <p:cBhvr>
                                        <p:cTn id="223" dur="500" fill="hold"/>
                                        <p:tgtEl>
                                          <p:spTgt spid="89"/>
                                        </p:tgtEl>
                                        <p:attrNameLst>
                                          <p:attrName>ppt_w</p:attrName>
                                        </p:attrNameLst>
                                      </p:cBhvr>
                                      <p:tavLst>
                                        <p:tav tm="0">
                                          <p:val>
                                            <p:strVal val="#ppt_w/10"/>
                                          </p:val>
                                        </p:tav>
                                        <p:tav tm="50000">
                                          <p:val>
                                            <p:strVal val="#ppt_w+.01"/>
                                          </p:val>
                                        </p:tav>
                                        <p:tav tm="100000">
                                          <p:val>
                                            <p:strVal val="#ppt_w"/>
                                          </p:val>
                                        </p:tav>
                                      </p:tavLst>
                                    </p:anim>
                                    <p:animEffect transition="in" filter="fade">
                                      <p:cBhvr>
                                        <p:cTn id="224" dur="500" tmFilter="0,0; .5, 1; 1, 1"/>
                                        <p:tgtEl>
                                          <p:spTgt spid="89"/>
                                        </p:tgtEl>
                                      </p:cBhvr>
                                    </p:animEffect>
                                  </p:childTnLst>
                                </p:cTn>
                              </p:par>
                            </p:childTnLst>
                          </p:cTn>
                        </p:par>
                        <p:par>
                          <p:cTn id="225" fill="hold">
                            <p:stCondLst>
                              <p:cond delay="3800"/>
                            </p:stCondLst>
                            <p:childTnLst>
                              <p:par>
                                <p:cTn id="226" presetID="22" presetClass="entr" presetSubtype="2" fill="hold" nodeType="afterEffect">
                                  <p:stCondLst>
                                    <p:cond delay="0"/>
                                  </p:stCondLst>
                                  <p:childTnLst>
                                    <p:set>
                                      <p:cBhvr>
                                        <p:cTn id="227" dur="1" fill="hold">
                                          <p:stCondLst>
                                            <p:cond delay="0"/>
                                          </p:stCondLst>
                                        </p:cTn>
                                        <p:tgtEl>
                                          <p:spTgt spid="92"/>
                                        </p:tgtEl>
                                        <p:attrNameLst>
                                          <p:attrName>style.visibility</p:attrName>
                                        </p:attrNameLst>
                                      </p:cBhvr>
                                      <p:to>
                                        <p:strVal val="visible"/>
                                      </p:to>
                                    </p:set>
                                    <p:animEffect transition="in" filter="wipe(right)">
                                      <p:cBhvr>
                                        <p:cTn id="228" dur="500"/>
                                        <p:tgtEl>
                                          <p:spTgt spid="92"/>
                                        </p:tgtEl>
                                      </p:cBhvr>
                                    </p:animEffect>
                                  </p:childTnLst>
                                </p:cTn>
                              </p:par>
                            </p:childTnLst>
                          </p:cTn>
                        </p:par>
                        <p:par>
                          <p:cTn id="229" fill="hold">
                            <p:stCondLst>
                              <p:cond delay="4300"/>
                            </p:stCondLst>
                            <p:childTnLst>
                              <p:par>
                                <p:cTn id="230" presetID="41" presetClass="entr" presetSubtype="0" fill="hold" grpId="0" nodeType="afterEffect">
                                  <p:stCondLst>
                                    <p:cond delay="0"/>
                                  </p:stCondLst>
                                  <p:iterate type="lt">
                                    <p:tmPct val="10000"/>
                                  </p:iterate>
                                  <p:childTnLst>
                                    <p:set>
                                      <p:cBhvr>
                                        <p:cTn id="231" dur="1" fill="hold">
                                          <p:stCondLst>
                                            <p:cond delay="0"/>
                                          </p:stCondLst>
                                        </p:cTn>
                                        <p:tgtEl>
                                          <p:spTgt spid="90"/>
                                        </p:tgtEl>
                                        <p:attrNameLst>
                                          <p:attrName>style.visibility</p:attrName>
                                        </p:attrNameLst>
                                      </p:cBhvr>
                                      <p:to>
                                        <p:strVal val="visible"/>
                                      </p:to>
                                    </p:set>
                                    <p:anim calcmode="lin" valueType="num">
                                      <p:cBhvr>
                                        <p:cTn id="232" dur="50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233" dur="500" fill="hold"/>
                                        <p:tgtEl>
                                          <p:spTgt spid="90"/>
                                        </p:tgtEl>
                                        <p:attrNameLst>
                                          <p:attrName>ppt_y</p:attrName>
                                        </p:attrNameLst>
                                      </p:cBhvr>
                                      <p:tavLst>
                                        <p:tav tm="0">
                                          <p:val>
                                            <p:strVal val="#ppt_y"/>
                                          </p:val>
                                        </p:tav>
                                        <p:tav tm="100000">
                                          <p:val>
                                            <p:strVal val="#ppt_y"/>
                                          </p:val>
                                        </p:tav>
                                      </p:tavLst>
                                    </p:anim>
                                    <p:anim calcmode="lin" valueType="num">
                                      <p:cBhvr>
                                        <p:cTn id="234" dur="50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235" dur="50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236" dur="500" tmFilter="0,0; .5, 1; 1, 1"/>
                                        <p:tgtEl>
                                          <p:spTgt spid="90"/>
                                        </p:tgtEl>
                                      </p:cBhvr>
                                    </p:animEffect>
                                  </p:childTnLst>
                                </p:cTn>
                              </p:par>
                              <p:par>
                                <p:cTn id="237" presetID="41" presetClass="entr" presetSubtype="0" fill="hold" grpId="0" nodeType="withEffect">
                                  <p:stCondLst>
                                    <p:cond delay="0"/>
                                  </p:stCondLst>
                                  <p:iterate type="lt">
                                    <p:tmPct val="10000"/>
                                  </p:iterate>
                                  <p:childTnLst>
                                    <p:set>
                                      <p:cBhvr>
                                        <p:cTn id="238" dur="1" fill="hold">
                                          <p:stCondLst>
                                            <p:cond delay="0"/>
                                          </p:stCondLst>
                                        </p:cTn>
                                        <p:tgtEl>
                                          <p:spTgt spid="91"/>
                                        </p:tgtEl>
                                        <p:attrNameLst>
                                          <p:attrName>style.visibility</p:attrName>
                                        </p:attrNameLst>
                                      </p:cBhvr>
                                      <p:to>
                                        <p:strVal val="visible"/>
                                      </p:to>
                                    </p:set>
                                    <p:anim calcmode="lin" valueType="num">
                                      <p:cBhvr>
                                        <p:cTn id="239"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240" dur="500" fill="hold"/>
                                        <p:tgtEl>
                                          <p:spTgt spid="91"/>
                                        </p:tgtEl>
                                        <p:attrNameLst>
                                          <p:attrName>ppt_y</p:attrName>
                                        </p:attrNameLst>
                                      </p:cBhvr>
                                      <p:tavLst>
                                        <p:tav tm="0">
                                          <p:val>
                                            <p:strVal val="#ppt_y"/>
                                          </p:val>
                                        </p:tav>
                                        <p:tav tm="100000">
                                          <p:val>
                                            <p:strVal val="#ppt_y"/>
                                          </p:val>
                                        </p:tav>
                                      </p:tavLst>
                                    </p:anim>
                                    <p:anim calcmode="lin" valueType="num">
                                      <p:cBhvr>
                                        <p:cTn id="241"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242"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243" dur="500" tmFilter="0,0; .5, 1; 1, 1"/>
                                        <p:tgtEl>
                                          <p:spTgt spid="91"/>
                                        </p:tgtEl>
                                      </p:cBhvr>
                                    </p:animEffect>
                                  </p:childTnLst>
                                </p:cTn>
                              </p:par>
                            </p:childTnLst>
                          </p:cTn>
                        </p:par>
                        <p:par>
                          <p:cTn id="244" fill="hold">
                            <p:stCondLst>
                              <p:cond delay="5200"/>
                            </p:stCondLst>
                            <p:childTnLst>
                              <p:par>
                                <p:cTn id="245" presetID="41" presetClass="entr" presetSubtype="0" fill="hold" grpId="0" nodeType="afterEffect">
                                  <p:stCondLst>
                                    <p:cond delay="0"/>
                                  </p:stCondLst>
                                  <p:iterate type="lt">
                                    <p:tmPct val="10000"/>
                                  </p:iterate>
                                  <p:childTnLst>
                                    <p:set>
                                      <p:cBhvr>
                                        <p:cTn id="246" dur="1" fill="hold">
                                          <p:stCondLst>
                                            <p:cond delay="0"/>
                                          </p:stCondLst>
                                        </p:cTn>
                                        <p:tgtEl>
                                          <p:spTgt spid="96"/>
                                        </p:tgtEl>
                                        <p:attrNameLst>
                                          <p:attrName>style.visibility</p:attrName>
                                        </p:attrNameLst>
                                      </p:cBhvr>
                                      <p:to>
                                        <p:strVal val="visible"/>
                                      </p:to>
                                    </p:set>
                                    <p:anim calcmode="lin" valueType="num">
                                      <p:cBhvr>
                                        <p:cTn id="247"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248" dur="500" fill="hold"/>
                                        <p:tgtEl>
                                          <p:spTgt spid="96"/>
                                        </p:tgtEl>
                                        <p:attrNameLst>
                                          <p:attrName>ppt_y</p:attrName>
                                        </p:attrNameLst>
                                      </p:cBhvr>
                                      <p:tavLst>
                                        <p:tav tm="0">
                                          <p:val>
                                            <p:strVal val="#ppt_y"/>
                                          </p:val>
                                        </p:tav>
                                        <p:tav tm="100000">
                                          <p:val>
                                            <p:strVal val="#ppt_y"/>
                                          </p:val>
                                        </p:tav>
                                      </p:tavLst>
                                    </p:anim>
                                    <p:anim calcmode="lin" valueType="num">
                                      <p:cBhvr>
                                        <p:cTn id="249"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250"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251" dur="500" tmFilter="0,0; .5, 1; 1, 1"/>
                                        <p:tgtEl>
                                          <p:spTgt spid="96"/>
                                        </p:tgtEl>
                                      </p:cBhvr>
                                    </p:animEffect>
                                  </p:childTnLst>
                                </p:cTn>
                              </p:par>
                              <p:par>
                                <p:cTn id="252" presetID="41" presetClass="entr" presetSubtype="0" fill="hold" grpId="0" nodeType="withEffect">
                                  <p:stCondLst>
                                    <p:cond delay="0"/>
                                  </p:stCondLst>
                                  <p:iterate type="lt">
                                    <p:tmPct val="10000"/>
                                  </p:iterate>
                                  <p:childTnLst>
                                    <p:set>
                                      <p:cBhvr>
                                        <p:cTn id="253" dur="1" fill="hold">
                                          <p:stCondLst>
                                            <p:cond delay="0"/>
                                          </p:stCondLst>
                                        </p:cTn>
                                        <p:tgtEl>
                                          <p:spTgt spid="97"/>
                                        </p:tgtEl>
                                        <p:attrNameLst>
                                          <p:attrName>style.visibility</p:attrName>
                                        </p:attrNameLst>
                                      </p:cBhvr>
                                      <p:to>
                                        <p:strVal val="visible"/>
                                      </p:to>
                                    </p:set>
                                    <p:anim calcmode="lin" valueType="num">
                                      <p:cBhvr>
                                        <p:cTn id="254"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255" dur="500" fill="hold"/>
                                        <p:tgtEl>
                                          <p:spTgt spid="97"/>
                                        </p:tgtEl>
                                        <p:attrNameLst>
                                          <p:attrName>ppt_y</p:attrName>
                                        </p:attrNameLst>
                                      </p:cBhvr>
                                      <p:tavLst>
                                        <p:tav tm="0">
                                          <p:val>
                                            <p:strVal val="#ppt_y"/>
                                          </p:val>
                                        </p:tav>
                                        <p:tav tm="100000">
                                          <p:val>
                                            <p:strVal val="#ppt_y"/>
                                          </p:val>
                                        </p:tav>
                                      </p:tavLst>
                                    </p:anim>
                                    <p:anim calcmode="lin" valueType="num">
                                      <p:cBhvr>
                                        <p:cTn id="256"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257"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258" dur="500" tmFilter="0,0; .5, 1; 1, 1"/>
                                        <p:tgtEl>
                                          <p:spTgt spid="97"/>
                                        </p:tgtEl>
                                      </p:cBhvr>
                                    </p:animEffect>
                                  </p:childTnLst>
                                </p:cTn>
                              </p:par>
                              <p:par>
                                <p:cTn id="259" presetID="41" presetClass="entr" presetSubtype="0" fill="hold" grpId="0" nodeType="withEffect">
                                  <p:stCondLst>
                                    <p:cond delay="0"/>
                                  </p:stCondLst>
                                  <p:iterate type="lt">
                                    <p:tmPct val="10000"/>
                                  </p:iterate>
                                  <p:childTnLst>
                                    <p:set>
                                      <p:cBhvr>
                                        <p:cTn id="260" dur="1" fill="hold">
                                          <p:stCondLst>
                                            <p:cond delay="0"/>
                                          </p:stCondLst>
                                        </p:cTn>
                                        <p:tgtEl>
                                          <p:spTgt spid="98"/>
                                        </p:tgtEl>
                                        <p:attrNameLst>
                                          <p:attrName>style.visibility</p:attrName>
                                        </p:attrNameLst>
                                      </p:cBhvr>
                                      <p:to>
                                        <p:strVal val="visible"/>
                                      </p:to>
                                    </p:set>
                                    <p:anim calcmode="lin" valueType="num">
                                      <p:cBhvr>
                                        <p:cTn id="261"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262" dur="500" fill="hold"/>
                                        <p:tgtEl>
                                          <p:spTgt spid="98"/>
                                        </p:tgtEl>
                                        <p:attrNameLst>
                                          <p:attrName>ppt_y</p:attrName>
                                        </p:attrNameLst>
                                      </p:cBhvr>
                                      <p:tavLst>
                                        <p:tav tm="0">
                                          <p:val>
                                            <p:strVal val="#ppt_y"/>
                                          </p:val>
                                        </p:tav>
                                        <p:tav tm="100000">
                                          <p:val>
                                            <p:strVal val="#ppt_y"/>
                                          </p:val>
                                        </p:tav>
                                      </p:tavLst>
                                    </p:anim>
                                    <p:anim calcmode="lin" valueType="num">
                                      <p:cBhvr>
                                        <p:cTn id="263"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264"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265" dur="500" tmFilter="0,0; .5, 1; 1, 1"/>
                                        <p:tgtEl>
                                          <p:spTgt spid="98"/>
                                        </p:tgtEl>
                                      </p:cBhvr>
                                    </p:animEffect>
                                  </p:childTnLst>
                                </p:cTn>
                              </p:par>
                              <p:par>
                                <p:cTn id="266" presetID="31" presetClass="entr" presetSubtype="0" fill="hold" grpId="0" nodeType="withEffect">
                                  <p:stCondLst>
                                    <p:cond delay="0"/>
                                  </p:stCondLst>
                                  <p:childTnLst>
                                    <p:set>
                                      <p:cBhvr>
                                        <p:cTn id="267" dur="1" fill="hold">
                                          <p:stCondLst>
                                            <p:cond delay="0"/>
                                          </p:stCondLst>
                                        </p:cTn>
                                        <p:tgtEl>
                                          <p:spTgt spid="93"/>
                                        </p:tgtEl>
                                        <p:attrNameLst>
                                          <p:attrName>style.visibility</p:attrName>
                                        </p:attrNameLst>
                                      </p:cBhvr>
                                      <p:to>
                                        <p:strVal val="visible"/>
                                      </p:to>
                                    </p:set>
                                    <p:anim calcmode="lin" valueType="num">
                                      <p:cBhvr>
                                        <p:cTn id="268" dur="1000" fill="hold"/>
                                        <p:tgtEl>
                                          <p:spTgt spid="93"/>
                                        </p:tgtEl>
                                        <p:attrNameLst>
                                          <p:attrName>ppt_w</p:attrName>
                                        </p:attrNameLst>
                                      </p:cBhvr>
                                      <p:tavLst>
                                        <p:tav tm="0">
                                          <p:val>
                                            <p:fltVal val="0"/>
                                          </p:val>
                                        </p:tav>
                                        <p:tav tm="100000">
                                          <p:val>
                                            <p:strVal val="#ppt_w"/>
                                          </p:val>
                                        </p:tav>
                                      </p:tavLst>
                                    </p:anim>
                                    <p:anim calcmode="lin" valueType="num">
                                      <p:cBhvr>
                                        <p:cTn id="269" dur="1000" fill="hold"/>
                                        <p:tgtEl>
                                          <p:spTgt spid="93"/>
                                        </p:tgtEl>
                                        <p:attrNameLst>
                                          <p:attrName>ppt_h</p:attrName>
                                        </p:attrNameLst>
                                      </p:cBhvr>
                                      <p:tavLst>
                                        <p:tav tm="0">
                                          <p:val>
                                            <p:fltVal val="0"/>
                                          </p:val>
                                        </p:tav>
                                        <p:tav tm="100000">
                                          <p:val>
                                            <p:strVal val="#ppt_h"/>
                                          </p:val>
                                        </p:tav>
                                      </p:tavLst>
                                    </p:anim>
                                    <p:anim calcmode="lin" valueType="num">
                                      <p:cBhvr>
                                        <p:cTn id="270" dur="1000" fill="hold"/>
                                        <p:tgtEl>
                                          <p:spTgt spid="93"/>
                                        </p:tgtEl>
                                        <p:attrNameLst>
                                          <p:attrName>style.rotation</p:attrName>
                                        </p:attrNameLst>
                                      </p:cBhvr>
                                      <p:tavLst>
                                        <p:tav tm="0">
                                          <p:val>
                                            <p:fltVal val="90"/>
                                          </p:val>
                                        </p:tav>
                                        <p:tav tm="100000">
                                          <p:val>
                                            <p:fltVal val="0"/>
                                          </p:val>
                                        </p:tav>
                                      </p:tavLst>
                                    </p:anim>
                                    <p:animEffect transition="in" filter="fade">
                                      <p:cBhvr>
                                        <p:cTn id="271" dur="1000"/>
                                        <p:tgtEl>
                                          <p:spTgt spid="93"/>
                                        </p:tgtEl>
                                      </p:cBhvr>
                                    </p:animEffect>
                                  </p:childTnLst>
                                </p:cTn>
                              </p:par>
                              <p:par>
                                <p:cTn id="272" presetID="31" presetClass="entr" presetSubtype="0" fill="hold" grpId="0" nodeType="withEffect">
                                  <p:stCondLst>
                                    <p:cond delay="0"/>
                                  </p:stCondLst>
                                  <p:childTnLst>
                                    <p:set>
                                      <p:cBhvr>
                                        <p:cTn id="273" dur="1" fill="hold">
                                          <p:stCondLst>
                                            <p:cond delay="0"/>
                                          </p:stCondLst>
                                        </p:cTn>
                                        <p:tgtEl>
                                          <p:spTgt spid="94"/>
                                        </p:tgtEl>
                                        <p:attrNameLst>
                                          <p:attrName>style.visibility</p:attrName>
                                        </p:attrNameLst>
                                      </p:cBhvr>
                                      <p:to>
                                        <p:strVal val="visible"/>
                                      </p:to>
                                    </p:set>
                                    <p:anim calcmode="lin" valueType="num">
                                      <p:cBhvr>
                                        <p:cTn id="274" dur="1000" fill="hold"/>
                                        <p:tgtEl>
                                          <p:spTgt spid="94"/>
                                        </p:tgtEl>
                                        <p:attrNameLst>
                                          <p:attrName>ppt_w</p:attrName>
                                        </p:attrNameLst>
                                      </p:cBhvr>
                                      <p:tavLst>
                                        <p:tav tm="0">
                                          <p:val>
                                            <p:fltVal val="0"/>
                                          </p:val>
                                        </p:tav>
                                        <p:tav tm="100000">
                                          <p:val>
                                            <p:strVal val="#ppt_w"/>
                                          </p:val>
                                        </p:tav>
                                      </p:tavLst>
                                    </p:anim>
                                    <p:anim calcmode="lin" valueType="num">
                                      <p:cBhvr>
                                        <p:cTn id="275" dur="1000" fill="hold"/>
                                        <p:tgtEl>
                                          <p:spTgt spid="94"/>
                                        </p:tgtEl>
                                        <p:attrNameLst>
                                          <p:attrName>ppt_h</p:attrName>
                                        </p:attrNameLst>
                                      </p:cBhvr>
                                      <p:tavLst>
                                        <p:tav tm="0">
                                          <p:val>
                                            <p:fltVal val="0"/>
                                          </p:val>
                                        </p:tav>
                                        <p:tav tm="100000">
                                          <p:val>
                                            <p:strVal val="#ppt_h"/>
                                          </p:val>
                                        </p:tav>
                                      </p:tavLst>
                                    </p:anim>
                                    <p:anim calcmode="lin" valueType="num">
                                      <p:cBhvr>
                                        <p:cTn id="276" dur="1000" fill="hold"/>
                                        <p:tgtEl>
                                          <p:spTgt spid="94"/>
                                        </p:tgtEl>
                                        <p:attrNameLst>
                                          <p:attrName>style.rotation</p:attrName>
                                        </p:attrNameLst>
                                      </p:cBhvr>
                                      <p:tavLst>
                                        <p:tav tm="0">
                                          <p:val>
                                            <p:fltVal val="90"/>
                                          </p:val>
                                        </p:tav>
                                        <p:tav tm="100000">
                                          <p:val>
                                            <p:fltVal val="0"/>
                                          </p:val>
                                        </p:tav>
                                      </p:tavLst>
                                    </p:anim>
                                    <p:animEffect transition="in" filter="fade">
                                      <p:cBhvr>
                                        <p:cTn id="277" dur="1000"/>
                                        <p:tgtEl>
                                          <p:spTgt spid="94"/>
                                        </p:tgtEl>
                                      </p:cBhvr>
                                    </p:animEffect>
                                  </p:childTnLst>
                                </p:cTn>
                              </p:par>
                              <p:par>
                                <p:cTn id="278" presetID="31" presetClass="entr" presetSubtype="0" fill="hold" grpId="0" nodeType="withEffect">
                                  <p:stCondLst>
                                    <p:cond delay="0"/>
                                  </p:stCondLst>
                                  <p:childTnLst>
                                    <p:set>
                                      <p:cBhvr>
                                        <p:cTn id="279" dur="1" fill="hold">
                                          <p:stCondLst>
                                            <p:cond delay="0"/>
                                          </p:stCondLst>
                                        </p:cTn>
                                        <p:tgtEl>
                                          <p:spTgt spid="95"/>
                                        </p:tgtEl>
                                        <p:attrNameLst>
                                          <p:attrName>style.visibility</p:attrName>
                                        </p:attrNameLst>
                                      </p:cBhvr>
                                      <p:to>
                                        <p:strVal val="visible"/>
                                      </p:to>
                                    </p:set>
                                    <p:anim calcmode="lin" valueType="num">
                                      <p:cBhvr>
                                        <p:cTn id="280" dur="1000" fill="hold"/>
                                        <p:tgtEl>
                                          <p:spTgt spid="95"/>
                                        </p:tgtEl>
                                        <p:attrNameLst>
                                          <p:attrName>ppt_w</p:attrName>
                                        </p:attrNameLst>
                                      </p:cBhvr>
                                      <p:tavLst>
                                        <p:tav tm="0">
                                          <p:val>
                                            <p:fltVal val="0"/>
                                          </p:val>
                                        </p:tav>
                                        <p:tav tm="100000">
                                          <p:val>
                                            <p:strVal val="#ppt_w"/>
                                          </p:val>
                                        </p:tav>
                                      </p:tavLst>
                                    </p:anim>
                                    <p:anim calcmode="lin" valueType="num">
                                      <p:cBhvr>
                                        <p:cTn id="281" dur="1000" fill="hold"/>
                                        <p:tgtEl>
                                          <p:spTgt spid="95"/>
                                        </p:tgtEl>
                                        <p:attrNameLst>
                                          <p:attrName>ppt_h</p:attrName>
                                        </p:attrNameLst>
                                      </p:cBhvr>
                                      <p:tavLst>
                                        <p:tav tm="0">
                                          <p:val>
                                            <p:fltVal val="0"/>
                                          </p:val>
                                        </p:tav>
                                        <p:tav tm="100000">
                                          <p:val>
                                            <p:strVal val="#ppt_h"/>
                                          </p:val>
                                        </p:tav>
                                      </p:tavLst>
                                    </p:anim>
                                    <p:anim calcmode="lin" valueType="num">
                                      <p:cBhvr>
                                        <p:cTn id="282" dur="1000" fill="hold"/>
                                        <p:tgtEl>
                                          <p:spTgt spid="95"/>
                                        </p:tgtEl>
                                        <p:attrNameLst>
                                          <p:attrName>style.rotation</p:attrName>
                                        </p:attrNameLst>
                                      </p:cBhvr>
                                      <p:tavLst>
                                        <p:tav tm="0">
                                          <p:val>
                                            <p:fltVal val="90"/>
                                          </p:val>
                                        </p:tav>
                                        <p:tav tm="100000">
                                          <p:val>
                                            <p:fltVal val="0"/>
                                          </p:val>
                                        </p:tav>
                                      </p:tavLst>
                                    </p:anim>
                                    <p:animEffect transition="in" filter="fade">
                                      <p:cBhvr>
                                        <p:cTn id="283" dur="1000"/>
                                        <p:tgtEl>
                                          <p:spTgt spid="95"/>
                                        </p:tgtEl>
                                      </p:cBhvr>
                                    </p:animEffect>
                                  </p:childTnLst>
                                </p:cTn>
                              </p:par>
                            </p:childTnLst>
                          </p:cTn>
                        </p:par>
                        <p:par>
                          <p:cTn id="284" fill="hold">
                            <p:stCondLst>
                              <p:cond delay="6200"/>
                            </p:stCondLst>
                            <p:childTnLst>
                              <p:par>
                                <p:cTn id="285" presetID="22" presetClass="entr" presetSubtype="8" fill="hold" grpId="0" nodeType="afterEffect">
                                  <p:stCondLst>
                                    <p:cond delay="0"/>
                                  </p:stCondLst>
                                  <p:childTnLst>
                                    <p:set>
                                      <p:cBhvr>
                                        <p:cTn id="286" dur="1" fill="hold">
                                          <p:stCondLst>
                                            <p:cond delay="0"/>
                                          </p:stCondLst>
                                        </p:cTn>
                                        <p:tgtEl>
                                          <p:spTgt spid="36"/>
                                        </p:tgtEl>
                                        <p:attrNameLst>
                                          <p:attrName>style.visibility</p:attrName>
                                        </p:attrNameLst>
                                      </p:cBhvr>
                                      <p:to>
                                        <p:strVal val="visible"/>
                                      </p:to>
                                    </p:set>
                                    <p:animEffect transition="in" filter="wipe(left)">
                                      <p:cBhvr>
                                        <p:cTn id="287" dur="500"/>
                                        <p:tgtEl>
                                          <p:spTgt spid="36"/>
                                        </p:tgtEl>
                                      </p:cBhvr>
                                    </p:animEffect>
                                  </p:childTnLst>
                                </p:cTn>
                              </p:par>
                              <p:par>
                                <p:cTn id="288" presetID="22" presetClass="entr" presetSubtype="8" fill="hold" grpId="0" nodeType="withEffect">
                                  <p:stCondLst>
                                    <p:cond delay="0"/>
                                  </p:stCondLst>
                                  <p:childTnLst>
                                    <p:set>
                                      <p:cBhvr>
                                        <p:cTn id="289" dur="1" fill="hold">
                                          <p:stCondLst>
                                            <p:cond delay="0"/>
                                          </p:stCondLst>
                                        </p:cTn>
                                        <p:tgtEl>
                                          <p:spTgt spid="99"/>
                                        </p:tgtEl>
                                        <p:attrNameLst>
                                          <p:attrName>style.visibility</p:attrName>
                                        </p:attrNameLst>
                                      </p:cBhvr>
                                      <p:to>
                                        <p:strVal val="visible"/>
                                      </p:to>
                                    </p:set>
                                    <p:animEffect transition="in" filter="wipe(left)">
                                      <p:cBhvr>
                                        <p:cTn id="29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utoUpdateAnimBg="0"/>
      <p:bldP spid="33" grpId="0" animBg="1"/>
      <p:bldP spid="34" grpId="0" animBg="1"/>
      <p:bldP spid="35" grpId="0" bldLvl="0" animBg="1" autoUpdateAnimBg="0"/>
      <p:bldP spid="36" grpId="0" animBg="1" autoUpdateAnimBg="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80" grpId="0" animBg="1"/>
      <p:bldP spid="81" grpId="0" animBg="1"/>
      <p:bldP spid="82" grpId="0" animBg="1"/>
      <p:bldP spid="83" grpId="0" animBg="1"/>
      <p:bldP spid="84" grpId="0" animBg="1"/>
      <p:bldP spid="85" grpId="0" animBg="1"/>
      <p:bldP spid="86" grpId="0" animBg="1"/>
      <p:bldP spid="88" grpId="0" autoUpdateAnimBg="0"/>
      <p:bldP spid="89" grpId="0" autoUpdateAnimBg="0"/>
      <p:bldP spid="90" grpId="0" autoUpdateAnimBg="0"/>
      <p:bldP spid="91" grpId="0" autoUpdateAnimBg="0"/>
      <p:bldP spid="93" grpId="0" animBg="1" autoUpdateAnimBg="0"/>
      <p:bldP spid="94" grpId="0" animBg="1" autoUpdateAnimBg="0"/>
      <p:bldP spid="95" grpId="0" animBg="1" autoUpdateAnimBg="0"/>
      <p:bldP spid="96" grpId="0" autoUpdateAnimBg="0"/>
      <p:bldP spid="97" grpId="0" autoUpdateAnimBg="0"/>
      <p:bldP spid="98" grpId="0" autoUpdateAnimBg="0"/>
      <p:bldP spid="99"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8805</TotalTime>
  <Words>4355</Words>
  <Application>Microsoft Office PowerPoint</Application>
  <PresentationFormat>全屏显示(16:9)</PresentationFormat>
  <Paragraphs>337</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cp:lastModifiedBy>Windows User</cp:lastModifiedBy>
  <cp:revision>300</cp:revision>
  <dcterms:created xsi:type="dcterms:W3CDTF">2010-02-22T07:41:47Z</dcterms:created>
  <dcterms:modified xsi:type="dcterms:W3CDTF">2018-11-09T06:24:57Z</dcterms:modified>
</cp:coreProperties>
</file>