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1.xml" ContentType="application/vnd.openxmlformats-officedocument.drawingml.chart+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1"/>
    <p:sldMasterId id="2147483682" r:id="rId2"/>
  </p:sldMasterIdLst>
  <p:notesMasterIdLst>
    <p:notesMasterId r:id="rId31"/>
  </p:notesMasterIdLst>
  <p:sldIdLst>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autoAdjust="0"/>
    <p:restoredTop sz="94660"/>
  </p:normalViewPr>
  <p:slideViewPr>
    <p:cSldViewPr snapToGrid="0">
      <p:cViewPr>
        <p:scale>
          <a:sx n="75" d="100"/>
          <a:sy n="75" d="100"/>
        </p:scale>
        <p:origin x="-162" y="-1578"/>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openxmlformats.org/officeDocument/2006/relationships/package" Target="../embeddings/Microsoft_Excel_Worksheet1.xlsx"/><Relationship Id="rId1" Type="http://schemas.openxmlformats.org/officeDocument/2006/relationships/image" Target="../media/image10.png"/><Relationship Id="rId4"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2055483182385222E-2"/>
          <c:y val="9.9201342072184451E-2"/>
          <c:w val="0.97588903363522961"/>
          <c:h val="0.79696118421907269"/>
        </c:manualLayout>
      </c:layout>
      <c:barChart>
        <c:barDir val="col"/>
        <c:grouping val="clustered"/>
        <c:varyColors val="0"/>
        <c:ser>
          <c:idx val="0"/>
          <c:order val="0"/>
          <c:tx>
            <c:strRef>
              <c:f>Sheet1!$B$1</c:f>
              <c:strCache>
                <c:ptCount val="1"/>
                <c:pt idx="0">
                  <c:v>系列 1</c:v>
                </c:pt>
              </c:strCache>
            </c:strRef>
          </c:tx>
          <c:spPr>
            <a:noFill/>
            <a:ln>
              <a:noFill/>
            </a:ln>
            <a:effectLst/>
          </c:spPr>
          <c:invertIfNegative val="0"/>
          <c:cat>
            <c:strRef>
              <c:f>Sheet1!$A$2:$A$13</c:f>
              <c:strCache>
                <c:ptCount val="12"/>
                <c:pt idx="0">
                  <c:v>1月</c:v>
                </c:pt>
                <c:pt idx="1">
                  <c:v>2月</c:v>
                </c:pt>
                <c:pt idx="2">
                  <c:v>3月</c:v>
                </c:pt>
                <c:pt idx="3">
                  <c:v>4月</c:v>
                </c:pt>
                <c:pt idx="4">
                  <c:v>5月</c:v>
                </c:pt>
                <c:pt idx="5">
                  <c:v>6月</c:v>
                </c:pt>
                <c:pt idx="6">
                  <c:v>7月</c:v>
                </c:pt>
                <c:pt idx="7">
                  <c:v>8月</c:v>
                </c:pt>
                <c:pt idx="8">
                  <c:v>9月</c:v>
                </c:pt>
                <c:pt idx="9">
                  <c:v>10月</c:v>
                </c:pt>
                <c:pt idx="10">
                  <c:v>11月</c:v>
                </c:pt>
                <c:pt idx="11">
                  <c:v>12月</c:v>
                </c:pt>
              </c:strCache>
            </c:strRef>
          </c:cat>
          <c:val>
            <c:numRef>
              <c:f>Sheet1!$B$2:$B$13</c:f>
              <c:numCache>
                <c:formatCode>0%</c:formatCode>
                <c:ptCount val="12"/>
                <c:pt idx="0">
                  <c:v>1</c:v>
                </c:pt>
                <c:pt idx="1">
                  <c:v>1</c:v>
                </c:pt>
                <c:pt idx="2">
                  <c:v>1</c:v>
                </c:pt>
                <c:pt idx="3">
                  <c:v>1</c:v>
                </c:pt>
                <c:pt idx="4">
                  <c:v>1</c:v>
                </c:pt>
                <c:pt idx="5">
                  <c:v>1</c:v>
                </c:pt>
                <c:pt idx="6">
                  <c:v>1</c:v>
                </c:pt>
                <c:pt idx="7">
                  <c:v>1</c:v>
                </c:pt>
                <c:pt idx="8">
                  <c:v>1</c:v>
                </c:pt>
                <c:pt idx="9">
                  <c:v>1</c:v>
                </c:pt>
                <c:pt idx="10">
                  <c:v>1</c:v>
                </c:pt>
                <c:pt idx="11">
                  <c:v>1</c:v>
                </c:pt>
              </c:numCache>
            </c:numRef>
          </c:val>
          <c:extLst xmlns:c16r2="http://schemas.microsoft.com/office/drawing/2015/06/chart">
            <c:ext xmlns:c16="http://schemas.microsoft.com/office/drawing/2014/chart" uri="{C3380CC4-5D6E-409C-BE32-E72D297353CC}">
              <c16:uniqueId val="{00000000-CA18-4096-BC34-5FD3F0C30919}"/>
            </c:ext>
          </c:extLst>
        </c:ser>
        <c:ser>
          <c:idx val="2"/>
          <c:order val="2"/>
          <c:tx>
            <c:strRef>
              <c:f>Sheet1!$D$1</c:f>
              <c:strCache>
                <c:ptCount val="1"/>
                <c:pt idx="0">
                  <c:v>系列3</c:v>
                </c:pt>
              </c:strCache>
            </c:strRef>
          </c:tx>
          <c:spPr>
            <a:solidFill>
              <a:schemeClr val="accent3"/>
            </a:solidFill>
            <a:ln w="25400">
              <a:noFill/>
            </a:ln>
            <a:effectLst/>
          </c:spPr>
          <c:invertIfNegative val="0"/>
          <c:dPt>
            <c:idx val="0"/>
            <c:invertIfNegative val="0"/>
            <c:bubble3D val="0"/>
            <c:extLst xmlns:c16r2="http://schemas.microsoft.com/office/drawing/2015/06/chart">
              <c:ext xmlns:c16="http://schemas.microsoft.com/office/drawing/2014/chart" uri="{C3380CC4-5D6E-409C-BE32-E72D297353CC}">
                <c16:uniqueId val="{00000002-CA18-4096-BC34-5FD3F0C30919}"/>
              </c:ext>
            </c:extLst>
          </c:dPt>
          <c:dPt>
            <c:idx val="1"/>
            <c:invertIfNegative val="0"/>
            <c:bubble3D val="0"/>
            <c:spPr>
              <a:solidFill>
                <a:schemeClr val="accent1"/>
              </a:solidFill>
              <a:ln w="25400">
                <a:noFill/>
              </a:ln>
              <a:effectLst/>
            </c:spPr>
            <c:extLst xmlns:c16r2="http://schemas.microsoft.com/office/drawing/2015/06/chart">
              <c:ext xmlns:c16="http://schemas.microsoft.com/office/drawing/2014/chart" uri="{C3380CC4-5D6E-409C-BE32-E72D297353CC}">
                <c16:uniqueId val="{00000004-CA18-4096-BC34-5FD3F0C30919}"/>
              </c:ext>
            </c:extLst>
          </c:dPt>
          <c:dPt>
            <c:idx val="2"/>
            <c:invertIfNegative val="0"/>
            <c:bubble3D val="0"/>
            <c:extLst xmlns:c16r2="http://schemas.microsoft.com/office/drawing/2015/06/chart">
              <c:ext xmlns:c16="http://schemas.microsoft.com/office/drawing/2014/chart" uri="{C3380CC4-5D6E-409C-BE32-E72D297353CC}">
                <c16:uniqueId val="{00000006-CA18-4096-BC34-5FD3F0C30919}"/>
              </c:ext>
            </c:extLst>
          </c:dPt>
          <c:dPt>
            <c:idx val="3"/>
            <c:invertIfNegative val="0"/>
            <c:bubble3D val="0"/>
            <c:extLst xmlns:c16r2="http://schemas.microsoft.com/office/drawing/2015/06/chart">
              <c:ext xmlns:c16="http://schemas.microsoft.com/office/drawing/2014/chart" uri="{C3380CC4-5D6E-409C-BE32-E72D297353CC}">
                <c16:uniqueId val="{00000008-CA18-4096-BC34-5FD3F0C30919}"/>
              </c:ext>
            </c:extLst>
          </c:dPt>
          <c:dPt>
            <c:idx val="4"/>
            <c:invertIfNegative val="0"/>
            <c:bubble3D val="0"/>
            <c:extLst xmlns:c16r2="http://schemas.microsoft.com/office/drawing/2015/06/chart">
              <c:ext xmlns:c16="http://schemas.microsoft.com/office/drawing/2014/chart" uri="{C3380CC4-5D6E-409C-BE32-E72D297353CC}">
                <c16:uniqueId val="{0000000A-CA18-4096-BC34-5FD3F0C30919}"/>
              </c:ext>
            </c:extLst>
          </c:dPt>
          <c:dPt>
            <c:idx val="11"/>
            <c:invertIfNegative val="0"/>
            <c:bubble3D val="0"/>
            <c:spPr>
              <a:solidFill>
                <a:schemeClr val="accent2"/>
              </a:solidFill>
              <a:ln w="25400">
                <a:noFill/>
              </a:ln>
              <a:effectLst/>
            </c:spPr>
            <c:extLst xmlns:c16r2="http://schemas.microsoft.com/office/drawing/2015/06/chart">
              <c:ext xmlns:c16="http://schemas.microsoft.com/office/drawing/2014/chart" uri="{C3380CC4-5D6E-409C-BE32-E72D297353CC}">
                <c16:uniqueId val="{0000000D-CA18-4096-BC34-5FD3F0C30919}"/>
              </c:ext>
            </c:extLst>
          </c:dPt>
          <c:cat>
            <c:strRef>
              <c:f>Sheet1!$A$2:$A$13</c:f>
              <c:strCache>
                <c:ptCount val="12"/>
                <c:pt idx="0">
                  <c:v>1月</c:v>
                </c:pt>
                <c:pt idx="1">
                  <c:v>2月</c:v>
                </c:pt>
                <c:pt idx="2">
                  <c:v>3月</c:v>
                </c:pt>
                <c:pt idx="3">
                  <c:v>4月</c:v>
                </c:pt>
                <c:pt idx="4">
                  <c:v>5月</c:v>
                </c:pt>
                <c:pt idx="5">
                  <c:v>6月</c:v>
                </c:pt>
                <c:pt idx="6">
                  <c:v>7月</c:v>
                </c:pt>
                <c:pt idx="7">
                  <c:v>8月</c:v>
                </c:pt>
                <c:pt idx="8">
                  <c:v>9月</c:v>
                </c:pt>
                <c:pt idx="9">
                  <c:v>10月</c:v>
                </c:pt>
                <c:pt idx="10">
                  <c:v>11月</c:v>
                </c:pt>
                <c:pt idx="11">
                  <c:v>12月</c:v>
                </c:pt>
              </c:strCache>
            </c:strRef>
          </c:cat>
          <c:val>
            <c:numRef>
              <c:f>Sheet1!$D$2:$D$13</c:f>
              <c:numCache>
                <c:formatCode>General</c:formatCode>
                <c:ptCount val="12"/>
                <c:pt idx="0">
                  <c:v>0.4</c:v>
                </c:pt>
                <c:pt idx="1">
                  <c:v>0.3</c:v>
                </c:pt>
                <c:pt idx="2">
                  <c:v>0.5</c:v>
                </c:pt>
                <c:pt idx="3">
                  <c:v>0.7</c:v>
                </c:pt>
                <c:pt idx="4">
                  <c:v>0.9</c:v>
                </c:pt>
                <c:pt idx="5">
                  <c:v>0.4</c:v>
                </c:pt>
                <c:pt idx="6">
                  <c:v>0.6</c:v>
                </c:pt>
                <c:pt idx="7">
                  <c:v>0.8</c:v>
                </c:pt>
                <c:pt idx="8">
                  <c:v>0.7</c:v>
                </c:pt>
                <c:pt idx="9">
                  <c:v>0.6</c:v>
                </c:pt>
                <c:pt idx="10">
                  <c:v>0.8</c:v>
                </c:pt>
                <c:pt idx="11">
                  <c:v>1</c:v>
                </c:pt>
              </c:numCache>
            </c:numRef>
          </c:val>
          <c:extLst xmlns:c16r2="http://schemas.microsoft.com/office/drawing/2015/06/chart">
            <c:ext xmlns:c16="http://schemas.microsoft.com/office/drawing/2014/chart" uri="{C3380CC4-5D6E-409C-BE32-E72D297353CC}">
              <c16:uniqueId val="{0000000B-CA18-4096-BC34-5FD3F0C30919}"/>
            </c:ext>
          </c:extLst>
        </c:ser>
        <c:dLbls>
          <c:showLegendKey val="0"/>
          <c:showVal val="0"/>
          <c:showCatName val="0"/>
          <c:showSerName val="0"/>
          <c:showPercent val="0"/>
          <c:showBubbleSize val="0"/>
        </c:dLbls>
        <c:gapWidth val="141"/>
        <c:overlap val="100"/>
        <c:axId val="43163648"/>
        <c:axId val="43165184"/>
      </c:barChart>
      <c:lineChart>
        <c:grouping val="standard"/>
        <c:varyColors val="0"/>
        <c:ser>
          <c:idx val="1"/>
          <c:order val="1"/>
          <c:tx>
            <c:strRef>
              <c:f>Sheet1!$C$1</c:f>
              <c:strCache>
                <c:ptCount val="1"/>
                <c:pt idx="0">
                  <c:v>系列 2</c:v>
                </c:pt>
              </c:strCache>
            </c:strRef>
          </c:tx>
          <c:spPr>
            <a:ln w="19050" cap="rnd">
              <a:solidFill>
                <a:schemeClr val="tx1">
                  <a:lumMod val="65000"/>
                  <a:lumOff val="35000"/>
                </a:schemeClr>
              </a:solidFill>
              <a:prstDash val="sysDot"/>
              <a:round/>
            </a:ln>
            <a:effectLst/>
          </c:spPr>
          <c:marker>
            <c:symbol val="square"/>
            <c:size val="49"/>
            <c:spPr>
              <a:blipFill>
                <a:blip xmlns:r="http://schemas.openxmlformats.org/officeDocument/2006/relationships" r:embed="rId1"/>
                <a:stretch>
                  <a:fillRect/>
                </a:stretch>
              </a:blipFill>
              <a:ln w="25400">
                <a:noFill/>
              </a:ln>
              <a:effectLst/>
            </c:spPr>
          </c:marker>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bg1"/>
                    </a:solidFill>
                    <a:effectLst>
                      <a:outerShdw blurRad="50800" dist="38100" dir="2700000" algn="tl" rotWithShape="0">
                        <a:prstClr val="black">
                          <a:alpha val="40000"/>
                        </a:prstClr>
                      </a:outerShdw>
                    </a:effectLst>
                    <a:latin typeface="ITC Avant Garde Std Md" panose="020B0602020202020204" pitchFamily="34" charset="0"/>
                    <a:ea typeface="+mn-ea"/>
                    <a:cs typeface="+mn-cs"/>
                  </a:defRPr>
                </a:pPr>
                <a:endParaRPr lang="zh-CN"/>
              </a:p>
            </c:txPr>
            <c:dLblPos val="b"/>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Sheet1!$A$2:$A$13</c:f>
              <c:strCache>
                <c:ptCount val="12"/>
                <c:pt idx="0">
                  <c:v>1月</c:v>
                </c:pt>
                <c:pt idx="1">
                  <c:v>2月</c:v>
                </c:pt>
                <c:pt idx="2">
                  <c:v>3月</c:v>
                </c:pt>
                <c:pt idx="3">
                  <c:v>4月</c:v>
                </c:pt>
                <c:pt idx="4">
                  <c:v>5月</c:v>
                </c:pt>
                <c:pt idx="5">
                  <c:v>6月</c:v>
                </c:pt>
                <c:pt idx="6">
                  <c:v>7月</c:v>
                </c:pt>
                <c:pt idx="7">
                  <c:v>8月</c:v>
                </c:pt>
                <c:pt idx="8">
                  <c:v>9月</c:v>
                </c:pt>
                <c:pt idx="9">
                  <c:v>10月</c:v>
                </c:pt>
                <c:pt idx="10">
                  <c:v>11月</c:v>
                </c:pt>
                <c:pt idx="11">
                  <c:v>12月</c:v>
                </c:pt>
              </c:strCache>
            </c:strRef>
          </c:cat>
          <c:val>
            <c:numRef>
              <c:f>Sheet1!$C$2:$C$13</c:f>
              <c:numCache>
                <c:formatCode>0%</c:formatCode>
                <c:ptCount val="12"/>
                <c:pt idx="0">
                  <c:v>0.4</c:v>
                </c:pt>
                <c:pt idx="1">
                  <c:v>0.3</c:v>
                </c:pt>
                <c:pt idx="2">
                  <c:v>0.5</c:v>
                </c:pt>
                <c:pt idx="3">
                  <c:v>0.7</c:v>
                </c:pt>
                <c:pt idx="4">
                  <c:v>0.9</c:v>
                </c:pt>
                <c:pt idx="5">
                  <c:v>0.4</c:v>
                </c:pt>
                <c:pt idx="6">
                  <c:v>0.6</c:v>
                </c:pt>
                <c:pt idx="7">
                  <c:v>0.8</c:v>
                </c:pt>
                <c:pt idx="8">
                  <c:v>0.7</c:v>
                </c:pt>
                <c:pt idx="9">
                  <c:v>0.6</c:v>
                </c:pt>
                <c:pt idx="10">
                  <c:v>0.8</c:v>
                </c:pt>
                <c:pt idx="11">
                  <c:v>1</c:v>
                </c:pt>
              </c:numCache>
            </c:numRef>
          </c:val>
          <c:smooth val="1"/>
          <c:extLst xmlns:c16r2="http://schemas.microsoft.com/office/drawing/2015/06/chart">
            <c:ext xmlns:c16="http://schemas.microsoft.com/office/drawing/2014/chart" uri="{C3380CC4-5D6E-409C-BE32-E72D297353CC}">
              <c16:uniqueId val="{0000000C-CA18-4096-BC34-5FD3F0C30919}"/>
            </c:ext>
          </c:extLst>
        </c:ser>
        <c:dLbls>
          <c:showLegendKey val="0"/>
          <c:showVal val="0"/>
          <c:showCatName val="0"/>
          <c:showSerName val="0"/>
          <c:showPercent val="0"/>
          <c:showBubbleSize val="0"/>
        </c:dLbls>
        <c:marker val="1"/>
        <c:smooth val="0"/>
        <c:axId val="43163648"/>
        <c:axId val="43165184"/>
      </c:lineChart>
      <c:catAx>
        <c:axId val="43163648"/>
        <c:scaling>
          <c:orientation val="minMax"/>
        </c:scaling>
        <c:delete val="0"/>
        <c:axPos val="b"/>
        <c:numFmt formatCode="General" sourceLinked="1"/>
        <c:majorTickMark val="out"/>
        <c:minorTickMark val="none"/>
        <c:tickLblPos val="nextTo"/>
        <c:spPr>
          <a:noFill/>
          <a:ln w="3175" cap="flat" cmpd="sng" algn="ctr">
            <a:solidFill>
              <a:schemeClr val="bg1">
                <a:lumMod val="50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方正正纤黑简体" panose="02000000000000000000" pitchFamily="2" charset="-122"/>
                <a:ea typeface="方正正纤黑简体" panose="02000000000000000000" pitchFamily="2" charset="-122"/>
                <a:cs typeface="+mn-cs"/>
              </a:defRPr>
            </a:pPr>
            <a:endParaRPr lang="zh-CN"/>
          </a:p>
        </c:txPr>
        <c:crossAx val="43165184"/>
        <c:crosses val="autoZero"/>
        <c:auto val="1"/>
        <c:lblAlgn val="ctr"/>
        <c:lblOffset val="100"/>
        <c:noMultiLvlLbl val="0"/>
      </c:catAx>
      <c:valAx>
        <c:axId val="43165184"/>
        <c:scaling>
          <c:orientation val="minMax"/>
          <c:max val="1"/>
        </c:scaling>
        <c:delete val="1"/>
        <c:axPos val="l"/>
        <c:numFmt formatCode="0%" sourceLinked="1"/>
        <c:majorTickMark val="out"/>
        <c:minorTickMark val="none"/>
        <c:tickLblPos val="nextTo"/>
        <c:crossAx val="4316364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70E9BF9-D202-4BA9-AB03-EBD875D6CEA4}" type="datetimeFigureOut">
              <a:rPr lang="zh-CN" altLang="en-US" smtClean="0"/>
              <a:t>2018/11/8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80EDE89-E7BE-4CFF-A7D1-58DC369EA3EE}" type="slidenum">
              <a:rPr lang="zh-CN" altLang="en-US" smtClean="0"/>
              <a:t>‹#›</a:t>
            </a:fld>
            <a:endParaRPr lang="zh-CN" altLang="en-US"/>
          </a:p>
        </p:txBody>
      </p:sp>
    </p:spTree>
    <p:extLst>
      <p:ext uri="{BB962C8B-B14F-4D97-AF65-F5344CB8AC3E}">
        <p14:creationId xmlns:p14="http://schemas.microsoft.com/office/powerpoint/2010/main" val="457808427"/>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1BF2980-540F-4F7F-A4CC-709C5E980331}" type="slidenum">
              <a:rPr lang="zh-CN" altLang="en-US" smtClean="0"/>
              <a:pPr/>
              <a:t>1</a:t>
            </a:fld>
            <a:endParaRPr lang="zh-CN" altLang="en-US"/>
          </a:p>
        </p:txBody>
      </p:sp>
    </p:spTree>
    <p:extLst>
      <p:ext uri="{BB962C8B-B14F-4D97-AF65-F5344CB8AC3E}">
        <p14:creationId xmlns:p14="http://schemas.microsoft.com/office/powerpoint/2010/main" val="15402772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10</a:t>
            </a:fld>
            <a:endParaRPr lang="zh-CN" altLang="en-US" dirty="0"/>
          </a:p>
        </p:txBody>
      </p:sp>
    </p:spTree>
    <p:extLst>
      <p:ext uri="{BB962C8B-B14F-4D97-AF65-F5344CB8AC3E}">
        <p14:creationId xmlns:p14="http://schemas.microsoft.com/office/powerpoint/2010/main" val="1906659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11</a:t>
            </a:fld>
            <a:endParaRPr lang="zh-CN" altLang="en-US" dirty="0"/>
          </a:p>
        </p:txBody>
      </p:sp>
    </p:spTree>
    <p:extLst>
      <p:ext uri="{BB962C8B-B14F-4D97-AF65-F5344CB8AC3E}">
        <p14:creationId xmlns:p14="http://schemas.microsoft.com/office/powerpoint/2010/main" val="25569277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12</a:t>
            </a:fld>
            <a:endParaRPr lang="zh-CN" altLang="en-US" dirty="0">
              <a:solidFill>
                <a:prstClr val="black"/>
              </a:solidFill>
            </a:endParaRPr>
          </a:p>
        </p:txBody>
      </p:sp>
    </p:spTree>
    <p:extLst>
      <p:ext uri="{BB962C8B-B14F-4D97-AF65-F5344CB8AC3E}">
        <p14:creationId xmlns:p14="http://schemas.microsoft.com/office/powerpoint/2010/main" val="7131068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13</a:t>
            </a:fld>
            <a:endParaRPr lang="zh-CN" altLang="en-US" dirty="0">
              <a:solidFill>
                <a:prstClr val="black"/>
              </a:solidFill>
            </a:endParaRPr>
          </a:p>
        </p:txBody>
      </p:sp>
    </p:spTree>
    <p:extLst>
      <p:ext uri="{BB962C8B-B14F-4D97-AF65-F5344CB8AC3E}">
        <p14:creationId xmlns:p14="http://schemas.microsoft.com/office/powerpoint/2010/main" val="27014247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14</a:t>
            </a:fld>
            <a:endParaRPr lang="zh-CN" altLang="en-US" dirty="0">
              <a:solidFill>
                <a:prstClr val="black"/>
              </a:solidFill>
            </a:endParaRPr>
          </a:p>
        </p:txBody>
      </p:sp>
    </p:spTree>
    <p:extLst>
      <p:ext uri="{BB962C8B-B14F-4D97-AF65-F5344CB8AC3E}">
        <p14:creationId xmlns:p14="http://schemas.microsoft.com/office/powerpoint/2010/main" val="11596717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15</a:t>
            </a:fld>
            <a:endParaRPr lang="zh-CN" altLang="en-US" dirty="0">
              <a:solidFill>
                <a:prstClr val="black"/>
              </a:solidFill>
            </a:endParaRPr>
          </a:p>
        </p:txBody>
      </p:sp>
    </p:spTree>
    <p:extLst>
      <p:ext uri="{BB962C8B-B14F-4D97-AF65-F5344CB8AC3E}">
        <p14:creationId xmlns:p14="http://schemas.microsoft.com/office/powerpoint/2010/main" val="13925774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16</a:t>
            </a:fld>
            <a:endParaRPr lang="zh-CN" altLang="en-US" dirty="0">
              <a:solidFill>
                <a:prstClr val="black"/>
              </a:solidFill>
            </a:endParaRPr>
          </a:p>
        </p:txBody>
      </p:sp>
    </p:spTree>
    <p:extLst>
      <p:ext uri="{BB962C8B-B14F-4D97-AF65-F5344CB8AC3E}">
        <p14:creationId xmlns:p14="http://schemas.microsoft.com/office/powerpoint/2010/main" val="24587966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17</a:t>
            </a:fld>
            <a:endParaRPr lang="zh-CN" altLang="en-US" dirty="0">
              <a:solidFill>
                <a:prstClr val="black"/>
              </a:solidFill>
            </a:endParaRPr>
          </a:p>
        </p:txBody>
      </p:sp>
    </p:spTree>
    <p:extLst>
      <p:ext uri="{BB962C8B-B14F-4D97-AF65-F5344CB8AC3E}">
        <p14:creationId xmlns:p14="http://schemas.microsoft.com/office/powerpoint/2010/main" val="3693768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18</a:t>
            </a:fld>
            <a:endParaRPr lang="zh-CN" altLang="en-US" dirty="0">
              <a:solidFill>
                <a:prstClr val="black"/>
              </a:solidFill>
            </a:endParaRPr>
          </a:p>
        </p:txBody>
      </p:sp>
    </p:spTree>
    <p:extLst>
      <p:ext uri="{BB962C8B-B14F-4D97-AF65-F5344CB8AC3E}">
        <p14:creationId xmlns:p14="http://schemas.microsoft.com/office/powerpoint/2010/main" val="399784964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19</a:t>
            </a:fld>
            <a:endParaRPr lang="zh-CN" altLang="en-US" dirty="0">
              <a:solidFill>
                <a:prstClr val="black"/>
              </a:solidFill>
            </a:endParaRPr>
          </a:p>
        </p:txBody>
      </p:sp>
    </p:spTree>
    <p:extLst>
      <p:ext uri="{BB962C8B-B14F-4D97-AF65-F5344CB8AC3E}">
        <p14:creationId xmlns:p14="http://schemas.microsoft.com/office/powerpoint/2010/main" val="24684356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2</a:t>
            </a:fld>
            <a:endParaRPr lang="zh-CN" altLang="en-US" dirty="0">
              <a:solidFill>
                <a:prstClr val="black"/>
              </a:solidFill>
            </a:endParaRPr>
          </a:p>
        </p:txBody>
      </p:sp>
    </p:spTree>
    <p:extLst>
      <p:ext uri="{BB962C8B-B14F-4D97-AF65-F5344CB8AC3E}">
        <p14:creationId xmlns:p14="http://schemas.microsoft.com/office/powerpoint/2010/main" val="777480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20</a:t>
            </a:fld>
            <a:endParaRPr lang="zh-CN" altLang="en-US" dirty="0">
              <a:solidFill>
                <a:prstClr val="black"/>
              </a:solidFill>
            </a:endParaRPr>
          </a:p>
        </p:txBody>
      </p:sp>
    </p:spTree>
    <p:extLst>
      <p:ext uri="{BB962C8B-B14F-4D97-AF65-F5344CB8AC3E}">
        <p14:creationId xmlns:p14="http://schemas.microsoft.com/office/powerpoint/2010/main" val="71869766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21</a:t>
            </a:fld>
            <a:endParaRPr lang="zh-CN" altLang="en-US" dirty="0">
              <a:solidFill>
                <a:prstClr val="black"/>
              </a:solidFill>
            </a:endParaRPr>
          </a:p>
        </p:txBody>
      </p:sp>
    </p:spTree>
    <p:extLst>
      <p:ext uri="{BB962C8B-B14F-4D97-AF65-F5344CB8AC3E}">
        <p14:creationId xmlns:p14="http://schemas.microsoft.com/office/powerpoint/2010/main" val="30361777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22</a:t>
            </a:fld>
            <a:endParaRPr lang="zh-CN" altLang="en-US" dirty="0">
              <a:solidFill>
                <a:prstClr val="black"/>
              </a:solidFill>
            </a:endParaRPr>
          </a:p>
        </p:txBody>
      </p:sp>
    </p:spTree>
    <p:extLst>
      <p:ext uri="{BB962C8B-B14F-4D97-AF65-F5344CB8AC3E}">
        <p14:creationId xmlns:p14="http://schemas.microsoft.com/office/powerpoint/2010/main" val="15182419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23</a:t>
            </a:fld>
            <a:endParaRPr lang="zh-CN" altLang="en-US" dirty="0">
              <a:solidFill>
                <a:prstClr val="black"/>
              </a:solidFill>
            </a:endParaRPr>
          </a:p>
        </p:txBody>
      </p:sp>
    </p:spTree>
    <p:extLst>
      <p:ext uri="{BB962C8B-B14F-4D97-AF65-F5344CB8AC3E}">
        <p14:creationId xmlns:p14="http://schemas.microsoft.com/office/powerpoint/2010/main" val="65172056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24</a:t>
            </a:fld>
            <a:endParaRPr lang="zh-CN" altLang="en-US" dirty="0">
              <a:solidFill>
                <a:prstClr val="black"/>
              </a:solidFill>
            </a:endParaRPr>
          </a:p>
        </p:txBody>
      </p:sp>
    </p:spTree>
    <p:extLst>
      <p:ext uri="{BB962C8B-B14F-4D97-AF65-F5344CB8AC3E}">
        <p14:creationId xmlns:p14="http://schemas.microsoft.com/office/powerpoint/2010/main" val="390654079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25</a:t>
            </a:fld>
            <a:endParaRPr lang="zh-CN" altLang="en-US" dirty="0">
              <a:solidFill>
                <a:prstClr val="black"/>
              </a:solidFill>
            </a:endParaRPr>
          </a:p>
        </p:txBody>
      </p:sp>
    </p:spTree>
    <p:extLst>
      <p:ext uri="{BB962C8B-B14F-4D97-AF65-F5344CB8AC3E}">
        <p14:creationId xmlns:p14="http://schemas.microsoft.com/office/powerpoint/2010/main" val="254080458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26</a:t>
            </a:fld>
            <a:endParaRPr lang="zh-CN" altLang="en-US" dirty="0">
              <a:solidFill>
                <a:prstClr val="black"/>
              </a:solidFill>
            </a:endParaRPr>
          </a:p>
        </p:txBody>
      </p:sp>
    </p:spTree>
    <p:extLst>
      <p:ext uri="{BB962C8B-B14F-4D97-AF65-F5344CB8AC3E}">
        <p14:creationId xmlns:p14="http://schemas.microsoft.com/office/powerpoint/2010/main" val="15120464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a:t>
            </a:fld>
            <a:endParaRPr lang="zh-CN" altLang="en-US" dirty="0"/>
          </a:p>
        </p:txBody>
      </p:sp>
    </p:spTree>
    <p:extLst>
      <p:ext uri="{BB962C8B-B14F-4D97-AF65-F5344CB8AC3E}">
        <p14:creationId xmlns:p14="http://schemas.microsoft.com/office/powerpoint/2010/main" val="16724136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4</a:t>
            </a:fld>
            <a:endParaRPr lang="zh-CN" altLang="en-US" dirty="0"/>
          </a:p>
        </p:txBody>
      </p:sp>
    </p:spTree>
    <p:extLst>
      <p:ext uri="{BB962C8B-B14F-4D97-AF65-F5344CB8AC3E}">
        <p14:creationId xmlns:p14="http://schemas.microsoft.com/office/powerpoint/2010/main" val="39104059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5</a:t>
            </a:fld>
            <a:endParaRPr lang="zh-CN" altLang="en-US" dirty="0"/>
          </a:p>
        </p:txBody>
      </p:sp>
    </p:spTree>
    <p:extLst>
      <p:ext uri="{BB962C8B-B14F-4D97-AF65-F5344CB8AC3E}">
        <p14:creationId xmlns:p14="http://schemas.microsoft.com/office/powerpoint/2010/main" val="4330320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6</a:t>
            </a:fld>
            <a:endParaRPr lang="zh-CN" altLang="en-US" dirty="0"/>
          </a:p>
        </p:txBody>
      </p:sp>
    </p:spTree>
    <p:extLst>
      <p:ext uri="{BB962C8B-B14F-4D97-AF65-F5344CB8AC3E}">
        <p14:creationId xmlns:p14="http://schemas.microsoft.com/office/powerpoint/2010/main" val="5944922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7</a:t>
            </a:fld>
            <a:endParaRPr lang="zh-CN" altLang="en-US" dirty="0"/>
          </a:p>
        </p:txBody>
      </p:sp>
    </p:spTree>
    <p:extLst>
      <p:ext uri="{BB962C8B-B14F-4D97-AF65-F5344CB8AC3E}">
        <p14:creationId xmlns:p14="http://schemas.microsoft.com/office/powerpoint/2010/main" val="6846205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8</a:t>
            </a:fld>
            <a:endParaRPr lang="zh-CN" altLang="en-US" dirty="0"/>
          </a:p>
        </p:txBody>
      </p:sp>
    </p:spTree>
    <p:extLst>
      <p:ext uri="{BB962C8B-B14F-4D97-AF65-F5344CB8AC3E}">
        <p14:creationId xmlns:p14="http://schemas.microsoft.com/office/powerpoint/2010/main" val="42187077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9</a:t>
            </a:fld>
            <a:endParaRPr lang="zh-CN" altLang="en-US" dirty="0"/>
          </a:p>
        </p:txBody>
      </p:sp>
    </p:spTree>
    <p:extLst>
      <p:ext uri="{BB962C8B-B14F-4D97-AF65-F5344CB8AC3E}">
        <p14:creationId xmlns:p14="http://schemas.microsoft.com/office/powerpoint/2010/main" val="42651352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F6CDE040-D13E-446D-83C6-DAE963B644DC}" type="datetimeFigureOut">
              <a:rPr lang="zh-CN" altLang="en-US" smtClean="0"/>
              <a:t>2018/11/8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D4F0271-9F67-493A-98AC-8CD621D2342C}" type="slidenum">
              <a:rPr lang="zh-CN" altLang="en-US" smtClean="0"/>
              <a:t>‹#›</a:t>
            </a:fld>
            <a:endParaRPr lang="zh-CN" altLang="en-US"/>
          </a:p>
        </p:txBody>
      </p:sp>
    </p:spTree>
    <p:extLst>
      <p:ext uri="{BB962C8B-B14F-4D97-AF65-F5344CB8AC3E}">
        <p14:creationId xmlns:p14="http://schemas.microsoft.com/office/powerpoint/2010/main" val="213120592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F6CDE040-D13E-446D-83C6-DAE963B644DC}" type="datetimeFigureOut">
              <a:rPr lang="zh-CN" altLang="en-US" smtClean="0"/>
              <a:t>2018/11/8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D4F0271-9F67-493A-98AC-8CD621D2342C}" type="slidenum">
              <a:rPr lang="zh-CN" altLang="en-US" smtClean="0"/>
              <a:t>‹#›</a:t>
            </a:fld>
            <a:endParaRPr lang="zh-CN" altLang="en-US"/>
          </a:p>
        </p:txBody>
      </p:sp>
    </p:spTree>
    <p:extLst>
      <p:ext uri="{BB962C8B-B14F-4D97-AF65-F5344CB8AC3E}">
        <p14:creationId xmlns:p14="http://schemas.microsoft.com/office/powerpoint/2010/main" val="290191416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F6CDE040-D13E-446D-83C6-DAE963B644DC}" type="datetimeFigureOut">
              <a:rPr lang="zh-CN" altLang="en-US" smtClean="0"/>
              <a:t>2018/11/8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D4F0271-9F67-493A-98AC-8CD621D2342C}" type="slidenum">
              <a:rPr lang="zh-CN" altLang="en-US" smtClean="0"/>
              <a:t>‹#›</a:t>
            </a:fld>
            <a:endParaRPr lang="zh-CN" altLang="en-US"/>
          </a:p>
        </p:txBody>
      </p:sp>
    </p:spTree>
    <p:extLst>
      <p:ext uri="{BB962C8B-B14F-4D97-AF65-F5344CB8AC3E}">
        <p14:creationId xmlns:p14="http://schemas.microsoft.com/office/powerpoint/2010/main" val="333231911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bg>
      <p:bgPr>
        <a:solidFill>
          <a:srgbClr val="FCFCFC"/>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7999100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标题和内容">
    <p:bg>
      <p:bgPr>
        <a:solidFill>
          <a:srgbClr val="FCFCFC"/>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0546479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标题和内容">
    <p:bg>
      <p:bgPr>
        <a:solidFill>
          <a:srgbClr val="FCFCFC"/>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7295503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标题和内容">
    <p:bg>
      <p:bgPr>
        <a:solidFill>
          <a:srgbClr val="FCFCFC"/>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7403529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5_标题和内容">
    <p:bg>
      <p:bgPr>
        <a:solidFill>
          <a:srgbClr val="FCFCFC"/>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2695200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73949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17905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30981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F6CDE040-D13E-446D-83C6-DAE963B644DC}" type="datetimeFigureOut">
              <a:rPr lang="zh-CN" altLang="en-US" smtClean="0"/>
              <a:t>2018/11/8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D4F0271-9F67-493A-98AC-8CD621D2342C}" type="slidenum">
              <a:rPr lang="zh-CN" altLang="en-US" smtClean="0"/>
              <a:t>‹#›</a:t>
            </a:fld>
            <a:endParaRPr lang="zh-CN" altLang="en-US"/>
          </a:p>
        </p:txBody>
      </p:sp>
    </p:spTree>
    <p:extLst>
      <p:ext uri="{BB962C8B-B14F-4D97-AF65-F5344CB8AC3E}">
        <p14:creationId xmlns:p14="http://schemas.microsoft.com/office/powerpoint/2010/main" val="13755982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144292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7132234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1995507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3599309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669519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6422231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5461808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27219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F6CDE040-D13E-446D-83C6-DAE963B644DC}" type="datetimeFigureOut">
              <a:rPr lang="zh-CN" altLang="en-US" smtClean="0"/>
              <a:t>2018/11/8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D4F0271-9F67-493A-98AC-8CD621D2342C}" type="slidenum">
              <a:rPr lang="zh-CN" altLang="en-US" smtClean="0"/>
              <a:t>‹#›</a:t>
            </a:fld>
            <a:endParaRPr lang="zh-CN" altLang="en-US"/>
          </a:p>
        </p:txBody>
      </p:sp>
    </p:spTree>
    <p:extLst>
      <p:ext uri="{BB962C8B-B14F-4D97-AF65-F5344CB8AC3E}">
        <p14:creationId xmlns:p14="http://schemas.microsoft.com/office/powerpoint/2010/main" val="287315258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F6CDE040-D13E-446D-83C6-DAE963B644DC}" type="datetimeFigureOut">
              <a:rPr lang="zh-CN" altLang="en-US" smtClean="0"/>
              <a:t>2018/11/8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3D4F0271-9F67-493A-98AC-8CD621D2342C}" type="slidenum">
              <a:rPr lang="zh-CN" altLang="en-US" smtClean="0"/>
              <a:t>‹#›</a:t>
            </a:fld>
            <a:endParaRPr lang="zh-CN" altLang="en-US"/>
          </a:p>
        </p:txBody>
      </p:sp>
    </p:spTree>
    <p:extLst>
      <p:ext uri="{BB962C8B-B14F-4D97-AF65-F5344CB8AC3E}">
        <p14:creationId xmlns:p14="http://schemas.microsoft.com/office/powerpoint/2010/main" val="42391382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F6CDE040-D13E-446D-83C6-DAE963B644DC}" type="datetimeFigureOut">
              <a:rPr lang="zh-CN" altLang="en-US" smtClean="0"/>
              <a:t>2018/11/8</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3D4F0271-9F67-493A-98AC-8CD621D2342C}" type="slidenum">
              <a:rPr lang="zh-CN" altLang="en-US" smtClean="0"/>
              <a:t>‹#›</a:t>
            </a:fld>
            <a:endParaRPr lang="zh-CN" altLang="en-US"/>
          </a:p>
        </p:txBody>
      </p:sp>
    </p:spTree>
    <p:extLst>
      <p:ext uri="{BB962C8B-B14F-4D97-AF65-F5344CB8AC3E}">
        <p14:creationId xmlns:p14="http://schemas.microsoft.com/office/powerpoint/2010/main" val="72190339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F6CDE040-D13E-446D-83C6-DAE963B644DC}" type="datetimeFigureOut">
              <a:rPr lang="zh-CN" altLang="en-US" smtClean="0"/>
              <a:t>2018/11/8</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3D4F0271-9F67-493A-98AC-8CD621D2342C}" type="slidenum">
              <a:rPr lang="zh-CN" altLang="en-US" smtClean="0"/>
              <a:t>‹#›</a:t>
            </a:fld>
            <a:endParaRPr lang="zh-CN" altLang="en-US"/>
          </a:p>
        </p:txBody>
      </p:sp>
    </p:spTree>
    <p:extLst>
      <p:ext uri="{BB962C8B-B14F-4D97-AF65-F5344CB8AC3E}">
        <p14:creationId xmlns:p14="http://schemas.microsoft.com/office/powerpoint/2010/main" val="259561238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CDE040-D13E-446D-83C6-DAE963B644DC}" type="datetimeFigureOut">
              <a:rPr lang="zh-CN" altLang="en-US" smtClean="0"/>
              <a:t>2018/11/8</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3D4F0271-9F67-493A-98AC-8CD621D2342C}" type="slidenum">
              <a:rPr lang="zh-CN" altLang="en-US" smtClean="0"/>
              <a:t>‹#›</a:t>
            </a:fld>
            <a:endParaRPr lang="zh-CN" altLang="en-US"/>
          </a:p>
        </p:txBody>
      </p:sp>
    </p:spTree>
    <p:extLst>
      <p:ext uri="{BB962C8B-B14F-4D97-AF65-F5344CB8AC3E}">
        <p14:creationId xmlns:p14="http://schemas.microsoft.com/office/powerpoint/2010/main" val="162232829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F6CDE040-D13E-446D-83C6-DAE963B644DC}" type="datetimeFigureOut">
              <a:rPr lang="zh-CN" altLang="en-US" smtClean="0"/>
              <a:t>2018/11/8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3D4F0271-9F67-493A-98AC-8CD621D2342C}" type="slidenum">
              <a:rPr lang="zh-CN" altLang="en-US" smtClean="0"/>
              <a:t>‹#›</a:t>
            </a:fld>
            <a:endParaRPr lang="zh-CN" altLang="en-US"/>
          </a:p>
        </p:txBody>
      </p:sp>
    </p:spTree>
    <p:extLst>
      <p:ext uri="{BB962C8B-B14F-4D97-AF65-F5344CB8AC3E}">
        <p14:creationId xmlns:p14="http://schemas.microsoft.com/office/powerpoint/2010/main" val="175769802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F6CDE040-D13E-446D-83C6-DAE963B644DC}" type="datetimeFigureOut">
              <a:rPr lang="zh-CN" altLang="en-US" smtClean="0"/>
              <a:t>2018/11/8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3D4F0271-9F67-493A-98AC-8CD621D2342C}" type="slidenum">
              <a:rPr lang="zh-CN" altLang="en-US" smtClean="0"/>
              <a:t>‹#›</a:t>
            </a:fld>
            <a:endParaRPr lang="zh-CN" altLang="en-US"/>
          </a:p>
        </p:txBody>
      </p:sp>
    </p:spTree>
    <p:extLst>
      <p:ext uri="{BB962C8B-B14F-4D97-AF65-F5344CB8AC3E}">
        <p14:creationId xmlns:p14="http://schemas.microsoft.com/office/powerpoint/2010/main" val="277411682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矩形 10"/>
          <p:cNvSpPr/>
          <p:nvPr userDrawn="1"/>
        </p:nvSpPr>
        <p:spPr>
          <a:xfrm>
            <a:off x="7182228" y="4794886"/>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F6CDE040-D13E-446D-83C6-DAE963B644DC}" type="datetimeFigureOut">
              <a:rPr lang="zh-CN" altLang="en-US" smtClean="0"/>
              <a:t>2018/11/8</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3D4F0271-9F67-493A-98AC-8CD621D2342C}" type="slidenum">
              <a:rPr lang="zh-CN" altLang="en-US" smtClean="0"/>
              <a:t>‹#›</a:t>
            </a:fld>
            <a:endParaRPr lang="zh-CN" altLang="en-US"/>
          </a:p>
        </p:txBody>
      </p:sp>
      <p:pic>
        <p:nvPicPr>
          <p:cNvPr id="8" name="图片 7"/>
          <p:cNvPicPr>
            <a:picLocks noChangeAspect="1"/>
          </p:cNvPicPr>
          <p:nvPr userDrawn="1"/>
        </p:nvPicPr>
        <p:blipFill>
          <a:blip r:embed="rId18">
            <a:extLst>
              <a:ext uri="{28A0092B-C50C-407E-A947-70E740481C1C}">
                <a14:useLocalDpi xmlns:a14="http://schemas.microsoft.com/office/drawing/2010/main"/>
              </a:ext>
            </a:extLst>
          </a:blip>
          <a:stretch>
            <a:fillRect/>
          </a:stretch>
        </p:blipFill>
        <p:spPr>
          <a:xfrm>
            <a:off x="3860" y="0"/>
            <a:ext cx="9141291" cy="5143500"/>
          </a:xfrm>
          <a:prstGeom prst="rect">
            <a:avLst/>
          </a:prstGeom>
        </p:spPr>
      </p:pic>
      <p:sp>
        <p:nvSpPr>
          <p:cNvPr id="9" name="矩形 8"/>
          <p:cNvSpPr/>
          <p:nvPr userDrawn="1"/>
        </p:nvSpPr>
        <p:spPr>
          <a:xfrm>
            <a:off x="0" y="97277"/>
            <a:ext cx="9075906" cy="4943830"/>
          </a:xfrm>
          <a:prstGeom prst="rect">
            <a:avLst/>
          </a:prstGeom>
          <a:solidFill>
            <a:schemeClr val="bg1">
              <a:alpha val="62000"/>
            </a:schemeClr>
          </a:solidFill>
          <a:ln>
            <a:solidFill>
              <a:schemeClr val="bg1"/>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710590125"/>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 id="2147483678" r:id="rId13"/>
    <p:sldLayoutId id="2147483679" r:id="rId14"/>
    <p:sldLayoutId id="2147483680" r:id="rId15"/>
    <p:sldLayoutId id="2147483681" r:id="rId16"/>
  </p:sldLayoutIdLst>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2018/11/8</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944520305"/>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24.xml"/><Relationship Id="rId1" Type="http://schemas.openxmlformats.org/officeDocument/2006/relationships/slideLayout" Target="../slideLayouts/slideLayout12.xml"/><Relationship Id="rId6" Type="http://schemas.openxmlformats.org/officeDocument/2006/relationships/image" Target="../media/image15.png"/><Relationship Id="rId5" Type="http://schemas.openxmlformats.org/officeDocument/2006/relationships/image" Target="../media/image14.jpeg"/><Relationship Id="rId4" Type="http://schemas.openxmlformats.org/officeDocument/2006/relationships/image" Target="../media/image13.jpeg"/><Relationship Id="rId9" Type="http://schemas.openxmlformats.org/officeDocument/2006/relationships/image" Target="../media/image18.png"/></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5.xml"/><Relationship Id="rId1" Type="http://schemas.openxmlformats.org/officeDocument/2006/relationships/slideLayout" Target="../slideLayouts/slideLayout12.xml"/><Relationship Id="rId4" Type="http://schemas.openxmlformats.org/officeDocument/2006/relationships/image" Target="../media/image20.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3.png"/><Relationship Id="rId1" Type="http://schemas.openxmlformats.org/officeDocument/2006/relationships/slideLayout" Target="../slideLayouts/slideLayout18.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860" y="0"/>
            <a:ext cx="9141291" cy="5143500"/>
          </a:xfrm>
          <a:prstGeom prst="rect">
            <a:avLst/>
          </a:prstGeom>
        </p:spPr>
      </p:pic>
      <p:sp>
        <p:nvSpPr>
          <p:cNvPr id="245" name="六边形 244"/>
          <p:cNvSpPr/>
          <p:nvPr/>
        </p:nvSpPr>
        <p:spPr>
          <a:xfrm rot="5400000">
            <a:off x="4761718" y="4513020"/>
            <a:ext cx="659606" cy="567929"/>
          </a:xfrm>
          <a:prstGeom prst="hexagon">
            <a:avLst/>
          </a:prstGeom>
          <a:solidFill>
            <a:srgbClr val="26AADC"/>
          </a:solidFill>
          <a:ln>
            <a:noFill/>
          </a:ln>
          <a:effectLst>
            <a:outerShdw blurRad="469900" dist="139700" dir="9600000" sx="101000" sy="101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15">
              <a:defRPr/>
            </a:pPr>
            <a:endParaRPr lang="zh-CN" altLang="en-US" sz="1069"/>
          </a:p>
        </p:txBody>
      </p:sp>
      <p:grpSp>
        <p:nvGrpSpPr>
          <p:cNvPr id="246" name="组合 245"/>
          <p:cNvGrpSpPr/>
          <p:nvPr/>
        </p:nvGrpSpPr>
        <p:grpSpPr>
          <a:xfrm>
            <a:off x="5970789" y="4491409"/>
            <a:ext cx="1825667" cy="2117774"/>
            <a:chOff x="9983638" y="3961027"/>
            <a:chExt cx="3439003" cy="3989244"/>
          </a:xfrm>
          <a:effectLst>
            <a:outerShdw blurRad="304800" dist="88900" dir="15960000" sx="106000" sy="106000" algn="tr" rotWithShape="0">
              <a:srgbClr val="093181">
                <a:alpha val="41000"/>
              </a:srgbClr>
            </a:outerShdw>
          </a:effectLst>
        </p:grpSpPr>
        <p:sp>
          <p:nvSpPr>
            <p:cNvPr id="247" name="六边形 246"/>
            <p:cNvSpPr/>
            <p:nvPr/>
          </p:nvSpPr>
          <p:spPr>
            <a:xfrm rot="5400000">
              <a:off x="9708518" y="4236147"/>
              <a:ext cx="3989244" cy="3439003"/>
            </a:xfrm>
            <a:prstGeom prst="hexagon">
              <a:avLst/>
            </a:prstGeom>
            <a:solidFill>
              <a:srgbClr val="26AAD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15">
                <a:defRPr/>
              </a:pPr>
              <a:endParaRPr lang="zh-CN" altLang="en-US" sz="1069"/>
            </a:p>
          </p:txBody>
        </p:sp>
        <p:sp>
          <p:nvSpPr>
            <p:cNvPr id="248" name="六边形 247"/>
            <p:cNvSpPr/>
            <p:nvPr/>
          </p:nvSpPr>
          <p:spPr>
            <a:xfrm rot="5400000">
              <a:off x="10000475" y="4487832"/>
              <a:ext cx="3405331" cy="2935630"/>
            </a:xfrm>
            <a:prstGeom prst="hexagon">
              <a:avLst/>
            </a:prstGeom>
            <a:solidFill>
              <a:srgbClr val="F1F1F1"/>
            </a:solidFill>
            <a:ln>
              <a:noFill/>
            </a:ln>
            <a:effectLst>
              <a:innerShdw blurRad="215900" dist="50800" dir="1542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15">
                <a:defRPr/>
              </a:pPr>
              <a:endParaRPr lang="zh-CN" altLang="en-US" sz="1069"/>
            </a:p>
          </p:txBody>
        </p:sp>
      </p:grpSp>
      <p:grpSp>
        <p:nvGrpSpPr>
          <p:cNvPr id="249" name="组合 248"/>
          <p:cNvGrpSpPr/>
          <p:nvPr/>
        </p:nvGrpSpPr>
        <p:grpSpPr>
          <a:xfrm>
            <a:off x="-139015" y="4539763"/>
            <a:ext cx="1470421" cy="1705688"/>
            <a:chOff x="9983638" y="3961026"/>
            <a:chExt cx="3439003" cy="3989244"/>
          </a:xfrm>
          <a:effectLst>
            <a:outerShdw blurRad="419100" dist="38100" dir="18540000" sx="102000" sy="102000" algn="r" rotWithShape="0">
              <a:prstClr val="black">
                <a:alpha val="40000"/>
              </a:prstClr>
            </a:outerShdw>
          </a:effectLst>
        </p:grpSpPr>
        <p:sp>
          <p:nvSpPr>
            <p:cNvPr id="250" name="六边形 249"/>
            <p:cNvSpPr/>
            <p:nvPr/>
          </p:nvSpPr>
          <p:spPr>
            <a:xfrm rot="5400000">
              <a:off x="9708518" y="4236146"/>
              <a:ext cx="3989244" cy="3439003"/>
            </a:xfrm>
            <a:prstGeom prst="hexagon">
              <a:avLst/>
            </a:prstGeom>
            <a:solidFill>
              <a:srgbClr val="26AAD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15">
                <a:defRPr/>
              </a:pPr>
              <a:endParaRPr lang="zh-CN" altLang="en-US" sz="1069"/>
            </a:p>
          </p:txBody>
        </p:sp>
        <p:sp>
          <p:nvSpPr>
            <p:cNvPr id="251" name="六边形 250"/>
            <p:cNvSpPr/>
            <p:nvPr/>
          </p:nvSpPr>
          <p:spPr>
            <a:xfrm rot="5400000">
              <a:off x="10000475" y="4487832"/>
              <a:ext cx="3405331" cy="2935630"/>
            </a:xfrm>
            <a:prstGeom prst="hexagon">
              <a:avLst/>
            </a:prstGeom>
            <a:solidFill>
              <a:srgbClr val="F1F1F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15">
                <a:defRPr/>
              </a:pPr>
              <a:endParaRPr lang="zh-CN" altLang="en-US" sz="1069"/>
            </a:p>
          </p:txBody>
        </p:sp>
      </p:grpSp>
      <p:sp>
        <p:nvSpPr>
          <p:cNvPr id="252" name="六边形 251"/>
          <p:cNvSpPr/>
          <p:nvPr/>
        </p:nvSpPr>
        <p:spPr>
          <a:xfrm rot="5400000">
            <a:off x="2163864" y="4926615"/>
            <a:ext cx="757238" cy="653653"/>
          </a:xfrm>
          <a:prstGeom prst="hexagon">
            <a:avLst/>
          </a:prstGeom>
          <a:solidFill>
            <a:srgbClr val="26AADC"/>
          </a:solidFill>
          <a:ln>
            <a:noFill/>
          </a:ln>
          <a:effectLst>
            <a:outerShdw blurRad="469900" dist="50800" dir="8880000" sx="84000" sy="84000" algn="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15">
              <a:defRPr/>
            </a:pPr>
            <a:endParaRPr lang="zh-CN" altLang="en-US" sz="1069"/>
          </a:p>
        </p:txBody>
      </p:sp>
      <p:grpSp>
        <p:nvGrpSpPr>
          <p:cNvPr id="253" name="组合 252"/>
          <p:cNvGrpSpPr/>
          <p:nvPr/>
        </p:nvGrpSpPr>
        <p:grpSpPr>
          <a:xfrm>
            <a:off x="1297121" y="5490923"/>
            <a:ext cx="1111750" cy="1289630"/>
            <a:chOff x="9983638" y="3961026"/>
            <a:chExt cx="3439003" cy="3989244"/>
          </a:xfrm>
          <a:effectLst>
            <a:outerShdw blurRad="177800" dist="152400" dir="12000000" algn="r" rotWithShape="0">
              <a:prstClr val="black">
                <a:alpha val="40000"/>
              </a:prstClr>
            </a:outerShdw>
          </a:effectLst>
        </p:grpSpPr>
        <p:sp>
          <p:nvSpPr>
            <p:cNvPr id="254" name="六边形 253"/>
            <p:cNvSpPr/>
            <p:nvPr/>
          </p:nvSpPr>
          <p:spPr>
            <a:xfrm rot="5400000">
              <a:off x="9708518" y="4236146"/>
              <a:ext cx="3989244" cy="3439003"/>
            </a:xfrm>
            <a:prstGeom prst="hexagon">
              <a:avLst/>
            </a:prstGeom>
            <a:solidFill>
              <a:srgbClr val="26AAD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15">
                <a:defRPr/>
              </a:pPr>
              <a:endParaRPr lang="zh-CN" altLang="en-US" sz="1069"/>
            </a:p>
          </p:txBody>
        </p:sp>
        <p:sp>
          <p:nvSpPr>
            <p:cNvPr id="255" name="六边形 254"/>
            <p:cNvSpPr/>
            <p:nvPr/>
          </p:nvSpPr>
          <p:spPr>
            <a:xfrm rot="5400000">
              <a:off x="10000475" y="4487832"/>
              <a:ext cx="3405331" cy="2935630"/>
            </a:xfrm>
            <a:prstGeom prst="hexagon">
              <a:avLst/>
            </a:prstGeom>
            <a:solidFill>
              <a:srgbClr val="007FDE"/>
            </a:solidFill>
            <a:ln>
              <a:noFill/>
            </a:ln>
            <a:effectLst>
              <a:innerShdw blurRad="330200" dist="114300" dir="10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15">
                <a:defRPr/>
              </a:pPr>
              <a:endParaRPr lang="zh-CN" altLang="en-US" sz="1069"/>
            </a:p>
          </p:txBody>
        </p:sp>
      </p:grpSp>
      <p:grpSp>
        <p:nvGrpSpPr>
          <p:cNvPr id="256" name="组合 255"/>
          <p:cNvGrpSpPr/>
          <p:nvPr/>
        </p:nvGrpSpPr>
        <p:grpSpPr>
          <a:xfrm>
            <a:off x="3005421" y="4116473"/>
            <a:ext cx="1293863" cy="1433822"/>
            <a:chOff x="9983639" y="3961027"/>
            <a:chExt cx="3439004" cy="3989244"/>
          </a:xfrm>
          <a:effectLst>
            <a:outerShdw blurRad="419100" dist="38100" dir="18540000" sx="102000" sy="102000" algn="r" rotWithShape="0">
              <a:prstClr val="black">
                <a:alpha val="40000"/>
              </a:prstClr>
            </a:outerShdw>
          </a:effectLst>
        </p:grpSpPr>
        <p:sp>
          <p:nvSpPr>
            <p:cNvPr id="257" name="六边形 256"/>
            <p:cNvSpPr/>
            <p:nvPr/>
          </p:nvSpPr>
          <p:spPr>
            <a:xfrm rot="5400000">
              <a:off x="9708519" y="4236147"/>
              <a:ext cx="3989244" cy="3439004"/>
            </a:xfrm>
            <a:prstGeom prst="hexagon">
              <a:avLst/>
            </a:prstGeom>
            <a:solidFill>
              <a:srgbClr val="26AAD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15">
                <a:defRPr/>
              </a:pPr>
              <a:endParaRPr lang="zh-CN" altLang="en-US" sz="1069"/>
            </a:p>
          </p:txBody>
        </p:sp>
        <p:sp>
          <p:nvSpPr>
            <p:cNvPr id="258" name="六边形 257"/>
            <p:cNvSpPr/>
            <p:nvPr/>
          </p:nvSpPr>
          <p:spPr>
            <a:xfrm rot="5400000">
              <a:off x="10000475" y="4487832"/>
              <a:ext cx="3405331" cy="2935630"/>
            </a:xfrm>
            <a:prstGeom prst="hexagon">
              <a:avLst/>
            </a:prstGeom>
            <a:solidFill>
              <a:srgbClr val="F1F1F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15">
                <a:defRPr/>
              </a:pPr>
              <a:endParaRPr lang="zh-CN" altLang="en-US" sz="1069"/>
            </a:p>
          </p:txBody>
        </p:sp>
      </p:grpSp>
      <p:grpSp>
        <p:nvGrpSpPr>
          <p:cNvPr id="259" name="组合 258"/>
          <p:cNvGrpSpPr/>
          <p:nvPr/>
        </p:nvGrpSpPr>
        <p:grpSpPr>
          <a:xfrm>
            <a:off x="1418057" y="4051264"/>
            <a:ext cx="768113" cy="891011"/>
            <a:chOff x="9983636" y="3961026"/>
            <a:chExt cx="3439002" cy="3989243"/>
          </a:xfrm>
          <a:effectLst>
            <a:outerShdw blurRad="304800" dist="88900" dir="15960000" sx="106000" sy="106000" algn="tr" rotWithShape="0">
              <a:srgbClr val="093181">
                <a:alpha val="41000"/>
              </a:srgbClr>
            </a:outerShdw>
          </a:effectLst>
        </p:grpSpPr>
        <p:sp>
          <p:nvSpPr>
            <p:cNvPr id="260" name="六边形 259"/>
            <p:cNvSpPr/>
            <p:nvPr/>
          </p:nvSpPr>
          <p:spPr>
            <a:xfrm rot="5400000">
              <a:off x="9708515" y="4236147"/>
              <a:ext cx="3989243" cy="3439002"/>
            </a:xfrm>
            <a:prstGeom prst="hexagon">
              <a:avLst/>
            </a:prstGeom>
            <a:solidFill>
              <a:srgbClr val="26AAD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15">
                <a:defRPr/>
              </a:pPr>
              <a:endParaRPr lang="zh-CN" altLang="en-US" sz="1069"/>
            </a:p>
          </p:txBody>
        </p:sp>
        <p:sp>
          <p:nvSpPr>
            <p:cNvPr id="261" name="六边形 260"/>
            <p:cNvSpPr/>
            <p:nvPr/>
          </p:nvSpPr>
          <p:spPr>
            <a:xfrm rot="5400000">
              <a:off x="10000475" y="4487832"/>
              <a:ext cx="3405331" cy="2935630"/>
            </a:xfrm>
            <a:prstGeom prst="hexagon">
              <a:avLst/>
            </a:prstGeom>
            <a:solidFill>
              <a:srgbClr val="F1F1F1"/>
            </a:solidFill>
            <a:ln>
              <a:noFill/>
            </a:ln>
            <a:effectLst>
              <a:innerShdw blurRad="215900" dist="50800" dir="1542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15">
                <a:defRPr/>
              </a:pPr>
              <a:endParaRPr lang="zh-CN" altLang="en-US" sz="1069"/>
            </a:p>
          </p:txBody>
        </p:sp>
      </p:grpSp>
      <p:sp>
        <p:nvSpPr>
          <p:cNvPr id="263" name="TextBox 59"/>
          <p:cNvSpPr txBox="1">
            <a:spLocks noChangeArrowheads="1"/>
          </p:cNvSpPr>
          <p:nvPr/>
        </p:nvSpPr>
        <p:spPr bwMode="auto">
          <a:xfrm>
            <a:off x="1915969" y="2494238"/>
            <a:ext cx="5537089" cy="588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8" tIns="45719" rIns="91438" bIns="45719">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eaLnBrk="1" hangingPunct="1"/>
            <a:r>
              <a:rPr lang="zh-CN" altLang="en-US" sz="3225" b="1" dirty="0">
                <a:latin typeface="微软雅黑" panose="020B0503020204020204" pitchFamily="34" charset="-122"/>
                <a:ea typeface="微软雅黑" panose="020B0503020204020204" pitchFamily="34" charset="-122"/>
              </a:rPr>
              <a:t>年终总结暨新年计划</a:t>
            </a:r>
            <a:r>
              <a:rPr lang="en-US" altLang="zh-CN" sz="3225" b="1" dirty="0">
                <a:latin typeface="微软雅黑" panose="020B0503020204020204" pitchFamily="34" charset="-122"/>
                <a:ea typeface="微软雅黑" panose="020B0503020204020204" pitchFamily="34" charset="-122"/>
              </a:rPr>
              <a:t>PPT</a:t>
            </a:r>
            <a:r>
              <a:rPr lang="zh-CN" altLang="en-US" sz="3225" b="1" dirty="0">
                <a:latin typeface="微软雅黑" panose="020B0503020204020204" pitchFamily="34" charset="-122"/>
                <a:ea typeface="微软雅黑" panose="020B0503020204020204" pitchFamily="34" charset="-122"/>
              </a:rPr>
              <a:t>模板</a:t>
            </a:r>
          </a:p>
        </p:txBody>
      </p:sp>
      <p:cxnSp>
        <p:nvCxnSpPr>
          <p:cNvPr id="264" name="直接连接符 263"/>
          <p:cNvCxnSpPr/>
          <p:nvPr/>
        </p:nvCxnSpPr>
        <p:spPr>
          <a:xfrm>
            <a:off x="2236589" y="3262190"/>
            <a:ext cx="4895850" cy="0"/>
          </a:xfrm>
          <a:prstGeom prst="line">
            <a:avLst/>
          </a:prstGeom>
          <a:ln w="19050">
            <a:solidFill>
              <a:srgbClr val="26AADC"/>
            </a:solidFill>
          </a:ln>
        </p:spPr>
        <p:style>
          <a:lnRef idx="1">
            <a:schemeClr val="accent1"/>
          </a:lnRef>
          <a:fillRef idx="0">
            <a:schemeClr val="accent1"/>
          </a:fillRef>
          <a:effectRef idx="0">
            <a:schemeClr val="accent1"/>
          </a:effectRef>
          <a:fontRef idx="minor">
            <a:schemeClr val="tx1"/>
          </a:fontRef>
        </p:style>
      </p:cxnSp>
      <p:sp>
        <p:nvSpPr>
          <p:cNvPr id="265" name="圆角矩形 264"/>
          <p:cNvSpPr/>
          <p:nvPr/>
        </p:nvSpPr>
        <p:spPr>
          <a:xfrm>
            <a:off x="3460553" y="3118126"/>
            <a:ext cx="2591991" cy="288131"/>
          </a:xfrm>
          <a:prstGeom prst="roundRect">
            <a:avLst/>
          </a:prstGeom>
          <a:solidFill>
            <a:srgbClr val="26AADC"/>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anchor="ctr"/>
          <a:lstStyle/>
          <a:p>
            <a:pPr algn="ctr" defTabSz="685715">
              <a:defRPr/>
            </a:pPr>
            <a:r>
              <a:rPr lang="zh-CN" altLang="en-US" sz="1069" b="1" dirty="0">
                <a:solidFill>
                  <a:schemeClr val="bg1"/>
                </a:solidFill>
                <a:latin typeface="微软雅黑" pitchFamily="34" charset="-122"/>
                <a:ea typeface="微软雅黑" pitchFamily="34" charset="-122"/>
              </a:rPr>
              <a:t>在这里输入贵公司的名称</a:t>
            </a:r>
          </a:p>
        </p:txBody>
      </p:sp>
      <p:sp>
        <p:nvSpPr>
          <p:cNvPr id="266" name="TextBox 64"/>
          <p:cNvSpPr txBox="1">
            <a:spLocks noChangeArrowheads="1"/>
          </p:cNvSpPr>
          <p:nvPr/>
        </p:nvSpPr>
        <p:spPr bwMode="auto">
          <a:xfrm>
            <a:off x="3095677" y="3515838"/>
            <a:ext cx="3321739" cy="30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8" tIns="45719" rIns="91438" bIns="45719">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eaLnBrk="1" hangingPunct="1"/>
            <a:r>
              <a:rPr lang="zh-CN" altLang="en-US" sz="1400" dirty="0">
                <a:latin typeface="微软雅黑" panose="020B0503020204020204" pitchFamily="34" charset="-122"/>
                <a:ea typeface="微软雅黑" panose="020B0503020204020204" pitchFamily="34" charset="-122"/>
              </a:rPr>
              <a:t>年终总结  新年计划 述职报告  工作汇报</a:t>
            </a:r>
          </a:p>
        </p:txBody>
      </p:sp>
      <p:pic>
        <p:nvPicPr>
          <p:cNvPr id="3" name="图片 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804491" y="3040510"/>
            <a:ext cx="2340792" cy="2102990"/>
          </a:xfrm>
          <a:prstGeom prst="rect">
            <a:avLst/>
          </a:prstGeom>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215656" y="421293"/>
            <a:ext cx="7609877" cy="2696833"/>
          </a:xfrm>
          <a:prstGeom prst="rect">
            <a:avLst/>
          </a:prstGeom>
        </p:spPr>
      </p:pic>
    </p:spTree>
    <p:extLst>
      <p:ext uri="{BB962C8B-B14F-4D97-AF65-F5344CB8AC3E}">
        <p14:creationId xmlns:p14="http://schemas.microsoft.com/office/powerpoint/2010/main" val="2215905407"/>
      </p:ext>
    </p:extLst>
  </p:cSld>
  <p:clrMapOvr>
    <a:masterClrMapping/>
  </p:clrMapOvr>
  <mc:AlternateContent xmlns:mc="http://schemas.openxmlformats.org/markup-compatibility/2006" xmlns:p14="http://schemas.microsoft.com/office/powerpoint/2010/main">
    <mc:Choice Requires="p14">
      <p:transition p14:dur="10" advClick="0" advTm="10000">
        <p:random/>
      </p:transition>
    </mc:Choice>
    <mc:Fallback xmlns="">
      <p:transition advClick="0" advTm="10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500" fill="hold"/>
                                        <p:tgtEl>
                                          <p:spTgt spid="5"/>
                                        </p:tgtEl>
                                        <p:attrNameLst>
                                          <p:attrName>ppt_w</p:attrName>
                                        </p:attrNameLst>
                                      </p:cBhvr>
                                      <p:tavLst>
                                        <p:tav tm="0">
                                          <p:val>
                                            <p:fltVal val="0"/>
                                          </p:val>
                                        </p:tav>
                                        <p:tav tm="100000">
                                          <p:val>
                                            <p:strVal val="#ppt_w"/>
                                          </p:val>
                                        </p:tav>
                                      </p:tavLst>
                                    </p:anim>
                                    <p:anim calcmode="lin" valueType="num">
                                      <p:cBhvr>
                                        <p:cTn id="8" dur="1500" fill="hold"/>
                                        <p:tgtEl>
                                          <p:spTgt spid="5"/>
                                        </p:tgtEl>
                                        <p:attrNameLst>
                                          <p:attrName>ppt_h</p:attrName>
                                        </p:attrNameLst>
                                      </p:cBhvr>
                                      <p:tavLst>
                                        <p:tav tm="0">
                                          <p:val>
                                            <p:fltVal val="0"/>
                                          </p:val>
                                        </p:tav>
                                        <p:tav tm="100000">
                                          <p:val>
                                            <p:strVal val="#ppt_h"/>
                                          </p:val>
                                        </p:tav>
                                      </p:tavLst>
                                    </p:anim>
                                    <p:animEffect transition="in" filter="fade">
                                      <p:cBhvr>
                                        <p:cTn id="9" dur="1500"/>
                                        <p:tgtEl>
                                          <p:spTgt spid="5"/>
                                        </p:tgtEl>
                                      </p:cBhvr>
                                    </p:animEffect>
                                  </p:childTnLst>
                                </p:cTn>
                              </p:par>
                            </p:childTnLst>
                          </p:cTn>
                        </p:par>
                        <p:par>
                          <p:cTn id="10" fill="hold">
                            <p:stCondLst>
                              <p:cond delay="1500"/>
                            </p:stCondLst>
                            <p:childTnLst>
                              <p:par>
                                <p:cTn id="11" presetID="2" presetClass="entr" presetSubtype="6"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750" fill="hold"/>
                                        <p:tgtEl>
                                          <p:spTgt spid="3"/>
                                        </p:tgtEl>
                                        <p:attrNameLst>
                                          <p:attrName>ppt_x</p:attrName>
                                        </p:attrNameLst>
                                      </p:cBhvr>
                                      <p:tavLst>
                                        <p:tav tm="0">
                                          <p:val>
                                            <p:strVal val="1+#ppt_w/2"/>
                                          </p:val>
                                        </p:tav>
                                        <p:tav tm="100000">
                                          <p:val>
                                            <p:strVal val="#ppt_x"/>
                                          </p:val>
                                        </p:tav>
                                      </p:tavLst>
                                    </p:anim>
                                    <p:anim calcmode="lin" valueType="num">
                                      <p:cBhvr additive="base">
                                        <p:cTn id="14" dur="750" fill="hold"/>
                                        <p:tgtEl>
                                          <p:spTgt spid="3"/>
                                        </p:tgtEl>
                                        <p:attrNameLst>
                                          <p:attrName>ppt_y</p:attrName>
                                        </p:attrNameLst>
                                      </p:cBhvr>
                                      <p:tavLst>
                                        <p:tav tm="0">
                                          <p:val>
                                            <p:strVal val="1+#ppt_h/2"/>
                                          </p:val>
                                        </p:tav>
                                        <p:tav tm="100000">
                                          <p:val>
                                            <p:strVal val="#ppt_y"/>
                                          </p:val>
                                        </p:tav>
                                      </p:tavLst>
                                    </p:anim>
                                  </p:childTnLst>
                                </p:cTn>
                              </p:par>
                              <p:par>
                                <p:cTn id="15" presetID="2" presetClass="entr" presetSubtype="12" accel="70000" fill="hold" grpId="0" nodeType="withEffect">
                                  <p:stCondLst>
                                    <p:cond delay="100"/>
                                  </p:stCondLst>
                                  <p:childTnLst>
                                    <p:set>
                                      <p:cBhvr>
                                        <p:cTn id="16" dur="1" fill="hold">
                                          <p:stCondLst>
                                            <p:cond delay="0"/>
                                          </p:stCondLst>
                                        </p:cTn>
                                        <p:tgtEl>
                                          <p:spTgt spid="245"/>
                                        </p:tgtEl>
                                        <p:attrNameLst>
                                          <p:attrName>style.visibility</p:attrName>
                                        </p:attrNameLst>
                                      </p:cBhvr>
                                      <p:to>
                                        <p:strVal val="visible"/>
                                      </p:to>
                                    </p:set>
                                    <p:anim calcmode="lin" valueType="num">
                                      <p:cBhvr additive="base">
                                        <p:cTn id="17" dur="400" fill="hold"/>
                                        <p:tgtEl>
                                          <p:spTgt spid="245"/>
                                        </p:tgtEl>
                                        <p:attrNameLst>
                                          <p:attrName>ppt_x</p:attrName>
                                        </p:attrNameLst>
                                      </p:cBhvr>
                                      <p:tavLst>
                                        <p:tav tm="0">
                                          <p:val>
                                            <p:strVal val="0-#ppt_w/2"/>
                                          </p:val>
                                        </p:tav>
                                        <p:tav tm="100000">
                                          <p:val>
                                            <p:strVal val="#ppt_x"/>
                                          </p:val>
                                        </p:tav>
                                      </p:tavLst>
                                    </p:anim>
                                    <p:anim calcmode="lin" valueType="num">
                                      <p:cBhvr additive="base">
                                        <p:cTn id="18" dur="400" fill="hold"/>
                                        <p:tgtEl>
                                          <p:spTgt spid="245"/>
                                        </p:tgtEl>
                                        <p:attrNameLst>
                                          <p:attrName>ppt_y</p:attrName>
                                        </p:attrNameLst>
                                      </p:cBhvr>
                                      <p:tavLst>
                                        <p:tav tm="0">
                                          <p:val>
                                            <p:strVal val="1+#ppt_h/2"/>
                                          </p:val>
                                        </p:tav>
                                        <p:tav tm="100000">
                                          <p:val>
                                            <p:strVal val="#ppt_y"/>
                                          </p:val>
                                        </p:tav>
                                      </p:tavLst>
                                    </p:anim>
                                  </p:childTnLst>
                                </p:cTn>
                              </p:par>
                              <p:par>
                                <p:cTn id="19" presetID="2" presetClass="entr" presetSubtype="12" accel="70000" fill="hold" nodeType="withEffect">
                                  <p:stCondLst>
                                    <p:cond delay="200"/>
                                  </p:stCondLst>
                                  <p:childTnLst>
                                    <p:set>
                                      <p:cBhvr>
                                        <p:cTn id="20" dur="1" fill="hold">
                                          <p:stCondLst>
                                            <p:cond delay="0"/>
                                          </p:stCondLst>
                                        </p:cTn>
                                        <p:tgtEl>
                                          <p:spTgt spid="246"/>
                                        </p:tgtEl>
                                        <p:attrNameLst>
                                          <p:attrName>style.visibility</p:attrName>
                                        </p:attrNameLst>
                                      </p:cBhvr>
                                      <p:to>
                                        <p:strVal val="visible"/>
                                      </p:to>
                                    </p:set>
                                    <p:anim calcmode="lin" valueType="num">
                                      <p:cBhvr additive="base">
                                        <p:cTn id="21" dur="400" fill="hold"/>
                                        <p:tgtEl>
                                          <p:spTgt spid="246"/>
                                        </p:tgtEl>
                                        <p:attrNameLst>
                                          <p:attrName>ppt_x</p:attrName>
                                        </p:attrNameLst>
                                      </p:cBhvr>
                                      <p:tavLst>
                                        <p:tav tm="0">
                                          <p:val>
                                            <p:strVal val="0-#ppt_w/2"/>
                                          </p:val>
                                        </p:tav>
                                        <p:tav tm="100000">
                                          <p:val>
                                            <p:strVal val="#ppt_x"/>
                                          </p:val>
                                        </p:tav>
                                      </p:tavLst>
                                    </p:anim>
                                    <p:anim calcmode="lin" valueType="num">
                                      <p:cBhvr additive="base">
                                        <p:cTn id="22" dur="400" fill="hold"/>
                                        <p:tgtEl>
                                          <p:spTgt spid="246"/>
                                        </p:tgtEl>
                                        <p:attrNameLst>
                                          <p:attrName>ppt_y</p:attrName>
                                        </p:attrNameLst>
                                      </p:cBhvr>
                                      <p:tavLst>
                                        <p:tav tm="0">
                                          <p:val>
                                            <p:strVal val="1+#ppt_h/2"/>
                                          </p:val>
                                        </p:tav>
                                        <p:tav tm="100000">
                                          <p:val>
                                            <p:strVal val="#ppt_y"/>
                                          </p:val>
                                        </p:tav>
                                      </p:tavLst>
                                    </p:anim>
                                  </p:childTnLst>
                                </p:cTn>
                              </p:par>
                              <p:par>
                                <p:cTn id="23" presetID="2" presetClass="entr" presetSubtype="12" accel="70000" fill="hold" nodeType="withEffect">
                                  <p:stCondLst>
                                    <p:cond delay="300"/>
                                  </p:stCondLst>
                                  <p:childTnLst>
                                    <p:set>
                                      <p:cBhvr>
                                        <p:cTn id="24" dur="1" fill="hold">
                                          <p:stCondLst>
                                            <p:cond delay="0"/>
                                          </p:stCondLst>
                                        </p:cTn>
                                        <p:tgtEl>
                                          <p:spTgt spid="249"/>
                                        </p:tgtEl>
                                        <p:attrNameLst>
                                          <p:attrName>style.visibility</p:attrName>
                                        </p:attrNameLst>
                                      </p:cBhvr>
                                      <p:to>
                                        <p:strVal val="visible"/>
                                      </p:to>
                                    </p:set>
                                    <p:anim calcmode="lin" valueType="num">
                                      <p:cBhvr additive="base">
                                        <p:cTn id="25" dur="400" fill="hold"/>
                                        <p:tgtEl>
                                          <p:spTgt spid="249"/>
                                        </p:tgtEl>
                                        <p:attrNameLst>
                                          <p:attrName>ppt_x</p:attrName>
                                        </p:attrNameLst>
                                      </p:cBhvr>
                                      <p:tavLst>
                                        <p:tav tm="0">
                                          <p:val>
                                            <p:strVal val="0-#ppt_w/2"/>
                                          </p:val>
                                        </p:tav>
                                        <p:tav tm="100000">
                                          <p:val>
                                            <p:strVal val="#ppt_x"/>
                                          </p:val>
                                        </p:tav>
                                      </p:tavLst>
                                    </p:anim>
                                    <p:anim calcmode="lin" valueType="num">
                                      <p:cBhvr additive="base">
                                        <p:cTn id="26" dur="400" fill="hold"/>
                                        <p:tgtEl>
                                          <p:spTgt spid="249"/>
                                        </p:tgtEl>
                                        <p:attrNameLst>
                                          <p:attrName>ppt_y</p:attrName>
                                        </p:attrNameLst>
                                      </p:cBhvr>
                                      <p:tavLst>
                                        <p:tav tm="0">
                                          <p:val>
                                            <p:strVal val="1+#ppt_h/2"/>
                                          </p:val>
                                        </p:tav>
                                        <p:tav tm="100000">
                                          <p:val>
                                            <p:strVal val="#ppt_y"/>
                                          </p:val>
                                        </p:tav>
                                      </p:tavLst>
                                    </p:anim>
                                  </p:childTnLst>
                                </p:cTn>
                              </p:par>
                              <p:par>
                                <p:cTn id="27" presetID="2" presetClass="entr" presetSubtype="12" accel="70000" fill="hold" grpId="0" nodeType="withEffect">
                                  <p:stCondLst>
                                    <p:cond delay="400"/>
                                  </p:stCondLst>
                                  <p:childTnLst>
                                    <p:set>
                                      <p:cBhvr>
                                        <p:cTn id="28" dur="1" fill="hold">
                                          <p:stCondLst>
                                            <p:cond delay="0"/>
                                          </p:stCondLst>
                                        </p:cTn>
                                        <p:tgtEl>
                                          <p:spTgt spid="252"/>
                                        </p:tgtEl>
                                        <p:attrNameLst>
                                          <p:attrName>style.visibility</p:attrName>
                                        </p:attrNameLst>
                                      </p:cBhvr>
                                      <p:to>
                                        <p:strVal val="visible"/>
                                      </p:to>
                                    </p:set>
                                    <p:anim calcmode="lin" valueType="num">
                                      <p:cBhvr additive="base">
                                        <p:cTn id="29" dur="400" fill="hold"/>
                                        <p:tgtEl>
                                          <p:spTgt spid="252"/>
                                        </p:tgtEl>
                                        <p:attrNameLst>
                                          <p:attrName>ppt_x</p:attrName>
                                        </p:attrNameLst>
                                      </p:cBhvr>
                                      <p:tavLst>
                                        <p:tav tm="0">
                                          <p:val>
                                            <p:strVal val="0-#ppt_w/2"/>
                                          </p:val>
                                        </p:tav>
                                        <p:tav tm="100000">
                                          <p:val>
                                            <p:strVal val="#ppt_x"/>
                                          </p:val>
                                        </p:tav>
                                      </p:tavLst>
                                    </p:anim>
                                    <p:anim calcmode="lin" valueType="num">
                                      <p:cBhvr additive="base">
                                        <p:cTn id="30" dur="400" fill="hold"/>
                                        <p:tgtEl>
                                          <p:spTgt spid="252"/>
                                        </p:tgtEl>
                                        <p:attrNameLst>
                                          <p:attrName>ppt_y</p:attrName>
                                        </p:attrNameLst>
                                      </p:cBhvr>
                                      <p:tavLst>
                                        <p:tav tm="0">
                                          <p:val>
                                            <p:strVal val="1+#ppt_h/2"/>
                                          </p:val>
                                        </p:tav>
                                        <p:tav tm="100000">
                                          <p:val>
                                            <p:strVal val="#ppt_y"/>
                                          </p:val>
                                        </p:tav>
                                      </p:tavLst>
                                    </p:anim>
                                  </p:childTnLst>
                                </p:cTn>
                              </p:par>
                              <p:par>
                                <p:cTn id="31" presetID="2" presetClass="entr" presetSubtype="12" accel="70000" fill="hold" nodeType="withEffect">
                                  <p:stCondLst>
                                    <p:cond delay="500"/>
                                  </p:stCondLst>
                                  <p:childTnLst>
                                    <p:set>
                                      <p:cBhvr>
                                        <p:cTn id="32" dur="1" fill="hold">
                                          <p:stCondLst>
                                            <p:cond delay="0"/>
                                          </p:stCondLst>
                                        </p:cTn>
                                        <p:tgtEl>
                                          <p:spTgt spid="253"/>
                                        </p:tgtEl>
                                        <p:attrNameLst>
                                          <p:attrName>style.visibility</p:attrName>
                                        </p:attrNameLst>
                                      </p:cBhvr>
                                      <p:to>
                                        <p:strVal val="visible"/>
                                      </p:to>
                                    </p:set>
                                    <p:anim calcmode="lin" valueType="num">
                                      <p:cBhvr additive="base">
                                        <p:cTn id="33" dur="400" fill="hold"/>
                                        <p:tgtEl>
                                          <p:spTgt spid="253"/>
                                        </p:tgtEl>
                                        <p:attrNameLst>
                                          <p:attrName>ppt_x</p:attrName>
                                        </p:attrNameLst>
                                      </p:cBhvr>
                                      <p:tavLst>
                                        <p:tav tm="0">
                                          <p:val>
                                            <p:strVal val="0-#ppt_w/2"/>
                                          </p:val>
                                        </p:tav>
                                        <p:tav tm="100000">
                                          <p:val>
                                            <p:strVal val="#ppt_x"/>
                                          </p:val>
                                        </p:tav>
                                      </p:tavLst>
                                    </p:anim>
                                    <p:anim calcmode="lin" valueType="num">
                                      <p:cBhvr additive="base">
                                        <p:cTn id="34" dur="400" fill="hold"/>
                                        <p:tgtEl>
                                          <p:spTgt spid="253"/>
                                        </p:tgtEl>
                                        <p:attrNameLst>
                                          <p:attrName>ppt_y</p:attrName>
                                        </p:attrNameLst>
                                      </p:cBhvr>
                                      <p:tavLst>
                                        <p:tav tm="0">
                                          <p:val>
                                            <p:strVal val="1+#ppt_h/2"/>
                                          </p:val>
                                        </p:tav>
                                        <p:tav tm="100000">
                                          <p:val>
                                            <p:strVal val="#ppt_y"/>
                                          </p:val>
                                        </p:tav>
                                      </p:tavLst>
                                    </p:anim>
                                  </p:childTnLst>
                                </p:cTn>
                              </p:par>
                              <p:par>
                                <p:cTn id="35" presetID="2" presetClass="entr" presetSubtype="12" accel="70000" fill="hold" nodeType="withEffect">
                                  <p:stCondLst>
                                    <p:cond delay="600"/>
                                  </p:stCondLst>
                                  <p:childTnLst>
                                    <p:set>
                                      <p:cBhvr>
                                        <p:cTn id="36" dur="1" fill="hold">
                                          <p:stCondLst>
                                            <p:cond delay="0"/>
                                          </p:stCondLst>
                                        </p:cTn>
                                        <p:tgtEl>
                                          <p:spTgt spid="256"/>
                                        </p:tgtEl>
                                        <p:attrNameLst>
                                          <p:attrName>style.visibility</p:attrName>
                                        </p:attrNameLst>
                                      </p:cBhvr>
                                      <p:to>
                                        <p:strVal val="visible"/>
                                      </p:to>
                                    </p:set>
                                    <p:anim calcmode="lin" valueType="num">
                                      <p:cBhvr additive="base">
                                        <p:cTn id="37" dur="400" fill="hold"/>
                                        <p:tgtEl>
                                          <p:spTgt spid="256"/>
                                        </p:tgtEl>
                                        <p:attrNameLst>
                                          <p:attrName>ppt_x</p:attrName>
                                        </p:attrNameLst>
                                      </p:cBhvr>
                                      <p:tavLst>
                                        <p:tav tm="0">
                                          <p:val>
                                            <p:strVal val="0-#ppt_w/2"/>
                                          </p:val>
                                        </p:tav>
                                        <p:tav tm="100000">
                                          <p:val>
                                            <p:strVal val="#ppt_x"/>
                                          </p:val>
                                        </p:tav>
                                      </p:tavLst>
                                    </p:anim>
                                    <p:anim calcmode="lin" valueType="num">
                                      <p:cBhvr additive="base">
                                        <p:cTn id="38" dur="400" fill="hold"/>
                                        <p:tgtEl>
                                          <p:spTgt spid="256"/>
                                        </p:tgtEl>
                                        <p:attrNameLst>
                                          <p:attrName>ppt_y</p:attrName>
                                        </p:attrNameLst>
                                      </p:cBhvr>
                                      <p:tavLst>
                                        <p:tav tm="0">
                                          <p:val>
                                            <p:strVal val="1+#ppt_h/2"/>
                                          </p:val>
                                        </p:tav>
                                        <p:tav tm="100000">
                                          <p:val>
                                            <p:strVal val="#ppt_y"/>
                                          </p:val>
                                        </p:tav>
                                      </p:tavLst>
                                    </p:anim>
                                  </p:childTnLst>
                                </p:cTn>
                              </p:par>
                              <p:par>
                                <p:cTn id="39" presetID="2" presetClass="entr" presetSubtype="12" accel="70000" fill="hold" nodeType="withEffect">
                                  <p:stCondLst>
                                    <p:cond delay="700"/>
                                  </p:stCondLst>
                                  <p:childTnLst>
                                    <p:set>
                                      <p:cBhvr>
                                        <p:cTn id="40" dur="1" fill="hold">
                                          <p:stCondLst>
                                            <p:cond delay="0"/>
                                          </p:stCondLst>
                                        </p:cTn>
                                        <p:tgtEl>
                                          <p:spTgt spid="259"/>
                                        </p:tgtEl>
                                        <p:attrNameLst>
                                          <p:attrName>style.visibility</p:attrName>
                                        </p:attrNameLst>
                                      </p:cBhvr>
                                      <p:to>
                                        <p:strVal val="visible"/>
                                      </p:to>
                                    </p:set>
                                    <p:anim calcmode="lin" valueType="num">
                                      <p:cBhvr additive="base">
                                        <p:cTn id="41" dur="400" fill="hold"/>
                                        <p:tgtEl>
                                          <p:spTgt spid="259"/>
                                        </p:tgtEl>
                                        <p:attrNameLst>
                                          <p:attrName>ppt_x</p:attrName>
                                        </p:attrNameLst>
                                      </p:cBhvr>
                                      <p:tavLst>
                                        <p:tav tm="0">
                                          <p:val>
                                            <p:strVal val="0-#ppt_w/2"/>
                                          </p:val>
                                        </p:tav>
                                        <p:tav tm="100000">
                                          <p:val>
                                            <p:strVal val="#ppt_x"/>
                                          </p:val>
                                        </p:tav>
                                      </p:tavLst>
                                    </p:anim>
                                    <p:anim calcmode="lin" valueType="num">
                                      <p:cBhvr additive="base">
                                        <p:cTn id="42" dur="400" fill="hold"/>
                                        <p:tgtEl>
                                          <p:spTgt spid="259"/>
                                        </p:tgtEl>
                                        <p:attrNameLst>
                                          <p:attrName>ppt_y</p:attrName>
                                        </p:attrNameLst>
                                      </p:cBhvr>
                                      <p:tavLst>
                                        <p:tav tm="0">
                                          <p:val>
                                            <p:strVal val="1+#ppt_h/2"/>
                                          </p:val>
                                        </p:tav>
                                        <p:tav tm="100000">
                                          <p:val>
                                            <p:strVal val="#ppt_y"/>
                                          </p:val>
                                        </p:tav>
                                      </p:tavLst>
                                    </p:anim>
                                  </p:childTnLst>
                                </p:cTn>
                              </p:par>
                            </p:childTnLst>
                          </p:cTn>
                        </p:par>
                        <p:par>
                          <p:cTn id="43" fill="hold">
                            <p:stCondLst>
                              <p:cond delay="2600"/>
                            </p:stCondLst>
                            <p:childTnLst>
                              <p:par>
                                <p:cTn id="44" presetID="16" presetClass="entr" presetSubtype="21" fill="hold" nodeType="afterEffect">
                                  <p:stCondLst>
                                    <p:cond delay="0"/>
                                  </p:stCondLst>
                                  <p:childTnLst>
                                    <p:set>
                                      <p:cBhvr>
                                        <p:cTn id="45" dur="1" fill="hold">
                                          <p:stCondLst>
                                            <p:cond delay="0"/>
                                          </p:stCondLst>
                                        </p:cTn>
                                        <p:tgtEl>
                                          <p:spTgt spid="264"/>
                                        </p:tgtEl>
                                        <p:attrNameLst>
                                          <p:attrName>style.visibility</p:attrName>
                                        </p:attrNameLst>
                                      </p:cBhvr>
                                      <p:to>
                                        <p:strVal val="visible"/>
                                      </p:to>
                                    </p:set>
                                    <p:animEffect transition="in" filter="barn(inVertical)">
                                      <p:cBhvr>
                                        <p:cTn id="46" dur="500"/>
                                        <p:tgtEl>
                                          <p:spTgt spid="264"/>
                                        </p:tgtEl>
                                      </p:cBhvr>
                                    </p:animEffect>
                                  </p:childTnLst>
                                </p:cTn>
                              </p:par>
                            </p:childTnLst>
                          </p:cTn>
                        </p:par>
                        <p:par>
                          <p:cTn id="47" fill="hold">
                            <p:stCondLst>
                              <p:cond delay="3100"/>
                            </p:stCondLst>
                            <p:childTnLst>
                              <p:par>
                                <p:cTn id="48" presetID="16" presetClass="entr" presetSubtype="37" fill="hold" grpId="0" nodeType="afterEffect">
                                  <p:stCondLst>
                                    <p:cond delay="0"/>
                                  </p:stCondLst>
                                  <p:childTnLst>
                                    <p:set>
                                      <p:cBhvr>
                                        <p:cTn id="49" dur="1" fill="hold">
                                          <p:stCondLst>
                                            <p:cond delay="0"/>
                                          </p:stCondLst>
                                        </p:cTn>
                                        <p:tgtEl>
                                          <p:spTgt spid="265"/>
                                        </p:tgtEl>
                                        <p:attrNameLst>
                                          <p:attrName>style.visibility</p:attrName>
                                        </p:attrNameLst>
                                      </p:cBhvr>
                                      <p:to>
                                        <p:strVal val="visible"/>
                                      </p:to>
                                    </p:set>
                                    <p:animEffect transition="in" filter="barn(outVertical)">
                                      <p:cBhvr>
                                        <p:cTn id="50" dur="500"/>
                                        <p:tgtEl>
                                          <p:spTgt spid="265"/>
                                        </p:tgtEl>
                                      </p:cBhvr>
                                    </p:animEffect>
                                  </p:childTnLst>
                                </p:cTn>
                              </p:par>
                            </p:childTnLst>
                          </p:cTn>
                        </p:par>
                        <p:par>
                          <p:cTn id="51" fill="hold">
                            <p:stCondLst>
                              <p:cond delay="3600"/>
                            </p:stCondLst>
                            <p:childTnLst>
                              <p:par>
                                <p:cTn id="52" presetID="12" presetClass="entr" presetSubtype="4" fill="hold" grpId="0" nodeType="afterEffect">
                                  <p:stCondLst>
                                    <p:cond delay="0"/>
                                  </p:stCondLst>
                                  <p:iterate type="lt">
                                    <p:tmPct val="10000"/>
                                  </p:iterate>
                                  <p:childTnLst>
                                    <p:set>
                                      <p:cBhvr>
                                        <p:cTn id="53" dur="1" fill="hold">
                                          <p:stCondLst>
                                            <p:cond delay="0"/>
                                          </p:stCondLst>
                                        </p:cTn>
                                        <p:tgtEl>
                                          <p:spTgt spid="263"/>
                                        </p:tgtEl>
                                        <p:attrNameLst>
                                          <p:attrName>style.visibility</p:attrName>
                                        </p:attrNameLst>
                                      </p:cBhvr>
                                      <p:to>
                                        <p:strVal val="visible"/>
                                      </p:to>
                                    </p:set>
                                    <p:anim calcmode="lin" valueType="num">
                                      <p:cBhvr additive="base">
                                        <p:cTn id="54" dur="750"/>
                                        <p:tgtEl>
                                          <p:spTgt spid="263"/>
                                        </p:tgtEl>
                                        <p:attrNameLst>
                                          <p:attrName>ppt_y</p:attrName>
                                        </p:attrNameLst>
                                      </p:cBhvr>
                                      <p:tavLst>
                                        <p:tav tm="0">
                                          <p:val>
                                            <p:strVal val="#ppt_y+#ppt_h*1.125000"/>
                                          </p:val>
                                        </p:tav>
                                        <p:tav tm="100000">
                                          <p:val>
                                            <p:strVal val="#ppt_y"/>
                                          </p:val>
                                        </p:tav>
                                      </p:tavLst>
                                    </p:anim>
                                    <p:animEffect transition="in" filter="wipe(up)">
                                      <p:cBhvr>
                                        <p:cTn id="55" dur="750"/>
                                        <p:tgtEl>
                                          <p:spTgt spid="263"/>
                                        </p:tgtEl>
                                      </p:cBhvr>
                                    </p:animEffect>
                                  </p:childTnLst>
                                </p:cTn>
                              </p:par>
                            </p:childTnLst>
                          </p:cTn>
                        </p:par>
                        <p:par>
                          <p:cTn id="56" fill="hold">
                            <p:stCondLst>
                              <p:cond delay="5325"/>
                            </p:stCondLst>
                            <p:childTnLst>
                              <p:par>
                                <p:cTn id="57" presetID="42" presetClass="entr" presetSubtype="0" fill="hold" grpId="0" nodeType="afterEffect">
                                  <p:stCondLst>
                                    <p:cond delay="0"/>
                                  </p:stCondLst>
                                  <p:childTnLst>
                                    <p:set>
                                      <p:cBhvr>
                                        <p:cTn id="58" dur="1" fill="hold">
                                          <p:stCondLst>
                                            <p:cond delay="0"/>
                                          </p:stCondLst>
                                        </p:cTn>
                                        <p:tgtEl>
                                          <p:spTgt spid="266"/>
                                        </p:tgtEl>
                                        <p:attrNameLst>
                                          <p:attrName>style.visibility</p:attrName>
                                        </p:attrNameLst>
                                      </p:cBhvr>
                                      <p:to>
                                        <p:strVal val="visible"/>
                                      </p:to>
                                    </p:set>
                                    <p:animEffect transition="in" filter="fade">
                                      <p:cBhvr>
                                        <p:cTn id="59" dur="1000"/>
                                        <p:tgtEl>
                                          <p:spTgt spid="266"/>
                                        </p:tgtEl>
                                      </p:cBhvr>
                                    </p:animEffect>
                                    <p:anim calcmode="lin" valueType="num">
                                      <p:cBhvr>
                                        <p:cTn id="60" dur="1000" fill="hold"/>
                                        <p:tgtEl>
                                          <p:spTgt spid="266"/>
                                        </p:tgtEl>
                                        <p:attrNameLst>
                                          <p:attrName>ppt_x</p:attrName>
                                        </p:attrNameLst>
                                      </p:cBhvr>
                                      <p:tavLst>
                                        <p:tav tm="0">
                                          <p:val>
                                            <p:strVal val="#ppt_x"/>
                                          </p:val>
                                        </p:tav>
                                        <p:tav tm="100000">
                                          <p:val>
                                            <p:strVal val="#ppt_x"/>
                                          </p:val>
                                        </p:tav>
                                      </p:tavLst>
                                    </p:anim>
                                    <p:anim calcmode="lin" valueType="num">
                                      <p:cBhvr>
                                        <p:cTn id="61" dur="1000" fill="hold"/>
                                        <p:tgtEl>
                                          <p:spTgt spid="26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 grpId="0" animBg="1"/>
      <p:bldP spid="252" grpId="0" animBg="1"/>
      <p:bldP spid="263" grpId="0"/>
      <p:bldP spid="265" grpId="0" animBg="1"/>
      <p:bldP spid="26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2879813" y="366505"/>
            <a:ext cx="338437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dirty="0">
                <a:solidFill>
                  <a:srgbClr val="333333"/>
                </a:solidFill>
                <a:latin typeface="微软雅黑" panose="020B0503020204020204" pitchFamily="34" charset="-122"/>
                <a:ea typeface="微软雅黑" panose="020B0503020204020204" pitchFamily="34" charset="-122"/>
              </a:rPr>
              <a:t>点击添加标题文字内容</a:t>
            </a:r>
          </a:p>
        </p:txBody>
      </p:sp>
      <p:cxnSp>
        <p:nvCxnSpPr>
          <p:cNvPr id="88" name="直接连接符​​ 14"/>
          <p:cNvCxnSpPr/>
          <p:nvPr/>
        </p:nvCxnSpPr>
        <p:spPr>
          <a:xfrm>
            <a:off x="2441098" y="843558"/>
            <a:ext cx="426180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
        <p:nvSpPr>
          <p:cNvPr id="4" name="椭圆 34"/>
          <p:cNvSpPr/>
          <p:nvPr/>
        </p:nvSpPr>
        <p:spPr>
          <a:xfrm rot="5400000" flipV="1">
            <a:off x="6909553" y="3010963"/>
            <a:ext cx="1163726" cy="1476374"/>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mj-ea"/>
              <a:ea typeface="+mj-ea"/>
            </a:endParaRPr>
          </a:p>
        </p:txBody>
      </p:sp>
      <p:grpSp>
        <p:nvGrpSpPr>
          <p:cNvPr id="5" name="组合 4"/>
          <p:cNvGrpSpPr/>
          <p:nvPr/>
        </p:nvGrpSpPr>
        <p:grpSpPr>
          <a:xfrm rot="5400000">
            <a:off x="1231411" y="1071163"/>
            <a:ext cx="1146479" cy="1489544"/>
            <a:chOff x="4020870" y="2194485"/>
            <a:chExt cx="1102258" cy="1432090"/>
          </a:xfrm>
          <a:effectLst>
            <a:outerShdw blurRad="444500" dist="254000" dir="8100000" algn="tr" rotWithShape="0">
              <a:prstClr val="black">
                <a:alpha val="50000"/>
              </a:prstClr>
            </a:outerShdw>
          </a:effectLst>
        </p:grpSpPr>
        <p:sp>
          <p:nvSpPr>
            <p:cNvPr id="6"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mj-ea"/>
                <a:ea typeface="+mj-ea"/>
              </a:endParaRPr>
            </a:p>
          </p:txBody>
        </p:sp>
        <p:sp>
          <p:nvSpPr>
            <p:cNvPr id="7"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mj-ea"/>
                <a:ea typeface="+mj-ea"/>
              </a:endParaRPr>
            </a:p>
          </p:txBody>
        </p:sp>
      </p:grpSp>
      <p:grpSp>
        <p:nvGrpSpPr>
          <p:cNvPr id="8" name="组合 7"/>
          <p:cNvGrpSpPr/>
          <p:nvPr/>
        </p:nvGrpSpPr>
        <p:grpSpPr>
          <a:xfrm>
            <a:off x="2872660" y="1327501"/>
            <a:ext cx="5375990" cy="1224902"/>
            <a:chOff x="4304043" y="1286668"/>
            <a:chExt cx="3837944" cy="2757793"/>
          </a:xfrm>
          <a:effectLst>
            <a:outerShdw blurRad="381000" dist="254000" dir="8100000" algn="tr" rotWithShape="0">
              <a:prstClr val="black">
                <a:alpha val="40000"/>
              </a:prstClr>
            </a:outerShdw>
          </a:effectLst>
        </p:grpSpPr>
        <p:sp>
          <p:nvSpPr>
            <p:cNvPr id="9" name="圆角矩形 8"/>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mj-ea"/>
                <a:ea typeface="+mj-ea"/>
              </a:endParaRPr>
            </a:p>
          </p:txBody>
        </p:sp>
        <p:sp>
          <p:nvSpPr>
            <p:cNvPr id="10" name="圆角矩形 9"/>
            <p:cNvSpPr/>
            <p:nvPr/>
          </p:nvSpPr>
          <p:spPr>
            <a:xfrm>
              <a:off x="4351930" y="1330004"/>
              <a:ext cx="3742172" cy="26711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mj-ea"/>
                <a:ea typeface="+mj-ea"/>
              </a:endParaRPr>
            </a:p>
          </p:txBody>
        </p:sp>
      </p:grpSp>
      <p:grpSp>
        <p:nvGrpSpPr>
          <p:cNvPr id="11" name="组合 10"/>
          <p:cNvGrpSpPr/>
          <p:nvPr/>
        </p:nvGrpSpPr>
        <p:grpSpPr>
          <a:xfrm>
            <a:off x="908958" y="3179740"/>
            <a:ext cx="5375990" cy="1224902"/>
            <a:chOff x="4304043" y="1286668"/>
            <a:chExt cx="3837944" cy="2757793"/>
          </a:xfrm>
          <a:effectLst>
            <a:outerShdw blurRad="381000" dist="254000" dir="8100000" algn="tr" rotWithShape="0">
              <a:prstClr val="black">
                <a:alpha val="40000"/>
              </a:prstClr>
            </a:outerShdw>
          </a:effectLst>
        </p:grpSpPr>
        <p:sp>
          <p:nvSpPr>
            <p:cNvPr id="12" name="圆角矩形 11"/>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mj-ea"/>
                <a:ea typeface="+mj-ea"/>
              </a:endParaRPr>
            </a:p>
          </p:txBody>
        </p:sp>
        <p:sp>
          <p:nvSpPr>
            <p:cNvPr id="13" name="圆角矩形 12"/>
            <p:cNvSpPr/>
            <p:nvPr/>
          </p:nvSpPr>
          <p:spPr>
            <a:xfrm>
              <a:off x="4351930" y="1330004"/>
              <a:ext cx="3742172" cy="267112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mj-ea"/>
                <a:ea typeface="+mj-ea"/>
              </a:endParaRPr>
            </a:p>
          </p:txBody>
        </p:sp>
      </p:grpSp>
      <p:sp>
        <p:nvSpPr>
          <p:cNvPr id="14" name="TextBox 23"/>
          <p:cNvSpPr>
            <a:spLocks noChangeArrowheads="1"/>
          </p:cNvSpPr>
          <p:nvPr/>
        </p:nvSpPr>
        <p:spPr bwMode="auto">
          <a:xfrm>
            <a:off x="3184168" y="1596561"/>
            <a:ext cx="4752975"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500"/>
              </a:lnSpc>
            </a:pPr>
            <a:r>
              <a:rPr lang="zh-CN" altLang="en-US" sz="1000" dirty="0">
                <a:latin typeface="+mj-ea"/>
                <a:ea typeface="+mj-ea"/>
              </a:rPr>
              <a:t>点击输入简要文字内容，文字内容需概括精炼，不用多余的文字修饰，言简意赅的说明分项内容</a:t>
            </a:r>
            <a:r>
              <a:rPr lang="en-US" altLang="zh-CN" sz="1000" dirty="0">
                <a:latin typeface="+mj-ea"/>
                <a:ea typeface="+mj-ea"/>
              </a:rPr>
              <a:t>……</a:t>
            </a:r>
            <a:r>
              <a:rPr lang="zh-CN" altLang="en-US" sz="1000" dirty="0">
                <a:latin typeface="+mj-ea"/>
                <a:ea typeface="+mj-ea"/>
              </a:rPr>
              <a:t>。点击输入简要文字内容，文字内容需概括精炼，不用多余的文字修饰，言简意赅的说明分项内容</a:t>
            </a:r>
            <a:r>
              <a:rPr lang="en-US" altLang="zh-CN" sz="1000" dirty="0">
                <a:latin typeface="+mj-ea"/>
                <a:ea typeface="+mj-ea"/>
              </a:rPr>
              <a:t>……</a:t>
            </a:r>
            <a:r>
              <a:rPr lang="zh-CN" altLang="en-US" sz="1000" dirty="0">
                <a:latin typeface="+mj-ea"/>
                <a:ea typeface="+mj-ea"/>
              </a:rPr>
              <a:t>。</a:t>
            </a:r>
            <a:endParaRPr lang="en-US" altLang="zh-CN" sz="1000" dirty="0">
              <a:latin typeface="+mj-ea"/>
              <a:ea typeface="+mj-ea"/>
            </a:endParaRPr>
          </a:p>
        </p:txBody>
      </p:sp>
      <p:sp>
        <p:nvSpPr>
          <p:cNvPr id="15" name="TextBox 24"/>
          <p:cNvSpPr>
            <a:spLocks noChangeArrowheads="1"/>
          </p:cNvSpPr>
          <p:nvPr/>
        </p:nvSpPr>
        <p:spPr bwMode="auto">
          <a:xfrm>
            <a:off x="1174965" y="1567801"/>
            <a:ext cx="87471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800" b="1" dirty="0">
                <a:latin typeface="+mj-ea"/>
                <a:ea typeface="+mj-ea"/>
              </a:rPr>
              <a:t>标题</a:t>
            </a:r>
            <a:endParaRPr lang="en-US" altLang="zh-CN" sz="1800" b="1" dirty="0">
              <a:latin typeface="+mj-ea"/>
              <a:ea typeface="+mj-ea"/>
            </a:endParaRPr>
          </a:p>
          <a:p>
            <a:pPr algn="ctr"/>
            <a:r>
              <a:rPr lang="zh-CN" altLang="en-US" sz="1800" b="1" dirty="0">
                <a:latin typeface="+mj-ea"/>
                <a:ea typeface="+mj-ea"/>
              </a:rPr>
              <a:t>内容</a:t>
            </a:r>
          </a:p>
        </p:txBody>
      </p:sp>
      <p:sp>
        <p:nvSpPr>
          <p:cNvPr id="16" name="TextBox 31"/>
          <p:cNvSpPr>
            <a:spLocks noChangeArrowheads="1"/>
          </p:cNvSpPr>
          <p:nvPr/>
        </p:nvSpPr>
        <p:spPr bwMode="auto">
          <a:xfrm>
            <a:off x="7236296" y="3481001"/>
            <a:ext cx="87471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800" b="1" dirty="0">
                <a:solidFill>
                  <a:schemeClr val="bg1"/>
                </a:solidFill>
                <a:latin typeface="+mj-ea"/>
                <a:ea typeface="+mj-ea"/>
              </a:rPr>
              <a:t>标题</a:t>
            </a:r>
            <a:endParaRPr lang="en-US" altLang="zh-CN" sz="1800" b="1" dirty="0">
              <a:solidFill>
                <a:schemeClr val="bg1"/>
              </a:solidFill>
              <a:latin typeface="+mj-ea"/>
              <a:ea typeface="+mj-ea"/>
            </a:endParaRPr>
          </a:p>
          <a:p>
            <a:pPr algn="ctr"/>
            <a:r>
              <a:rPr lang="zh-CN" altLang="en-US" sz="1800" b="1" dirty="0">
                <a:solidFill>
                  <a:schemeClr val="bg1"/>
                </a:solidFill>
                <a:latin typeface="+mj-ea"/>
                <a:ea typeface="+mj-ea"/>
              </a:rPr>
              <a:t>内容</a:t>
            </a:r>
          </a:p>
        </p:txBody>
      </p:sp>
      <p:sp>
        <p:nvSpPr>
          <p:cNvPr id="17" name="TextBox 25"/>
          <p:cNvSpPr>
            <a:spLocks noChangeArrowheads="1"/>
          </p:cNvSpPr>
          <p:nvPr/>
        </p:nvSpPr>
        <p:spPr bwMode="auto">
          <a:xfrm>
            <a:off x="1165225" y="3373281"/>
            <a:ext cx="4967288"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500"/>
              </a:lnSpc>
            </a:pPr>
            <a:r>
              <a:rPr lang="zh-CN" altLang="en-US" sz="1000" dirty="0">
                <a:solidFill>
                  <a:srgbClr val="FCFCFC"/>
                </a:solidFill>
                <a:latin typeface="+mj-ea"/>
                <a:ea typeface="+mj-ea"/>
              </a:rPr>
              <a:t>点击输入简要文字内容，文字内容需概括精炼，不用多余的文字修饰，言简意赅的说明分项内容</a:t>
            </a:r>
            <a:r>
              <a:rPr lang="en-US" altLang="zh-CN" sz="1000" dirty="0">
                <a:solidFill>
                  <a:srgbClr val="FCFCFC"/>
                </a:solidFill>
                <a:latin typeface="+mj-ea"/>
                <a:ea typeface="+mj-ea"/>
              </a:rPr>
              <a:t>……</a:t>
            </a:r>
            <a:r>
              <a:rPr lang="zh-CN" altLang="en-US" sz="1000" dirty="0">
                <a:solidFill>
                  <a:srgbClr val="FCFCFC"/>
                </a:solidFill>
                <a:latin typeface="+mj-ea"/>
                <a:ea typeface="+mj-ea"/>
              </a:rPr>
              <a:t>。点击输入简要文字内容，文字内容需概括精炼，不用多余的文字修饰，言简意赅的说明分项内容</a:t>
            </a:r>
            <a:r>
              <a:rPr lang="en-US" altLang="zh-CN" sz="1000" dirty="0">
                <a:solidFill>
                  <a:srgbClr val="FCFCFC"/>
                </a:solidFill>
                <a:latin typeface="+mj-ea"/>
                <a:ea typeface="+mj-ea"/>
              </a:rPr>
              <a:t>……</a:t>
            </a:r>
            <a:r>
              <a:rPr lang="zh-CN" altLang="en-US" sz="1000" dirty="0">
                <a:solidFill>
                  <a:srgbClr val="FCFCFC"/>
                </a:solidFill>
                <a:latin typeface="+mj-ea"/>
                <a:ea typeface="+mj-ea"/>
              </a:rPr>
              <a:t>。</a:t>
            </a:r>
            <a:endParaRPr lang="en-US" altLang="zh-CN" sz="1000" dirty="0">
              <a:solidFill>
                <a:srgbClr val="FCFCFC"/>
              </a:solidFill>
              <a:latin typeface="+mj-ea"/>
              <a:ea typeface="+mj-ea"/>
            </a:endParaRPr>
          </a:p>
        </p:txBody>
      </p:sp>
    </p:spTree>
    <p:extLst>
      <p:ext uri="{BB962C8B-B14F-4D97-AF65-F5344CB8AC3E}">
        <p14:creationId xmlns:p14="http://schemas.microsoft.com/office/powerpoint/2010/main" val="345935324"/>
      </p:ext>
    </p:extLst>
  </p:cSld>
  <p:clrMapOvr>
    <a:masterClrMapping/>
  </p:clrMapOvr>
  <mc:AlternateContent xmlns:mc="http://schemas.openxmlformats.org/markup-compatibility/2006" xmlns:p14="http://schemas.microsoft.com/office/powerpoint/2010/main">
    <mc:Choice Requires="p14">
      <p:transition p14:dur="10" advClick="0" advTm="5000">
        <p:random/>
      </p:transition>
    </mc:Choice>
    <mc:Fallback xmlns="">
      <p:transition advClick="0" advTm="500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14:presetBounceEnd="4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40000">
                                          <p:cBhvr additive="base">
                                            <p:cTn id="7" dur="500" fill="hold"/>
                                            <p:tgtEl>
                                              <p:spTgt spid="5"/>
                                            </p:tgtEl>
                                            <p:attrNameLst>
                                              <p:attrName>ppt_x</p:attrName>
                                            </p:attrNameLst>
                                          </p:cBhvr>
                                          <p:tavLst>
                                            <p:tav tm="0">
                                              <p:val>
                                                <p:strVal val="1+#ppt_w/2"/>
                                              </p:val>
                                            </p:tav>
                                            <p:tav tm="100000">
                                              <p:val>
                                                <p:strVal val="#ppt_x"/>
                                              </p:val>
                                            </p:tav>
                                          </p:tavLst>
                                        </p:anim>
                                        <p:anim calcmode="lin" valueType="num" p14:bounceEnd="40000">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40000">
                                      <p:stCondLst>
                                        <p:cond delay="200"/>
                                      </p:stCondLst>
                                      <p:childTnLst>
                                        <p:set>
                                          <p:cBhvr>
                                            <p:cTn id="10" dur="1" fill="hold">
                                              <p:stCondLst>
                                                <p:cond delay="0"/>
                                              </p:stCondLst>
                                            </p:cTn>
                                            <p:tgtEl>
                                              <p:spTgt spid="4"/>
                                            </p:tgtEl>
                                            <p:attrNameLst>
                                              <p:attrName>style.visibility</p:attrName>
                                            </p:attrNameLst>
                                          </p:cBhvr>
                                          <p:to>
                                            <p:strVal val="visible"/>
                                          </p:to>
                                        </p:set>
                                        <p:anim calcmode="lin" valueType="num" p14:bounceEnd="40000">
                                          <p:cBhvr additive="base">
                                            <p:cTn id="11" dur="500" fill="hold"/>
                                            <p:tgtEl>
                                              <p:spTgt spid="4"/>
                                            </p:tgtEl>
                                            <p:attrNameLst>
                                              <p:attrName>ppt_x</p:attrName>
                                            </p:attrNameLst>
                                          </p:cBhvr>
                                          <p:tavLst>
                                            <p:tav tm="0">
                                              <p:val>
                                                <p:strVal val="1+#ppt_w/2"/>
                                              </p:val>
                                            </p:tav>
                                            <p:tav tm="100000">
                                              <p:val>
                                                <p:strVal val="#ppt_x"/>
                                              </p:val>
                                            </p:tav>
                                          </p:tavLst>
                                        </p:anim>
                                        <p:anim calcmode="lin" valueType="num" p14:bounceEnd="40000">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par>
                              <p:cTn id="13" fill="hold">
                                <p:stCondLst>
                                  <p:cond delay="700"/>
                                </p:stCondLst>
                                <p:childTnLst>
                                  <p:par>
                                    <p:cTn id="14" presetID="53" presetClass="entr" presetSubtype="16"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500" fill="hold"/>
                                            <p:tgtEl>
                                              <p:spTgt spid="8"/>
                                            </p:tgtEl>
                                            <p:attrNameLst>
                                              <p:attrName>ppt_w</p:attrName>
                                            </p:attrNameLst>
                                          </p:cBhvr>
                                          <p:tavLst>
                                            <p:tav tm="0">
                                              <p:val>
                                                <p:fltVal val="0"/>
                                              </p:val>
                                            </p:tav>
                                            <p:tav tm="100000">
                                              <p:val>
                                                <p:strVal val="#ppt_w"/>
                                              </p:val>
                                            </p:tav>
                                          </p:tavLst>
                                        </p:anim>
                                        <p:anim calcmode="lin" valueType="num">
                                          <p:cBhvr>
                                            <p:cTn id="17" dur="500" fill="hold"/>
                                            <p:tgtEl>
                                              <p:spTgt spid="8"/>
                                            </p:tgtEl>
                                            <p:attrNameLst>
                                              <p:attrName>ppt_h</p:attrName>
                                            </p:attrNameLst>
                                          </p:cBhvr>
                                          <p:tavLst>
                                            <p:tav tm="0">
                                              <p:val>
                                                <p:fltVal val="0"/>
                                              </p:val>
                                            </p:tav>
                                            <p:tav tm="100000">
                                              <p:val>
                                                <p:strVal val="#ppt_h"/>
                                              </p:val>
                                            </p:tav>
                                          </p:tavLst>
                                        </p:anim>
                                        <p:animEffect transition="in" filter="fade">
                                          <p:cBhvr>
                                            <p:cTn id="18" dur="500"/>
                                            <p:tgtEl>
                                              <p:spTgt spid="8"/>
                                            </p:tgtEl>
                                          </p:cBhvr>
                                        </p:animEffect>
                                      </p:childTnLst>
                                    </p:cTn>
                                  </p:par>
                                </p:childTnLst>
                              </p:cTn>
                            </p:par>
                            <p:par>
                              <p:cTn id="19" fill="hold">
                                <p:stCondLst>
                                  <p:cond delay="1200"/>
                                </p:stCondLst>
                                <p:childTnLst>
                                  <p:par>
                                    <p:cTn id="20" presetID="53" presetClass="entr" presetSubtype="16"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Effect transition="in" filter="fade">
                                          <p:cBhvr>
                                            <p:cTn id="24" dur="500"/>
                                            <p:tgtEl>
                                              <p:spTgt spid="11"/>
                                            </p:tgtEl>
                                          </p:cBhvr>
                                        </p:animEffect>
                                      </p:childTnLst>
                                    </p:cTn>
                                  </p:par>
                                  <p:par>
                                    <p:cTn id="25" presetID="2" presetClass="entr" presetSubtype="2"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p:cTn id="27" dur="500" fill="hold"/>
                                            <p:tgtEl>
                                              <p:spTgt spid="14"/>
                                            </p:tgtEl>
                                            <p:attrNameLst>
                                              <p:attrName>ppt_x</p:attrName>
                                            </p:attrNameLst>
                                          </p:cBhvr>
                                          <p:tavLst>
                                            <p:tav tm="0">
                                              <p:val>
                                                <p:strVal val="1+#ppt_w/2"/>
                                              </p:val>
                                            </p:tav>
                                            <p:tav tm="100000">
                                              <p:val>
                                                <p:strVal val="#ppt_x"/>
                                              </p:val>
                                            </p:tav>
                                          </p:tavLst>
                                        </p:anim>
                                        <p:anim calcmode="lin" valueType="num">
                                          <p:cBhvr>
                                            <p:cTn id="28" dur="500" fill="hold"/>
                                            <p:tgtEl>
                                              <p:spTgt spid="14"/>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ppt_x</p:attrName>
                                            </p:attrNameLst>
                                          </p:cBhvr>
                                          <p:tavLst>
                                            <p:tav tm="0">
                                              <p:val>
                                                <p:strVal val="0-#ppt_w/2"/>
                                              </p:val>
                                            </p:tav>
                                            <p:tav tm="100000">
                                              <p:val>
                                                <p:strVal val="#ppt_x"/>
                                              </p:val>
                                            </p:tav>
                                          </p:tavLst>
                                        </p:anim>
                                        <p:anim calcmode="lin" valueType="num">
                                          <p:cBhvr>
                                            <p:cTn id="32" dur="500" fill="hold"/>
                                            <p:tgtEl>
                                              <p:spTgt spid="15"/>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p:cTn id="35" dur="500" fill="hold"/>
                                            <p:tgtEl>
                                              <p:spTgt spid="17"/>
                                            </p:tgtEl>
                                            <p:attrNameLst>
                                              <p:attrName>ppt_x</p:attrName>
                                            </p:attrNameLst>
                                          </p:cBhvr>
                                          <p:tavLst>
                                            <p:tav tm="0">
                                              <p:val>
                                                <p:strVal val="0-#ppt_w/2"/>
                                              </p:val>
                                            </p:tav>
                                            <p:tav tm="100000">
                                              <p:val>
                                                <p:strVal val="#ppt_x"/>
                                              </p:val>
                                            </p:tav>
                                          </p:tavLst>
                                        </p:anim>
                                        <p:anim calcmode="lin" valueType="num">
                                          <p:cBhvr>
                                            <p:cTn id="36" dur="500" fill="hold"/>
                                            <p:tgtEl>
                                              <p:spTgt spid="17"/>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p:cTn id="39" dur="500" fill="hold"/>
                                            <p:tgtEl>
                                              <p:spTgt spid="16"/>
                                            </p:tgtEl>
                                            <p:attrNameLst>
                                              <p:attrName>ppt_x</p:attrName>
                                            </p:attrNameLst>
                                          </p:cBhvr>
                                          <p:tavLst>
                                            <p:tav tm="0">
                                              <p:val>
                                                <p:strVal val="1+#ppt_w/2"/>
                                              </p:val>
                                            </p:tav>
                                            <p:tav tm="100000">
                                              <p:val>
                                                <p:strVal val="#ppt_x"/>
                                              </p:val>
                                            </p:tav>
                                          </p:tavLst>
                                        </p:anim>
                                        <p:anim calcmode="lin" valueType="num">
                                          <p:cBhvr>
                                            <p:cTn id="40"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4" grpId="0" bldLvl="0" autoUpdateAnimBg="0"/>
          <p:bldP spid="15" grpId="0" bldLvl="0" autoUpdateAnimBg="0"/>
          <p:bldP spid="16" grpId="0" bldLvl="0" autoUpdateAnimBg="0"/>
          <p:bldP spid="17" grpId="0" bldLvl="0" autoUpdateAnimBg="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20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1+#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par>
                              <p:cTn id="13" fill="hold">
                                <p:stCondLst>
                                  <p:cond delay="700"/>
                                </p:stCondLst>
                                <p:childTnLst>
                                  <p:par>
                                    <p:cTn id="14" presetID="53" presetClass="entr" presetSubtype="16"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500" fill="hold"/>
                                            <p:tgtEl>
                                              <p:spTgt spid="8"/>
                                            </p:tgtEl>
                                            <p:attrNameLst>
                                              <p:attrName>ppt_w</p:attrName>
                                            </p:attrNameLst>
                                          </p:cBhvr>
                                          <p:tavLst>
                                            <p:tav tm="0">
                                              <p:val>
                                                <p:fltVal val="0"/>
                                              </p:val>
                                            </p:tav>
                                            <p:tav tm="100000">
                                              <p:val>
                                                <p:strVal val="#ppt_w"/>
                                              </p:val>
                                            </p:tav>
                                          </p:tavLst>
                                        </p:anim>
                                        <p:anim calcmode="lin" valueType="num">
                                          <p:cBhvr>
                                            <p:cTn id="17" dur="500" fill="hold"/>
                                            <p:tgtEl>
                                              <p:spTgt spid="8"/>
                                            </p:tgtEl>
                                            <p:attrNameLst>
                                              <p:attrName>ppt_h</p:attrName>
                                            </p:attrNameLst>
                                          </p:cBhvr>
                                          <p:tavLst>
                                            <p:tav tm="0">
                                              <p:val>
                                                <p:fltVal val="0"/>
                                              </p:val>
                                            </p:tav>
                                            <p:tav tm="100000">
                                              <p:val>
                                                <p:strVal val="#ppt_h"/>
                                              </p:val>
                                            </p:tav>
                                          </p:tavLst>
                                        </p:anim>
                                        <p:animEffect transition="in" filter="fade">
                                          <p:cBhvr>
                                            <p:cTn id="18" dur="500"/>
                                            <p:tgtEl>
                                              <p:spTgt spid="8"/>
                                            </p:tgtEl>
                                          </p:cBhvr>
                                        </p:animEffect>
                                      </p:childTnLst>
                                    </p:cTn>
                                  </p:par>
                                </p:childTnLst>
                              </p:cTn>
                            </p:par>
                            <p:par>
                              <p:cTn id="19" fill="hold">
                                <p:stCondLst>
                                  <p:cond delay="1200"/>
                                </p:stCondLst>
                                <p:childTnLst>
                                  <p:par>
                                    <p:cTn id="20" presetID="53" presetClass="entr" presetSubtype="16"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Effect transition="in" filter="fade">
                                          <p:cBhvr>
                                            <p:cTn id="24" dur="500"/>
                                            <p:tgtEl>
                                              <p:spTgt spid="11"/>
                                            </p:tgtEl>
                                          </p:cBhvr>
                                        </p:animEffect>
                                      </p:childTnLst>
                                    </p:cTn>
                                  </p:par>
                                  <p:par>
                                    <p:cTn id="25" presetID="2" presetClass="entr" presetSubtype="2"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p:cTn id="27" dur="500" fill="hold"/>
                                            <p:tgtEl>
                                              <p:spTgt spid="14"/>
                                            </p:tgtEl>
                                            <p:attrNameLst>
                                              <p:attrName>ppt_x</p:attrName>
                                            </p:attrNameLst>
                                          </p:cBhvr>
                                          <p:tavLst>
                                            <p:tav tm="0">
                                              <p:val>
                                                <p:strVal val="1+#ppt_w/2"/>
                                              </p:val>
                                            </p:tav>
                                            <p:tav tm="100000">
                                              <p:val>
                                                <p:strVal val="#ppt_x"/>
                                              </p:val>
                                            </p:tav>
                                          </p:tavLst>
                                        </p:anim>
                                        <p:anim calcmode="lin" valueType="num">
                                          <p:cBhvr>
                                            <p:cTn id="28" dur="500" fill="hold"/>
                                            <p:tgtEl>
                                              <p:spTgt spid="14"/>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ppt_x</p:attrName>
                                            </p:attrNameLst>
                                          </p:cBhvr>
                                          <p:tavLst>
                                            <p:tav tm="0">
                                              <p:val>
                                                <p:strVal val="0-#ppt_w/2"/>
                                              </p:val>
                                            </p:tav>
                                            <p:tav tm="100000">
                                              <p:val>
                                                <p:strVal val="#ppt_x"/>
                                              </p:val>
                                            </p:tav>
                                          </p:tavLst>
                                        </p:anim>
                                        <p:anim calcmode="lin" valueType="num">
                                          <p:cBhvr>
                                            <p:cTn id="32" dur="500" fill="hold"/>
                                            <p:tgtEl>
                                              <p:spTgt spid="15"/>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p:cTn id="35" dur="500" fill="hold"/>
                                            <p:tgtEl>
                                              <p:spTgt spid="17"/>
                                            </p:tgtEl>
                                            <p:attrNameLst>
                                              <p:attrName>ppt_x</p:attrName>
                                            </p:attrNameLst>
                                          </p:cBhvr>
                                          <p:tavLst>
                                            <p:tav tm="0">
                                              <p:val>
                                                <p:strVal val="0-#ppt_w/2"/>
                                              </p:val>
                                            </p:tav>
                                            <p:tav tm="100000">
                                              <p:val>
                                                <p:strVal val="#ppt_x"/>
                                              </p:val>
                                            </p:tav>
                                          </p:tavLst>
                                        </p:anim>
                                        <p:anim calcmode="lin" valueType="num">
                                          <p:cBhvr>
                                            <p:cTn id="36" dur="500" fill="hold"/>
                                            <p:tgtEl>
                                              <p:spTgt spid="17"/>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p:cTn id="39" dur="500" fill="hold"/>
                                            <p:tgtEl>
                                              <p:spTgt spid="16"/>
                                            </p:tgtEl>
                                            <p:attrNameLst>
                                              <p:attrName>ppt_x</p:attrName>
                                            </p:attrNameLst>
                                          </p:cBhvr>
                                          <p:tavLst>
                                            <p:tav tm="0">
                                              <p:val>
                                                <p:strVal val="1+#ppt_w/2"/>
                                              </p:val>
                                            </p:tav>
                                            <p:tav tm="100000">
                                              <p:val>
                                                <p:strVal val="#ppt_x"/>
                                              </p:val>
                                            </p:tav>
                                          </p:tavLst>
                                        </p:anim>
                                        <p:anim calcmode="lin" valueType="num">
                                          <p:cBhvr>
                                            <p:cTn id="40"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4" grpId="0" bldLvl="0" autoUpdateAnimBg="0"/>
          <p:bldP spid="15" grpId="0" bldLvl="0" autoUpdateAnimBg="0"/>
          <p:bldP spid="16" grpId="0" bldLvl="0" autoUpdateAnimBg="0"/>
          <p:bldP spid="17" grpId="0" bldLvl="0" autoUpdateAnimBg="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2879813" y="366505"/>
            <a:ext cx="338437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dirty="0">
                <a:solidFill>
                  <a:srgbClr val="333333"/>
                </a:solidFill>
                <a:latin typeface="微软雅黑" panose="020B0503020204020204" pitchFamily="34" charset="-122"/>
                <a:ea typeface="微软雅黑" panose="020B0503020204020204" pitchFamily="34" charset="-122"/>
              </a:rPr>
              <a:t>点击添加标题文字内容</a:t>
            </a:r>
          </a:p>
        </p:txBody>
      </p:sp>
      <p:cxnSp>
        <p:nvCxnSpPr>
          <p:cNvPr id="88" name="直接连接符​​ 14"/>
          <p:cNvCxnSpPr/>
          <p:nvPr/>
        </p:nvCxnSpPr>
        <p:spPr>
          <a:xfrm>
            <a:off x="2441098" y="843558"/>
            <a:ext cx="426180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1162958" y="1131590"/>
            <a:ext cx="2011893" cy="2011893"/>
            <a:chOff x="304800" y="673100"/>
            <a:chExt cx="4000500" cy="4000500"/>
          </a:xfrm>
          <a:effectLst>
            <a:outerShdw blurRad="444500" dist="254000" dir="8100000" algn="tr" rotWithShape="0">
              <a:prstClr val="black">
                <a:alpha val="50000"/>
              </a:prstClr>
            </a:outerShdw>
          </a:effectLst>
        </p:grpSpPr>
        <p:sp>
          <p:nvSpPr>
            <p:cNvPr id="5" name="同心圆 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mj-ea"/>
                <a:ea typeface="+mj-ea"/>
              </a:endParaRPr>
            </a:p>
          </p:txBody>
        </p:sp>
        <p:sp>
          <p:nvSpPr>
            <p:cNvPr id="6" name="椭圆 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mj-ea"/>
                <a:ea typeface="+mj-ea"/>
              </a:endParaRPr>
            </a:p>
          </p:txBody>
        </p:sp>
      </p:grpSp>
      <p:grpSp>
        <p:nvGrpSpPr>
          <p:cNvPr id="7" name="组合 6"/>
          <p:cNvGrpSpPr/>
          <p:nvPr/>
        </p:nvGrpSpPr>
        <p:grpSpPr>
          <a:xfrm>
            <a:off x="2772691" y="1131590"/>
            <a:ext cx="2011893" cy="2011893"/>
            <a:chOff x="304800" y="673100"/>
            <a:chExt cx="4000500" cy="4000500"/>
          </a:xfrm>
          <a:effectLst>
            <a:outerShdw blurRad="444500" dist="2540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mj-ea"/>
                <a:ea typeface="+mj-ea"/>
              </a:endParaRPr>
            </a:p>
          </p:txBody>
        </p:sp>
        <p:sp>
          <p:nvSpPr>
            <p:cNvPr id="9" name="椭圆 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mj-ea"/>
                <a:ea typeface="+mj-ea"/>
              </a:endParaRPr>
            </a:p>
          </p:txBody>
        </p:sp>
      </p:grpSp>
      <p:grpSp>
        <p:nvGrpSpPr>
          <p:cNvPr id="10" name="组合 9"/>
          <p:cNvGrpSpPr/>
          <p:nvPr/>
        </p:nvGrpSpPr>
        <p:grpSpPr>
          <a:xfrm>
            <a:off x="4382423" y="1131590"/>
            <a:ext cx="2011893" cy="2011893"/>
            <a:chOff x="304800" y="673100"/>
            <a:chExt cx="4000500" cy="4000500"/>
          </a:xfrm>
          <a:effectLst>
            <a:outerShdw blurRad="444500" dist="254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mj-ea"/>
                <a:ea typeface="+mj-ea"/>
              </a:endParaRPr>
            </a:p>
          </p:txBody>
        </p:sp>
        <p:sp>
          <p:nvSpPr>
            <p:cNvPr id="12" name="椭圆 1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mj-ea"/>
                <a:ea typeface="+mj-ea"/>
              </a:endParaRPr>
            </a:p>
          </p:txBody>
        </p:sp>
      </p:grpSp>
      <p:grpSp>
        <p:nvGrpSpPr>
          <p:cNvPr id="13" name="组合 12"/>
          <p:cNvGrpSpPr/>
          <p:nvPr/>
        </p:nvGrpSpPr>
        <p:grpSpPr>
          <a:xfrm>
            <a:off x="5992157" y="1131590"/>
            <a:ext cx="2011893" cy="2011893"/>
            <a:chOff x="304800" y="673100"/>
            <a:chExt cx="4000500" cy="4000500"/>
          </a:xfrm>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mj-ea"/>
                <a:ea typeface="+mj-ea"/>
              </a:endParaRPr>
            </a:p>
          </p:txBody>
        </p:sp>
        <p:sp>
          <p:nvSpPr>
            <p:cNvPr id="15" name="椭圆 1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mj-ea"/>
                <a:ea typeface="+mj-ea"/>
              </a:endParaRPr>
            </a:p>
          </p:txBody>
        </p:sp>
      </p:grpSp>
      <p:sp>
        <p:nvSpPr>
          <p:cNvPr id="16" name="TextBox 14"/>
          <p:cNvSpPr txBox="1"/>
          <p:nvPr/>
        </p:nvSpPr>
        <p:spPr>
          <a:xfrm>
            <a:off x="1691680" y="1778992"/>
            <a:ext cx="954107" cy="784830"/>
          </a:xfrm>
          <a:prstGeom prst="rect">
            <a:avLst/>
          </a:prstGeom>
          <a:noFill/>
        </p:spPr>
        <p:txBody>
          <a:bodyPr wrap="none" rtlCol="0">
            <a:spAutoFit/>
          </a:bodyPr>
          <a:lstStyle/>
          <a:p>
            <a:pPr>
              <a:lnSpc>
                <a:spcPct val="150000"/>
              </a:lnSpc>
            </a:pPr>
            <a:r>
              <a:rPr lang="zh-CN" altLang="en-US" sz="1500" b="1" dirty="0">
                <a:solidFill>
                  <a:schemeClr val="tx1">
                    <a:lumMod val="75000"/>
                    <a:lumOff val="25000"/>
                  </a:schemeClr>
                </a:solidFill>
                <a:latin typeface="+mj-ea"/>
                <a:ea typeface="+mj-ea"/>
              </a:rPr>
              <a:t>点击输入</a:t>
            </a:r>
            <a:endParaRPr lang="en-US" altLang="zh-CN" sz="1500" b="1" dirty="0">
              <a:solidFill>
                <a:schemeClr val="tx1">
                  <a:lumMod val="75000"/>
                  <a:lumOff val="25000"/>
                </a:schemeClr>
              </a:solidFill>
              <a:latin typeface="+mj-ea"/>
              <a:ea typeface="+mj-ea"/>
            </a:endParaRPr>
          </a:p>
          <a:p>
            <a:pPr>
              <a:lnSpc>
                <a:spcPct val="150000"/>
              </a:lnSpc>
            </a:pPr>
            <a:r>
              <a:rPr lang="zh-CN" altLang="en-US" sz="1500" b="1" dirty="0">
                <a:solidFill>
                  <a:schemeClr val="tx1">
                    <a:lumMod val="75000"/>
                    <a:lumOff val="25000"/>
                  </a:schemeClr>
                </a:solidFill>
                <a:latin typeface="+mj-ea"/>
                <a:ea typeface="+mj-ea"/>
              </a:rPr>
              <a:t>标题文本</a:t>
            </a:r>
          </a:p>
        </p:txBody>
      </p:sp>
      <p:sp>
        <p:nvSpPr>
          <p:cNvPr id="17" name="TextBox 15"/>
          <p:cNvSpPr txBox="1"/>
          <p:nvPr/>
        </p:nvSpPr>
        <p:spPr>
          <a:xfrm>
            <a:off x="3247908" y="1778992"/>
            <a:ext cx="954107" cy="784830"/>
          </a:xfrm>
          <a:prstGeom prst="rect">
            <a:avLst/>
          </a:prstGeom>
          <a:noFill/>
        </p:spPr>
        <p:txBody>
          <a:bodyPr wrap="none" rtlCol="0">
            <a:spAutoFit/>
          </a:bodyPr>
          <a:lstStyle/>
          <a:p>
            <a:pPr>
              <a:lnSpc>
                <a:spcPct val="150000"/>
              </a:lnSpc>
            </a:pPr>
            <a:r>
              <a:rPr lang="zh-CN" altLang="en-US" sz="1500" b="1" dirty="0">
                <a:solidFill>
                  <a:schemeClr val="tx1">
                    <a:lumMod val="75000"/>
                    <a:lumOff val="25000"/>
                  </a:schemeClr>
                </a:solidFill>
                <a:latin typeface="+mj-ea"/>
                <a:ea typeface="+mj-ea"/>
              </a:rPr>
              <a:t>点击输入</a:t>
            </a:r>
            <a:endParaRPr lang="en-US" altLang="zh-CN" sz="1500" b="1" dirty="0">
              <a:solidFill>
                <a:schemeClr val="tx1">
                  <a:lumMod val="75000"/>
                  <a:lumOff val="25000"/>
                </a:schemeClr>
              </a:solidFill>
              <a:latin typeface="+mj-ea"/>
              <a:ea typeface="+mj-ea"/>
            </a:endParaRPr>
          </a:p>
          <a:p>
            <a:pPr>
              <a:lnSpc>
                <a:spcPct val="150000"/>
              </a:lnSpc>
            </a:pPr>
            <a:r>
              <a:rPr lang="zh-CN" altLang="en-US" sz="1500" b="1" dirty="0">
                <a:solidFill>
                  <a:schemeClr val="tx1">
                    <a:lumMod val="75000"/>
                    <a:lumOff val="25000"/>
                  </a:schemeClr>
                </a:solidFill>
                <a:latin typeface="+mj-ea"/>
                <a:ea typeface="+mj-ea"/>
              </a:rPr>
              <a:t>标题文本</a:t>
            </a:r>
          </a:p>
        </p:txBody>
      </p:sp>
      <p:sp>
        <p:nvSpPr>
          <p:cNvPr id="18" name="TextBox 16"/>
          <p:cNvSpPr txBox="1"/>
          <p:nvPr/>
        </p:nvSpPr>
        <p:spPr>
          <a:xfrm>
            <a:off x="4893034" y="1778992"/>
            <a:ext cx="954107" cy="784830"/>
          </a:xfrm>
          <a:prstGeom prst="rect">
            <a:avLst/>
          </a:prstGeom>
          <a:noFill/>
        </p:spPr>
        <p:txBody>
          <a:bodyPr wrap="none" rtlCol="0">
            <a:spAutoFit/>
          </a:bodyPr>
          <a:lstStyle/>
          <a:p>
            <a:pPr>
              <a:lnSpc>
                <a:spcPct val="150000"/>
              </a:lnSpc>
            </a:pPr>
            <a:r>
              <a:rPr lang="zh-CN" altLang="en-US" sz="1500" b="1" dirty="0">
                <a:solidFill>
                  <a:schemeClr val="tx1">
                    <a:lumMod val="75000"/>
                    <a:lumOff val="25000"/>
                  </a:schemeClr>
                </a:solidFill>
                <a:latin typeface="+mj-ea"/>
                <a:ea typeface="+mj-ea"/>
              </a:rPr>
              <a:t>点击输入</a:t>
            </a:r>
            <a:endParaRPr lang="en-US" altLang="zh-CN" sz="1500" b="1" dirty="0">
              <a:solidFill>
                <a:schemeClr val="tx1">
                  <a:lumMod val="75000"/>
                  <a:lumOff val="25000"/>
                </a:schemeClr>
              </a:solidFill>
              <a:latin typeface="+mj-ea"/>
              <a:ea typeface="+mj-ea"/>
            </a:endParaRPr>
          </a:p>
          <a:p>
            <a:pPr>
              <a:lnSpc>
                <a:spcPct val="150000"/>
              </a:lnSpc>
            </a:pPr>
            <a:r>
              <a:rPr lang="zh-CN" altLang="en-US" sz="1500" b="1" dirty="0">
                <a:solidFill>
                  <a:schemeClr val="tx1">
                    <a:lumMod val="75000"/>
                    <a:lumOff val="25000"/>
                  </a:schemeClr>
                </a:solidFill>
                <a:latin typeface="+mj-ea"/>
                <a:ea typeface="+mj-ea"/>
              </a:rPr>
              <a:t>标题文本</a:t>
            </a:r>
          </a:p>
        </p:txBody>
      </p:sp>
      <p:sp>
        <p:nvSpPr>
          <p:cNvPr id="19" name="TextBox 17"/>
          <p:cNvSpPr txBox="1"/>
          <p:nvPr/>
        </p:nvSpPr>
        <p:spPr>
          <a:xfrm>
            <a:off x="6500061" y="1778992"/>
            <a:ext cx="954107" cy="784830"/>
          </a:xfrm>
          <a:prstGeom prst="rect">
            <a:avLst/>
          </a:prstGeom>
          <a:noFill/>
        </p:spPr>
        <p:txBody>
          <a:bodyPr wrap="none" rtlCol="0">
            <a:spAutoFit/>
          </a:bodyPr>
          <a:lstStyle/>
          <a:p>
            <a:pPr>
              <a:lnSpc>
                <a:spcPct val="150000"/>
              </a:lnSpc>
            </a:pPr>
            <a:r>
              <a:rPr lang="zh-CN" altLang="en-US" sz="1500" b="1" dirty="0">
                <a:solidFill>
                  <a:schemeClr val="tx1">
                    <a:lumMod val="75000"/>
                    <a:lumOff val="25000"/>
                  </a:schemeClr>
                </a:solidFill>
                <a:latin typeface="+mj-ea"/>
                <a:ea typeface="+mj-ea"/>
              </a:rPr>
              <a:t>点击输入</a:t>
            </a:r>
            <a:endParaRPr lang="en-US" altLang="zh-CN" sz="1500" b="1" dirty="0">
              <a:solidFill>
                <a:schemeClr val="tx1">
                  <a:lumMod val="75000"/>
                  <a:lumOff val="25000"/>
                </a:schemeClr>
              </a:solidFill>
              <a:latin typeface="+mj-ea"/>
              <a:ea typeface="+mj-ea"/>
            </a:endParaRPr>
          </a:p>
          <a:p>
            <a:pPr>
              <a:lnSpc>
                <a:spcPct val="150000"/>
              </a:lnSpc>
            </a:pPr>
            <a:r>
              <a:rPr lang="zh-CN" altLang="en-US" sz="1500" b="1" dirty="0">
                <a:solidFill>
                  <a:schemeClr val="tx1">
                    <a:lumMod val="75000"/>
                    <a:lumOff val="25000"/>
                  </a:schemeClr>
                </a:solidFill>
                <a:latin typeface="+mj-ea"/>
                <a:ea typeface="+mj-ea"/>
              </a:rPr>
              <a:t>标题文本</a:t>
            </a:r>
          </a:p>
        </p:txBody>
      </p:sp>
      <p:sp>
        <p:nvSpPr>
          <p:cNvPr id="20" name="TextBox 40"/>
          <p:cNvSpPr txBox="1"/>
          <p:nvPr/>
        </p:nvSpPr>
        <p:spPr>
          <a:xfrm>
            <a:off x="1239991" y="3627361"/>
            <a:ext cx="6820416" cy="553998"/>
          </a:xfrm>
          <a:prstGeom prst="rect">
            <a:avLst/>
          </a:prstGeom>
          <a:noFill/>
        </p:spPr>
        <p:txBody>
          <a:bodyPr wrap="square" lIns="0" tIns="0" rIns="0" bIns="0" rtlCol="0">
            <a:spAutoFit/>
          </a:bodyPr>
          <a:lstStyle/>
          <a:p>
            <a:pPr algn="just">
              <a:lnSpc>
                <a:spcPct val="150000"/>
              </a:lnSpc>
            </a:pPr>
            <a:r>
              <a:rPr lang="zh-CN" altLang="en-US" sz="1200" dirty="0">
                <a:latin typeface="+mj-ea"/>
                <a:ea typeface="+mj-ea"/>
              </a:rPr>
              <a:t>点击输入简要文字内容，文字内容需概括精炼，不用多余的文字修饰，言简意赅的说明分项内容。点击输入简要文字内容，文字内容需概括精炼，不用多余的文字修饰，言简意赅的说明分项内容</a:t>
            </a:r>
            <a:r>
              <a:rPr lang="en-US" altLang="zh-CN" sz="1200" dirty="0">
                <a:latin typeface="+mj-ea"/>
                <a:ea typeface="+mj-ea"/>
              </a:rPr>
              <a:t>……</a:t>
            </a:r>
          </a:p>
        </p:txBody>
      </p:sp>
    </p:spTree>
    <p:extLst>
      <p:ext uri="{BB962C8B-B14F-4D97-AF65-F5344CB8AC3E}">
        <p14:creationId xmlns:p14="http://schemas.microsoft.com/office/powerpoint/2010/main" val="1856738980"/>
      </p:ext>
    </p:extLst>
  </p:cSld>
  <p:clrMapOvr>
    <a:masterClrMapping/>
  </p:clrMapOvr>
  <mc:AlternateContent xmlns:mc="http://schemas.openxmlformats.org/markup-compatibility/2006" xmlns:p14="http://schemas.microsoft.com/office/powerpoint/2010/main">
    <mc:Choice Requires="p14">
      <p:transition p14:dur="10" advClick="0" advTm="5000">
        <p:random/>
      </p:transition>
    </mc:Choice>
    <mc:Fallback xmlns="">
      <p:transition advClick="0" advTm="500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14:presetBounceEnd="4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0000">
                                          <p:cBhvr additive="base">
                                            <p:cTn id="7" dur="1500" fill="hold"/>
                                            <p:tgtEl>
                                              <p:spTgt spid="4"/>
                                            </p:tgtEl>
                                            <p:attrNameLst>
                                              <p:attrName>ppt_x</p:attrName>
                                            </p:attrNameLst>
                                          </p:cBhvr>
                                          <p:tavLst>
                                            <p:tav tm="0">
                                              <p:val>
                                                <p:strVal val="1+#ppt_w/2"/>
                                              </p:val>
                                            </p:tav>
                                            <p:tav tm="100000">
                                              <p:val>
                                                <p:strVal val="#ppt_x"/>
                                              </p:val>
                                            </p:tav>
                                          </p:tavLst>
                                        </p:anim>
                                        <p:anim calcmode="lin" valueType="num" p14:bounceEnd="40000">
                                          <p:cBhvr additive="base">
                                            <p:cTn id="8" dur="1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40000">
                                      <p:stCondLst>
                                        <p:cond delay="300"/>
                                      </p:stCondLst>
                                      <p:childTnLst>
                                        <p:set>
                                          <p:cBhvr>
                                            <p:cTn id="10" dur="1" fill="hold">
                                              <p:stCondLst>
                                                <p:cond delay="0"/>
                                              </p:stCondLst>
                                            </p:cTn>
                                            <p:tgtEl>
                                              <p:spTgt spid="7"/>
                                            </p:tgtEl>
                                            <p:attrNameLst>
                                              <p:attrName>style.visibility</p:attrName>
                                            </p:attrNameLst>
                                          </p:cBhvr>
                                          <p:to>
                                            <p:strVal val="visible"/>
                                          </p:to>
                                        </p:set>
                                        <p:anim calcmode="lin" valueType="num" p14:bounceEnd="40000">
                                          <p:cBhvr additive="base">
                                            <p:cTn id="11" dur="1500" fill="hold"/>
                                            <p:tgtEl>
                                              <p:spTgt spid="7"/>
                                            </p:tgtEl>
                                            <p:attrNameLst>
                                              <p:attrName>ppt_x</p:attrName>
                                            </p:attrNameLst>
                                          </p:cBhvr>
                                          <p:tavLst>
                                            <p:tav tm="0">
                                              <p:val>
                                                <p:strVal val="1+#ppt_w/2"/>
                                              </p:val>
                                            </p:tav>
                                            <p:tav tm="100000">
                                              <p:val>
                                                <p:strVal val="#ppt_x"/>
                                              </p:val>
                                            </p:tav>
                                          </p:tavLst>
                                        </p:anim>
                                        <p:anim calcmode="lin" valueType="num" p14:bounceEnd="40000">
                                          <p:cBhvr additive="base">
                                            <p:cTn id="12" dur="15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14:presetBounceEnd="40000">
                                      <p:stCondLst>
                                        <p:cond delay="600"/>
                                      </p:stCondLst>
                                      <p:childTnLst>
                                        <p:set>
                                          <p:cBhvr>
                                            <p:cTn id="14" dur="1" fill="hold">
                                              <p:stCondLst>
                                                <p:cond delay="0"/>
                                              </p:stCondLst>
                                            </p:cTn>
                                            <p:tgtEl>
                                              <p:spTgt spid="10"/>
                                            </p:tgtEl>
                                            <p:attrNameLst>
                                              <p:attrName>style.visibility</p:attrName>
                                            </p:attrNameLst>
                                          </p:cBhvr>
                                          <p:to>
                                            <p:strVal val="visible"/>
                                          </p:to>
                                        </p:set>
                                        <p:anim calcmode="lin" valueType="num" p14:bounceEnd="40000">
                                          <p:cBhvr additive="base">
                                            <p:cTn id="15" dur="1500" fill="hold"/>
                                            <p:tgtEl>
                                              <p:spTgt spid="10"/>
                                            </p:tgtEl>
                                            <p:attrNameLst>
                                              <p:attrName>ppt_x</p:attrName>
                                            </p:attrNameLst>
                                          </p:cBhvr>
                                          <p:tavLst>
                                            <p:tav tm="0">
                                              <p:val>
                                                <p:strVal val="1+#ppt_w/2"/>
                                              </p:val>
                                            </p:tav>
                                            <p:tav tm="100000">
                                              <p:val>
                                                <p:strVal val="#ppt_x"/>
                                              </p:val>
                                            </p:tav>
                                          </p:tavLst>
                                        </p:anim>
                                        <p:anim calcmode="lin" valueType="num" p14:bounceEnd="40000">
                                          <p:cBhvr additive="base">
                                            <p:cTn id="16" dur="1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14:presetBounceEnd="40000">
                                      <p:stCondLst>
                                        <p:cond delay="900"/>
                                      </p:stCondLst>
                                      <p:childTnLst>
                                        <p:set>
                                          <p:cBhvr>
                                            <p:cTn id="18" dur="1" fill="hold">
                                              <p:stCondLst>
                                                <p:cond delay="0"/>
                                              </p:stCondLst>
                                            </p:cTn>
                                            <p:tgtEl>
                                              <p:spTgt spid="13"/>
                                            </p:tgtEl>
                                            <p:attrNameLst>
                                              <p:attrName>style.visibility</p:attrName>
                                            </p:attrNameLst>
                                          </p:cBhvr>
                                          <p:to>
                                            <p:strVal val="visible"/>
                                          </p:to>
                                        </p:set>
                                        <p:anim calcmode="lin" valueType="num" p14:bounceEnd="40000">
                                          <p:cBhvr additive="base">
                                            <p:cTn id="19" dur="1500" fill="hold"/>
                                            <p:tgtEl>
                                              <p:spTgt spid="13"/>
                                            </p:tgtEl>
                                            <p:attrNameLst>
                                              <p:attrName>ppt_x</p:attrName>
                                            </p:attrNameLst>
                                          </p:cBhvr>
                                          <p:tavLst>
                                            <p:tav tm="0">
                                              <p:val>
                                                <p:strVal val="1+#ppt_w/2"/>
                                              </p:val>
                                            </p:tav>
                                            <p:tav tm="100000">
                                              <p:val>
                                                <p:strVal val="#ppt_x"/>
                                              </p:val>
                                            </p:tav>
                                          </p:tavLst>
                                        </p:anim>
                                        <p:anim calcmode="lin" valueType="num" p14:bounceEnd="40000">
                                          <p:cBhvr additive="base">
                                            <p:cTn id="20" dur="1500" fill="hold"/>
                                            <p:tgtEl>
                                              <p:spTgt spid="13"/>
                                            </p:tgtEl>
                                            <p:attrNameLst>
                                              <p:attrName>ppt_y</p:attrName>
                                            </p:attrNameLst>
                                          </p:cBhvr>
                                          <p:tavLst>
                                            <p:tav tm="0">
                                              <p:val>
                                                <p:strVal val="#ppt_y"/>
                                              </p:val>
                                            </p:tav>
                                            <p:tav tm="100000">
                                              <p:val>
                                                <p:strVal val="#ppt_y"/>
                                              </p:val>
                                            </p:tav>
                                          </p:tavLst>
                                        </p:anim>
                                      </p:childTnLst>
                                    </p:cTn>
                                  </p:par>
                                </p:childTnLst>
                              </p:cTn>
                            </p:par>
                            <p:par>
                              <p:cTn id="21" fill="hold">
                                <p:stCondLst>
                                  <p:cond delay="2400"/>
                                </p:stCondLst>
                                <p:childTnLst>
                                  <p:par>
                                    <p:cTn id="22" presetID="12" presetClass="entr" presetSubtype="8"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500"/>
                                            <p:tgtEl>
                                              <p:spTgt spid="16"/>
                                            </p:tgtEl>
                                            <p:attrNameLst>
                                              <p:attrName>ppt_x</p:attrName>
                                            </p:attrNameLst>
                                          </p:cBhvr>
                                          <p:tavLst>
                                            <p:tav tm="0">
                                              <p:val>
                                                <p:strVal val="#ppt_x-#ppt_w*1.125000"/>
                                              </p:val>
                                            </p:tav>
                                            <p:tav tm="100000">
                                              <p:val>
                                                <p:strVal val="#ppt_x"/>
                                              </p:val>
                                            </p:tav>
                                          </p:tavLst>
                                        </p:anim>
                                        <p:animEffect transition="in" filter="wipe(right)">
                                          <p:cBhvr>
                                            <p:cTn id="25" dur="500"/>
                                            <p:tgtEl>
                                              <p:spTgt spid="16"/>
                                            </p:tgtEl>
                                          </p:cBhvr>
                                        </p:animEffect>
                                      </p:childTnLst>
                                    </p:cTn>
                                  </p:par>
                                  <p:par>
                                    <p:cTn id="26" presetID="12" presetClass="entr" presetSubtype="8" fill="hold" grpId="0" nodeType="withEffect">
                                      <p:stCondLst>
                                        <p:cond delay="200"/>
                                      </p:stCondLst>
                                      <p:childTnLst>
                                        <p:set>
                                          <p:cBhvr>
                                            <p:cTn id="27" dur="1" fill="hold">
                                              <p:stCondLst>
                                                <p:cond delay="0"/>
                                              </p:stCondLst>
                                            </p:cTn>
                                            <p:tgtEl>
                                              <p:spTgt spid="17"/>
                                            </p:tgtEl>
                                            <p:attrNameLst>
                                              <p:attrName>style.visibility</p:attrName>
                                            </p:attrNameLst>
                                          </p:cBhvr>
                                          <p:to>
                                            <p:strVal val="visible"/>
                                          </p:to>
                                        </p:set>
                                        <p:anim calcmode="lin" valueType="num">
                                          <p:cBhvr additive="base">
                                            <p:cTn id="28" dur="500"/>
                                            <p:tgtEl>
                                              <p:spTgt spid="17"/>
                                            </p:tgtEl>
                                            <p:attrNameLst>
                                              <p:attrName>ppt_x</p:attrName>
                                            </p:attrNameLst>
                                          </p:cBhvr>
                                          <p:tavLst>
                                            <p:tav tm="0">
                                              <p:val>
                                                <p:strVal val="#ppt_x-#ppt_w*1.125000"/>
                                              </p:val>
                                            </p:tav>
                                            <p:tav tm="100000">
                                              <p:val>
                                                <p:strVal val="#ppt_x"/>
                                              </p:val>
                                            </p:tav>
                                          </p:tavLst>
                                        </p:anim>
                                        <p:animEffect transition="in" filter="wipe(right)">
                                          <p:cBhvr>
                                            <p:cTn id="29" dur="500"/>
                                            <p:tgtEl>
                                              <p:spTgt spid="17"/>
                                            </p:tgtEl>
                                          </p:cBhvr>
                                        </p:animEffect>
                                      </p:childTnLst>
                                    </p:cTn>
                                  </p:par>
                                  <p:par>
                                    <p:cTn id="30" presetID="12" presetClass="entr" presetSubtype="8" fill="hold" grpId="0" nodeType="withEffect">
                                      <p:stCondLst>
                                        <p:cond delay="400"/>
                                      </p:stCondLst>
                                      <p:childTnLst>
                                        <p:set>
                                          <p:cBhvr>
                                            <p:cTn id="31" dur="1" fill="hold">
                                              <p:stCondLst>
                                                <p:cond delay="0"/>
                                              </p:stCondLst>
                                            </p:cTn>
                                            <p:tgtEl>
                                              <p:spTgt spid="18"/>
                                            </p:tgtEl>
                                            <p:attrNameLst>
                                              <p:attrName>style.visibility</p:attrName>
                                            </p:attrNameLst>
                                          </p:cBhvr>
                                          <p:to>
                                            <p:strVal val="visible"/>
                                          </p:to>
                                        </p:set>
                                        <p:anim calcmode="lin" valueType="num">
                                          <p:cBhvr additive="base">
                                            <p:cTn id="32" dur="500"/>
                                            <p:tgtEl>
                                              <p:spTgt spid="18"/>
                                            </p:tgtEl>
                                            <p:attrNameLst>
                                              <p:attrName>ppt_x</p:attrName>
                                            </p:attrNameLst>
                                          </p:cBhvr>
                                          <p:tavLst>
                                            <p:tav tm="0">
                                              <p:val>
                                                <p:strVal val="#ppt_x-#ppt_w*1.125000"/>
                                              </p:val>
                                            </p:tav>
                                            <p:tav tm="100000">
                                              <p:val>
                                                <p:strVal val="#ppt_x"/>
                                              </p:val>
                                            </p:tav>
                                          </p:tavLst>
                                        </p:anim>
                                        <p:animEffect transition="in" filter="wipe(right)">
                                          <p:cBhvr>
                                            <p:cTn id="33" dur="500"/>
                                            <p:tgtEl>
                                              <p:spTgt spid="18"/>
                                            </p:tgtEl>
                                          </p:cBhvr>
                                        </p:animEffect>
                                      </p:childTnLst>
                                    </p:cTn>
                                  </p:par>
                                  <p:par>
                                    <p:cTn id="34" presetID="12" presetClass="entr" presetSubtype="8" fill="hold" grpId="0" nodeType="withEffect">
                                      <p:stCondLst>
                                        <p:cond delay="600"/>
                                      </p:stCondLst>
                                      <p:childTnLst>
                                        <p:set>
                                          <p:cBhvr>
                                            <p:cTn id="35" dur="1" fill="hold">
                                              <p:stCondLst>
                                                <p:cond delay="0"/>
                                              </p:stCondLst>
                                            </p:cTn>
                                            <p:tgtEl>
                                              <p:spTgt spid="19"/>
                                            </p:tgtEl>
                                            <p:attrNameLst>
                                              <p:attrName>style.visibility</p:attrName>
                                            </p:attrNameLst>
                                          </p:cBhvr>
                                          <p:to>
                                            <p:strVal val="visible"/>
                                          </p:to>
                                        </p:set>
                                        <p:anim calcmode="lin" valueType="num">
                                          <p:cBhvr additive="base">
                                            <p:cTn id="36" dur="500"/>
                                            <p:tgtEl>
                                              <p:spTgt spid="19"/>
                                            </p:tgtEl>
                                            <p:attrNameLst>
                                              <p:attrName>ppt_x</p:attrName>
                                            </p:attrNameLst>
                                          </p:cBhvr>
                                          <p:tavLst>
                                            <p:tav tm="0">
                                              <p:val>
                                                <p:strVal val="#ppt_x-#ppt_w*1.125000"/>
                                              </p:val>
                                            </p:tav>
                                            <p:tav tm="100000">
                                              <p:val>
                                                <p:strVal val="#ppt_x"/>
                                              </p:val>
                                            </p:tav>
                                          </p:tavLst>
                                        </p:anim>
                                        <p:animEffect transition="in" filter="wipe(right)">
                                          <p:cBhvr>
                                            <p:cTn id="37" dur="500"/>
                                            <p:tgtEl>
                                              <p:spTgt spid="19"/>
                                            </p:tgtEl>
                                          </p:cBhvr>
                                        </p:animEffect>
                                      </p:childTnLst>
                                    </p:cTn>
                                  </p:par>
                                </p:childTnLst>
                              </p:cTn>
                            </p:par>
                            <p:par>
                              <p:cTn id="38" fill="hold">
                                <p:stCondLst>
                                  <p:cond delay="3500"/>
                                </p:stCondLst>
                                <p:childTnLst>
                                  <p:par>
                                    <p:cTn id="39" presetID="16" presetClass="entr" presetSubtype="21"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barn(inVertical)">
                                          <p:cBhvr>
                                            <p:cTn id="4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500" fill="hold"/>
                                            <p:tgtEl>
                                              <p:spTgt spid="4"/>
                                            </p:tgtEl>
                                            <p:attrNameLst>
                                              <p:attrName>ppt_x</p:attrName>
                                            </p:attrNameLst>
                                          </p:cBhvr>
                                          <p:tavLst>
                                            <p:tav tm="0">
                                              <p:val>
                                                <p:strVal val="1+#ppt_w/2"/>
                                              </p:val>
                                            </p:tav>
                                            <p:tav tm="100000">
                                              <p:val>
                                                <p:strVal val="#ppt_x"/>
                                              </p:val>
                                            </p:tav>
                                          </p:tavLst>
                                        </p:anim>
                                        <p:anim calcmode="lin" valueType="num">
                                          <p:cBhvr additive="base">
                                            <p:cTn id="8" dur="1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30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500" fill="hold"/>
                                            <p:tgtEl>
                                              <p:spTgt spid="7"/>
                                            </p:tgtEl>
                                            <p:attrNameLst>
                                              <p:attrName>ppt_x</p:attrName>
                                            </p:attrNameLst>
                                          </p:cBhvr>
                                          <p:tavLst>
                                            <p:tav tm="0">
                                              <p:val>
                                                <p:strVal val="1+#ppt_w/2"/>
                                              </p:val>
                                            </p:tav>
                                            <p:tav tm="100000">
                                              <p:val>
                                                <p:strVal val="#ppt_x"/>
                                              </p:val>
                                            </p:tav>
                                          </p:tavLst>
                                        </p:anim>
                                        <p:anim calcmode="lin" valueType="num">
                                          <p:cBhvr additive="base">
                                            <p:cTn id="12" dur="15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60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1500" fill="hold"/>
                                            <p:tgtEl>
                                              <p:spTgt spid="10"/>
                                            </p:tgtEl>
                                            <p:attrNameLst>
                                              <p:attrName>ppt_x</p:attrName>
                                            </p:attrNameLst>
                                          </p:cBhvr>
                                          <p:tavLst>
                                            <p:tav tm="0">
                                              <p:val>
                                                <p:strVal val="1+#ppt_w/2"/>
                                              </p:val>
                                            </p:tav>
                                            <p:tav tm="100000">
                                              <p:val>
                                                <p:strVal val="#ppt_x"/>
                                              </p:val>
                                            </p:tav>
                                          </p:tavLst>
                                        </p:anim>
                                        <p:anim calcmode="lin" valueType="num">
                                          <p:cBhvr additive="base">
                                            <p:cTn id="16" dur="1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90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500" fill="hold"/>
                                            <p:tgtEl>
                                              <p:spTgt spid="13"/>
                                            </p:tgtEl>
                                            <p:attrNameLst>
                                              <p:attrName>ppt_x</p:attrName>
                                            </p:attrNameLst>
                                          </p:cBhvr>
                                          <p:tavLst>
                                            <p:tav tm="0">
                                              <p:val>
                                                <p:strVal val="1+#ppt_w/2"/>
                                              </p:val>
                                            </p:tav>
                                            <p:tav tm="100000">
                                              <p:val>
                                                <p:strVal val="#ppt_x"/>
                                              </p:val>
                                            </p:tav>
                                          </p:tavLst>
                                        </p:anim>
                                        <p:anim calcmode="lin" valueType="num">
                                          <p:cBhvr additive="base">
                                            <p:cTn id="20" dur="1500" fill="hold"/>
                                            <p:tgtEl>
                                              <p:spTgt spid="13"/>
                                            </p:tgtEl>
                                            <p:attrNameLst>
                                              <p:attrName>ppt_y</p:attrName>
                                            </p:attrNameLst>
                                          </p:cBhvr>
                                          <p:tavLst>
                                            <p:tav tm="0">
                                              <p:val>
                                                <p:strVal val="#ppt_y"/>
                                              </p:val>
                                            </p:tav>
                                            <p:tav tm="100000">
                                              <p:val>
                                                <p:strVal val="#ppt_y"/>
                                              </p:val>
                                            </p:tav>
                                          </p:tavLst>
                                        </p:anim>
                                      </p:childTnLst>
                                    </p:cTn>
                                  </p:par>
                                </p:childTnLst>
                              </p:cTn>
                            </p:par>
                            <p:par>
                              <p:cTn id="21" fill="hold">
                                <p:stCondLst>
                                  <p:cond delay="2400"/>
                                </p:stCondLst>
                                <p:childTnLst>
                                  <p:par>
                                    <p:cTn id="22" presetID="12" presetClass="entr" presetSubtype="8"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500"/>
                                            <p:tgtEl>
                                              <p:spTgt spid="16"/>
                                            </p:tgtEl>
                                            <p:attrNameLst>
                                              <p:attrName>ppt_x</p:attrName>
                                            </p:attrNameLst>
                                          </p:cBhvr>
                                          <p:tavLst>
                                            <p:tav tm="0">
                                              <p:val>
                                                <p:strVal val="#ppt_x-#ppt_w*1.125000"/>
                                              </p:val>
                                            </p:tav>
                                            <p:tav tm="100000">
                                              <p:val>
                                                <p:strVal val="#ppt_x"/>
                                              </p:val>
                                            </p:tav>
                                          </p:tavLst>
                                        </p:anim>
                                        <p:animEffect transition="in" filter="wipe(right)">
                                          <p:cBhvr>
                                            <p:cTn id="25" dur="500"/>
                                            <p:tgtEl>
                                              <p:spTgt spid="16"/>
                                            </p:tgtEl>
                                          </p:cBhvr>
                                        </p:animEffect>
                                      </p:childTnLst>
                                    </p:cTn>
                                  </p:par>
                                  <p:par>
                                    <p:cTn id="26" presetID="12" presetClass="entr" presetSubtype="8" fill="hold" grpId="0" nodeType="withEffect">
                                      <p:stCondLst>
                                        <p:cond delay="200"/>
                                      </p:stCondLst>
                                      <p:childTnLst>
                                        <p:set>
                                          <p:cBhvr>
                                            <p:cTn id="27" dur="1" fill="hold">
                                              <p:stCondLst>
                                                <p:cond delay="0"/>
                                              </p:stCondLst>
                                            </p:cTn>
                                            <p:tgtEl>
                                              <p:spTgt spid="17"/>
                                            </p:tgtEl>
                                            <p:attrNameLst>
                                              <p:attrName>style.visibility</p:attrName>
                                            </p:attrNameLst>
                                          </p:cBhvr>
                                          <p:to>
                                            <p:strVal val="visible"/>
                                          </p:to>
                                        </p:set>
                                        <p:anim calcmode="lin" valueType="num">
                                          <p:cBhvr additive="base">
                                            <p:cTn id="28" dur="500"/>
                                            <p:tgtEl>
                                              <p:spTgt spid="17"/>
                                            </p:tgtEl>
                                            <p:attrNameLst>
                                              <p:attrName>ppt_x</p:attrName>
                                            </p:attrNameLst>
                                          </p:cBhvr>
                                          <p:tavLst>
                                            <p:tav tm="0">
                                              <p:val>
                                                <p:strVal val="#ppt_x-#ppt_w*1.125000"/>
                                              </p:val>
                                            </p:tav>
                                            <p:tav tm="100000">
                                              <p:val>
                                                <p:strVal val="#ppt_x"/>
                                              </p:val>
                                            </p:tav>
                                          </p:tavLst>
                                        </p:anim>
                                        <p:animEffect transition="in" filter="wipe(right)">
                                          <p:cBhvr>
                                            <p:cTn id="29" dur="500"/>
                                            <p:tgtEl>
                                              <p:spTgt spid="17"/>
                                            </p:tgtEl>
                                          </p:cBhvr>
                                        </p:animEffect>
                                      </p:childTnLst>
                                    </p:cTn>
                                  </p:par>
                                  <p:par>
                                    <p:cTn id="30" presetID="12" presetClass="entr" presetSubtype="8" fill="hold" grpId="0" nodeType="withEffect">
                                      <p:stCondLst>
                                        <p:cond delay="400"/>
                                      </p:stCondLst>
                                      <p:childTnLst>
                                        <p:set>
                                          <p:cBhvr>
                                            <p:cTn id="31" dur="1" fill="hold">
                                              <p:stCondLst>
                                                <p:cond delay="0"/>
                                              </p:stCondLst>
                                            </p:cTn>
                                            <p:tgtEl>
                                              <p:spTgt spid="18"/>
                                            </p:tgtEl>
                                            <p:attrNameLst>
                                              <p:attrName>style.visibility</p:attrName>
                                            </p:attrNameLst>
                                          </p:cBhvr>
                                          <p:to>
                                            <p:strVal val="visible"/>
                                          </p:to>
                                        </p:set>
                                        <p:anim calcmode="lin" valueType="num">
                                          <p:cBhvr additive="base">
                                            <p:cTn id="32" dur="500"/>
                                            <p:tgtEl>
                                              <p:spTgt spid="18"/>
                                            </p:tgtEl>
                                            <p:attrNameLst>
                                              <p:attrName>ppt_x</p:attrName>
                                            </p:attrNameLst>
                                          </p:cBhvr>
                                          <p:tavLst>
                                            <p:tav tm="0">
                                              <p:val>
                                                <p:strVal val="#ppt_x-#ppt_w*1.125000"/>
                                              </p:val>
                                            </p:tav>
                                            <p:tav tm="100000">
                                              <p:val>
                                                <p:strVal val="#ppt_x"/>
                                              </p:val>
                                            </p:tav>
                                          </p:tavLst>
                                        </p:anim>
                                        <p:animEffect transition="in" filter="wipe(right)">
                                          <p:cBhvr>
                                            <p:cTn id="33" dur="500"/>
                                            <p:tgtEl>
                                              <p:spTgt spid="18"/>
                                            </p:tgtEl>
                                          </p:cBhvr>
                                        </p:animEffect>
                                      </p:childTnLst>
                                    </p:cTn>
                                  </p:par>
                                  <p:par>
                                    <p:cTn id="34" presetID="12" presetClass="entr" presetSubtype="8" fill="hold" grpId="0" nodeType="withEffect">
                                      <p:stCondLst>
                                        <p:cond delay="600"/>
                                      </p:stCondLst>
                                      <p:childTnLst>
                                        <p:set>
                                          <p:cBhvr>
                                            <p:cTn id="35" dur="1" fill="hold">
                                              <p:stCondLst>
                                                <p:cond delay="0"/>
                                              </p:stCondLst>
                                            </p:cTn>
                                            <p:tgtEl>
                                              <p:spTgt spid="19"/>
                                            </p:tgtEl>
                                            <p:attrNameLst>
                                              <p:attrName>style.visibility</p:attrName>
                                            </p:attrNameLst>
                                          </p:cBhvr>
                                          <p:to>
                                            <p:strVal val="visible"/>
                                          </p:to>
                                        </p:set>
                                        <p:anim calcmode="lin" valueType="num">
                                          <p:cBhvr additive="base">
                                            <p:cTn id="36" dur="500"/>
                                            <p:tgtEl>
                                              <p:spTgt spid="19"/>
                                            </p:tgtEl>
                                            <p:attrNameLst>
                                              <p:attrName>ppt_x</p:attrName>
                                            </p:attrNameLst>
                                          </p:cBhvr>
                                          <p:tavLst>
                                            <p:tav tm="0">
                                              <p:val>
                                                <p:strVal val="#ppt_x-#ppt_w*1.125000"/>
                                              </p:val>
                                            </p:tav>
                                            <p:tav tm="100000">
                                              <p:val>
                                                <p:strVal val="#ppt_x"/>
                                              </p:val>
                                            </p:tav>
                                          </p:tavLst>
                                        </p:anim>
                                        <p:animEffect transition="in" filter="wipe(right)">
                                          <p:cBhvr>
                                            <p:cTn id="37" dur="500"/>
                                            <p:tgtEl>
                                              <p:spTgt spid="19"/>
                                            </p:tgtEl>
                                          </p:cBhvr>
                                        </p:animEffect>
                                      </p:childTnLst>
                                    </p:cTn>
                                  </p:par>
                                </p:childTnLst>
                              </p:cTn>
                            </p:par>
                            <p:par>
                              <p:cTn id="38" fill="hold">
                                <p:stCondLst>
                                  <p:cond delay="3500"/>
                                </p:stCondLst>
                                <p:childTnLst>
                                  <p:par>
                                    <p:cTn id="39" presetID="16" presetClass="entr" presetSubtype="21"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barn(inVertical)">
                                          <p:cBhvr>
                                            <p:cTn id="4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851922" y="1707655"/>
            <a:ext cx="2954655" cy="1077218"/>
          </a:xfrm>
          <a:prstGeom prst="rect">
            <a:avLst/>
          </a:prstGeom>
          <a:noFill/>
        </p:spPr>
        <p:txBody>
          <a:bodyPr wrap="none" rtlCol="0">
            <a:spAutoFit/>
          </a:bodyPr>
          <a:lstStyle/>
          <a:p>
            <a:pPr marL="0" lvl="1"/>
            <a:r>
              <a:rPr lang="zh-CN" altLang="en-US" sz="1400" b="1" dirty="0">
                <a:solidFill>
                  <a:srgbClr val="080808"/>
                </a:solidFill>
                <a:latin typeface="微软雅黑"/>
                <a:ea typeface="微软雅黑"/>
              </a:rPr>
              <a:t> </a:t>
            </a:r>
            <a:r>
              <a:rPr lang="zh-CN" altLang="en-US" sz="2800" b="1" dirty="0">
                <a:solidFill>
                  <a:srgbClr val="080808"/>
                </a:solidFill>
                <a:latin typeface="微软雅黑"/>
                <a:ea typeface="微软雅黑"/>
              </a:rPr>
              <a:t>第二部分</a:t>
            </a:r>
            <a:endParaRPr lang="en-US" altLang="zh-CN" sz="2800" b="1" dirty="0">
              <a:solidFill>
                <a:srgbClr val="080808"/>
              </a:solidFill>
              <a:latin typeface="微软雅黑"/>
              <a:ea typeface="微软雅黑"/>
            </a:endParaRPr>
          </a:p>
          <a:p>
            <a:pPr marL="0" lvl="1" algn="ctr"/>
            <a:r>
              <a:rPr lang="zh-CN" altLang="en-US" sz="3600" b="1" dirty="0">
                <a:solidFill>
                  <a:schemeClr val="accent2"/>
                </a:solidFill>
                <a:latin typeface="微软雅黑"/>
                <a:ea typeface="微软雅黑"/>
              </a:rPr>
              <a:t>标题文字内容</a:t>
            </a:r>
            <a:endParaRPr lang="en-US" altLang="zh-CN" sz="3600" b="1" dirty="0">
              <a:solidFill>
                <a:schemeClr val="accent2"/>
              </a:solidFill>
              <a:latin typeface="微软雅黑"/>
              <a:ea typeface="微软雅黑"/>
            </a:endParaRPr>
          </a:p>
        </p:txBody>
      </p:sp>
      <p:cxnSp>
        <p:nvCxnSpPr>
          <p:cNvPr id="13" name="直接连接符 12"/>
          <p:cNvCxnSpPr/>
          <p:nvPr/>
        </p:nvCxnSpPr>
        <p:spPr>
          <a:xfrm flipV="1">
            <a:off x="3635896" y="1635646"/>
            <a:ext cx="0" cy="1924424"/>
          </a:xfrm>
          <a:prstGeom prst="line">
            <a:avLst/>
          </a:prstGeom>
          <a:ln w="12700">
            <a:solidFill>
              <a:srgbClr val="080808"/>
            </a:solidFill>
            <a:prstDash val="dash"/>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317897" y="3229731"/>
            <a:ext cx="902846" cy="246221"/>
          </a:xfrm>
          <a:prstGeom prst="rect">
            <a:avLst/>
          </a:prstGeom>
          <a:noFill/>
        </p:spPr>
        <p:txBody>
          <a:bodyPr wrap="square" lIns="0" tIns="0" rIns="0" bIns="0" rtlCol="0">
            <a:spAutoFit/>
          </a:bodyPr>
          <a:lstStyle/>
          <a:p>
            <a:r>
              <a:rPr lang="en-US" altLang="zh-CN" sz="1600" dirty="0">
                <a:solidFill>
                  <a:srgbClr val="080808"/>
                </a:solidFill>
                <a:latin typeface="微软雅黑"/>
                <a:ea typeface="微软雅黑"/>
              </a:rPr>
              <a:t>PART 01</a:t>
            </a:r>
            <a:endParaRPr lang="zh-CN" altLang="en-US" sz="1600" dirty="0">
              <a:solidFill>
                <a:srgbClr val="080808"/>
              </a:solidFill>
              <a:latin typeface="微软雅黑"/>
              <a:ea typeface="微软雅黑"/>
            </a:endParaRPr>
          </a:p>
        </p:txBody>
      </p:sp>
      <p:grpSp>
        <p:nvGrpSpPr>
          <p:cNvPr id="16" name="组合 15"/>
          <p:cNvGrpSpPr/>
          <p:nvPr/>
        </p:nvGrpSpPr>
        <p:grpSpPr>
          <a:xfrm>
            <a:off x="2123729" y="1707657"/>
            <a:ext cx="1197175" cy="1197175"/>
            <a:chOff x="304800" y="673100"/>
            <a:chExt cx="4000500" cy="4000500"/>
          </a:xfrm>
          <a:effectLst>
            <a:outerShdw blurRad="444500" dist="254000" dir="810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080808"/>
                </a:solidFill>
                <a:latin typeface="微软雅黑"/>
              </a:endParaRPr>
            </a:p>
          </p:txBody>
        </p:sp>
        <p:sp>
          <p:nvSpPr>
            <p:cNvPr id="19" name="椭圆 1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080808"/>
                </a:solidFill>
                <a:latin typeface="微软雅黑"/>
              </a:endParaRPr>
            </a:p>
          </p:txBody>
        </p:sp>
      </p:grpSp>
      <p:sp>
        <p:nvSpPr>
          <p:cNvPr id="25" name="TextBox 24"/>
          <p:cNvSpPr txBox="1"/>
          <p:nvPr/>
        </p:nvSpPr>
        <p:spPr>
          <a:xfrm>
            <a:off x="3948593" y="2787775"/>
            <a:ext cx="1027882" cy="245726"/>
          </a:xfrm>
          <a:prstGeom prst="rect">
            <a:avLst/>
          </a:prstGeom>
          <a:noFill/>
        </p:spPr>
        <p:txBody>
          <a:bodyPr wrap="square" lIns="60469" tIns="30235" rIns="60469" bIns="30235" rtlCol="0">
            <a:spAutoFit/>
          </a:bodyPr>
          <a:lstStyle/>
          <a:p>
            <a:r>
              <a:rPr lang="en-US" altLang="zh-CN" sz="1200" dirty="0">
                <a:solidFill>
                  <a:srgbClr val="080808"/>
                </a:solidFill>
                <a:latin typeface="微软雅黑"/>
                <a:ea typeface="微软雅黑"/>
              </a:rPr>
              <a:t>※ </a:t>
            </a:r>
            <a:r>
              <a:rPr lang="zh-CN" altLang="en-US" sz="1200" dirty="0">
                <a:solidFill>
                  <a:srgbClr val="080808"/>
                </a:solidFill>
                <a:latin typeface="微软雅黑"/>
                <a:ea typeface="微软雅黑"/>
              </a:rPr>
              <a:t>添加内容</a:t>
            </a:r>
          </a:p>
        </p:txBody>
      </p:sp>
      <p:sp>
        <p:nvSpPr>
          <p:cNvPr id="26" name="TextBox 25"/>
          <p:cNvSpPr txBox="1"/>
          <p:nvPr/>
        </p:nvSpPr>
        <p:spPr>
          <a:xfrm>
            <a:off x="5001263" y="2787775"/>
            <a:ext cx="985236" cy="245726"/>
          </a:xfrm>
          <a:prstGeom prst="rect">
            <a:avLst/>
          </a:prstGeom>
          <a:noFill/>
        </p:spPr>
        <p:txBody>
          <a:bodyPr wrap="square" lIns="60469" tIns="30235" rIns="60469" bIns="30235" rtlCol="0">
            <a:spAutoFit/>
          </a:bodyPr>
          <a:lstStyle/>
          <a:p>
            <a:r>
              <a:rPr lang="en-US" altLang="zh-CN" sz="1200" dirty="0">
                <a:solidFill>
                  <a:srgbClr val="080808"/>
                </a:solidFill>
                <a:latin typeface="微软雅黑"/>
                <a:ea typeface="微软雅黑"/>
              </a:rPr>
              <a:t>※ </a:t>
            </a:r>
            <a:r>
              <a:rPr lang="zh-CN" altLang="en-US" sz="1200" dirty="0">
                <a:solidFill>
                  <a:srgbClr val="080808"/>
                </a:solidFill>
                <a:latin typeface="微软雅黑"/>
                <a:ea typeface="微软雅黑"/>
              </a:rPr>
              <a:t>添加内容</a:t>
            </a:r>
          </a:p>
        </p:txBody>
      </p:sp>
      <p:sp>
        <p:nvSpPr>
          <p:cNvPr id="27" name="TextBox 26"/>
          <p:cNvSpPr txBox="1"/>
          <p:nvPr/>
        </p:nvSpPr>
        <p:spPr>
          <a:xfrm>
            <a:off x="6011289" y="2787775"/>
            <a:ext cx="1027882" cy="245726"/>
          </a:xfrm>
          <a:prstGeom prst="rect">
            <a:avLst/>
          </a:prstGeom>
          <a:noFill/>
        </p:spPr>
        <p:txBody>
          <a:bodyPr wrap="square" lIns="60469" tIns="30235" rIns="60469" bIns="30235" rtlCol="0">
            <a:spAutoFit/>
          </a:bodyPr>
          <a:lstStyle/>
          <a:p>
            <a:r>
              <a:rPr lang="en-US" altLang="zh-CN" sz="1200" dirty="0">
                <a:solidFill>
                  <a:srgbClr val="080808"/>
                </a:solidFill>
                <a:latin typeface="微软雅黑"/>
                <a:ea typeface="微软雅黑"/>
              </a:rPr>
              <a:t>※ </a:t>
            </a:r>
            <a:r>
              <a:rPr lang="zh-CN" altLang="en-US" sz="1200" dirty="0">
                <a:solidFill>
                  <a:srgbClr val="080808"/>
                </a:solidFill>
                <a:latin typeface="微软雅黑"/>
                <a:ea typeface="微软雅黑"/>
              </a:rPr>
              <a:t>添加内容</a:t>
            </a:r>
          </a:p>
        </p:txBody>
      </p:sp>
      <p:sp>
        <p:nvSpPr>
          <p:cNvPr id="28" name="TextBox 27"/>
          <p:cNvSpPr txBox="1"/>
          <p:nvPr/>
        </p:nvSpPr>
        <p:spPr>
          <a:xfrm>
            <a:off x="3948592" y="3134846"/>
            <a:ext cx="985236" cy="245726"/>
          </a:xfrm>
          <a:prstGeom prst="rect">
            <a:avLst/>
          </a:prstGeom>
          <a:noFill/>
        </p:spPr>
        <p:txBody>
          <a:bodyPr wrap="square" lIns="60469" tIns="30235" rIns="60469" bIns="30235" rtlCol="0">
            <a:spAutoFit/>
          </a:bodyPr>
          <a:lstStyle/>
          <a:p>
            <a:r>
              <a:rPr lang="en-US" altLang="zh-CN" sz="1200" dirty="0">
                <a:solidFill>
                  <a:srgbClr val="080808"/>
                </a:solidFill>
                <a:latin typeface="微软雅黑"/>
                <a:ea typeface="微软雅黑"/>
              </a:rPr>
              <a:t>※ </a:t>
            </a:r>
            <a:r>
              <a:rPr lang="zh-CN" altLang="en-US" sz="1200" dirty="0">
                <a:solidFill>
                  <a:srgbClr val="080808"/>
                </a:solidFill>
                <a:latin typeface="微软雅黑"/>
                <a:ea typeface="微软雅黑"/>
              </a:rPr>
              <a:t>添加内容</a:t>
            </a:r>
          </a:p>
        </p:txBody>
      </p:sp>
      <p:sp>
        <p:nvSpPr>
          <p:cNvPr id="29" name="TextBox 28"/>
          <p:cNvSpPr txBox="1"/>
          <p:nvPr/>
        </p:nvSpPr>
        <p:spPr>
          <a:xfrm>
            <a:off x="5001264" y="3134846"/>
            <a:ext cx="985236" cy="245726"/>
          </a:xfrm>
          <a:prstGeom prst="rect">
            <a:avLst/>
          </a:prstGeom>
          <a:noFill/>
        </p:spPr>
        <p:txBody>
          <a:bodyPr wrap="square" lIns="60469" tIns="30235" rIns="60469" bIns="30235" rtlCol="0">
            <a:spAutoFit/>
          </a:bodyPr>
          <a:lstStyle/>
          <a:p>
            <a:r>
              <a:rPr lang="en-US" altLang="zh-CN" sz="1200" dirty="0">
                <a:solidFill>
                  <a:srgbClr val="080808"/>
                </a:solidFill>
                <a:latin typeface="微软雅黑"/>
                <a:ea typeface="微软雅黑"/>
              </a:rPr>
              <a:t>※ </a:t>
            </a:r>
            <a:r>
              <a:rPr lang="zh-CN" altLang="en-US" sz="1200" dirty="0">
                <a:solidFill>
                  <a:srgbClr val="080808"/>
                </a:solidFill>
                <a:latin typeface="微软雅黑"/>
                <a:ea typeface="微软雅黑"/>
              </a:rPr>
              <a:t>添加内容</a:t>
            </a:r>
          </a:p>
        </p:txBody>
      </p:sp>
      <p:sp>
        <p:nvSpPr>
          <p:cNvPr id="30" name="TextBox 29"/>
          <p:cNvSpPr txBox="1"/>
          <p:nvPr/>
        </p:nvSpPr>
        <p:spPr>
          <a:xfrm>
            <a:off x="6010903" y="3134846"/>
            <a:ext cx="985236" cy="245726"/>
          </a:xfrm>
          <a:prstGeom prst="rect">
            <a:avLst/>
          </a:prstGeom>
          <a:noFill/>
        </p:spPr>
        <p:txBody>
          <a:bodyPr wrap="square" lIns="60469" tIns="30235" rIns="60469" bIns="30235" rtlCol="0">
            <a:spAutoFit/>
          </a:bodyPr>
          <a:lstStyle/>
          <a:p>
            <a:r>
              <a:rPr lang="en-US" altLang="zh-CN" sz="1200" dirty="0">
                <a:solidFill>
                  <a:srgbClr val="080808"/>
                </a:solidFill>
                <a:latin typeface="微软雅黑"/>
                <a:ea typeface="微软雅黑"/>
              </a:rPr>
              <a:t>※ </a:t>
            </a:r>
            <a:r>
              <a:rPr lang="zh-CN" altLang="en-US" sz="1200" dirty="0">
                <a:solidFill>
                  <a:srgbClr val="080808"/>
                </a:solidFill>
                <a:latin typeface="微软雅黑"/>
                <a:ea typeface="微软雅黑"/>
              </a:rPr>
              <a:t>添加内容</a:t>
            </a:r>
          </a:p>
        </p:txBody>
      </p:sp>
      <p:sp>
        <p:nvSpPr>
          <p:cNvPr id="75" name="TextBox 13"/>
          <p:cNvSpPr txBox="1"/>
          <p:nvPr/>
        </p:nvSpPr>
        <p:spPr>
          <a:xfrm>
            <a:off x="2344339" y="1921522"/>
            <a:ext cx="902846" cy="769441"/>
          </a:xfrm>
          <a:prstGeom prst="rect">
            <a:avLst/>
          </a:prstGeom>
          <a:noFill/>
        </p:spPr>
        <p:txBody>
          <a:bodyPr wrap="square" lIns="0" tIns="0" rIns="0" bIns="0" rtlCol="0">
            <a:spAutoFit/>
          </a:bodyPr>
          <a:lstStyle/>
          <a:p>
            <a:r>
              <a:rPr lang="en-US" altLang="zh-CN" sz="5000" b="1" dirty="0">
                <a:solidFill>
                  <a:schemeClr val="accent2"/>
                </a:solidFill>
                <a:latin typeface="微软雅黑"/>
                <a:ea typeface="微软雅黑"/>
              </a:rPr>
              <a:t>02</a:t>
            </a:r>
            <a:endParaRPr lang="zh-CN" altLang="en-US" sz="5000" b="1" dirty="0">
              <a:solidFill>
                <a:schemeClr val="accent2"/>
              </a:solidFill>
              <a:latin typeface="微软雅黑"/>
              <a:ea typeface="微软雅黑"/>
            </a:endParaRPr>
          </a:p>
        </p:txBody>
      </p:sp>
    </p:spTree>
    <p:extLst>
      <p:ext uri="{BB962C8B-B14F-4D97-AF65-F5344CB8AC3E}">
        <p14:creationId xmlns:p14="http://schemas.microsoft.com/office/powerpoint/2010/main" val="3626869445"/>
      </p:ext>
    </p:extLst>
  </p:cSld>
  <p:clrMapOvr>
    <a:masterClrMapping/>
  </p:clrMapOvr>
  <mc:AlternateContent xmlns:mc="http://schemas.openxmlformats.org/markup-compatibility/2006" xmlns:p14="http://schemas.microsoft.com/office/powerpoint/2010/main">
    <mc:Choice Requires="p14">
      <p:transition p14:dur="10" advClick="0" advTm="5000">
        <p:random/>
      </p:transition>
    </mc:Choice>
    <mc:Fallback xmlns="">
      <p:transition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childTnLst>
                          </p:cTn>
                        </p:par>
                        <p:par>
                          <p:cTn id="8" fill="hold">
                            <p:stCondLst>
                              <p:cond delay="500"/>
                            </p:stCondLst>
                            <p:childTnLst>
                              <p:par>
                                <p:cTn id="9" presetID="1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p:tgtEl>
                                          <p:spTgt spid="12"/>
                                        </p:tgtEl>
                                        <p:attrNameLst>
                                          <p:attrName>ppt_x</p:attrName>
                                        </p:attrNameLst>
                                      </p:cBhvr>
                                      <p:tavLst>
                                        <p:tav tm="0">
                                          <p:val>
                                            <p:strVal val="#ppt_x-#ppt_w*1.125000"/>
                                          </p:val>
                                        </p:tav>
                                        <p:tav tm="100000">
                                          <p:val>
                                            <p:strVal val="#ppt_x"/>
                                          </p:val>
                                        </p:tav>
                                      </p:tavLst>
                                    </p:anim>
                                    <p:animEffect transition="in" filter="wipe(right)">
                                      <p:cBhvr>
                                        <p:cTn id="12" dur="500"/>
                                        <p:tgtEl>
                                          <p:spTgt spid="12"/>
                                        </p:tgtEl>
                                      </p:cBhvr>
                                    </p:animEffect>
                                  </p:childTnLst>
                                </p:cTn>
                              </p:par>
                            </p:childTnLst>
                          </p:cTn>
                        </p:par>
                        <p:par>
                          <p:cTn id="13" fill="hold">
                            <p:stCondLst>
                              <p:cond delay="1000"/>
                            </p:stCondLst>
                            <p:childTnLst>
                              <p:par>
                                <p:cTn id="14" presetID="47" presetClass="entr" presetSubtype="0"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anim calcmode="lin" valueType="num">
                                      <p:cBhvr>
                                        <p:cTn id="17" dur="500" fill="hold"/>
                                        <p:tgtEl>
                                          <p:spTgt spid="14"/>
                                        </p:tgtEl>
                                        <p:attrNameLst>
                                          <p:attrName>ppt_x</p:attrName>
                                        </p:attrNameLst>
                                      </p:cBhvr>
                                      <p:tavLst>
                                        <p:tav tm="0">
                                          <p:val>
                                            <p:strVal val="#ppt_x"/>
                                          </p:val>
                                        </p:tav>
                                        <p:tav tm="100000">
                                          <p:val>
                                            <p:strVal val="#ppt_x"/>
                                          </p:val>
                                        </p:tav>
                                      </p:tavLst>
                                    </p:anim>
                                    <p:anim calcmode="lin" valueType="num">
                                      <p:cBhvr>
                                        <p:cTn id="18" dur="500" fill="hold"/>
                                        <p:tgtEl>
                                          <p:spTgt spid="14"/>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25"/>
                                        </p:tgtEl>
                                        <p:attrNameLst>
                                          <p:attrName>style.visibility</p:attrName>
                                        </p:attrNameLst>
                                      </p:cBhvr>
                                      <p:to>
                                        <p:strVal val="visible"/>
                                      </p:to>
                                    </p:set>
                                    <p:anim calcmode="lin" valueType="num">
                                      <p:cBhvr additive="base">
                                        <p:cTn id="22" dur="500" fill="hold"/>
                                        <p:tgtEl>
                                          <p:spTgt spid="25"/>
                                        </p:tgtEl>
                                        <p:attrNameLst>
                                          <p:attrName>ppt_x</p:attrName>
                                        </p:attrNameLst>
                                      </p:cBhvr>
                                      <p:tavLst>
                                        <p:tav tm="0">
                                          <p:val>
                                            <p:strVal val="#ppt_x"/>
                                          </p:val>
                                        </p:tav>
                                        <p:tav tm="100000">
                                          <p:val>
                                            <p:strVal val="#ppt_x"/>
                                          </p:val>
                                        </p:tav>
                                      </p:tavLst>
                                    </p:anim>
                                    <p:anim calcmode="lin" valueType="num">
                                      <p:cBhvr additive="base">
                                        <p:cTn id="23" dur="500" fill="hold"/>
                                        <p:tgtEl>
                                          <p:spTgt spid="25"/>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200"/>
                                  </p:stCondLst>
                                  <p:childTnLst>
                                    <p:set>
                                      <p:cBhvr>
                                        <p:cTn id="25" dur="1" fill="hold">
                                          <p:stCondLst>
                                            <p:cond delay="0"/>
                                          </p:stCondLst>
                                        </p:cTn>
                                        <p:tgtEl>
                                          <p:spTgt spid="26"/>
                                        </p:tgtEl>
                                        <p:attrNameLst>
                                          <p:attrName>style.visibility</p:attrName>
                                        </p:attrNameLst>
                                      </p:cBhvr>
                                      <p:to>
                                        <p:strVal val="visible"/>
                                      </p:to>
                                    </p:set>
                                    <p:anim calcmode="lin" valueType="num">
                                      <p:cBhvr additive="base">
                                        <p:cTn id="26" dur="500" fill="hold"/>
                                        <p:tgtEl>
                                          <p:spTgt spid="26"/>
                                        </p:tgtEl>
                                        <p:attrNameLst>
                                          <p:attrName>ppt_x</p:attrName>
                                        </p:attrNameLst>
                                      </p:cBhvr>
                                      <p:tavLst>
                                        <p:tav tm="0">
                                          <p:val>
                                            <p:strVal val="#ppt_x"/>
                                          </p:val>
                                        </p:tav>
                                        <p:tav tm="100000">
                                          <p:val>
                                            <p:strVal val="#ppt_x"/>
                                          </p:val>
                                        </p:tav>
                                      </p:tavLst>
                                    </p:anim>
                                    <p:anim calcmode="lin" valueType="num">
                                      <p:cBhvr additive="base">
                                        <p:cTn id="27" dur="500" fill="hold"/>
                                        <p:tgtEl>
                                          <p:spTgt spid="26"/>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400"/>
                                  </p:stCondLst>
                                  <p:childTnLst>
                                    <p:set>
                                      <p:cBhvr>
                                        <p:cTn id="29" dur="1" fill="hold">
                                          <p:stCondLst>
                                            <p:cond delay="0"/>
                                          </p:stCondLst>
                                        </p:cTn>
                                        <p:tgtEl>
                                          <p:spTgt spid="27"/>
                                        </p:tgtEl>
                                        <p:attrNameLst>
                                          <p:attrName>style.visibility</p:attrName>
                                        </p:attrNameLst>
                                      </p:cBhvr>
                                      <p:to>
                                        <p:strVal val="visible"/>
                                      </p:to>
                                    </p:set>
                                    <p:anim calcmode="lin" valueType="num">
                                      <p:cBhvr additive="base">
                                        <p:cTn id="30" dur="500" fill="hold"/>
                                        <p:tgtEl>
                                          <p:spTgt spid="27"/>
                                        </p:tgtEl>
                                        <p:attrNameLst>
                                          <p:attrName>ppt_x</p:attrName>
                                        </p:attrNameLst>
                                      </p:cBhvr>
                                      <p:tavLst>
                                        <p:tav tm="0">
                                          <p:val>
                                            <p:strVal val="#ppt_x"/>
                                          </p:val>
                                        </p:tav>
                                        <p:tav tm="100000">
                                          <p:val>
                                            <p:strVal val="#ppt_x"/>
                                          </p:val>
                                        </p:tav>
                                      </p:tavLst>
                                    </p:anim>
                                    <p:anim calcmode="lin" valueType="num">
                                      <p:cBhvr additive="base">
                                        <p:cTn id="31" dur="500" fill="hold"/>
                                        <p:tgtEl>
                                          <p:spTgt spid="27"/>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600"/>
                                  </p:stCondLst>
                                  <p:childTnLst>
                                    <p:set>
                                      <p:cBhvr>
                                        <p:cTn id="33" dur="1" fill="hold">
                                          <p:stCondLst>
                                            <p:cond delay="0"/>
                                          </p:stCondLst>
                                        </p:cTn>
                                        <p:tgtEl>
                                          <p:spTgt spid="28"/>
                                        </p:tgtEl>
                                        <p:attrNameLst>
                                          <p:attrName>style.visibility</p:attrName>
                                        </p:attrNameLst>
                                      </p:cBhvr>
                                      <p:to>
                                        <p:strVal val="visible"/>
                                      </p:to>
                                    </p:set>
                                    <p:anim calcmode="lin" valueType="num">
                                      <p:cBhvr additive="base">
                                        <p:cTn id="34" dur="500" fill="hold"/>
                                        <p:tgtEl>
                                          <p:spTgt spid="28"/>
                                        </p:tgtEl>
                                        <p:attrNameLst>
                                          <p:attrName>ppt_x</p:attrName>
                                        </p:attrNameLst>
                                      </p:cBhvr>
                                      <p:tavLst>
                                        <p:tav tm="0">
                                          <p:val>
                                            <p:strVal val="#ppt_x"/>
                                          </p:val>
                                        </p:tav>
                                        <p:tav tm="100000">
                                          <p:val>
                                            <p:strVal val="#ppt_x"/>
                                          </p:val>
                                        </p:tav>
                                      </p:tavLst>
                                    </p:anim>
                                    <p:anim calcmode="lin" valueType="num">
                                      <p:cBhvr additive="base">
                                        <p:cTn id="35" dur="500" fill="hold"/>
                                        <p:tgtEl>
                                          <p:spTgt spid="28"/>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800"/>
                                  </p:stCondLst>
                                  <p:childTnLst>
                                    <p:set>
                                      <p:cBhvr>
                                        <p:cTn id="37" dur="1" fill="hold">
                                          <p:stCondLst>
                                            <p:cond delay="0"/>
                                          </p:stCondLst>
                                        </p:cTn>
                                        <p:tgtEl>
                                          <p:spTgt spid="29"/>
                                        </p:tgtEl>
                                        <p:attrNameLst>
                                          <p:attrName>style.visibility</p:attrName>
                                        </p:attrNameLst>
                                      </p:cBhvr>
                                      <p:to>
                                        <p:strVal val="visible"/>
                                      </p:to>
                                    </p:set>
                                    <p:anim calcmode="lin" valueType="num">
                                      <p:cBhvr additive="base">
                                        <p:cTn id="38" dur="500" fill="hold"/>
                                        <p:tgtEl>
                                          <p:spTgt spid="29"/>
                                        </p:tgtEl>
                                        <p:attrNameLst>
                                          <p:attrName>ppt_x</p:attrName>
                                        </p:attrNameLst>
                                      </p:cBhvr>
                                      <p:tavLst>
                                        <p:tav tm="0">
                                          <p:val>
                                            <p:strVal val="#ppt_x"/>
                                          </p:val>
                                        </p:tav>
                                        <p:tav tm="100000">
                                          <p:val>
                                            <p:strVal val="#ppt_x"/>
                                          </p:val>
                                        </p:tav>
                                      </p:tavLst>
                                    </p:anim>
                                    <p:anim calcmode="lin" valueType="num">
                                      <p:cBhvr additive="base">
                                        <p:cTn id="39" dur="500" fill="hold"/>
                                        <p:tgtEl>
                                          <p:spTgt spid="29"/>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1000"/>
                                  </p:stCondLst>
                                  <p:childTnLst>
                                    <p:set>
                                      <p:cBhvr>
                                        <p:cTn id="41" dur="1" fill="hold">
                                          <p:stCondLst>
                                            <p:cond delay="0"/>
                                          </p:stCondLst>
                                        </p:cTn>
                                        <p:tgtEl>
                                          <p:spTgt spid="30"/>
                                        </p:tgtEl>
                                        <p:attrNameLst>
                                          <p:attrName>style.visibility</p:attrName>
                                        </p:attrNameLst>
                                      </p:cBhvr>
                                      <p:to>
                                        <p:strVal val="visible"/>
                                      </p:to>
                                    </p:set>
                                    <p:anim calcmode="lin" valueType="num">
                                      <p:cBhvr additive="base">
                                        <p:cTn id="42" dur="500" fill="hold"/>
                                        <p:tgtEl>
                                          <p:spTgt spid="30"/>
                                        </p:tgtEl>
                                        <p:attrNameLst>
                                          <p:attrName>ppt_x</p:attrName>
                                        </p:attrNameLst>
                                      </p:cBhvr>
                                      <p:tavLst>
                                        <p:tav tm="0">
                                          <p:val>
                                            <p:strVal val="#ppt_x"/>
                                          </p:val>
                                        </p:tav>
                                        <p:tav tm="100000">
                                          <p:val>
                                            <p:strVal val="#ppt_x"/>
                                          </p:val>
                                        </p:tav>
                                      </p:tavLst>
                                    </p:anim>
                                    <p:anim calcmode="lin" valueType="num">
                                      <p:cBhvr additive="base">
                                        <p:cTn id="43" dur="500" fill="hold"/>
                                        <p:tgtEl>
                                          <p:spTgt spid="30"/>
                                        </p:tgtEl>
                                        <p:attrNameLst>
                                          <p:attrName>ppt_y</p:attrName>
                                        </p:attrNameLst>
                                      </p:cBhvr>
                                      <p:tavLst>
                                        <p:tav tm="0">
                                          <p:val>
                                            <p:strVal val="1+#ppt_h/2"/>
                                          </p:val>
                                        </p:tav>
                                        <p:tav tm="100000">
                                          <p:val>
                                            <p:strVal val="#ppt_y"/>
                                          </p:val>
                                        </p:tav>
                                      </p:tavLst>
                                    </p:anim>
                                  </p:childTnLst>
                                </p:cTn>
                              </p:par>
                            </p:childTnLst>
                          </p:cTn>
                        </p:par>
                        <p:par>
                          <p:cTn id="44" fill="hold">
                            <p:stCondLst>
                              <p:cond delay="3000"/>
                            </p:stCondLst>
                            <p:childTnLst>
                              <p:par>
                                <p:cTn id="45" presetID="47" presetClass="entr" presetSubtype="0" fill="hold" grpId="0" nodeType="afterEffect">
                                  <p:stCondLst>
                                    <p:cond delay="0"/>
                                  </p:stCondLst>
                                  <p:childTnLst>
                                    <p:set>
                                      <p:cBhvr>
                                        <p:cTn id="46" dur="1" fill="hold">
                                          <p:stCondLst>
                                            <p:cond delay="0"/>
                                          </p:stCondLst>
                                        </p:cTn>
                                        <p:tgtEl>
                                          <p:spTgt spid="75"/>
                                        </p:tgtEl>
                                        <p:attrNameLst>
                                          <p:attrName>style.visibility</p:attrName>
                                        </p:attrNameLst>
                                      </p:cBhvr>
                                      <p:to>
                                        <p:strVal val="visible"/>
                                      </p:to>
                                    </p:set>
                                    <p:animEffect transition="in" filter="fade">
                                      <p:cBhvr>
                                        <p:cTn id="47" dur="500"/>
                                        <p:tgtEl>
                                          <p:spTgt spid="75"/>
                                        </p:tgtEl>
                                      </p:cBhvr>
                                    </p:animEffect>
                                    <p:anim calcmode="lin" valueType="num">
                                      <p:cBhvr>
                                        <p:cTn id="48" dur="500" fill="hold"/>
                                        <p:tgtEl>
                                          <p:spTgt spid="75"/>
                                        </p:tgtEl>
                                        <p:attrNameLst>
                                          <p:attrName>ppt_x</p:attrName>
                                        </p:attrNameLst>
                                      </p:cBhvr>
                                      <p:tavLst>
                                        <p:tav tm="0">
                                          <p:val>
                                            <p:strVal val="#ppt_x"/>
                                          </p:val>
                                        </p:tav>
                                        <p:tav tm="100000">
                                          <p:val>
                                            <p:strVal val="#ppt_x"/>
                                          </p:val>
                                        </p:tav>
                                      </p:tavLst>
                                    </p:anim>
                                    <p:anim calcmode="lin" valueType="num">
                                      <p:cBhvr>
                                        <p:cTn id="49" dur="500" fill="hold"/>
                                        <p:tgtEl>
                                          <p:spTgt spid="7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25" grpId="0"/>
      <p:bldP spid="26" grpId="0"/>
      <p:bldP spid="27" grpId="0"/>
      <p:bldP spid="28" grpId="0"/>
      <p:bldP spid="29" grpId="0"/>
      <p:bldP spid="30" grpId="0"/>
      <p:bldP spid="7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2879813" y="366505"/>
            <a:ext cx="338437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dirty="0">
                <a:solidFill>
                  <a:srgbClr val="333333"/>
                </a:solidFill>
                <a:latin typeface="微软雅黑" panose="020B0503020204020204" pitchFamily="34" charset="-122"/>
                <a:ea typeface="微软雅黑" panose="020B0503020204020204" pitchFamily="34" charset="-122"/>
              </a:rPr>
              <a:t>点击添加标题文字内容</a:t>
            </a:r>
          </a:p>
        </p:txBody>
      </p:sp>
      <p:cxnSp>
        <p:nvCxnSpPr>
          <p:cNvPr id="88" name="直接连接符​​ 14"/>
          <p:cNvCxnSpPr/>
          <p:nvPr/>
        </p:nvCxnSpPr>
        <p:spPr>
          <a:xfrm>
            <a:off x="2441098" y="843558"/>
            <a:ext cx="426180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
        <p:nvSpPr>
          <p:cNvPr id="4" name="任意多边形 3"/>
          <p:cNvSpPr/>
          <p:nvPr/>
        </p:nvSpPr>
        <p:spPr>
          <a:xfrm>
            <a:off x="1430103" y="2090402"/>
            <a:ext cx="6260551" cy="1135924"/>
          </a:xfrm>
          <a:custGeom>
            <a:avLst/>
            <a:gdLst>
              <a:gd name="connsiteX0" fmla="*/ 0 w 5689600"/>
              <a:gd name="connsiteY0" fmla="*/ 1079512 h 1079512"/>
              <a:gd name="connsiteX1" fmla="*/ 1917700 w 5689600"/>
              <a:gd name="connsiteY1" fmla="*/ 12 h 1079512"/>
              <a:gd name="connsiteX2" fmla="*/ 3810000 w 5689600"/>
              <a:gd name="connsiteY2" fmla="*/ 1054112 h 1079512"/>
              <a:gd name="connsiteX3" fmla="*/ 5689600 w 5689600"/>
              <a:gd name="connsiteY3" fmla="*/ 12712 h 1079512"/>
              <a:gd name="connsiteX0" fmla="*/ 0 w 7762075"/>
              <a:gd name="connsiteY0" fmla="*/ 1079512 h 1079512"/>
              <a:gd name="connsiteX1" fmla="*/ 1917700 w 7762075"/>
              <a:gd name="connsiteY1" fmla="*/ 12 h 1079512"/>
              <a:gd name="connsiteX2" fmla="*/ 3810000 w 7762075"/>
              <a:gd name="connsiteY2" fmla="*/ 1054112 h 1079512"/>
              <a:gd name="connsiteX3" fmla="*/ 7762075 w 7762075"/>
              <a:gd name="connsiteY3" fmla="*/ 887355 h 1079512"/>
              <a:gd name="connsiteX0" fmla="*/ 0 w 7762075"/>
              <a:gd name="connsiteY0" fmla="*/ 1258016 h 1258016"/>
              <a:gd name="connsiteX1" fmla="*/ 1917700 w 7762075"/>
              <a:gd name="connsiteY1" fmla="*/ 178516 h 1258016"/>
              <a:gd name="connsiteX2" fmla="*/ 3810000 w 7762075"/>
              <a:gd name="connsiteY2" fmla="*/ 1232616 h 1258016"/>
              <a:gd name="connsiteX3" fmla="*/ 6120167 w 7762075"/>
              <a:gd name="connsiteY3" fmla="*/ 511 h 1258016"/>
              <a:gd name="connsiteX4" fmla="*/ 7762075 w 7762075"/>
              <a:gd name="connsiteY4" fmla="*/ 1065859 h 1258016"/>
              <a:gd name="connsiteX0" fmla="*/ 0 w 7872948"/>
              <a:gd name="connsiteY0" fmla="*/ 1257930 h 1296609"/>
              <a:gd name="connsiteX1" fmla="*/ 1917700 w 7872948"/>
              <a:gd name="connsiteY1" fmla="*/ 178430 h 1296609"/>
              <a:gd name="connsiteX2" fmla="*/ 3810000 w 7872948"/>
              <a:gd name="connsiteY2" fmla="*/ 1232530 h 1296609"/>
              <a:gd name="connsiteX3" fmla="*/ 6120167 w 7872948"/>
              <a:gd name="connsiteY3" fmla="*/ 425 h 1296609"/>
              <a:gd name="connsiteX4" fmla="*/ 7872948 w 7872948"/>
              <a:gd name="connsiteY4" fmla="*/ 1296361 h 1296609"/>
              <a:gd name="connsiteX0" fmla="*/ 0 w 7872948"/>
              <a:gd name="connsiteY0" fmla="*/ 1257930 h 1296609"/>
              <a:gd name="connsiteX1" fmla="*/ 1650430 w 7872948"/>
              <a:gd name="connsiteY1" fmla="*/ 263677 h 1296609"/>
              <a:gd name="connsiteX2" fmla="*/ 3810000 w 7872948"/>
              <a:gd name="connsiteY2" fmla="*/ 1232530 h 1296609"/>
              <a:gd name="connsiteX3" fmla="*/ 6120167 w 7872948"/>
              <a:gd name="connsiteY3" fmla="*/ 425 h 1296609"/>
              <a:gd name="connsiteX4" fmla="*/ 7872948 w 7872948"/>
              <a:gd name="connsiteY4" fmla="*/ 1296361 h 1296609"/>
              <a:gd name="connsiteX0" fmla="*/ 0 w 7872948"/>
              <a:gd name="connsiteY0" fmla="*/ 1257930 h 1296609"/>
              <a:gd name="connsiteX1" fmla="*/ 1650430 w 7872948"/>
              <a:gd name="connsiteY1" fmla="*/ 263677 h 1296609"/>
              <a:gd name="connsiteX2" fmla="*/ 3430071 w 7872948"/>
              <a:gd name="connsiteY2" fmla="*/ 1226591 h 1296609"/>
              <a:gd name="connsiteX3" fmla="*/ 6120167 w 7872948"/>
              <a:gd name="connsiteY3" fmla="*/ 425 h 1296609"/>
              <a:gd name="connsiteX4" fmla="*/ 7872948 w 7872948"/>
              <a:gd name="connsiteY4" fmla="*/ 1296361 h 1296609"/>
              <a:gd name="connsiteX0" fmla="*/ 0 w 7872948"/>
              <a:gd name="connsiteY0" fmla="*/ 1191562 h 1230254"/>
              <a:gd name="connsiteX1" fmla="*/ 1650430 w 7872948"/>
              <a:gd name="connsiteY1" fmla="*/ 197309 h 1230254"/>
              <a:gd name="connsiteX2" fmla="*/ 3430071 w 7872948"/>
              <a:gd name="connsiteY2" fmla="*/ 1160223 h 1230254"/>
              <a:gd name="connsiteX3" fmla="*/ 5639957 w 7872948"/>
              <a:gd name="connsiteY3" fmla="*/ 447 h 1230254"/>
              <a:gd name="connsiteX4" fmla="*/ 7872948 w 7872948"/>
              <a:gd name="connsiteY4" fmla="*/ 1229993 h 1230254"/>
              <a:gd name="connsiteX0" fmla="*/ 0 w 7681228"/>
              <a:gd name="connsiteY0" fmla="*/ 1191632 h 1191632"/>
              <a:gd name="connsiteX1" fmla="*/ 1650430 w 7681228"/>
              <a:gd name="connsiteY1" fmla="*/ 197379 h 1191632"/>
              <a:gd name="connsiteX2" fmla="*/ 3430071 w 7681228"/>
              <a:gd name="connsiteY2" fmla="*/ 1160293 h 1191632"/>
              <a:gd name="connsiteX3" fmla="*/ 5639957 w 7681228"/>
              <a:gd name="connsiteY3" fmla="*/ 517 h 1191632"/>
              <a:gd name="connsiteX4" fmla="*/ 7681228 w 7681228"/>
              <a:gd name="connsiteY4" fmla="*/ 1053214 h 1191632"/>
              <a:gd name="connsiteX0" fmla="*/ 0 w 7681228"/>
              <a:gd name="connsiteY0" fmla="*/ 1191576 h 1191576"/>
              <a:gd name="connsiteX1" fmla="*/ 1650430 w 7681228"/>
              <a:gd name="connsiteY1" fmla="*/ 197323 h 1191576"/>
              <a:gd name="connsiteX2" fmla="*/ 3430071 w 7681228"/>
              <a:gd name="connsiteY2" fmla="*/ 1160237 h 1191576"/>
              <a:gd name="connsiteX3" fmla="*/ 5639957 w 7681228"/>
              <a:gd name="connsiteY3" fmla="*/ 461 h 1191576"/>
              <a:gd name="connsiteX4" fmla="*/ 7681228 w 7681228"/>
              <a:gd name="connsiteY4" fmla="*/ 1053158 h 1191576"/>
              <a:gd name="connsiteX0" fmla="*/ 0 w 7826216"/>
              <a:gd name="connsiteY0" fmla="*/ 1191456 h 1508838"/>
              <a:gd name="connsiteX1" fmla="*/ 1650430 w 7826216"/>
              <a:gd name="connsiteY1" fmla="*/ 197203 h 1508838"/>
              <a:gd name="connsiteX2" fmla="*/ 3430071 w 7826216"/>
              <a:gd name="connsiteY2" fmla="*/ 1160117 h 1508838"/>
              <a:gd name="connsiteX3" fmla="*/ 5639957 w 7826216"/>
              <a:gd name="connsiteY3" fmla="*/ 341 h 1508838"/>
              <a:gd name="connsiteX4" fmla="*/ 7826216 w 7826216"/>
              <a:gd name="connsiteY4" fmla="*/ 1498311 h 1508838"/>
              <a:gd name="connsiteX0" fmla="*/ 0 w 7826216"/>
              <a:gd name="connsiteY0" fmla="*/ 1008617 h 1327197"/>
              <a:gd name="connsiteX1" fmla="*/ 1650430 w 7826216"/>
              <a:gd name="connsiteY1" fmla="*/ 14364 h 1327197"/>
              <a:gd name="connsiteX2" fmla="*/ 3430071 w 7826216"/>
              <a:gd name="connsiteY2" fmla="*/ 977278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1008617 h 1327197"/>
              <a:gd name="connsiteX1" fmla="*/ 1650430 w 7826216"/>
              <a:gd name="connsiteY1" fmla="*/ 14364 h 1327197"/>
              <a:gd name="connsiteX2" fmla="*/ 3737105 w 7826216"/>
              <a:gd name="connsiteY2" fmla="*/ 1136304 h 1327197"/>
              <a:gd name="connsiteX3" fmla="*/ 5725245 w 7826216"/>
              <a:gd name="connsiteY3" fmla="*/ 382 h 1327197"/>
              <a:gd name="connsiteX4" fmla="*/ 7826216 w 7826216"/>
              <a:gd name="connsiteY4" fmla="*/ 1315472 h 1327197"/>
              <a:gd name="connsiteX0" fmla="*/ 0 w 7826216"/>
              <a:gd name="connsiteY0" fmla="*/ 994938 h 1314128"/>
              <a:gd name="connsiteX1" fmla="*/ 1650430 w 7826216"/>
              <a:gd name="connsiteY1" fmla="*/ 685 h 1314128"/>
              <a:gd name="connsiteX2" fmla="*/ 3737105 w 7826216"/>
              <a:gd name="connsiteY2" fmla="*/ 1122625 h 1314128"/>
              <a:gd name="connsiteX3" fmla="*/ 5946991 w 7826216"/>
              <a:gd name="connsiteY3" fmla="*/ 66216 h 1314128"/>
              <a:gd name="connsiteX4" fmla="*/ 7826216 w 7826216"/>
              <a:gd name="connsiteY4" fmla="*/ 1301793 h 1314128"/>
              <a:gd name="connsiteX0" fmla="*/ 0 w 7826216"/>
              <a:gd name="connsiteY0" fmla="*/ 929125 h 1248315"/>
              <a:gd name="connsiteX1" fmla="*/ 1641902 w 7826216"/>
              <a:gd name="connsiteY1" fmla="*/ 30287 h 1248315"/>
              <a:gd name="connsiteX2" fmla="*/ 3737105 w 7826216"/>
              <a:gd name="connsiteY2" fmla="*/ 1056812 h 1248315"/>
              <a:gd name="connsiteX3" fmla="*/ 5946991 w 7826216"/>
              <a:gd name="connsiteY3" fmla="*/ 403 h 1248315"/>
              <a:gd name="connsiteX4" fmla="*/ 7826216 w 7826216"/>
              <a:gd name="connsiteY4" fmla="*/ 1235980 h 1248315"/>
              <a:gd name="connsiteX0" fmla="*/ 0 w 7826216"/>
              <a:gd name="connsiteY0" fmla="*/ 929125 h 1248315"/>
              <a:gd name="connsiteX1" fmla="*/ 1641902 w 7826216"/>
              <a:gd name="connsiteY1" fmla="*/ 30287 h 1248315"/>
              <a:gd name="connsiteX2" fmla="*/ 3941795 w 7826216"/>
              <a:gd name="connsiteY2" fmla="*/ 1088617 h 1248315"/>
              <a:gd name="connsiteX3" fmla="*/ 5946991 w 7826216"/>
              <a:gd name="connsiteY3" fmla="*/ 403 h 1248315"/>
              <a:gd name="connsiteX4" fmla="*/ 7826216 w 7826216"/>
              <a:gd name="connsiteY4" fmla="*/ 1235980 h 1248315"/>
              <a:gd name="connsiteX0" fmla="*/ 0 w 7698285"/>
              <a:gd name="connsiteY0" fmla="*/ 929138 h 1201018"/>
              <a:gd name="connsiteX1" fmla="*/ 1641902 w 7698285"/>
              <a:gd name="connsiteY1" fmla="*/ 30300 h 1201018"/>
              <a:gd name="connsiteX2" fmla="*/ 3941795 w 7698285"/>
              <a:gd name="connsiteY2" fmla="*/ 1088630 h 1201018"/>
              <a:gd name="connsiteX3" fmla="*/ 5946991 w 7698285"/>
              <a:gd name="connsiteY3" fmla="*/ 416 h 1201018"/>
              <a:gd name="connsiteX4" fmla="*/ 7698285 w 7698285"/>
              <a:gd name="connsiteY4" fmla="*/ 1188285 h 1201018"/>
              <a:gd name="connsiteX0" fmla="*/ 0 w 7698285"/>
              <a:gd name="connsiteY0" fmla="*/ 929194 h 1188341"/>
              <a:gd name="connsiteX1" fmla="*/ 1641902 w 7698285"/>
              <a:gd name="connsiteY1" fmla="*/ 30356 h 1188341"/>
              <a:gd name="connsiteX2" fmla="*/ 3941795 w 7698285"/>
              <a:gd name="connsiteY2" fmla="*/ 1088686 h 1188341"/>
              <a:gd name="connsiteX3" fmla="*/ 5946991 w 7698285"/>
              <a:gd name="connsiteY3" fmla="*/ 472 h 1188341"/>
              <a:gd name="connsiteX4" fmla="*/ 7698285 w 7698285"/>
              <a:gd name="connsiteY4" fmla="*/ 1188341 h 1188341"/>
              <a:gd name="connsiteX0" fmla="*/ 0 w 7766515"/>
              <a:gd name="connsiteY0" fmla="*/ 1064367 h 1188341"/>
              <a:gd name="connsiteX1" fmla="*/ 1710132 w 7766515"/>
              <a:gd name="connsiteY1" fmla="*/ 30356 h 1188341"/>
              <a:gd name="connsiteX2" fmla="*/ 4010025 w 7766515"/>
              <a:gd name="connsiteY2" fmla="*/ 1088686 h 1188341"/>
              <a:gd name="connsiteX3" fmla="*/ 6015221 w 7766515"/>
              <a:gd name="connsiteY3" fmla="*/ 472 h 1188341"/>
              <a:gd name="connsiteX4" fmla="*/ 7766515 w 7766515"/>
              <a:gd name="connsiteY4" fmla="*/ 1188341 h 1188341"/>
              <a:gd name="connsiteX0" fmla="*/ 0 w 7809158"/>
              <a:gd name="connsiteY0" fmla="*/ 682705 h 1188341"/>
              <a:gd name="connsiteX1" fmla="*/ 1752775 w 7809158"/>
              <a:gd name="connsiteY1" fmla="*/ 30356 h 1188341"/>
              <a:gd name="connsiteX2" fmla="*/ 4052668 w 7809158"/>
              <a:gd name="connsiteY2" fmla="*/ 1088686 h 1188341"/>
              <a:gd name="connsiteX3" fmla="*/ 6057864 w 7809158"/>
              <a:gd name="connsiteY3" fmla="*/ 472 h 1188341"/>
              <a:gd name="connsiteX4" fmla="*/ 7809158 w 7809158"/>
              <a:gd name="connsiteY4" fmla="*/ 1188341 h 1188341"/>
              <a:gd name="connsiteX0" fmla="*/ 0 w 7809158"/>
              <a:gd name="connsiteY0" fmla="*/ 682705 h 1188341"/>
              <a:gd name="connsiteX1" fmla="*/ 1752775 w 7809158"/>
              <a:gd name="connsiteY1" fmla="*/ 30356 h 1188341"/>
              <a:gd name="connsiteX2" fmla="*/ 4052668 w 7809158"/>
              <a:gd name="connsiteY2" fmla="*/ 1088686 h 1188341"/>
              <a:gd name="connsiteX3" fmla="*/ 6057864 w 7809158"/>
              <a:gd name="connsiteY3" fmla="*/ 472 h 1188341"/>
              <a:gd name="connsiteX4" fmla="*/ 7809158 w 7809158"/>
              <a:gd name="connsiteY4" fmla="*/ 1188341 h 1188341"/>
              <a:gd name="connsiteX0" fmla="*/ 0 w 7800630"/>
              <a:gd name="connsiteY0" fmla="*/ 1104124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00630"/>
              <a:gd name="connsiteY0" fmla="*/ 1120027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00630"/>
              <a:gd name="connsiteY0" fmla="*/ 1120027 h 1188341"/>
              <a:gd name="connsiteX1" fmla="*/ 1744247 w 7800630"/>
              <a:gd name="connsiteY1" fmla="*/ 30356 h 1188341"/>
              <a:gd name="connsiteX2" fmla="*/ 4044140 w 7800630"/>
              <a:gd name="connsiteY2" fmla="*/ 1088686 h 1188341"/>
              <a:gd name="connsiteX3" fmla="*/ 6049336 w 7800630"/>
              <a:gd name="connsiteY3" fmla="*/ 472 h 1188341"/>
              <a:gd name="connsiteX4" fmla="*/ 7800630 w 7800630"/>
              <a:gd name="connsiteY4" fmla="*/ 1188341 h 1188341"/>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20082 h 1120082"/>
              <a:gd name="connsiteX1" fmla="*/ 1744247 w 7851801"/>
              <a:gd name="connsiteY1" fmla="*/ 30411 h 1120082"/>
              <a:gd name="connsiteX2" fmla="*/ 4044140 w 7851801"/>
              <a:gd name="connsiteY2" fmla="*/ 1088741 h 1120082"/>
              <a:gd name="connsiteX3" fmla="*/ 6049336 w 7851801"/>
              <a:gd name="connsiteY3" fmla="*/ 527 h 1120082"/>
              <a:gd name="connsiteX4" fmla="*/ 7851801 w 7851801"/>
              <a:gd name="connsiteY4" fmla="*/ 1061175 h 1120082"/>
              <a:gd name="connsiteX0" fmla="*/ 0 w 7851801"/>
              <a:gd name="connsiteY0" fmla="*/ 1119555 h 1119555"/>
              <a:gd name="connsiteX1" fmla="*/ 1744247 w 7851801"/>
              <a:gd name="connsiteY1" fmla="*/ 29884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851801"/>
              <a:gd name="connsiteY0" fmla="*/ 1119555 h 1119555"/>
              <a:gd name="connsiteX1" fmla="*/ 1744247 w 7851801"/>
              <a:gd name="connsiteY1" fmla="*/ 29884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851801"/>
              <a:gd name="connsiteY0" fmla="*/ 1119555 h 1119555"/>
              <a:gd name="connsiteX1" fmla="*/ 2349784 w 7851801"/>
              <a:gd name="connsiteY1" fmla="*/ 13981 h 1119555"/>
              <a:gd name="connsiteX2" fmla="*/ 4044140 w 7851801"/>
              <a:gd name="connsiteY2" fmla="*/ 1088214 h 1119555"/>
              <a:gd name="connsiteX3" fmla="*/ 6049336 w 7851801"/>
              <a:gd name="connsiteY3" fmla="*/ 0 h 1119555"/>
              <a:gd name="connsiteX4" fmla="*/ 7851801 w 7851801"/>
              <a:gd name="connsiteY4" fmla="*/ 1060648 h 1119555"/>
              <a:gd name="connsiteX0" fmla="*/ 0 w 7118332"/>
              <a:gd name="connsiteY0" fmla="*/ 1079799 h 1088237"/>
              <a:gd name="connsiteX1" fmla="*/ 1616315 w 7118332"/>
              <a:gd name="connsiteY1" fmla="*/ 13981 h 1088237"/>
              <a:gd name="connsiteX2" fmla="*/ 3310671 w 7118332"/>
              <a:gd name="connsiteY2" fmla="*/ 1088214 h 1088237"/>
              <a:gd name="connsiteX3" fmla="*/ 5315867 w 7118332"/>
              <a:gd name="connsiteY3" fmla="*/ 0 h 1088237"/>
              <a:gd name="connsiteX4" fmla="*/ 7118332 w 7118332"/>
              <a:gd name="connsiteY4" fmla="*/ 1060648 h 1088237"/>
              <a:gd name="connsiteX0" fmla="*/ 0 w 7118332"/>
              <a:gd name="connsiteY0" fmla="*/ 1079799 h 1088237"/>
              <a:gd name="connsiteX1" fmla="*/ 1616315 w 7118332"/>
              <a:gd name="connsiteY1" fmla="*/ 13981 h 1088237"/>
              <a:gd name="connsiteX2" fmla="*/ 3310671 w 7118332"/>
              <a:gd name="connsiteY2" fmla="*/ 1088214 h 1088237"/>
              <a:gd name="connsiteX3" fmla="*/ 5315867 w 7118332"/>
              <a:gd name="connsiteY3" fmla="*/ 0 h 1088237"/>
              <a:gd name="connsiteX4" fmla="*/ 7118332 w 7118332"/>
              <a:gd name="connsiteY4" fmla="*/ 1060648 h 1088237"/>
              <a:gd name="connsiteX0" fmla="*/ 0 w 7118332"/>
              <a:gd name="connsiteY0" fmla="*/ 1065820 h 1074258"/>
              <a:gd name="connsiteX1" fmla="*/ 1616315 w 7118332"/>
              <a:gd name="connsiteY1" fmla="*/ 2 h 1074258"/>
              <a:gd name="connsiteX2" fmla="*/ 3310671 w 7118332"/>
              <a:gd name="connsiteY2" fmla="*/ 1074235 h 1074258"/>
              <a:gd name="connsiteX3" fmla="*/ 4974720 w 7118332"/>
              <a:gd name="connsiteY3" fmla="*/ 1924 h 1074258"/>
              <a:gd name="connsiteX4" fmla="*/ 7118332 w 7118332"/>
              <a:gd name="connsiteY4" fmla="*/ 1046669 h 1074258"/>
              <a:gd name="connsiteX0" fmla="*/ 0 w 6623667"/>
              <a:gd name="connsiteY0" fmla="*/ 1065820 h 1074258"/>
              <a:gd name="connsiteX1" fmla="*/ 1616315 w 6623667"/>
              <a:gd name="connsiteY1" fmla="*/ 2 h 1074258"/>
              <a:gd name="connsiteX2" fmla="*/ 3310671 w 6623667"/>
              <a:gd name="connsiteY2" fmla="*/ 1074235 h 1074258"/>
              <a:gd name="connsiteX3" fmla="*/ 4974720 w 6623667"/>
              <a:gd name="connsiteY3" fmla="*/ 1924 h 1074258"/>
              <a:gd name="connsiteX4" fmla="*/ 6623667 w 6623667"/>
              <a:gd name="connsiteY4" fmla="*/ 1038718 h 1074258"/>
              <a:gd name="connsiteX0" fmla="*/ 0 w 6478679"/>
              <a:gd name="connsiteY0" fmla="*/ 1065820 h 1074258"/>
              <a:gd name="connsiteX1" fmla="*/ 1616315 w 6478679"/>
              <a:gd name="connsiteY1" fmla="*/ 2 h 1074258"/>
              <a:gd name="connsiteX2" fmla="*/ 3310671 w 6478679"/>
              <a:gd name="connsiteY2" fmla="*/ 1074235 h 1074258"/>
              <a:gd name="connsiteX3" fmla="*/ 4974720 w 6478679"/>
              <a:gd name="connsiteY3" fmla="*/ 1924 h 1074258"/>
              <a:gd name="connsiteX4" fmla="*/ 6478679 w 6478679"/>
              <a:gd name="connsiteY4" fmla="*/ 1070523 h 1074258"/>
              <a:gd name="connsiteX0" fmla="*/ 0 w 6700425"/>
              <a:gd name="connsiteY0" fmla="*/ 1065820 h 1074258"/>
              <a:gd name="connsiteX1" fmla="*/ 1616315 w 6700425"/>
              <a:gd name="connsiteY1" fmla="*/ 2 h 1074258"/>
              <a:gd name="connsiteX2" fmla="*/ 3310671 w 6700425"/>
              <a:gd name="connsiteY2" fmla="*/ 1074235 h 1074258"/>
              <a:gd name="connsiteX3" fmla="*/ 4974720 w 6700425"/>
              <a:gd name="connsiteY3" fmla="*/ 1924 h 1074258"/>
              <a:gd name="connsiteX4" fmla="*/ 6700425 w 6700425"/>
              <a:gd name="connsiteY4" fmla="*/ 1038717 h 1074258"/>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45"/>
              <a:gd name="connsiteX1" fmla="*/ 1616315 w 6700425"/>
              <a:gd name="connsiteY1" fmla="*/ 61689 h 1135945"/>
              <a:gd name="connsiteX2" fmla="*/ 3310671 w 6700425"/>
              <a:gd name="connsiteY2" fmla="*/ 1135922 h 1135945"/>
              <a:gd name="connsiteX3" fmla="*/ 5034421 w 6700425"/>
              <a:gd name="connsiteY3" fmla="*/ 0 h 1135945"/>
              <a:gd name="connsiteX4" fmla="*/ 6700425 w 6700425"/>
              <a:gd name="connsiteY4" fmla="*/ 1100404 h 1135945"/>
              <a:gd name="connsiteX0" fmla="*/ 0 w 6700425"/>
              <a:gd name="connsiteY0" fmla="*/ 1127507 h 1135922"/>
              <a:gd name="connsiteX1" fmla="*/ 1616315 w 6700425"/>
              <a:gd name="connsiteY1" fmla="*/ 61689 h 1135922"/>
              <a:gd name="connsiteX2" fmla="*/ 3310671 w 6700425"/>
              <a:gd name="connsiteY2" fmla="*/ 1135922 h 1135922"/>
              <a:gd name="connsiteX3" fmla="*/ 5034421 w 6700425"/>
              <a:gd name="connsiteY3" fmla="*/ 0 h 1135922"/>
              <a:gd name="connsiteX4" fmla="*/ 6700425 w 6700425"/>
              <a:gd name="connsiteY4" fmla="*/ 1100404 h 1135922"/>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100406 h 1135924"/>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100406 h 1135924"/>
              <a:gd name="connsiteX0" fmla="*/ 0 w 6700425"/>
              <a:gd name="connsiteY0" fmla="*/ 1127509 h 1135924"/>
              <a:gd name="connsiteX1" fmla="*/ 1616315 w 6700425"/>
              <a:gd name="connsiteY1" fmla="*/ 61691 h 1135924"/>
              <a:gd name="connsiteX2" fmla="*/ 3310671 w 6700425"/>
              <a:gd name="connsiteY2" fmla="*/ 1135924 h 1135924"/>
              <a:gd name="connsiteX3" fmla="*/ 5034421 w 6700425"/>
              <a:gd name="connsiteY3" fmla="*/ 2 h 1135924"/>
              <a:gd name="connsiteX4" fmla="*/ 6700425 w 6700425"/>
              <a:gd name="connsiteY4" fmla="*/ 1072905 h 1135924"/>
              <a:gd name="connsiteX0" fmla="*/ 0 w 6715173"/>
              <a:gd name="connsiteY0" fmla="*/ 1127509 h 1135924"/>
              <a:gd name="connsiteX1" fmla="*/ 1616315 w 6715173"/>
              <a:gd name="connsiteY1" fmla="*/ 61691 h 1135924"/>
              <a:gd name="connsiteX2" fmla="*/ 3310671 w 6715173"/>
              <a:gd name="connsiteY2" fmla="*/ 1135924 h 1135924"/>
              <a:gd name="connsiteX3" fmla="*/ 5034421 w 6715173"/>
              <a:gd name="connsiteY3" fmla="*/ 2 h 1135924"/>
              <a:gd name="connsiteX4" fmla="*/ 6715173 w 6715173"/>
              <a:gd name="connsiteY4" fmla="*/ 1059155 h 11359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15173" h="1135924">
                <a:moveTo>
                  <a:pt x="0" y="1127509"/>
                </a:moveTo>
                <a:cubicBezTo>
                  <a:pt x="507007" y="1133134"/>
                  <a:pt x="1064537" y="60289"/>
                  <a:pt x="1616315" y="61691"/>
                </a:cubicBezTo>
                <a:cubicBezTo>
                  <a:pt x="2168093" y="63093"/>
                  <a:pt x="2778719" y="1127987"/>
                  <a:pt x="3310671" y="1135924"/>
                </a:cubicBezTo>
                <a:cubicBezTo>
                  <a:pt x="3866607" y="1117437"/>
                  <a:pt x="4488155" y="10816"/>
                  <a:pt x="5034421" y="2"/>
                </a:cubicBezTo>
                <a:cubicBezTo>
                  <a:pt x="5562285" y="-1785"/>
                  <a:pt x="6713956" y="1071307"/>
                  <a:pt x="6715173" y="1059155"/>
                </a:cubicBezTo>
              </a:path>
            </a:pathLst>
          </a:custGeom>
          <a:ln w="762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800">
              <a:solidFill>
                <a:prstClr val="black"/>
              </a:solidFill>
              <a:latin typeface="+mj-ea"/>
              <a:ea typeface="+mj-ea"/>
            </a:endParaRPr>
          </a:p>
        </p:txBody>
      </p:sp>
      <p:grpSp>
        <p:nvGrpSpPr>
          <p:cNvPr id="5" name="组合 4"/>
          <p:cNvGrpSpPr/>
          <p:nvPr/>
        </p:nvGrpSpPr>
        <p:grpSpPr>
          <a:xfrm>
            <a:off x="7143182" y="2647918"/>
            <a:ext cx="1050303" cy="1050303"/>
            <a:chOff x="1979712" y="3723878"/>
            <a:chExt cx="1050303" cy="1050303"/>
          </a:xfrm>
        </p:grpSpPr>
        <p:grpSp>
          <p:nvGrpSpPr>
            <p:cNvPr id="6" name="组合 5"/>
            <p:cNvGrpSpPr/>
            <p:nvPr/>
          </p:nvGrpSpPr>
          <p:grpSpPr>
            <a:xfrm>
              <a:off x="1979712" y="3723878"/>
              <a:ext cx="1050303" cy="1050303"/>
              <a:chOff x="1695226" y="3321784"/>
              <a:chExt cx="1250759" cy="1250759"/>
            </a:xfrm>
          </p:grpSpPr>
          <p:sp>
            <p:nvSpPr>
              <p:cNvPr id="8" name="椭圆 7"/>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4BC1DC"/>
                  </a:solidFill>
                  <a:latin typeface="+mj-ea"/>
                  <a:ea typeface="+mj-ea"/>
                </a:endParaRPr>
              </a:p>
            </p:txBody>
          </p:sp>
          <p:sp>
            <p:nvSpPr>
              <p:cNvPr id="9" name="椭圆 8"/>
              <p:cNvSpPr/>
              <p:nvPr/>
            </p:nvSpPr>
            <p:spPr>
              <a:xfrm>
                <a:off x="1826937" y="3453495"/>
                <a:ext cx="987336" cy="987336"/>
              </a:xfrm>
              <a:prstGeom prst="ellipse">
                <a:avLst/>
              </a:prstGeom>
              <a:solidFill>
                <a:schemeClr val="accent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white"/>
                  </a:solidFill>
                  <a:latin typeface="+mj-ea"/>
                  <a:ea typeface="+mj-ea"/>
                </a:endParaRPr>
              </a:p>
            </p:txBody>
          </p:sp>
        </p:grpSp>
        <p:sp>
          <p:nvSpPr>
            <p:cNvPr id="7" name="TextBox 77"/>
            <p:cNvSpPr txBox="1"/>
            <p:nvPr/>
          </p:nvSpPr>
          <p:spPr>
            <a:xfrm>
              <a:off x="2277930" y="3910326"/>
              <a:ext cx="442750" cy="707886"/>
            </a:xfrm>
            <a:prstGeom prst="rect">
              <a:avLst/>
            </a:prstGeom>
            <a:noFill/>
          </p:spPr>
          <p:txBody>
            <a:bodyPr wrap="none" rtlCol="0">
              <a:spAutoFit/>
            </a:bodyPr>
            <a:lstStyle/>
            <a:p>
              <a:pPr algn="ctr"/>
              <a:r>
                <a:rPr lang="en-US" altLang="zh-CN" sz="4000" b="1" dirty="0">
                  <a:solidFill>
                    <a:srgbClr val="FFFFFF"/>
                  </a:solidFill>
                  <a:latin typeface="+mj-ea"/>
                  <a:ea typeface="+mj-ea"/>
                </a:rPr>
                <a:t>5</a:t>
              </a:r>
              <a:endParaRPr lang="zh-CN" altLang="en-US" sz="4000" b="1" dirty="0">
                <a:solidFill>
                  <a:srgbClr val="FFFFFF"/>
                </a:solidFill>
                <a:latin typeface="+mj-ea"/>
                <a:ea typeface="+mj-ea"/>
              </a:endParaRPr>
            </a:p>
          </p:txBody>
        </p:sp>
      </p:grpSp>
      <p:grpSp>
        <p:nvGrpSpPr>
          <p:cNvPr id="10" name="组合 9"/>
          <p:cNvGrpSpPr/>
          <p:nvPr/>
        </p:nvGrpSpPr>
        <p:grpSpPr>
          <a:xfrm>
            <a:off x="5600857" y="1565249"/>
            <a:ext cx="1050303" cy="1050303"/>
            <a:chOff x="1979712" y="3723878"/>
            <a:chExt cx="1050303" cy="1050303"/>
          </a:xfrm>
        </p:grpSpPr>
        <p:grpSp>
          <p:nvGrpSpPr>
            <p:cNvPr id="11" name="组合 10"/>
            <p:cNvGrpSpPr/>
            <p:nvPr/>
          </p:nvGrpSpPr>
          <p:grpSpPr>
            <a:xfrm>
              <a:off x="1979712" y="3723878"/>
              <a:ext cx="1050303" cy="1050303"/>
              <a:chOff x="1695226" y="3321784"/>
              <a:chExt cx="1250759" cy="1250759"/>
            </a:xfrm>
          </p:grpSpPr>
          <p:sp>
            <p:nvSpPr>
              <p:cNvPr id="13" name="椭圆 12"/>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4BC1DC"/>
                  </a:solidFill>
                  <a:latin typeface="+mj-ea"/>
                  <a:ea typeface="+mj-ea"/>
                </a:endParaRPr>
              </a:p>
            </p:txBody>
          </p:sp>
          <p:sp>
            <p:nvSpPr>
              <p:cNvPr id="14" name="椭圆 13"/>
              <p:cNvSpPr/>
              <p:nvPr/>
            </p:nvSpPr>
            <p:spPr>
              <a:xfrm>
                <a:off x="1826937" y="3453495"/>
                <a:ext cx="987336" cy="987336"/>
              </a:xfrm>
              <a:prstGeom prst="ellipse">
                <a:avLst/>
              </a:prstGeom>
              <a:solidFill>
                <a:schemeClr val="accent4"/>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white"/>
                  </a:solidFill>
                  <a:latin typeface="+mj-ea"/>
                  <a:ea typeface="+mj-ea"/>
                </a:endParaRPr>
              </a:p>
            </p:txBody>
          </p:sp>
        </p:grpSp>
        <p:sp>
          <p:nvSpPr>
            <p:cNvPr id="12" name="TextBox 72"/>
            <p:cNvSpPr txBox="1"/>
            <p:nvPr/>
          </p:nvSpPr>
          <p:spPr>
            <a:xfrm>
              <a:off x="2277930" y="3910326"/>
              <a:ext cx="442750" cy="707886"/>
            </a:xfrm>
            <a:prstGeom prst="rect">
              <a:avLst/>
            </a:prstGeom>
            <a:noFill/>
          </p:spPr>
          <p:txBody>
            <a:bodyPr wrap="none" rtlCol="0">
              <a:spAutoFit/>
            </a:bodyPr>
            <a:lstStyle/>
            <a:p>
              <a:pPr algn="ctr"/>
              <a:r>
                <a:rPr lang="en-US" altLang="zh-CN" sz="4000" b="1" dirty="0">
                  <a:solidFill>
                    <a:srgbClr val="FFFFFF"/>
                  </a:solidFill>
                  <a:latin typeface="+mj-ea"/>
                  <a:ea typeface="+mj-ea"/>
                </a:rPr>
                <a:t>4</a:t>
              </a:r>
              <a:endParaRPr lang="zh-CN" altLang="en-US" sz="4000" b="1" dirty="0">
                <a:solidFill>
                  <a:srgbClr val="FFFFFF"/>
                </a:solidFill>
                <a:latin typeface="+mj-ea"/>
                <a:ea typeface="+mj-ea"/>
              </a:endParaRPr>
            </a:p>
          </p:txBody>
        </p:sp>
      </p:grpSp>
      <p:grpSp>
        <p:nvGrpSpPr>
          <p:cNvPr id="15" name="组合 14"/>
          <p:cNvGrpSpPr/>
          <p:nvPr/>
        </p:nvGrpSpPr>
        <p:grpSpPr>
          <a:xfrm>
            <a:off x="4008788" y="2650772"/>
            <a:ext cx="1050303" cy="1050303"/>
            <a:chOff x="1979712" y="3723878"/>
            <a:chExt cx="1050303" cy="1050303"/>
          </a:xfrm>
        </p:grpSpPr>
        <p:grpSp>
          <p:nvGrpSpPr>
            <p:cNvPr id="16" name="组合 15"/>
            <p:cNvGrpSpPr/>
            <p:nvPr/>
          </p:nvGrpSpPr>
          <p:grpSpPr>
            <a:xfrm>
              <a:off x="1979712" y="3723878"/>
              <a:ext cx="1050303" cy="1050303"/>
              <a:chOff x="1695226" y="3321784"/>
              <a:chExt cx="1250759" cy="1250759"/>
            </a:xfrm>
          </p:grpSpPr>
          <p:sp>
            <p:nvSpPr>
              <p:cNvPr id="18" name="椭圆 17"/>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4BC1DC"/>
                  </a:solidFill>
                  <a:latin typeface="+mj-ea"/>
                  <a:ea typeface="+mj-ea"/>
                </a:endParaRPr>
              </a:p>
            </p:txBody>
          </p:sp>
          <p:sp>
            <p:nvSpPr>
              <p:cNvPr id="19" name="椭圆 18"/>
              <p:cNvSpPr/>
              <p:nvPr/>
            </p:nvSpPr>
            <p:spPr>
              <a:xfrm>
                <a:off x="1826937" y="3453495"/>
                <a:ext cx="987336" cy="987336"/>
              </a:xfrm>
              <a:prstGeom prst="ellipse">
                <a:avLst/>
              </a:prstGeom>
              <a:solidFill>
                <a:schemeClr val="accent3"/>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white"/>
                  </a:solidFill>
                  <a:latin typeface="+mj-ea"/>
                  <a:ea typeface="+mj-ea"/>
                </a:endParaRPr>
              </a:p>
            </p:txBody>
          </p:sp>
        </p:grpSp>
        <p:sp>
          <p:nvSpPr>
            <p:cNvPr id="17" name="TextBox 67"/>
            <p:cNvSpPr txBox="1"/>
            <p:nvPr/>
          </p:nvSpPr>
          <p:spPr>
            <a:xfrm>
              <a:off x="2277930" y="3910326"/>
              <a:ext cx="442750" cy="707886"/>
            </a:xfrm>
            <a:prstGeom prst="rect">
              <a:avLst/>
            </a:prstGeom>
            <a:noFill/>
          </p:spPr>
          <p:txBody>
            <a:bodyPr wrap="none" rtlCol="0">
              <a:spAutoFit/>
            </a:bodyPr>
            <a:lstStyle/>
            <a:p>
              <a:pPr algn="ctr"/>
              <a:r>
                <a:rPr lang="en-US" altLang="zh-CN" sz="4000" b="1" dirty="0">
                  <a:solidFill>
                    <a:srgbClr val="FFFFFF"/>
                  </a:solidFill>
                  <a:latin typeface="+mj-ea"/>
                  <a:ea typeface="+mj-ea"/>
                </a:rPr>
                <a:t>3</a:t>
              </a:r>
              <a:endParaRPr lang="zh-CN" altLang="en-US" sz="4000" b="1" dirty="0">
                <a:solidFill>
                  <a:srgbClr val="FFFFFF"/>
                </a:solidFill>
                <a:latin typeface="+mj-ea"/>
                <a:ea typeface="+mj-ea"/>
              </a:endParaRPr>
            </a:p>
          </p:txBody>
        </p:sp>
      </p:grpSp>
      <p:grpSp>
        <p:nvGrpSpPr>
          <p:cNvPr id="20" name="组合 19"/>
          <p:cNvGrpSpPr/>
          <p:nvPr/>
        </p:nvGrpSpPr>
        <p:grpSpPr>
          <a:xfrm>
            <a:off x="2395307" y="1630403"/>
            <a:ext cx="1050303" cy="1050303"/>
            <a:chOff x="1979712" y="3723878"/>
            <a:chExt cx="1050303" cy="1050303"/>
          </a:xfrm>
        </p:grpSpPr>
        <p:grpSp>
          <p:nvGrpSpPr>
            <p:cNvPr id="21" name="组合 20"/>
            <p:cNvGrpSpPr/>
            <p:nvPr/>
          </p:nvGrpSpPr>
          <p:grpSpPr>
            <a:xfrm>
              <a:off x="1979712" y="3723878"/>
              <a:ext cx="1050303" cy="1050303"/>
              <a:chOff x="1695226" y="3321784"/>
              <a:chExt cx="1250759" cy="1250759"/>
            </a:xfrm>
          </p:grpSpPr>
          <p:sp>
            <p:nvSpPr>
              <p:cNvPr id="23" name="椭圆 22"/>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4BC1DC"/>
                  </a:solidFill>
                  <a:latin typeface="+mj-ea"/>
                  <a:ea typeface="+mj-ea"/>
                </a:endParaRPr>
              </a:p>
            </p:txBody>
          </p:sp>
          <p:sp>
            <p:nvSpPr>
              <p:cNvPr id="24" name="椭圆 23"/>
              <p:cNvSpPr/>
              <p:nvPr/>
            </p:nvSpPr>
            <p:spPr>
              <a:xfrm>
                <a:off x="1826937" y="3453495"/>
                <a:ext cx="987336" cy="987336"/>
              </a:xfrm>
              <a:prstGeom prst="ellipse">
                <a:avLst/>
              </a:prstGeom>
              <a:solidFill>
                <a:schemeClr val="accent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white"/>
                  </a:solidFill>
                  <a:latin typeface="+mj-ea"/>
                  <a:ea typeface="+mj-ea"/>
                </a:endParaRPr>
              </a:p>
            </p:txBody>
          </p:sp>
        </p:grpSp>
        <p:sp>
          <p:nvSpPr>
            <p:cNvPr id="22" name="TextBox 62"/>
            <p:cNvSpPr txBox="1"/>
            <p:nvPr/>
          </p:nvSpPr>
          <p:spPr>
            <a:xfrm>
              <a:off x="2277930" y="3910326"/>
              <a:ext cx="442750" cy="707886"/>
            </a:xfrm>
            <a:prstGeom prst="rect">
              <a:avLst/>
            </a:prstGeom>
            <a:noFill/>
          </p:spPr>
          <p:txBody>
            <a:bodyPr wrap="none" rtlCol="0">
              <a:spAutoFit/>
            </a:bodyPr>
            <a:lstStyle/>
            <a:p>
              <a:pPr algn="ctr"/>
              <a:r>
                <a:rPr lang="en-US" altLang="zh-CN" sz="4000" b="1" dirty="0">
                  <a:solidFill>
                    <a:srgbClr val="FFFFFF"/>
                  </a:solidFill>
                  <a:latin typeface="+mj-ea"/>
                  <a:ea typeface="+mj-ea"/>
                </a:rPr>
                <a:t>2</a:t>
              </a:r>
              <a:endParaRPr lang="zh-CN" altLang="en-US" sz="4000" b="1" dirty="0">
                <a:solidFill>
                  <a:srgbClr val="FFFFFF"/>
                </a:solidFill>
                <a:latin typeface="+mj-ea"/>
                <a:ea typeface="+mj-ea"/>
              </a:endParaRPr>
            </a:p>
          </p:txBody>
        </p:sp>
      </p:grpSp>
      <p:grpSp>
        <p:nvGrpSpPr>
          <p:cNvPr id="25" name="组合 24"/>
          <p:cNvGrpSpPr/>
          <p:nvPr/>
        </p:nvGrpSpPr>
        <p:grpSpPr>
          <a:xfrm>
            <a:off x="859333" y="2680706"/>
            <a:ext cx="1050303" cy="1050303"/>
            <a:chOff x="1979712" y="3723878"/>
            <a:chExt cx="1050303" cy="1050303"/>
          </a:xfrm>
        </p:grpSpPr>
        <p:grpSp>
          <p:nvGrpSpPr>
            <p:cNvPr id="26" name="组合 25"/>
            <p:cNvGrpSpPr/>
            <p:nvPr/>
          </p:nvGrpSpPr>
          <p:grpSpPr>
            <a:xfrm>
              <a:off x="1979712" y="3723878"/>
              <a:ext cx="1050303" cy="1050303"/>
              <a:chOff x="1695226" y="3321784"/>
              <a:chExt cx="1250759" cy="1250759"/>
            </a:xfrm>
          </p:grpSpPr>
          <p:sp>
            <p:nvSpPr>
              <p:cNvPr id="28" name="椭圆 27"/>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4BC1DC"/>
                  </a:solidFill>
                  <a:latin typeface="+mj-ea"/>
                  <a:ea typeface="+mj-ea"/>
                </a:endParaRPr>
              </a:p>
            </p:txBody>
          </p:sp>
          <p:sp>
            <p:nvSpPr>
              <p:cNvPr id="29" name="椭圆 28"/>
              <p:cNvSpPr/>
              <p:nvPr/>
            </p:nvSpPr>
            <p:spPr>
              <a:xfrm>
                <a:off x="1826937" y="3453495"/>
                <a:ext cx="987336" cy="987336"/>
              </a:xfrm>
              <a:prstGeom prst="ellipse">
                <a:avLst/>
              </a:prstGeom>
              <a:solidFill>
                <a:schemeClr val="accent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white"/>
                  </a:solidFill>
                  <a:latin typeface="+mj-ea"/>
                  <a:ea typeface="+mj-ea"/>
                </a:endParaRPr>
              </a:p>
            </p:txBody>
          </p:sp>
        </p:grpSp>
        <p:sp>
          <p:nvSpPr>
            <p:cNvPr id="27" name="TextBox 59"/>
            <p:cNvSpPr txBox="1"/>
            <p:nvPr/>
          </p:nvSpPr>
          <p:spPr>
            <a:xfrm>
              <a:off x="2277930" y="3910326"/>
              <a:ext cx="442750" cy="707886"/>
            </a:xfrm>
            <a:prstGeom prst="rect">
              <a:avLst/>
            </a:prstGeom>
            <a:noFill/>
          </p:spPr>
          <p:txBody>
            <a:bodyPr wrap="none" rtlCol="0">
              <a:spAutoFit/>
            </a:bodyPr>
            <a:lstStyle/>
            <a:p>
              <a:pPr algn="ctr"/>
              <a:r>
                <a:rPr lang="en-US" altLang="zh-CN" sz="4000" b="1" dirty="0">
                  <a:solidFill>
                    <a:srgbClr val="FFFFFF"/>
                  </a:solidFill>
                  <a:latin typeface="+mj-ea"/>
                  <a:ea typeface="+mj-ea"/>
                </a:rPr>
                <a:t>1</a:t>
              </a:r>
              <a:endParaRPr lang="zh-CN" altLang="en-US" sz="4000" b="1" dirty="0">
                <a:solidFill>
                  <a:srgbClr val="FFFFFF"/>
                </a:solidFill>
                <a:latin typeface="+mj-ea"/>
                <a:ea typeface="+mj-ea"/>
              </a:endParaRPr>
            </a:p>
          </p:txBody>
        </p:sp>
      </p:grpSp>
      <p:sp>
        <p:nvSpPr>
          <p:cNvPr id="30" name="TextBox 6"/>
          <p:cNvSpPr txBox="1">
            <a:spLocks noChangeArrowheads="1"/>
          </p:cNvSpPr>
          <p:nvPr/>
        </p:nvSpPr>
        <p:spPr bwMode="auto">
          <a:xfrm>
            <a:off x="476363" y="1903967"/>
            <a:ext cx="1791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a:r>
              <a:rPr lang="zh-CN" altLang="en-US" sz="2000" b="1" dirty="0">
                <a:solidFill>
                  <a:prstClr val="black"/>
                </a:solidFill>
                <a:latin typeface="+mj-ea"/>
                <a:ea typeface="+mj-ea"/>
              </a:rPr>
              <a:t>标题内容</a:t>
            </a:r>
          </a:p>
        </p:txBody>
      </p:sp>
      <p:sp>
        <p:nvSpPr>
          <p:cNvPr id="31" name="TextBox 6"/>
          <p:cNvSpPr txBox="1">
            <a:spLocks noChangeArrowheads="1"/>
          </p:cNvSpPr>
          <p:nvPr/>
        </p:nvSpPr>
        <p:spPr bwMode="auto">
          <a:xfrm>
            <a:off x="2060538" y="2904191"/>
            <a:ext cx="1791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a:r>
              <a:rPr lang="zh-CN" altLang="en-US" sz="2000" b="1" dirty="0">
                <a:solidFill>
                  <a:prstClr val="black"/>
                </a:solidFill>
                <a:latin typeface="+mj-ea"/>
                <a:ea typeface="+mj-ea"/>
              </a:rPr>
              <a:t>标题内容</a:t>
            </a:r>
          </a:p>
        </p:txBody>
      </p:sp>
      <p:sp>
        <p:nvSpPr>
          <p:cNvPr id="32" name="TextBox 6"/>
          <p:cNvSpPr txBox="1">
            <a:spLocks noChangeArrowheads="1"/>
          </p:cNvSpPr>
          <p:nvPr/>
        </p:nvSpPr>
        <p:spPr bwMode="auto">
          <a:xfrm>
            <a:off x="3658326" y="1901113"/>
            <a:ext cx="1791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a:r>
              <a:rPr lang="zh-CN" altLang="en-US" sz="2000" b="1" dirty="0">
                <a:solidFill>
                  <a:prstClr val="black"/>
                </a:solidFill>
                <a:latin typeface="+mj-ea"/>
                <a:ea typeface="+mj-ea"/>
              </a:rPr>
              <a:t>标题内容</a:t>
            </a:r>
          </a:p>
        </p:txBody>
      </p:sp>
      <p:sp>
        <p:nvSpPr>
          <p:cNvPr id="33" name="TextBox 6"/>
          <p:cNvSpPr txBox="1">
            <a:spLocks noChangeArrowheads="1"/>
          </p:cNvSpPr>
          <p:nvPr/>
        </p:nvSpPr>
        <p:spPr bwMode="auto">
          <a:xfrm>
            <a:off x="5220072" y="2918132"/>
            <a:ext cx="1791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a:r>
              <a:rPr lang="zh-CN" altLang="en-US" sz="2000" b="1" dirty="0">
                <a:solidFill>
                  <a:prstClr val="black"/>
                </a:solidFill>
                <a:latin typeface="+mj-ea"/>
                <a:ea typeface="+mj-ea"/>
              </a:rPr>
              <a:t>标题内容</a:t>
            </a:r>
          </a:p>
        </p:txBody>
      </p:sp>
      <p:sp>
        <p:nvSpPr>
          <p:cNvPr id="34" name="TextBox 40"/>
          <p:cNvSpPr txBox="1">
            <a:spLocks noChangeArrowheads="1"/>
          </p:cNvSpPr>
          <p:nvPr/>
        </p:nvSpPr>
        <p:spPr bwMode="auto">
          <a:xfrm>
            <a:off x="6732240" y="1883608"/>
            <a:ext cx="1791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lvl="1" algn="ctr"/>
            <a:r>
              <a:rPr lang="zh-CN" altLang="en-US" sz="2000" b="1" dirty="0">
                <a:solidFill>
                  <a:prstClr val="black"/>
                </a:solidFill>
                <a:latin typeface="+mj-ea"/>
                <a:ea typeface="+mj-ea"/>
              </a:rPr>
              <a:t>标题内容</a:t>
            </a:r>
          </a:p>
        </p:txBody>
      </p:sp>
    </p:spTree>
    <p:extLst>
      <p:ext uri="{BB962C8B-B14F-4D97-AF65-F5344CB8AC3E}">
        <p14:creationId xmlns:p14="http://schemas.microsoft.com/office/powerpoint/2010/main" val="4074612588"/>
      </p:ext>
    </p:extLst>
  </p:cSld>
  <p:clrMapOvr>
    <a:masterClrMapping/>
  </p:clrMapOvr>
  <mc:AlternateContent xmlns:mc="http://schemas.openxmlformats.org/markup-compatibility/2006" xmlns:p14="http://schemas.microsoft.com/office/powerpoint/2010/main">
    <mc:Choice Requires="p14">
      <p:transition p14:dur="10" advClick="0" advTm="5000">
        <p:random/>
      </p:transition>
    </mc:Choice>
    <mc:Fallback xmlns="">
      <p:transition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2000"/>
                                        <p:tgtEl>
                                          <p:spTgt spid="4"/>
                                        </p:tgtEl>
                                      </p:cBhvr>
                                    </p:animEffect>
                                  </p:childTnLst>
                                </p:cTn>
                              </p:par>
                              <p:par>
                                <p:cTn id="14" presetID="53" presetClass="entr" presetSubtype="16" fill="hold" nodeType="withEffect">
                                  <p:stCondLst>
                                    <p:cond delay="0"/>
                                  </p:stCondLst>
                                  <p:childTnLst>
                                    <p:set>
                                      <p:cBhvr>
                                        <p:cTn id="15" dur="1" fill="hold">
                                          <p:stCondLst>
                                            <p:cond delay="0"/>
                                          </p:stCondLst>
                                        </p:cTn>
                                        <p:tgtEl>
                                          <p:spTgt spid="20"/>
                                        </p:tgtEl>
                                        <p:attrNameLst>
                                          <p:attrName>style.visibility</p:attrName>
                                        </p:attrNameLst>
                                      </p:cBhvr>
                                      <p:to>
                                        <p:strVal val="visible"/>
                                      </p:to>
                                    </p:set>
                                    <p:anim calcmode="lin" valueType="num">
                                      <p:cBhvr>
                                        <p:cTn id="16" dur="500" fill="hold"/>
                                        <p:tgtEl>
                                          <p:spTgt spid="20"/>
                                        </p:tgtEl>
                                        <p:attrNameLst>
                                          <p:attrName>ppt_w</p:attrName>
                                        </p:attrNameLst>
                                      </p:cBhvr>
                                      <p:tavLst>
                                        <p:tav tm="0">
                                          <p:val>
                                            <p:fltVal val="0"/>
                                          </p:val>
                                        </p:tav>
                                        <p:tav tm="100000">
                                          <p:val>
                                            <p:strVal val="#ppt_w"/>
                                          </p:val>
                                        </p:tav>
                                      </p:tavLst>
                                    </p:anim>
                                    <p:anim calcmode="lin" valueType="num">
                                      <p:cBhvr>
                                        <p:cTn id="17" dur="500" fill="hold"/>
                                        <p:tgtEl>
                                          <p:spTgt spid="20"/>
                                        </p:tgtEl>
                                        <p:attrNameLst>
                                          <p:attrName>ppt_h</p:attrName>
                                        </p:attrNameLst>
                                      </p:cBhvr>
                                      <p:tavLst>
                                        <p:tav tm="0">
                                          <p:val>
                                            <p:fltVal val="0"/>
                                          </p:val>
                                        </p:tav>
                                        <p:tav tm="100000">
                                          <p:val>
                                            <p:strVal val="#ppt_h"/>
                                          </p:val>
                                        </p:tav>
                                      </p:tavLst>
                                    </p:anim>
                                    <p:animEffect transition="in" filter="fade">
                                      <p:cBhvr>
                                        <p:cTn id="18" dur="500"/>
                                        <p:tgtEl>
                                          <p:spTgt spid="20"/>
                                        </p:tgtEl>
                                      </p:cBhvr>
                                    </p:animEffect>
                                  </p:childTnLst>
                                </p:cTn>
                              </p:par>
                              <p:par>
                                <p:cTn id="19" presetID="53" presetClass="entr" presetSubtype="16"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p:cTn id="21" dur="500" fill="hold"/>
                                        <p:tgtEl>
                                          <p:spTgt spid="15"/>
                                        </p:tgtEl>
                                        <p:attrNameLst>
                                          <p:attrName>ppt_w</p:attrName>
                                        </p:attrNameLst>
                                      </p:cBhvr>
                                      <p:tavLst>
                                        <p:tav tm="0">
                                          <p:val>
                                            <p:fltVal val="0"/>
                                          </p:val>
                                        </p:tav>
                                        <p:tav tm="100000">
                                          <p:val>
                                            <p:strVal val="#ppt_w"/>
                                          </p:val>
                                        </p:tav>
                                      </p:tavLst>
                                    </p:anim>
                                    <p:anim calcmode="lin" valueType="num">
                                      <p:cBhvr>
                                        <p:cTn id="22" dur="500" fill="hold"/>
                                        <p:tgtEl>
                                          <p:spTgt spid="15"/>
                                        </p:tgtEl>
                                        <p:attrNameLst>
                                          <p:attrName>ppt_h</p:attrName>
                                        </p:attrNameLst>
                                      </p:cBhvr>
                                      <p:tavLst>
                                        <p:tav tm="0">
                                          <p:val>
                                            <p:fltVal val="0"/>
                                          </p:val>
                                        </p:tav>
                                        <p:tav tm="100000">
                                          <p:val>
                                            <p:strVal val="#ppt_h"/>
                                          </p:val>
                                        </p:tav>
                                      </p:tavLst>
                                    </p:anim>
                                    <p:animEffect transition="in" filter="fade">
                                      <p:cBhvr>
                                        <p:cTn id="23" dur="500"/>
                                        <p:tgtEl>
                                          <p:spTgt spid="15"/>
                                        </p:tgtEl>
                                      </p:cBhvr>
                                    </p:animEffect>
                                  </p:childTnLst>
                                </p:cTn>
                              </p:par>
                              <p:par>
                                <p:cTn id="24" presetID="53" presetClass="entr" presetSubtype="16" fill="hold" nodeType="with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p:cTn id="26" dur="500" fill="hold"/>
                                        <p:tgtEl>
                                          <p:spTgt spid="10"/>
                                        </p:tgtEl>
                                        <p:attrNameLst>
                                          <p:attrName>ppt_w</p:attrName>
                                        </p:attrNameLst>
                                      </p:cBhvr>
                                      <p:tavLst>
                                        <p:tav tm="0">
                                          <p:val>
                                            <p:fltVal val="0"/>
                                          </p:val>
                                        </p:tav>
                                        <p:tav tm="100000">
                                          <p:val>
                                            <p:strVal val="#ppt_w"/>
                                          </p:val>
                                        </p:tav>
                                      </p:tavLst>
                                    </p:anim>
                                    <p:anim calcmode="lin" valueType="num">
                                      <p:cBhvr>
                                        <p:cTn id="27" dur="500" fill="hold"/>
                                        <p:tgtEl>
                                          <p:spTgt spid="10"/>
                                        </p:tgtEl>
                                        <p:attrNameLst>
                                          <p:attrName>ppt_h</p:attrName>
                                        </p:attrNameLst>
                                      </p:cBhvr>
                                      <p:tavLst>
                                        <p:tav tm="0">
                                          <p:val>
                                            <p:fltVal val="0"/>
                                          </p:val>
                                        </p:tav>
                                        <p:tav tm="100000">
                                          <p:val>
                                            <p:strVal val="#ppt_h"/>
                                          </p:val>
                                        </p:tav>
                                      </p:tavLst>
                                    </p:anim>
                                    <p:animEffect transition="in" filter="fade">
                                      <p:cBhvr>
                                        <p:cTn id="28" dur="500"/>
                                        <p:tgtEl>
                                          <p:spTgt spid="10"/>
                                        </p:tgtEl>
                                      </p:cBhvr>
                                    </p:animEffect>
                                  </p:childTnLst>
                                </p:cTn>
                              </p:par>
                              <p:par>
                                <p:cTn id="29" presetID="42" presetClass="entr" presetSubtype="0" fill="hold" grpId="0" nodeType="with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1000"/>
                                        <p:tgtEl>
                                          <p:spTgt spid="30"/>
                                        </p:tgtEl>
                                      </p:cBhvr>
                                    </p:animEffect>
                                    <p:anim calcmode="lin" valueType="num">
                                      <p:cBhvr>
                                        <p:cTn id="32" dur="1000" fill="hold"/>
                                        <p:tgtEl>
                                          <p:spTgt spid="30"/>
                                        </p:tgtEl>
                                        <p:attrNameLst>
                                          <p:attrName>ppt_x</p:attrName>
                                        </p:attrNameLst>
                                      </p:cBhvr>
                                      <p:tavLst>
                                        <p:tav tm="0">
                                          <p:val>
                                            <p:strVal val="#ppt_x"/>
                                          </p:val>
                                        </p:tav>
                                        <p:tav tm="100000">
                                          <p:val>
                                            <p:strVal val="#ppt_x"/>
                                          </p:val>
                                        </p:tav>
                                      </p:tavLst>
                                    </p:anim>
                                    <p:anim calcmode="lin" valueType="num">
                                      <p:cBhvr>
                                        <p:cTn id="33" dur="1000" fill="hold"/>
                                        <p:tgtEl>
                                          <p:spTgt spid="30"/>
                                        </p:tgtEl>
                                        <p:attrNameLst>
                                          <p:attrName>ppt_y</p:attrName>
                                        </p:attrNameLst>
                                      </p:cBhvr>
                                      <p:tavLst>
                                        <p:tav tm="0">
                                          <p:val>
                                            <p:strVal val="#ppt_y+.1"/>
                                          </p:val>
                                        </p:tav>
                                        <p:tav tm="100000">
                                          <p:val>
                                            <p:strVal val="#ppt_y"/>
                                          </p:val>
                                        </p:tav>
                                      </p:tavLst>
                                    </p:anim>
                                  </p:childTnLst>
                                </p:cTn>
                              </p:par>
                              <p:par>
                                <p:cTn id="34" presetID="47" presetClass="entr" presetSubtype="0" fill="hold" grpId="0" nodeType="withEffect">
                                  <p:stCondLst>
                                    <p:cond delay="800"/>
                                  </p:stCondLst>
                                  <p:childTnLst>
                                    <p:set>
                                      <p:cBhvr>
                                        <p:cTn id="35" dur="1" fill="hold">
                                          <p:stCondLst>
                                            <p:cond delay="0"/>
                                          </p:stCondLst>
                                        </p:cTn>
                                        <p:tgtEl>
                                          <p:spTgt spid="31"/>
                                        </p:tgtEl>
                                        <p:attrNameLst>
                                          <p:attrName>style.visibility</p:attrName>
                                        </p:attrNameLst>
                                      </p:cBhvr>
                                      <p:to>
                                        <p:strVal val="visible"/>
                                      </p:to>
                                    </p:set>
                                    <p:animEffect transition="in" filter="fade">
                                      <p:cBhvr>
                                        <p:cTn id="36" dur="1000"/>
                                        <p:tgtEl>
                                          <p:spTgt spid="31"/>
                                        </p:tgtEl>
                                      </p:cBhvr>
                                    </p:animEffect>
                                    <p:anim calcmode="lin" valueType="num">
                                      <p:cBhvr>
                                        <p:cTn id="37" dur="1000" fill="hold"/>
                                        <p:tgtEl>
                                          <p:spTgt spid="31"/>
                                        </p:tgtEl>
                                        <p:attrNameLst>
                                          <p:attrName>ppt_x</p:attrName>
                                        </p:attrNameLst>
                                      </p:cBhvr>
                                      <p:tavLst>
                                        <p:tav tm="0">
                                          <p:val>
                                            <p:strVal val="#ppt_x"/>
                                          </p:val>
                                        </p:tav>
                                        <p:tav tm="100000">
                                          <p:val>
                                            <p:strVal val="#ppt_x"/>
                                          </p:val>
                                        </p:tav>
                                      </p:tavLst>
                                    </p:anim>
                                    <p:anim calcmode="lin" valueType="num">
                                      <p:cBhvr>
                                        <p:cTn id="38" dur="1000" fill="hold"/>
                                        <p:tgtEl>
                                          <p:spTgt spid="31"/>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1400"/>
                                  </p:stCondLst>
                                  <p:childTnLst>
                                    <p:set>
                                      <p:cBhvr>
                                        <p:cTn id="40" dur="1" fill="hold">
                                          <p:stCondLst>
                                            <p:cond delay="0"/>
                                          </p:stCondLst>
                                        </p:cTn>
                                        <p:tgtEl>
                                          <p:spTgt spid="32"/>
                                        </p:tgtEl>
                                        <p:attrNameLst>
                                          <p:attrName>style.visibility</p:attrName>
                                        </p:attrNameLst>
                                      </p:cBhvr>
                                      <p:to>
                                        <p:strVal val="visible"/>
                                      </p:to>
                                    </p:set>
                                    <p:animEffect transition="in" filter="fade">
                                      <p:cBhvr>
                                        <p:cTn id="41" dur="1000"/>
                                        <p:tgtEl>
                                          <p:spTgt spid="32"/>
                                        </p:tgtEl>
                                      </p:cBhvr>
                                    </p:animEffect>
                                    <p:anim calcmode="lin" valueType="num">
                                      <p:cBhvr>
                                        <p:cTn id="42" dur="1000" fill="hold"/>
                                        <p:tgtEl>
                                          <p:spTgt spid="32"/>
                                        </p:tgtEl>
                                        <p:attrNameLst>
                                          <p:attrName>ppt_x</p:attrName>
                                        </p:attrNameLst>
                                      </p:cBhvr>
                                      <p:tavLst>
                                        <p:tav tm="0">
                                          <p:val>
                                            <p:strVal val="#ppt_x"/>
                                          </p:val>
                                        </p:tav>
                                        <p:tav tm="100000">
                                          <p:val>
                                            <p:strVal val="#ppt_x"/>
                                          </p:val>
                                        </p:tav>
                                      </p:tavLst>
                                    </p:anim>
                                    <p:anim calcmode="lin" valueType="num">
                                      <p:cBhvr>
                                        <p:cTn id="43" dur="1000" fill="hold"/>
                                        <p:tgtEl>
                                          <p:spTgt spid="32"/>
                                        </p:tgtEl>
                                        <p:attrNameLst>
                                          <p:attrName>ppt_y</p:attrName>
                                        </p:attrNameLst>
                                      </p:cBhvr>
                                      <p:tavLst>
                                        <p:tav tm="0">
                                          <p:val>
                                            <p:strVal val="#ppt_y+.1"/>
                                          </p:val>
                                        </p:tav>
                                        <p:tav tm="100000">
                                          <p:val>
                                            <p:strVal val="#ppt_y"/>
                                          </p:val>
                                        </p:tav>
                                      </p:tavLst>
                                    </p:anim>
                                  </p:childTnLst>
                                </p:cTn>
                              </p:par>
                              <p:par>
                                <p:cTn id="44" presetID="47" presetClass="entr" presetSubtype="0" fill="hold" grpId="0" nodeType="withEffect">
                                  <p:stCondLst>
                                    <p:cond delay="1900"/>
                                  </p:stCondLst>
                                  <p:childTnLst>
                                    <p:set>
                                      <p:cBhvr>
                                        <p:cTn id="45" dur="1" fill="hold">
                                          <p:stCondLst>
                                            <p:cond delay="0"/>
                                          </p:stCondLst>
                                        </p:cTn>
                                        <p:tgtEl>
                                          <p:spTgt spid="33"/>
                                        </p:tgtEl>
                                        <p:attrNameLst>
                                          <p:attrName>style.visibility</p:attrName>
                                        </p:attrNameLst>
                                      </p:cBhvr>
                                      <p:to>
                                        <p:strVal val="visible"/>
                                      </p:to>
                                    </p:set>
                                    <p:animEffect transition="in" filter="fade">
                                      <p:cBhvr>
                                        <p:cTn id="46" dur="1000"/>
                                        <p:tgtEl>
                                          <p:spTgt spid="33"/>
                                        </p:tgtEl>
                                      </p:cBhvr>
                                    </p:animEffect>
                                    <p:anim calcmode="lin" valueType="num">
                                      <p:cBhvr>
                                        <p:cTn id="47" dur="1000" fill="hold"/>
                                        <p:tgtEl>
                                          <p:spTgt spid="33"/>
                                        </p:tgtEl>
                                        <p:attrNameLst>
                                          <p:attrName>ppt_x</p:attrName>
                                        </p:attrNameLst>
                                      </p:cBhvr>
                                      <p:tavLst>
                                        <p:tav tm="0">
                                          <p:val>
                                            <p:strVal val="#ppt_x"/>
                                          </p:val>
                                        </p:tav>
                                        <p:tav tm="100000">
                                          <p:val>
                                            <p:strVal val="#ppt_x"/>
                                          </p:val>
                                        </p:tav>
                                      </p:tavLst>
                                    </p:anim>
                                    <p:anim calcmode="lin" valueType="num">
                                      <p:cBhvr>
                                        <p:cTn id="48" dur="1000" fill="hold"/>
                                        <p:tgtEl>
                                          <p:spTgt spid="33"/>
                                        </p:tgtEl>
                                        <p:attrNameLst>
                                          <p:attrName>ppt_y</p:attrName>
                                        </p:attrNameLst>
                                      </p:cBhvr>
                                      <p:tavLst>
                                        <p:tav tm="0">
                                          <p:val>
                                            <p:strVal val="#ppt_y-.1"/>
                                          </p:val>
                                        </p:tav>
                                        <p:tav tm="100000">
                                          <p:val>
                                            <p:strVal val="#ppt_y"/>
                                          </p:val>
                                        </p:tav>
                                      </p:tavLst>
                                    </p:anim>
                                  </p:childTnLst>
                                </p:cTn>
                              </p:par>
                              <p:par>
                                <p:cTn id="49" presetID="47" presetClass="entr" presetSubtype="0" fill="hold" grpId="0" nodeType="withEffect">
                                  <p:stCondLst>
                                    <p:cond delay="1900"/>
                                  </p:stCondLst>
                                  <p:childTnLst>
                                    <p:set>
                                      <p:cBhvr>
                                        <p:cTn id="50" dur="1" fill="hold">
                                          <p:stCondLst>
                                            <p:cond delay="0"/>
                                          </p:stCondLst>
                                        </p:cTn>
                                        <p:tgtEl>
                                          <p:spTgt spid="34"/>
                                        </p:tgtEl>
                                        <p:attrNameLst>
                                          <p:attrName>style.visibility</p:attrName>
                                        </p:attrNameLst>
                                      </p:cBhvr>
                                      <p:to>
                                        <p:strVal val="visible"/>
                                      </p:to>
                                    </p:set>
                                    <p:animEffect transition="in" filter="fade">
                                      <p:cBhvr>
                                        <p:cTn id="51" dur="1000"/>
                                        <p:tgtEl>
                                          <p:spTgt spid="34"/>
                                        </p:tgtEl>
                                      </p:cBhvr>
                                    </p:animEffect>
                                    <p:anim calcmode="lin" valueType="num">
                                      <p:cBhvr>
                                        <p:cTn id="52" dur="1000" fill="hold"/>
                                        <p:tgtEl>
                                          <p:spTgt spid="34"/>
                                        </p:tgtEl>
                                        <p:attrNameLst>
                                          <p:attrName>ppt_x</p:attrName>
                                        </p:attrNameLst>
                                      </p:cBhvr>
                                      <p:tavLst>
                                        <p:tav tm="0">
                                          <p:val>
                                            <p:strVal val="#ppt_x"/>
                                          </p:val>
                                        </p:tav>
                                        <p:tav tm="100000">
                                          <p:val>
                                            <p:strVal val="#ppt_x"/>
                                          </p:val>
                                        </p:tav>
                                      </p:tavLst>
                                    </p:anim>
                                    <p:anim calcmode="lin" valueType="num">
                                      <p:cBhvr>
                                        <p:cTn id="53" dur="1000" fill="hold"/>
                                        <p:tgtEl>
                                          <p:spTgt spid="34"/>
                                        </p:tgtEl>
                                        <p:attrNameLst>
                                          <p:attrName>ppt_y</p:attrName>
                                        </p:attrNameLst>
                                      </p:cBhvr>
                                      <p:tavLst>
                                        <p:tav tm="0">
                                          <p:val>
                                            <p:strVal val="#ppt_y-.1"/>
                                          </p:val>
                                        </p:tav>
                                        <p:tav tm="100000">
                                          <p:val>
                                            <p:strVal val="#ppt_y"/>
                                          </p:val>
                                        </p:tav>
                                      </p:tavLst>
                                    </p:anim>
                                  </p:childTnLst>
                                </p:cTn>
                              </p:par>
                              <p:par>
                                <p:cTn id="54" presetID="53" presetClass="entr" presetSubtype="16" fill="hold" nodeType="withEffect">
                                  <p:stCondLst>
                                    <p:cond delay="1900"/>
                                  </p:stCondLst>
                                  <p:childTnLst>
                                    <p:set>
                                      <p:cBhvr>
                                        <p:cTn id="55" dur="1" fill="hold">
                                          <p:stCondLst>
                                            <p:cond delay="0"/>
                                          </p:stCondLst>
                                        </p:cTn>
                                        <p:tgtEl>
                                          <p:spTgt spid="5"/>
                                        </p:tgtEl>
                                        <p:attrNameLst>
                                          <p:attrName>style.visibility</p:attrName>
                                        </p:attrNameLst>
                                      </p:cBhvr>
                                      <p:to>
                                        <p:strVal val="visible"/>
                                      </p:to>
                                    </p:set>
                                    <p:anim calcmode="lin" valueType="num">
                                      <p:cBhvr>
                                        <p:cTn id="56" dur="500" fill="hold"/>
                                        <p:tgtEl>
                                          <p:spTgt spid="5"/>
                                        </p:tgtEl>
                                        <p:attrNameLst>
                                          <p:attrName>ppt_w</p:attrName>
                                        </p:attrNameLst>
                                      </p:cBhvr>
                                      <p:tavLst>
                                        <p:tav tm="0">
                                          <p:val>
                                            <p:fltVal val="0"/>
                                          </p:val>
                                        </p:tav>
                                        <p:tav tm="100000">
                                          <p:val>
                                            <p:strVal val="#ppt_w"/>
                                          </p:val>
                                        </p:tav>
                                      </p:tavLst>
                                    </p:anim>
                                    <p:anim calcmode="lin" valueType="num">
                                      <p:cBhvr>
                                        <p:cTn id="57" dur="500" fill="hold"/>
                                        <p:tgtEl>
                                          <p:spTgt spid="5"/>
                                        </p:tgtEl>
                                        <p:attrNameLst>
                                          <p:attrName>ppt_h</p:attrName>
                                        </p:attrNameLst>
                                      </p:cBhvr>
                                      <p:tavLst>
                                        <p:tav tm="0">
                                          <p:val>
                                            <p:fltVal val="0"/>
                                          </p:val>
                                        </p:tav>
                                        <p:tav tm="100000">
                                          <p:val>
                                            <p:strVal val="#ppt_h"/>
                                          </p:val>
                                        </p:tav>
                                      </p:tavLst>
                                    </p:anim>
                                    <p:animEffect transition="in" filter="fade">
                                      <p:cBhvr>
                                        <p:cTn id="5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0" grpId="0"/>
      <p:bldP spid="31" grpId="0"/>
      <p:bldP spid="32" grpId="0"/>
      <p:bldP spid="33" grpId="0"/>
      <p:bldP spid="3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2879813" y="366505"/>
            <a:ext cx="338437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dirty="0">
                <a:solidFill>
                  <a:srgbClr val="333333"/>
                </a:solidFill>
                <a:latin typeface="微软雅黑" panose="020B0503020204020204" pitchFamily="34" charset="-122"/>
                <a:ea typeface="微软雅黑" panose="020B0503020204020204" pitchFamily="34" charset="-122"/>
              </a:rPr>
              <a:t>点击添加标题文字内容</a:t>
            </a:r>
          </a:p>
        </p:txBody>
      </p:sp>
      <p:cxnSp>
        <p:nvCxnSpPr>
          <p:cNvPr id="88" name="直接连接符​​ 14"/>
          <p:cNvCxnSpPr/>
          <p:nvPr/>
        </p:nvCxnSpPr>
        <p:spPr>
          <a:xfrm>
            <a:off x="2441098" y="843558"/>
            <a:ext cx="426180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
        <p:nvSpPr>
          <p:cNvPr id="4" name="椭圆 3"/>
          <p:cNvSpPr/>
          <p:nvPr/>
        </p:nvSpPr>
        <p:spPr>
          <a:xfrm>
            <a:off x="971601" y="2050688"/>
            <a:ext cx="1423450" cy="1423450"/>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latin typeface="+mj-ea"/>
              <a:ea typeface="+mj-ea"/>
            </a:endParaRPr>
          </a:p>
        </p:txBody>
      </p:sp>
      <p:grpSp>
        <p:nvGrpSpPr>
          <p:cNvPr id="5" name="组合 4"/>
          <p:cNvGrpSpPr/>
          <p:nvPr/>
        </p:nvGrpSpPr>
        <p:grpSpPr>
          <a:xfrm>
            <a:off x="3004805" y="1381576"/>
            <a:ext cx="2846358" cy="2846358"/>
            <a:chOff x="304800" y="673100"/>
            <a:chExt cx="4000500" cy="4000500"/>
          </a:xfrm>
          <a:effectLst>
            <a:outerShdw blurRad="444500" dist="2540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mj-ea"/>
                <a:ea typeface="+mj-ea"/>
              </a:endParaRPr>
            </a:p>
          </p:txBody>
        </p:sp>
        <p:sp>
          <p:nvSpPr>
            <p:cNvPr id="7" name="椭圆 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mj-ea"/>
                <a:ea typeface="+mj-ea"/>
              </a:endParaRPr>
            </a:p>
          </p:txBody>
        </p:sp>
      </p:grpSp>
      <p:grpSp>
        <p:nvGrpSpPr>
          <p:cNvPr id="8" name="组合 7"/>
          <p:cNvGrpSpPr/>
          <p:nvPr/>
        </p:nvGrpSpPr>
        <p:grpSpPr>
          <a:xfrm>
            <a:off x="4932041" y="1410571"/>
            <a:ext cx="623903" cy="623903"/>
            <a:chOff x="304800" y="673100"/>
            <a:chExt cx="4000500" cy="4000500"/>
          </a:xfrm>
          <a:effectLst>
            <a:outerShdw blurRad="317500" dist="190500" dir="8100000" algn="tr" rotWithShape="0">
              <a:prstClr val="black">
                <a:alpha val="50000"/>
              </a:prstClr>
            </a:outerShdw>
          </a:effectLst>
        </p:grpSpPr>
        <p:sp>
          <p:nvSpPr>
            <p:cNvPr id="9" name="同心圆 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chemeClr val="accent3"/>
                </a:solidFill>
                <a:latin typeface="+mj-ea"/>
                <a:ea typeface="+mj-ea"/>
              </a:endParaRPr>
            </a:p>
          </p:txBody>
        </p:sp>
        <p:sp>
          <p:nvSpPr>
            <p:cNvPr id="10" name="椭圆 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a:solidFill>
                    <a:schemeClr val="accent3"/>
                  </a:solidFill>
                  <a:latin typeface="+mj-ea"/>
                  <a:ea typeface="+mj-ea"/>
                </a:rPr>
                <a:t>1</a:t>
              </a:r>
              <a:endParaRPr lang="zh-CN" altLang="en-US" sz="2500" b="1" dirty="0">
                <a:solidFill>
                  <a:schemeClr val="accent3"/>
                </a:solidFill>
                <a:latin typeface="+mj-ea"/>
                <a:ea typeface="+mj-ea"/>
              </a:endParaRPr>
            </a:p>
          </p:txBody>
        </p:sp>
      </p:grpSp>
      <p:grpSp>
        <p:nvGrpSpPr>
          <p:cNvPr id="11" name="组合 10"/>
          <p:cNvGrpSpPr/>
          <p:nvPr/>
        </p:nvGrpSpPr>
        <p:grpSpPr>
          <a:xfrm>
            <a:off x="5477089" y="2450461"/>
            <a:ext cx="623903" cy="623903"/>
            <a:chOff x="304800" y="673100"/>
            <a:chExt cx="4000500" cy="4000500"/>
          </a:xfrm>
          <a:effectLst>
            <a:outerShdw blurRad="317500" dist="190500" dir="810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chemeClr val="accent3"/>
                </a:solidFill>
                <a:latin typeface="+mj-ea"/>
                <a:ea typeface="+mj-ea"/>
              </a:endParaRPr>
            </a:p>
          </p:txBody>
        </p:sp>
        <p:sp>
          <p:nvSpPr>
            <p:cNvPr id="13" name="椭圆 1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a:solidFill>
                    <a:schemeClr val="accent4"/>
                  </a:solidFill>
                  <a:latin typeface="+mj-ea"/>
                  <a:ea typeface="+mj-ea"/>
                </a:rPr>
                <a:t>2</a:t>
              </a:r>
              <a:endParaRPr lang="zh-CN" altLang="en-US" sz="2500" b="1" dirty="0">
                <a:solidFill>
                  <a:schemeClr val="accent4"/>
                </a:solidFill>
                <a:latin typeface="+mj-ea"/>
                <a:ea typeface="+mj-ea"/>
              </a:endParaRPr>
            </a:p>
          </p:txBody>
        </p:sp>
      </p:grpSp>
      <p:grpSp>
        <p:nvGrpSpPr>
          <p:cNvPr id="14" name="组合 13"/>
          <p:cNvGrpSpPr/>
          <p:nvPr/>
        </p:nvGrpSpPr>
        <p:grpSpPr>
          <a:xfrm>
            <a:off x="4932041" y="3541909"/>
            <a:ext cx="623903" cy="623903"/>
            <a:chOff x="304800" y="673100"/>
            <a:chExt cx="4000500" cy="4000500"/>
          </a:xfrm>
          <a:effectLst>
            <a:outerShdw blurRad="317500" dist="190500" dir="810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chemeClr val="accent3"/>
                </a:solidFill>
                <a:latin typeface="+mj-ea"/>
                <a:ea typeface="+mj-ea"/>
              </a:endParaRPr>
            </a:p>
          </p:txBody>
        </p:sp>
        <p:sp>
          <p:nvSpPr>
            <p:cNvPr id="16" name="椭圆 1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a:solidFill>
                    <a:schemeClr val="accent2"/>
                  </a:solidFill>
                  <a:latin typeface="+mj-ea"/>
                  <a:ea typeface="+mj-ea"/>
                </a:rPr>
                <a:t>3</a:t>
              </a:r>
              <a:endParaRPr lang="zh-CN" altLang="en-US" sz="2500" b="1" dirty="0">
                <a:solidFill>
                  <a:schemeClr val="accent2"/>
                </a:solidFill>
                <a:latin typeface="+mj-ea"/>
                <a:ea typeface="+mj-ea"/>
              </a:endParaRPr>
            </a:p>
          </p:txBody>
        </p:sp>
      </p:grpSp>
      <p:sp>
        <p:nvSpPr>
          <p:cNvPr id="17" name="TextBox 15"/>
          <p:cNvSpPr txBox="1"/>
          <p:nvPr/>
        </p:nvSpPr>
        <p:spPr>
          <a:xfrm>
            <a:off x="1425241" y="2460253"/>
            <a:ext cx="516168" cy="615553"/>
          </a:xfrm>
          <a:prstGeom prst="rect">
            <a:avLst/>
          </a:prstGeom>
          <a:noFill/>
        </p:spPr>
        <p:txBody>
          <a:bodyPr wrap="none" lIns="0" tIns="0" rIns="0" bIns="0" rtlCol="0">
            <a:spAutoFit/>
          </a:bodyPr>
          <a:lstStyle/>
          <a:p>
            <a:pPr algn="ctr"/>
            <a:r>
              <a:rPr lang="zh-CN" altLang="en-US" sz="2000" b="1" dirty="0">
                <a:solidFill>
                  <a:schemeClr val="bg1"/>
                </a:solidFill>
                <a:latin typeface="+mj-ea"/>
                <a:ea typeface="+mj-ea"/>
              </a:rPr>
              <a:t>标题</a:t>
            </a:r>
            <a:endParaRPr lang="en-US" altLang="zh-CN" sz="2000" b="1" dirty="0">
              <a:solidFill>
                <a:schemeClr val="bg1"/>
              </a:solidFill>
              <a:latin typeface="+mj-ea"/>
              <a:ea typeface="+mj-ea"/>
            </a:endParaRPr>
          </a:p>
          <a:p>
            <a:pPr algn="ctr"/>
            <a:r>
              <a:rPr lang="zh-CN" altLang="en-US" sz="2000" b="1" dirty="0">
                <a:solidFill>
                  <a:schemeClr val="bg1"/>
                </a:solidFill>
                <a:latin typeface="+mj-ea"/>
                <a:ea typeface="+mj-ea"/>
              </a:rPr>
              <a:t>内容</a:t>
            </a:r>
          </a:p>
        </p:txBody>
      </p:sp>
      <p:sp>
        <p:nvSpPr>
          <p:cNvPr id="18" name="TextBox 16"/>
          <p:cNvSpPr txBox="1"/>
          <p:nvPr/>
        </p:nvSpPr>
        <p:spPr>
          <a:xfrm>
            <a:off x="5827797" y="1438818"/>
            <a:ext cx="2200588" cy="577081"/>
          </a:xfrm>
          <a:prstGeom prst="rect">
            <a:avLst/>
          </a:prstGeom>
          <a:noFill/>
        </p:spPr>
        <p:txBody>
          <a:bodyPr wrap="square" lIns="0" tIns="0" rIns="0" bIns="0" rtlCol="0">
            <a:spAutoFit/>
          </a:bodyPr>
          <a:lstStyle/>
          <a:p>
            <a:pPr algn="just">
              <a:lnSpc>
                <a:spcPts val="1500"/>
              </a:lnSpc>
            </a:pPr>
            <a:r>
              <a:rPr lang="zh-CN" altLang="en-US" sz="1000" dirty="0">
                <a:latin typeface="+mj-ea"/>
                <a:ea typeface="+mj-ea"/>
              </a:rPr>
              <a:t>点击输入简要文字内容，文字内容需概括精炼，不用多余的文字修饰，言简意赅的说明分项内容</a:t>
            </a:r>
            <a:r>
              <a:rPr lang="en-US" altLang="zh-CN" sz="1000" dirty="0">
                <a:latin typeface="+mj-ea"/>
                <a:ea typeface="+mj-ea"/>
              </a:rPr>
              <a:t>……</a:t>
            </a:r>
            <a:r>
              <a:rPr lang="zh-CN" altLang="en-US" sz="1000" dirty="0">
                <a:latin typeface="+mj-ea"/>
                <a:ea typeface="+mj-ea"/>
              </a:rPr>
              <a:t>。</a:t>
            </a:r>
            <a:endParaRPr lang="en-US" altLang="zh-CN" sz="1000" dirty="0">
              <a:latin typeface="+mj-ea"/>
              <a:ea typeface="+mj-ea"/>
            </a:endParaRPr>
          </a:p>
        </p:txBody>
      </p:sp>
      <p:sp>
        <p:nvSpPr>
          <p:cNvPr id="19" name="TextBox 17"/>
          <p:cNvSpPr txBox="1"/>
          <p:nvPr/>
        </p:nvSpPr>
        <p:spPr>
          <a:xfrm>
            <a:off x="6259845" y="2478885"/>
            <a:ext cx="2200588" cy="577081"/>
          </a:xfrm>
          <a:prstGeom prst="rect">
            <a:avLst/>
          </a:prstGeom>
          <a:noFill/>
        </p:spPr>
        <p:txBody>
          <a:bodyPr wrap="square" lIns="0" tIns="0" rIns="0" bIns="0" rtlCol="0">
            <a:spAutoFit/>
          </a:bodyPr>
          <a:lstStyle/>
          <a:p>
            <a:pPr algn="just">
              <a:lnSpc>
                <a:spcPts val="1500"/>
              </a:lnSpc>
            </a:pPr>
            <a:r>
              <a:rPr lang="zh-CN" altLang="en-US" sz="1000" dirty="0">
                <a:latin typeface="+mj-ea"/>
                <a:ea typeface="+mj-ea"/>
              </a:rPr>
              <a:t>点击输入简要文字内容，文字内容需概括精炼，不用多余的文字修饰，言简意赅的说明分项内容</a:t>
            </a:r>
            <a:r>
              <a:rPr lang="en-US" altLang="zh-CN" sz="1000" dirty="0">
                <a:latin typeface="+mj-ea"/>
                <a:ea typeface="+mj-ea"/>
              </a:rPr>
              <a:t>……</a:t>
            </a:r>
            <a:r>
              <a:rPr lang="zh-CN" altLang="en-US" sz="1000" dirty="0">
                <a:latin typeface="+mj-ea"/>
                <a:ea typeface="+mj-ea"/>
              </a:rPr>
              <a:t>。</a:t>
            </a:r>
            <a:endParaRPr lang="en-US" altLang="zh-CN" sz="1000" dirty="0">
              <a:latin typeface="+mj-ea"/>
              <a:ea typeface="+mj-ea"/>
            </a:endParaRPr>
          </a:p>
        </p:txBody>
      </p:sp>
      <p:sp>
        <p:nvSpPr>
          <p:cNvPr id="20" name="TextBox 18"/>
          <p:cNvSpPr txBox="1"/>
          <p:nvPr/>
        </p:nvSpPr>
        <p:spPr>
          <a:xfrm>
            <a:off x="5774441" y="3593199"/>
            <a:ext cx="2200588" cy="577081"/>
          </a:xfrm>
          <a:prstGeom prst="rect">
            <a:avLst/>
          </a:prstGeom>
          <a:noFill/>
        </p:spPr>
        <p:txBody>
          <a:bodyPr wrap="square" lIns="0" tIns="0" rIns="0" bIns="0" rtlCol="0">
            <a:spAutoFit/>
          </a:bodyPr>
          <a:lstStyle/>
          <a:p>
            <a:pPr algn="just">
              <a:lnSpc>
                <a:spcPts val="1500"/>
              </a:lnSpc>
            </a:pPr>
            <a:r>
              <a:rPr lang="zh-CN" altLang="en-US" sz="1000" dirty="0">
                <a:latin typeface="+mj-ea"/>
                <a:ea typeface="+mj-ea"/>
              </a:rPr>
              <a:t>点击输入简要文字内容，文字内容需概括精炼，不用多余的文字修饰，言简意赅的说明分项内容</a:t>
            </a:r>
            <a:r>
              <a:rPr lang="en-US" altLang="zh-CN" sz="1000" dirty="0">
                <a:latin typeface="+mj-ea"/>
                <a:ea typeface="+mj-ea"/>
              </a:rPr>
              <a:t>……</a:t>
            </a:r>
            <a:r>
              <a:rPr lang="zh-CN" altLang="en-US" sz="1000" dirty="0">
                <a:latin typeface="+mj-ea"/>
                <a:ea typeface="+mj-ea"/>
              </a:rPr>
              <a:t>。</a:t>
            </a:r>
            <a:endParaRPr lang="en-US" altLang="zh-CN" sz="1000" dirty="0">
              <a:latin typeface="+mj-ea"/>
              <a:ea typeface="+mj-ea"/>
            </a:endParaRPr>
          </a:p>
        </p:txBody>
      </p:sp>
      <p:sp>
        <p:nvSpPr>
          <p:cNvPr id="21" name="TextBox 19"/>
          <p:cNvSpPr txBox="1"/>
          <p:nvPr/>
        </p:nvSpPr>
        <p:spPr>
          <a:xfrm>
            <a:off x="3491879" y="2069426"/>
            <a:ext cx="1752111" cy="1400383"/>
          </a:xfrm>
          <a:prstGeom prst="rect">
            <a:avLst/>
          </a:prstGeom>
          <a:noFill/>
        </p:spPr>
        <p:txBody>
          <a:bodyPr wrap="square" lIns="0" tIns="0" rIns="0" bIns="0" rtlCol="0">
            <a:spAutoFit/>
          </a:bodyPr>
          <a:lstStyle/>
          <a:p>
            <a:pPr algn="just">
              <a:lnSpc>
                <a:spcPct val="130000"/>
              </a:lnSpc>
            </a:pPr>
            <a:r>
              <a:rPr lang="zh-CN" altLang="en-US" sz="1400" dirty="0">
                <a:latin typeface="+mj-ea"/>
                <a:ea typeface="+mj-ea"/>
              </a:rPr>
              <a:t>点击输入简要文字内容，文字内容需概括精炼，不用多余的文字修饰，言简意赅的说明分项内容</a:t>
            </a:r>
            <a:r>
              <a:rPr lang="en-US" altLang="zh-CN" sz="1400" dirty="0">
                <a:latin typeface="+mj-ea"/>
                <a:ea typeface="+mj-ea"/>
              </a:rPr>
              <a:t>……</a:t>
            </a:r>
          </a:p>
        </p:txBody>
      </p:sp>
      <p:sp>
        <p:nvSpPr>
          <p:cNvPr id="22" name="Half Frame 12"/>
          <p:cNvSpPr/>
          <p:nvPr/>
        </p:nvSpPr>
        <p:spPr>
          <a:xfrm rot="8097294">
            <a:off x="2428709" y="2569528"/>
            <a:ext cx="360168" cy="395798"/>
          </a:xfrm>
          <a:prstGeom prst="halfFrame">
            <a:avLst/>
          </a:prstGeom>
          <a:solidFill>
            <a:schemeClr val="accent1"/>
          </a:solidFill>
          <a:effectLst/>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Tree>
    <p:extLst>
      <p:ext uri="{BB962C8B-B14F-4D97-AF65-F5344CB8AC3E}">
        <p14:creationId xmlns:p14="http://schemas.microsoft.com/office/powerpoint/2010/main" val="1441804853"/>
      </p:ext>
    </p:extLst>
  </p:cSld>
  <p:clrMapOvr>
    <a:masterClrMapping/>
  </p:clrMapOvr>
  <mc:AlternateContent xmlns:mc="http://schemas.openxmlformats.org/markup-compatibility/2006" xmlns:p14="http://schemas.microsoft.com/office/powerpoint/2010/main">
    <mc:Choice Requires="p14">
      <p:transition p14:dur="10" advClick="0" advTm="5000">
        <p:random/>
      </p:transition>
    </mc:Choice>
    <mc:Fallback xmlns="">
      <p:transition advClick="0" advTm="500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2000" fill="hold" grpId="0" nodeType="afterEffect" p14:presetBounceEnd="44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4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44000">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left)">
                                          <p:cBhvr>
                                            <p:cTn id="12" dur="500"/>
                                            <p:tgtEl>
                                              <p:spTgt spid="22"/>
                                            </p:tgtEl>
                                          </p:cBhvr>
                                        </p:animEffect>
                                      </p:childTnLst>
                                    </p:cTn>
                                  </p:par>
                                </p:childTnLst>
                              </p:cTn>
                            </p:par>
                            <p:par>
                              <p:cTn id="13" fill="hold">
                                <p:stCondLst>
                                  <p:cond delay="1500"/>
                                </p:stCondLst>
                                <p:childTnLst>
                                  <p:par>
                                    <p:cTn id="14" presetID="53" presetClass="entr" presetSubtype="16"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 calcmode="lin" valueType="num">
                                          <p:cBhvr>
                                            <p:cTn id="16" dur="500" fill="hold"/>
                                            <p:tgtEl>
                                              <p:spTgt spid="17"/>
                                            </p:tgtEl>
                                            <p:attrNameLst>
                                              <p:attrName>ppt_w</p:attrName>
                                            </p:attrNameLst>
                                          </p:cBhvr>
                                          <p:tavLst>
                                            <p:tav tm="0">
                                              <p:val>
                                                <p:fltVal val="0"/>
                                              </p:val>
                                            </p:tav>
                                            <p:tav tm="100000">
                                              <p:val>
                                                <p:strVal val="#ppt_w"/>
                                              </p:val>
                                            </p:tav>
                                          </p:tavLst>
                                        </p:anim>
                                        <p:anim calcmode="lin" valueType="num">
                                          <p:cBhvr>
                                            <p:cTn id="17" dur="500" fill="hold"/>
                                            <p:tgtEl>
                                              <p:spTgt spid="17"/>
                                            </p:tgtEl>
                                            <p:attrNameLst>
                                              <p:attrName>ppt_h</p:attrName>
                                            </p:attrNameLst>
                                          </p:cBhvr>
                                          <p:tavLst>
                                            <p:tav tm="0">
                                              <p:val>
                                                <p:fltVal val="0"/>
                                              </p:val>
                                            </p:tav>
                                            <p:tav tm="100000">
                                              <p:val>
                                                <p:strVal val="#ppt_h"/>
                                              </p:val>
                                            </p:tav>
                                          </p:tavLst>
                                        </p:anim>
                                        <p:animEffect transition="in" filter="fade">
                                          <p:cBhvr>
                                            <p:cTn id="18" dur="500"/>
                                            <p:tgtEl>
                                              <p:spTgt spid="17"/>
                                            </p:tgtEl>
                                          </p:cBhvr>
                                        </p:animEffect>
                                      </p:childTnLst>
                                    </p:cTn>
                                  </p:par>
                                </p:childTnLst>
                              </p:cTn>
                            </p:par>
                            <p:par>
                              <p:cTn id="19" fill="hold">
                                <p:stCondLst>
                                  <p:cond delay="2000"/>
                                </p:stCondLst>
                                <p:childTnLst>
                                  <p:par>
                                    <p:cTn id="20" presetID="2" presetClass="entr" presetSubtype="4" accel="42000" fill="hold" nodeType="afterEffect" p14:presetBounceEnd="44000">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14:bounceEnd="44000">
                                          <p:cBhvr additive="base">
                                            <p:cTn id="22" dur="1000" fill="hold"/>
                                            <p:tgtEl>
                                              <p:spTgt spid="5"/>
                                            </p:tgtEl>
                                            <p:attrNameLst>
                                              <p:attrName>ppt_x</p:attrName>
                                            </p:attrNameLst>
                                          </p:cBhvr>
                                          <p:tavLst>
                                            <p:tav tm="0">
                                              <p:val>
                                                <p:strVal val="#ppt_x"/>
                                              </p:val>
                                            </p:tav>
                                            <p:tav tm="100000">
                                              <p:val>
                                                <p:strVal val="#ppt_x"/>
                                              </p:val>
                                            </p:tav>
                                          </p:tavLst>
                                        </p:anim>
                                        <p:anim calcmode="lin" valueType="num" p14:bounceEnd="44000">
                                          <p:cBhvr additive="base">
                                            <p:cTn id="23" dur="1000" fill="hold"/>
                                            <p:tgtEl>
                                              <p:spTgt spid="5"/>
                                            </p:tgtEl>
                                            <p:attrNameLst>
                                              <p:attrName>ppt_y</p:attrName>
                                            </p:attrNameLst>
                                          </p:cBhvr>
                                          <p:tavLst>
                                            <p:tav tm="0">
                                              <p:val>
                                                <p:strVal val="1+#ppt_h/2"/>
                                              </p:val>
                                            </p:tav>
                                            <p:tav tm="100000">
                                              <p:val>
                                                <p:strVal val="#ppt_y"/>
                                              </p:val>
                                            </p:tav>
                                          </p:tavLst>
                                        </p:anim>
                                      </p:childTnLst>
                                    </p:cTn>
                                  </p:par>
                                </p:childTnLst>
                              </p:cTn>
                            </p:par>
                            <p:par>
                              <p:cTn id="24" fill="hold">
                                <p:stCondLst>
                                  <p:cond delay="3000"/>
                                </p:stCondLst>
                                <p:childTnLst>
                                  <p:par>
                                    <p:cTn id="25" presetID="22" presetClass="entr" presetSubtype="1"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up)">
                                          <p:cBhvr>
                                            <p:cTn id="27" dur="500"/>
                                            <p:tgtEl>
                                              <p:spTgt spid="21"/>
                                            </p:tgtEl>
                                          </p:cBhvr>
                                        </p:animEffect>
                                      </p:childTnLst>
                                    </p:cTn>
                                  </p:par>
                                </p:childTnLst>
                              </p:cTn>
                            </p:par>
                            <p:par>
                              <p:cTn id="28" fill="hold">
                                <p:stCondLst>
                                  <p:cond delay="3500"/>
                                </p:stCondLst>
                                <p:childTnLst>
                                  <p:par>
                                    <p:cTn id="29" presetID="2" presetClass="entr" presetSubtype="3" accel="52000" fill="hold" nodeType="afterEffect" p14:presetBounceEnd="55000">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14:bounceEnd="55000">
                                          <p:cBhvr additive="base">
                                            <p:cTn id="31" dur="1600" fill="hold"/>
                                            <p:tgtEl>
                                              <p:spTgt spid="8"/>
                                            </p:tgtEl>
                                            <p:attrNameLst>
                                              <p:attrName>ppt_x</p:attrName>
                                            </p:attrNameLst>
                                          </p:cBhvr>
                                          <p:tavLst>
                                            <p:tav tm="0">
                                              <p:val>
                                                <p:strVal val="1+#ppt_w/2"/>
                                              </p:val>
                                            </p:tav>
                                            <p:tav tm="100000">
                                              <p:val>
                                                <p:strVal val="#ppt_x"/>
                                              </p:val>
                                            </p:tav>
                                          </p:tavLst>
                                        </p:anim>
                                        <p:anim calcmode="lin" valueType="num" p14:bounceEnd="55000">
                                          <p:cBhvr additive="base">
                                            <p:cTn id="32" dur="1600" fill="hold"/>
                                            <p:tgtEl>
                                              <p:spTgt spid="8"/>
                                            </p:tgtEl>
                                            <p:attrNameLst>
                                              <p:attrName>ppt_y</p:attrName>
                                            </p:attrNameLst>
                                          </p:cBhvr>
                                          <p:tavLst>
                                            <p:tav tm="0">
                                              <p:val>
                                                <p:strVal val="0-#ppt_h/2"/>
                                              </p:val>
                                            </p:tav>
                                            <p:tav tm="100000">
                                              <p:val>
                                                <p:strVal val="#ppt_y"/>
                                              </p:val>
                                            </p:tav>
                                          </p:tavLst>
                                        </p:anim>
                                      </p:childTnLst>
                                    </p:cTn>
                                  </p:par>
                                  <p:par>
                                    <p:cTn id="33" presetID="2" presetClass="entr" presetSubtype="2" accel="52000" fill="hold" nodeType="withEffect" p14:presetBounceEnd="55000">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14:bounceEnd="55000">
                                          <p:cBhvr additive="base">
                                            <p:cTn id="35" dur="1600" fill="hold"/>
                                            <p:tgtEl>
                                              <p:spTgt spid="11"/>
                                            </p:tgtEl>
                                            <p:attrNameLst>
                                              <p:attrName>ppt_x</p:attrName>
                                            </p:attrNameLst>
                                          </p:cBhvr>
                                          <p:tavLst>
                                            <p:tav tm="0">
                                              <p:val>
                                                <p:strVal val="1+#ppt_w/2"/>
                                              </p:val>
                                            </p:tav>
                                            <p:tav tm="100000">
                                              <p:val>
                                                <p:strVal val="#ppt_x"/>
                                              </p:val>
                                            </p:tav>
                                          </p:tavLst>
                                        </p:anim>
                                        <p:anim calcmode="lin" valueType="num" p14:bounceEnd="55000">
                                          <p:cBhvr additive="base">
                                            <p:cTn id="36" dur="16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6" accel="52000" fill="hold" nodeType="withEffect" p14:presetBounceEnd="55000">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14:bounceEnd="55000">
                                          <p:cBhvr additive="base">
                                            <p:cTn id="39" dur="1600" fill="hold"/>
                                            <p:tgtEl>
                                              <p:spTgt spid="14"/>
                                            </p:tgtEl>
                                            <p:attrNameLst>
                                              <p:attrName>ppt_x</p:attrName>
                                            </p:attrNameLst>
                                          </p:cBhvr>
                                          <p:tavLst>
                                            <p:tav tm="0">
                                              <p:val>
                                                <p:strVal val="1+#ppt_w/2"/>
                                              </p:val>
                                            </p:tav>
                                            <p:tav tm="100000">
                                              <p:val>
                                                <p:strVal val="#ppt_x"/>
                                              </p:val>
                                            </p:tav>
                                          </p:tavLst>
                                        </p:anim>
                                        <p:anim calcmode="lin" valueType="num" p14:bounceEnd="55000">
                                          <p:cBhvr additive="base">
                                            <p:cTn id="40" dur="1600" fill="hold"/>
                                            <p:tgtEl>
                                              <p:spTgt spid="14"/>
                                            </p:tgtEl>
                                            <p:attrNameLst>
                                              <p:attrName>ppt_y</p:attrName>
                                            </p:attrNameLst>
                                          </p:cBhvr>
                                          <p:tavLst>
                                            <p:tav tm="0">
                                              <p:val>
                                                <p:strVal val="1+#ppt_h/2"/>
                                              </p:val>
                                            </p:tav>
                                            <p:tav tm="100000">
                                              <p:val>
                                                <p:strVal val="#ppt_y"/>
                                              </p:val>
                                            </p:tav>
                                          </p:tavLst>
                                        </p:anim>
                                      </p:childTnLst>
                                    </p:cTn>
                                  </p:par>
                                </p:childTnLst>
                              </p:cTn>
                            </p:par>
                            <p:par>
                              <p:cTn id="41" fill="hold">
                                <p:stCondLst>
                                  <p:cond delay="5100"/>
                                </p:stCondLst>
                                <p:childTnLst>
                                  <p:par>
                                    <p:cTn id="42" presetID="22" presetClass="entr" presetSubtype="8" fill="hold" grpId="0"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wipe(left)">
                                          <p:cBhvr>
                                            <p:cTn id="44" dur="500"/>
                                            <p:tgtEl>
                                              <p:spTgt spid="18"/>
                                            </p:tgtEl>
                                          </p:cBhvr>
                                        </p:animEffect>
                                      </p:childTnLst>
                                    </p:cTn>
                                  </p:par>
                                  <p:par>
                                    <p:cTn id="45" presetID="22" presetClass="entr" presetSubtype="8" fill="hold" grpId="0" nodeType="withEffect">
                                      <p:stCondLst>
                                        <p:cond delay="200"/>
                                      </p:stCondLst>
                                      <p:childTnLst>
                                        <p:set>
                                          <p:cBhvr>
                                            <p:cTn id="46" dur="1" fill="hold">
                                              <p:stCondLst>
                                                <p:cond delay="0"/>
                                              </p:stCondLst>
                                            </p:cTn>
                                            <p:tgtEl>
                                              <p:spTgt spid="19"/>
                                            </p:tgtEl>
                                            <p:attrNameLst>
                                              <p:attrName>style.visibility</p:attrName>
                                            </p:attrNameLst>
                                          </p:cBhvr>
                                          <p:to>
                                            <p:strVal val="visible"/>
                                          </p:to>
                                        </p:set>
                                        <p:animEffect transition="in" filter="wipe(left)">
                                          <p:cBhvr>
                                            <p:cTn id="47" dur="500"/>
                                            <p:tgtEl>
                                              <p:spTgt spid="19"/>
                                            </p:tgtEl>
                                          </p:cBhvr>
                                        </p:animEffect>
                                      </p:childTnLst>
                                    </p:cTn>
                                  </p:par>
                                  <p:par>
                                    <p:cTn id="48" presetID="22" presetClass="entr" presetSubtype="8" fill="hold" grpId="0" nodeType="withEffect">
                                      <p:stCondLst>
                                        <p:cond delay="400"/>
                                      </p:stCondLst>
                                      <p:childTnLst>
                                        <p:set>
                                          <p:cBhvr>
                                            <p:cTn id="49" dur="1" fill="hold">
                                              <p:stCondLst>
                                                <p:cond delay="0"/>
                                              </p:stCondLst>
                                            </p:cTn>
                                            <p:tgtEl>
                                              <p:spTgt spid="20"/>
                                            </p:tgtEl>
                                            <p:attrNameLst>
                                              <p:attrName>style.visibility</p:attrName>
                                            </p:attrNameLst>
                                          </p:cBhvr>
                                          <p:to>
                                            <p:strVal val="visible"/>
                                          </p:to>
                                        </p:set>
                                        <p:animEffect transition="in" filter="wipe(left)">
                                          <p:cBhvr>
                                            <p:cTn id="5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7" grpId="0"/>
          <p:bldP spid="18" grpId="0"/>
          <p:bldP spid="19" grpId="0"/>
          <p:bldP spid="20" grpId="0"/>
          <p:bldP spid="2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2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left)">
                                          <p:cBhvr>
                                            <p:cTn id="12" dur="500"/>
                                            <p:tgtEl>
                                              <p:spTgt spid="22"/>
                                            </p:tgtEl>
                                          </p:cBhvr>
                                        </p:animEffect>
                                      </p:childTnLst>
                                    </p:cTn>
                                  </p:par>
                                </p:childTnLst>
                              </p:cTn>
                            </p:par>
                            <p:par>
                              <p:cTn id="13" fill="hold">
                                <p:stCondLst>
                                  <p:cond delay="1500"/>
                                </p:stCondLst>
                                <p:childTnLst>
                                  <p:par>
                                    <p:cTn id="14" presetID="53" presetClass="entr" presetSubtype="16"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 calcmode="lin" valueType="num">
                                          <p:cBhvr>
                                            <p:cTn id="16" dur="500" fill="hold"/>
                                            <p:tgtEl>
                                              <p:spTgt spid="17"/>
                                            </p:tgtEl>
                                            <p:attrNameLst>
                                              <p:attrName>ppt_w</p:attrName>
                                            </p:attrNameLst>
                                          </p:cBhvr>
                                          <p:tavLst>
                                            <p:tav tm="0">
                                              <p:val>
                                                <p:fltVal val="0"/>
                                              </p:val>
                                            </p:tav>
                                            <p:tav tm="100000">
                                              <p:val>
                                                <p:strVal val="#ppt_w"/>
                                              </p:val>
                                            </p:tav>
                                          </p:tavLst>
                                        </p:anim>
                                        <p:anim calcmode="lin" valueType="num">
                                          <p:cBhvr>
                                            <p:cTn id="17" dur="500" fill="hold"/>
                                            <p:tgtEl>
                                              <p:spTgt spid="17"/>
                                            </p:tgtEl>
                                            <p:attrNameLst>
                                              <p:attrName>ppt_h</p:attrName>
                                            </p:attrNameLst>
                                          </p:cBhvr>
                                          <p:tavLst>
                                            <p:tav tm="0">
                                              <p:val>
                                                <p:fltVal val="0"/>
                                              </p:val>
                                            </p:tav>
                                            <p:tav tm="100000">
                                              <p:val>
                                                <p:strVal val="#ppt_h"/>
                                              </p:val>
                                            </p:tav>
                                          </p:tavLst>
                                        </p:anim>
                                        <p:animEffect transition="in" filter="fade">
                                          <p:cBhvr>
                                            <p:cTn id="18" dur="500"/>
                                            <p:tgtEl>
                                              <p:spTgt spid="17"/>
                                            </p:tgtEl>
                                          </p:cBhvr>
                                        </p:animEffect>
                                      </p:childTnLst>
                                    </p:cTn>
                                  </p:par>
                                </p:childTnLst>
                              </p:cTn>
                            </p:par>
                            <p:par>
                              <p:cTn id="19" fill="hold">
                                <p:stCondLst>
                                  <p:cond delay="2000"/>
                                </p:stCondLst>
                                <p:childTnLst>
                                  <p:par>
                                    <p:cTn id="20" presetID="2" presetClass="entr" presetSubtype="4" accel="42000"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1000" fill="hold"/>
                                            <p:tgtEl>
                                              <p:spTgt spid="5"/>
                                            </p:tgtEl>
                                            <p:attrNameLst>
                                              <p:attrName>ppt_x</p:attrName>
                                            </p:attrNameLst>
                                          </p:cBhvr>
                                          <p:tavLst>
                                            <p:tav tm="0">
                                              <p:val>
                                                <p:strVal val="#ppt_x"/>
                                              </p:val>
                                            </p:tav>
                                            <p:tav tm="100000">
                                              <p:val>
                                                <p:strVal val="#ppt_x"/>
                                              </p:val>
                                            </p:tav>
                                          </p:tavLst>
                                        </p:anim>
                                        <p:anim calcmode="lin" valueType="num">
                                          <p:cBhvr additive="base">
                                            <p:cTn id="23" dur="1000" fill="hold"/>
                                            <p:tgtEl>
                                              <p:spTgt spid="5"/>
                                            </p:tgtEl>
                                            <p:attrNameLst>
                                              <p:attrName>ppt_y</p:attrName>
                                            </p:attrNameLst>
                                          </p:cBhvr>
                                          <p:tavLst>
                                            <p:tav tm="0">
                                              <p:val>
                                                <p:strVal val="1+#ppt_h/2"/>
                                              </p:val>
                                            </p:tav>
                                            <p:tav tm="100000">
                                              <p:val>
                                                <p:strVal val="#ppt_y"/>
                                              </p:val>
                                            </p:tav>
                                          </p:tavLst>
                                        </p:anim>
                                      </p:childTnLst>
                                    </p:cTn>
                                  </p:par>
                                </p:childTnLst>
                              </p:cTn>
                            </p:par>
                            <p:par>
                              <p:cTn id="24" fill="hold">
                                <p:stCondLst>
                                  <p:cond delay="3000"/>
                                </p:stCondLst>
                                <p:childTnLst>
                                  <p:par>
                                    <p:cTn id="25" presetID="22" presetClass="entr" presetSubtype="1"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up)">
                                          <p:cBhvr>
                                            <p:cTn id="27" dur="500"/>
                                            <p:tgtEl>
                                              <p:spTgt spid="21"/>
                                            </p:tgtEl>
                                          </p:cBhvr>
                                        </p:animEffect>
                                      </p:childTnLst>
                                    </p:cTn>
                                  </p:par>
                                </p:childTnLst>
                              </p:cTn>
                            </p:par>
                            <p:par>
                              <p:cTn id="28" fill="hold">
                                <p:stCondLst>
                                  <p:cond delay="3500"/>
                                </p:stCondLst>
                                <p:childTnLst>
                                  <p:par>
                                    <p:cTn id="29" presetID="2" presetClass="entr" presetSubtype="3" accel="52000"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1600" fill="hold"/>
                                            <p:tgtEl>
                                              <p:spTgt spid="8"/>
                                            </p:tgtEl>
                                            <p:attrNameLst>
                                              <p:attrName>ppt_x</p:attrName>
                                            </p:attrNameLst>
                                          </p:cBhvr>
                                          <p:tavLst>
                                            <p:tav tm="0">
                                              <p:val>
                                                <p:strVal val="1+#ppt_w/2"/>
                                              </p:val>
                                            </p:tav>
                                            <p:tav tm="100000">
                                              <p:val>
                                                <p:strVal val="#ppt_x"/>
                                              </p:val>
                                            </p:tav>
                                          </p:tavLst>
                                        </p:anim>
                                        <p:anim calcmode="lin" valueType="num">
                                          <p:cBhvr additive="base">
                                            <p:cTn id="32" dur="1600" fill="hold"/>
                                            <p:tgtEl>
                                              <p:spTgt spid="8"/>
                                            </p:tgtEl>
                                            <p:attrNameLst>
                                              <p:attrName>ppt_y</p:attrName>
                                            </p:attrNameLst>
                                          </p:cBhvr>
                                          <p:tavLst>
                                            <p:tav tm="0">
                                              <p:val>
                                                <p:strVal val="0-#ppt_h/2"/>
                                              </p:val>
                                            </p:tav>
                                            <p:tav tm="100000">
                                              <p:val>
                                                <p:strVal val="#ppt_y"/>
                                              </p:val>
                                            </p:tav>
                                          </p:tavLst>
                                        </p:anim>
                                      </p:childTnLst>
                                    </p:cTn>
                                  </p:par>
                                  <p:par>
                                    <p:cTn id="33" presetID="2" presetClass="entr" presetSubtype="2" accel="52000"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600" fill="hold"/>
                                            <p:tgtEl>
                                              <p:spTgt spid="11"/>
                                            </p:tgtEl>
                                            <p:attrNameLst>
                                              <p:attrName>ppt_x</p:attrName>
                                            </p:attrNameLst>
                                          </p:cBhvr>
                                          <p:tavLst>
                                            <p:tav tm="0">
                                              <p:val>
                                                <p:strVal val="1+#ppt_w/2"/>
                                              </p:val>
                                            </p:tav>
                                            <p:tav tm="100000">
                                              <p:val>
                                                <p:strVal val="#ppt_x"/>
                                              </p:val>
                                            </p:tav>
                                          </p:tavLst>
                                        </p:anim>
                                        <p:anim calcmode="lin" valueType="num">
                                          <p:cBhvr additive="base">
                                            <p:cTn id="36" dur="16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6" accel="52000" fill="hold" nodeType="with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1600" fill="hold"/>
                                            <p:tgtEl>
                                              <p:spTgt spid="14"/>
                                            </p:tgtEl>
                                            <p:attrNameLst>
                                              <p:attrName>ppt_x</p:attrName>
                                            </p:attrNameLst>
                                          </p:cBhvr>
                                          <p:tavLst>
                                            <p:tav tm="0">
                                              <p:val>
                                                <p:strVal val="1+#ppt_w/2"/>
                                              </p:val>
                                            </p:tav>
                                            <p:tav tm="100000">
                                              <p:val>
                                                <p:strVal val="#ppt_x"/>
                                              </p:val>
                                            </p:tav>
                                          </p:tavLst>
                                        </p:anim>
                                        <p:anim calcmode="lin" valueType="num">
                                          <p:cBhvr additive="base">
                                            <p:cTn id="40" dur="1600" fill="hold"/>
                                            <p:tgtEl>
                                              <p:spTgt spid="14"/>
                                            </p:tgtEl>
                                            <p:attrNameLst>
                                              <p:attrName>ppt_y</p:attrName>
                                            </p:attrNameLst>
                                          </p:cBhvr>
                                          <p:tavLst>
                                            <p:tav tm="0">
                                              <p:val>
                                                <p:strVal val="1+#ppt_h/2"/>
                                              </p:val>
                                            </p:tav>
                                            <p:tav tm="100000">
                                              <p:val>
                                                <p:strVal val="#ppt_y"/>
                                              </p:val>
                                            </p:tav>
                                          </p:tavLst>
                                        </p:anim>
                                      </p:childTnLst>
                                    </p:cTn>
                                  </p:par>
                                </p:childTnLst>
                              </p:cTn>
                            </p:par>
                            <p:par>
                              <p:cTn id="41" fill="hold">
                                <p:stCondLst>
                                  <p:cond delay="5100"/>
                                </p:stCondLst>
                                <p:childTnLst>
                                  <p:par>
                                    <p:cTn id="42" presetID="22" presetClass="entr" presetSubtype="8" fill="hold" grpId="0"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wipe(left)">
                                          <p:cBhvr>
                                            <p:cTn id="44" dur="500"/>
                                            <p:tgtEl>
                                              <p:spTgt spid="18"/>
                                            </p:tgtEl>
                                          </p:cBhvr>
                                        </p:animEffect>
                                      </p:childTnLst>
                                    </p:cTn>
                                  </p:par>
                                  <p:par>
                                    <p:cTn id="45" presetID="22" presetClass="entr" presetSubtype="8" fill="hold" grpId="0" nodeType="withEffect">
                                      <p:stCondLst>
                                        <p:cond delay="200"/>
                                      </p:stCondLst>
                                      <p:childTnLst>
                                        <p:set>
                                          <p:cBhvr>
                                            <p:cTn id="46" dur="1" fill="hold">
                                              <p:stCondLst>
                                                <p:cond delay="0"/>
                                              </p:stCondLst>
                                            </p:cTn>
                                            <p:tgtEl>
                                              <p:spTgt spid="19"/>
                                            </p:tgtEl>
                                            <p:attrNameLst>
                                              <p:attrName>style.visibility</p:attrName>
                                            </p:attrNameLst>
                                          </p:cBhvr>
                                          <p:to>
                                            <p:strVal val="visible"/>
                                          </p:to>
                                        </p:set>
                                        <p:animEffect transition="in" filter="wipe(left)">
                                          <p:cBhvr>
                                            <p:cTn id="47" dur="500"/>
                                            <p:tgtEl>
                                              <p:spTgt spid="19"/>
                                            </p:tgtEl>
                                          </p:cBhvr>
                                        </p:animEffect>
                                      </p:childTnLst>
                                    </p:cTn>
                                  </p:par>
                                  <p:par>
                                    <p:cTn id="48" presetID="22" presetClass="entr" presetSubtype="8" fill="hold" grpId="0" nodeType="withEffect">
                                      <p:stCondLst>
                                        <p:cond delay="400"/>
                                      </p:stCondLst>
                                      <p:childTnLst>
                                        <p:set>
                                          <p:cBhvr>
                                            <p:cTn id="49" dur="1" fill="hold">
                                              <p:stCondLst>
                                                <p:cond delay="0"/>
                                              </p:stCondLst>
                                            </p:cTn>
                                            <p:tgtEl>
                                              <p:spTgt spid="20"/>
                                            </p:tgtEl>
                                            <p:attrNameLst>
                                              <p:attrName>style.visibility</p:attrName>
                                            </p:attrNameLst>
                                          </p:cBhvr>
                                          <p:to>
                                            <p:strVal val="visible"/>
                                          </p:to>
                                        </p:set>
                                        <p:animEffect transition="in" filter="wipe(left)">
                                          <p:cBhvr>
                                            <p:cTn id="5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7" grpId="0"/>
          <p:bldP spid="18" grpId="0"/>
          <p:bldP spid="19" grpId="0"/>
          <p:bldP spid="20" grpId="0"/>
          <p:bldP spid="21"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2879813" y="366505"/>
            <a:ext cx="338437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dirty="0">
                <a:solidFill>
                  <a:srgbClr val="333333"/>
                </a:solidFill>
                <a:latin typeface="微软雅黑" panose="020B0503020204020204" pitchFamily="34" charset="-122"/>
                <a:ea typeface="微软雅黑" panose="020B0503020204020204" pitchFamily="34" charset="-122"/>
              </a:rPr>
              <a:t>点击添加标题文字内容</a:t>
            </a:r>
          </a:p>
        </p:txBody>
      </p:sp>
      <p:cxnSp>
        <p:nvCxnSpPr>
          <p:cNvPr id="88" name="直接连接符​​ 14"/>
          <p:cNvCxnSpPr/>
          <p:nvPr/>
        </p:nvCxnSpPr>
        <p:spPr>
          <a:xfrm>
            <a:off x="2441098" y="843558"/>
            <a:ext cx="426180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
        <p:nvSpPr>
          <p:cNvPr id="4" name="TextBox 1"/>
          <p:cNvSpPr txBox="1"/>
          <p:nvPr/>
        </p:nvSpPr>
        <p:spPr>
          <a:xfrm>
            <a:off x="571509" y="1275606"/>
            <a:ext cx="2780630" cy="752514"/>
          </a:xfrm>
          <a:prstGeom prst="rect">
            <a:avLst/>
          </a:prstGeom>
          <a:noFill/>
          <a:ln>
            <a:noFill/>
          </a:ln>
        </p:spPr>
        <p:txBody>
          <a:bodyPr wrap="square" rtlCol="0">
            <a:spAutoFit/>
          </a:bodyPr>
          <a:lstStyle/>
          <a:p>
            <a:pPr>
              <a:lnSpc>
                <a:spcPct val="130000"/>
              </a:lnSpc>
              <a:defRPr/>
            </a:pPr>
            <a:r>
              <a:rPr lang="zh-CN" altLang="en-US" sz="1100" dirty="0">
                <a:solidFill>
                  <a:prstClr val="black"/>
                </a:solidFill>
                <a:latin typeface="+mj-ea"/>
                <a:ea typeface="+mj-ea"/>
              </a:rPr>
              <a:t>点击输入简要文字内容，文字内容需概括精炼，不用多余的文字修饰，言简意赅的说明分项内容</a:t>
            </a:r>
            <a:r>
              <a:rPr lang="en-US" altLang="zh-CN" sz="1100" dirty="0">
                <a:solidFill>
                  <a:prstClr val="black"/>
                </a:solidFill>
                <a:latin typeface="+mj-ea"/>
                <a:ea typeface="+mj-ea"/>
              </a:rPr>
              <a:t>……</a:t>
            </a:r>
          </a:p>
        </p:txBody>
      </p:sp>
      <p:sp>
        <p:nvSpPr>
          <p:cNvPr id="5" name="TextBox 2"/>
          <p:cNvSpPr txBox="1"/>
          <p:nvPr/>
        </p:nvSpPr>
        <p:spPr>
          <a:xfrm>
            <a:off x="5725746" y="1829444"/>
            <a:ext cx="2520281" cy="752514"/>
          </a:xfrm>
          <a:prstGeom prst="rect">
            <a:avLst/>
          </a:prstGeom>
          <a:noFill/>
        </p:spPr>
        <p:txBody>
          <a:bodyPr wrap="square" rtlCol="0">
            <a:spAutoFit/>
          </a:bodyPr>
          <a:lstStyle/>
          <a:p>
            <a:pPr>
              <a:lnSpc>
                <a:spcPct val="130000"/>
              </a:lnSpc>
              <a:defRPr/>
            </a:pPr>
            <a:r>
              <a:rPr lang="en-US" altLang="zh-CN" sz="1100" dirty="0">
                <a:solidFill>
                  <a:prstClr val="black"/>
                </a:solidFill>
                <a:latin typeface="+mj-ea"/>
                <a:ea typeface="+mj-ea"/>
              </a:rPr>
              <a:t>01</a:t>
            </a:r>
            <a:r>
              <a:rPr lang="zh-CN" altLang="en-US" sz="1100" dirty="0">
                <a:solidFill>
                  <a:prstClr val="black"/>
                </a:solidFill>
                <a:latin typeface="+mj-ea"/>
                <a:ea typeface="+mj-ea"/>
              </a:rPr>
              <a:t>、点击输入简要文字内容，文字内容需概括精炼，不用多余的文字修饰，言简意赅的说明分项内容</a:t>
            </a:r>
            <a:r>
              <a:rPr lang="en-US" altLang="zh-CN" sz="1100" dirty="0">
                <a:solidFill>
                  <a:prstClr val="black"/>
                </a:solidFill>
                <a:latin typeface="+mj-ea"/>
                <a:ea typeface="+mj-ea"/>
              </a:rPr>
              <a:t>……</a:t>
            </a:r>
            <a:endParaRPr lang="zh-CN" altLang="en-US" sz="1100" dirty="0">
              <a:solidFill>
                <a:prstClr val="black"/>
              </a:solidFill>
              <a:latin typeface="+mj-ea"/>
              <a:ea typeface="+mj-ea"/>
            </a:endParaRPr>
          </a:p>
        </p:txBody>
      </p:sp>
      <p:sp>
        <p:nvSpPr>
          <p:cNvPr id="6" name="TextBox 5"/>
          <p:cNvSpPr txBox="1"/>
          <p:nvPr/>
        </p:nvSpPr>
        <p:spPr>
          <a:xfrm>
            <a:off x="2211426" y="3581265"/>
            <a:ext cx="954107" cy="284693"/>
          </a:xfrm>
          <a:prstGeom prst="rect">
            <a:avLst/>
          </a:prstGeom>
          <a:noFill/>
          <a:ln>
            <a:noFill/>
          </a:ln>
        </p:spPr>
        <p:txBody>
          <a:bodyPr wrap="none" rtlCol="0">
            <a:spAutoFit/>
          </a:bodyPr>
          <a:lstStyle/>
          <a:p>
            <a:pPr>
              <a:lnSpc>
                <a:spcPts val="1500"/>
              </a:lnSpc>
            </a:pPr>
            <a:r>
              <a:rPr lang="zh-CN" altLang="en-US" sz="1500" dirty="0">
                <a:solidFill>
                  <a:schemeClr val="accent1"/>
                </a:solidFill>
                <a:latin typeface="+mj-ea"/>
                <a:ea typeface="+mj-ea"/>
              </a:rPr>
              <a:t>标题内容</a:t>
            </a:r>
          </a:p>
        </p:txBody>
      </p:sp>
      <p:sp>
        <p:nvSpPr>
          <p:cNvPr id="7" name="TextBox 6"/>
          <p:cNvSpPr txBox="1"/>
          <p:nvPr/>
        </p:nvSpPr>
        <p:spPr>
          <a:xfrm>
            <a:off x="3923929" y="2571751"/>
            <a:ext cx="954107" cy="284693"/>
          </a:xfrm>
          <a:prstGeom prst="rect">
            <a:avLst/>
          </a:prstGeom>
          <a:noFill/>
          <a:ln>
            <a:noFill/>
          </a:ln>
        </p:spPr>
        <p:txBody>
          <a:bodyPr wrap="none" rtlCol="0">
            <a:spAutoFit/>
          </a:bodyPr>
          <a:lstStyle/>
          <a:p>
            <a:pPr>
              <a:lnSpc>
                <a:spcPts val="1500"/>
              </a:lnSpc>
            </a:pPr>
            <a:r>
              <a:rPr lang="zh-CN" altLang="en-US" sz="1500" dirty="0">
                <a:solidFill>
                  <a:schemeClr val="accent2"/>
                </a:solidFill>
                <a:latin typeface="+mj-ea"/>
                <a:ea typeface="+mj-ea"/>
              </a:rPr>
              <a:t>标题内容</a:t>
            </a:r>
            <a:endParaRPr lang="en-US" altLang="zh-CN" sz="1500" dirty="0">
              <a:solidFill>
                <a:schemeClr val="accent2"/>
              </a:solidFill>
              <a:latin typeface="+mj-ea"/>
              <a:ea typeface="+mj-ea"/>
            </a:endParaRPr>
          </a:p>
        </p:txBody>
      </p:sp>
      <p:sp>
        <p:nvSpPr>
          <p:cNvPr id="8" name="TextBox 7"/>
          <p:cNvSpPr txBox="1"/>
          <p:nvPr/>
        </p:nvSpPr>
        <p:spPr>
          <a:xfrm>
            <a:off x="5752436" y="1536358"/>
            <a:ext cx="954107" cy="284693"/>
          </a:xfrm>
          <a:prstGeom prst="rect">
            <a:avLst/>
          </a:prstGeom>
          <a:noFill/>
          <a:ln>
            <a:noFill/>
          </a:ln>
        </p:spPr>
        <p:txBody>
          <a:bodyPr wrap="none" rtlCol="0">
            <a:spAutoFit/>
          </a:bodyPr>
          <a:lstStyle/>
          <a:p>
            <a:pPr>
              <a:lnSpc>
                <a:spcPts val="1500"/>
              </a:lnSpc>
            </a:pPr>
            <a:r>
              <a:rPr lang="zh-CN" altLang="en-US" sz="1500" dirty="0">
                <a:solidFill>
                  <a:schemeClr val="accent3"/>
                </a:solidFill>
                <a:latin typeface="+mj-ea"/>
                <a:ea typeface="+mj-ea"/>
              </a:rPr>
              <a:t>标题内容</a:t>
            </a:r>
          </a:p>
        </p:txBody>
      </p:sp>
      <p:grpSp>
        <p:nvGrpSpPr>
          <p:cNvPr id="9" name="组合 8"/>
          <p:cNvGrpSpPr/>
          <p:nvPr/>
        </p:nvGrpSpPr>
        <p:grpSpPr>
          <a:xfrm>
            <a:off x="4755444" y="1307799"/>
            <a:ext cx="914014" cy="914014"/>
            <a:chOff x="5105593" y="1379191"/>
            <a:chExt cx="914014" cy="914014"/>
          </a:xfrm>
        </p:grpSpPr>
        <p:grpSp>
          <p:nvGrpSpPr>
            <p:cNvPr id="10" name="组合 9"/>
            <p:cNvGrpSpPr/>
            <p:nvPr/>
          </p:nvGrpSpPr>
          <p:grpSpPr>
            <a:xfrm>
              <a:off x="5105593" y="1379191"/>
              <a:ext cx="914014" cy="914014"/>
              <a:chOff x="304800" y="673100"/>
              <a:chExt cx="4000500" cy="4000500"/>
            </a:xfrm>
            <a:effectLst>
              <a:outerShdw blurRad="444500" dist="254000" dir="810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black"/>
                  </a:solidFill>
                  <a:latin typeface="+mj-ea"/>
                  <a:ea typeface="+mj-ea"/>
                </a:endParaRPr>
              </a:p>
            </p:txBody>
          </p:sp>
          <p:sp>
            <p:nvSpPr>
              <p:cNvPr id="13" name="椭圆 1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white"/>
                  </a:solidFill>
                  <a:latin typeface="+mj-ea"/>
                  <a:ea typeface="+mj-ea"/>
                </a:endParaRPr>
              </a:p>
            </p:txBody>
          </p:sp>
        </p:grpSp>
        <p:sp>
          <p:nvSpPr>
            <p:cNvPr id="11" name="TextBox 10"/>
            <p:cNvSpPr txBox="1"/>
            <p:nvPr/>
          </p:nvSpPr>
          <p:spPr>
            <a:xfrm>
              <a:off x="5314943" y="1628156"/>
              <a:ext cx="441146" cy="400110"/>
            </a:xfrm>
            <a:prstGeom prst="rect">
              <a:avLst/>
            </a:prstGeom>
            <a:noFill/>
          </p:spPr>
          <p:txBody>
            <a:bodyPr wrap="none" rtlCol="0">
              <a:spAutoFit/>
            </a:bodyPr>
            <a:lstStyle/>
            <a:p>
              <a:r>
                <a:rPr lang="en-US" altLang="zh-CN" sz="2000" dirty="0">
                  <a:solidFill>
                    <a:schemeClr val="accent3"/>
                  </a:solidFill>
                  <a:latin typeface="+mj-ea"/>
                  <a:ea typeface="+mj-ea"/>
                </a:rPr>
                <a:t>03</a:t>
              </a:r>
              <a:endParaRPr lang="zh-CN" altLang="en-US" sz="2000" dirty="0">
                <a:solidFill>
                  <a:schemeClr val="accent3"/>
                </a:solidFill>
                <a:latin typeface="+mj-ea"/>
                <a:ea typeface="+mj-ea"/>
              </a:endParaRPr>
            </a:p>
          </p:txBody>
        </p:sp>
      </p:grpSp>
      <p:grpSp>
        <p:nvGrpSpPr>
          <p:cNvPr id="14" name="组合 13"/>
          <p:cNvGrpSpPr/>
          <p:nvPr/>
        </p:nvGrpSpPr>
        <p:grpSpPr>
          <a:xfrm>
            <a:off x="2895131" y="2260581"/>
            <a:ext cx="914014" cy="914014"/>
            <a:chOff x="3245280" y="2331973"/>
            <a:chExt cx="914014" cy="914014"/>
          </a:xfrm>
        </p:grpSpPr>
        <p:grpSp>
          <p:nvGrpSpPr>
            <p:cNvPr id="15" name="组合 14"/>
            <p:cNvGrpSpPr/>
            <p:nvPr/>
          </p:nvGrpSpPr>
          <p:grpSpPr>
            <a:xfrm>
              <a:off x="3245280" y="2331973"/>
              <a:ext cx="914014" cy="914014"/>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black"/>
                  </a:solidFill>
                  <a:latin typeface="+mj-ea"/>
                  <a:ea typeface="+mj-ea"/>
                </a:endParaRPr>
              </a:p>
            </p:txBody>
          </p:sp>
          <p:sp>
            <p:nvSpPr>
              <p:cNvPr id="18" name="椭圆 1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white"/>
                  </a:solidFill>
                  <a:latin typeface="+mj-ea"/>
                  <a:ea typeface="+mj-ea"/>
                </a:endParaRPr>
              </a:p>
            </p:txBody>
          </p:sp>
        </p:grpSp>
        <p:sp>
          <p:nvSpPr>
            <p:cNvPr id="16" name="TextBox 15"/>
            <p:cNvSpPr txBox="1"/>
            <p:nvPr/>
          </p:nvSpPr>
          <p:spPr>
            <a:xfrm>
              <a:off x="3424802" y="2571135"/>
              <a:ext cx="441146" cy="400110"/>
            </a:xfrm>
            <a:prstGeom prst="rect">
              <a:avLst/>
            </a:prstGeom>
            <a:noFill/>
          </p:spPr>
          <p:txBody>
            <a:bodyPr wrap="none" rtlCol="0">
              <a:spAutoFit/>
            </a:bodyPr>
            <a:lstStyle/>
            <a:p>
              <a:r>
                <a:rPr lang="en-US" altLang="zh-CN" sz="2000" dirty="0">
                  <a:solidFill>
                    <a:schemeClr val="accent2"/>
                  </a:solidFill>
                  <a:latin typeface="+mj-ea"/>
                  <a:ea typeface="+mj-ea"/>
                </a:rPr>
                <a:t>02</a:t>
              </a:r>
              <a:endParaRPr lang="zh-CN" altLang="en-US" sz="2000" dirty="0">
                <a:solidFill>
                  <a:schemeClr val="accent2"/>
                </a:solidFill>
                <a:latin typeface="+mj-ea"/>
                <a:ea typeface="+mj-ea"/>
              </a:endParaRPr>
            </a:p>
          </p:txBody>
        </p:sp>
      </p:grpSp>
      <p:grpSp>
        <p:nvGrpSpPr>
          <p:cNvPr id="19" name="组合 18"/>
          <p:cNvGrpSpPr/>
          <p:nvPr/>
        </p:nvGrpSpPr>
        <p:grpSpPr>
          <a:xfrm>
            <a:off x="1226706" y="3197313"/>
            <a:ext cx="914014" cy="914014"/>
            <a:chOff x="1278794" y="3334906"/>
            <a:chExt cx="914014" cy="914014"/>
          </a:xfrm>
        </p:grpSpPr>
        <p:grpSp>
          <p:nvGrpSpPr>
            <p:cNvPr id="20" name="组合 19"/>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22" name="同心圆 2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black"/>
                  </a:solidFill>
                  <a:latin typeface="+mj-ea"/>
                  <a:ea typeface="+mj-ea"/>
                </a:endParaRPr>
              </a:p>
            </p:txBody>
          </p:sp>
          <p:sp>
            <p:nvSpPr>
              <p:cNvPr id="23" name="椭圆 2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white"/>
                  </a:solidFill>
                  <a:latin typeface="+mj-ea"/>
                  <a:ea typeface="+mj-ea"/>
                </a:endParaRPr>
              </a:p>
            </p:txBody>
          </p:sp>
        </p:grpSp>
        <p:sp>
          <p:nvSpPr>
            <p:cNvPr id="21" name="TextBox 20"/>
            <p:cNvSpPr txBox="1"/>
            <p:nvPr/>
          </p:nvSpPr>
          <p:spPr>
            <a:xfrm>
              <a:off x="1483792" y="3591858"/>
              <a:ext cx="441146" cy="400110"/>
            </a:xfrm>
            <a:prstGeom prst="rect">
              <a:avLst/>
            </a:prstGeom>
            <a:noFill/>
          </p:spPr>
          <p:txBody>
            <a:bodyPr wrap="none" rtlCol="0">
              <a:spAutoFit/>
            </a:bodyPr>
            <a:lstStyle/>
            <a:p>
              <a:r>
                <a:rPr lang="en-US" altLang="zh-CN" sz="2000" dirty="0">
                  <a:solidFill>
                    <a:schemeClr val="accent1"/>
                  </a:solidFill>
                  <a:latin typeface="+mj-ea"/>
                  <a:ea typeface="+mj-ea"/>
                </a:rPr>
                <a:t>01</a:t>
              </a:r>
              <a:endParaRPr lang="zh-CN" altLang="en-US" sz="2000" dirty="0">
                <a:solidFill>
                  <a:schemeClr val="accent1"/>
                </a:solidFill>
                <a:latin typeface="+mj-ea"/>
                <a:ea typeface="+mj-ea"/>
              </a:endParaRPr>
            </a:p>
          </p:txBody>
        </p:sp>
      </p:grpSp>
      <p:sp>
        <p:nvSpPr>
          <p:cNvPr id="24" name="TextBox 23"/>
          <p:cNvSpPr txBox="1"/>
          <p:nvPr/>
        </p:nvSpPr>
        <p:spPr>
          <a:xfrm>
            <a:off x="4874216" y="2853771"/>
            <a:ext cx="2520281" cy="752514"/>
          </a:xfrm>
          <a:prstGeom prst="rect">
            <a:avLst/>
          </a:prstGeom>
          <a:noFill/>
        </p:spPr>
        <p:txBody>
          <a:bodyPr wrap="square" rtlCol="0">
            <a:spAutoFit/>
          </a:bodyPr>
          <a:lstStyle/>
          <a:p>
            <a:pPr>
              <a:lnSpc>
                <a:spcPct val="130000"/>
              </a:lnSpc>
              <a:defRPr/>
            </a:pPr>
            <a:r>
              <a:rPr lang="en-US" altLang="zh-CN" sz="1100" dirty="0">
                <a:solidFill>
                  <a:prstClr val="black"/>
                </a:solidFill>
                <a:latin typeface="+mj-ea"/>
                <a:ea typeface="+mj-ea"/>
              </a:rPr>
              <a:t>02</a:t>
            </a:r>
            <a:r>
              <a:rPr lang="zh-CN" altLang="en-US" sz="1100" dirty="0">
                <a:solidFill>
                  <a:prstClr val="black"/>
                </a:solidFill>
                <a:latin typeface="+mj-ea"/>
                <a:ea typeface="+mj-ea"/>
              </a:rPr>
              <a:t>、点击输入简要文字内容，文字内容需概括精炼，不用多余的文字修饰，言简意赅的说明分项内容</a:t>
            </a:r>
            <a:r>
              <a:rPr lang="en-US" altLang="zh-CN" sz="1100" dirty="0">
                <a:solidFill>
                  <a:prstClr val="black"/>
                </a:solidFill>
                <a:latin typeface="+mj-ea"/>
                <a:ea typeface="+mj-ea"/>
              </a:rPr>
              <a:t>……</a:t>
            </a:r>
            <a:endParaRPr lang="zh-CN" altLang="en-US" sz="1100" dirty="0">
              <a:solidFill>
                <a:prstClr val="black"/>
              </a:solidFill>
              <a:latin typeface="+mj-ea"/>
              <a:ea typeface="+mj-ea"/>
            </a:endParaRPr>
          </a:p>
        </p:txBody>
      </p:sp>
      <p:sp>
        <p:nvSpPr>
          <p:cNvPr id="25" name="TextBox 24"/>
          <p:cNvSpPr txBox="1"/>
          <p:nvPr/>
        </p:nvSpPr>
        <p:spPr>
          <a:xfrm>
            <a:off x="3419873" y="3864659"/>
            <a:ext cx="2520281" cy="752514"/>
          </a:xfrm>
          <a:prstGeom prst="rect">
            <a:avLst/>
          </a:prstGeom>
          <a:noFill/>
        </p:spPr>
        <p:txBody>
          <a:bodyPr wrap="square" rtlCol="0">
            <a:spAutoFit/>
          </a:bodyPr>
          <a:lstStyle/>
          <a:p>
            <a:pPr>
              <a:lnSpc>
                <a:spcPct val="130000"/>
              </a:lnSpc>
              <a:defRPr/>
            </a:pPr>
            <a:r>
              <a:rPr lang="en-US" altLang="zh-CN" sz="1100" dirty="0">
                <a:solidFill>
                  <a:prstClr val="black"/>
                </a:solidFill>
                <a:latin typeface="+mj-ea"/>
                <a:ea typeface="+mj-ea"/>
              </a:rPr>
              <a:t>03</a:t>
            </a:r>
            <a:r>
              <a:rPr lang="zh-CN" altLang="en-US" sz="1100" dirty="0">
                <a:solidFill>
                  <a:prstClr val="black"/>
                </a:solidFill>
                <a:latin typeface="+mj-ea"/>
                <a:ea typeface="+mj-ea"/>
              </a:rPr>
              <a:t>、点击输入简要文字内容，文字内容需概括精炼，不用多余的文字修饰，言简意赅的说明分项内容</a:t>
            </a:r>
            <a:r>
              <a:rPr lang="en-US" altLang="zh-CN" sz="1100" dirty="0">
                <a:solidFill>
                  <a:prstClr val="black"/>
                </a:solidFill>
                <a:latin typeface="+mj-ea"/>
                <a:ea typeface="+mj-ea"/>
              </a:rPr>
              <a:t>……</a:t>
            </a:r>
            <a:endParaRPr lang="zh-CN" altLang="en-US" sz="1100" dirty="0">
              <a:solidFill>
                <a:prstClr val="black"/>
              </a:solidFill>
              <a:latin typeface="+mj-ea"/>
              <a:ea typeface="+mj-ea"/>
            </a:endParaRPr>
          </a:p>
        </p:txBody>
      </p:sp>
    </p:spTree>
    <p:extLst>
      <p:ext uri="{BB962C8B-B14F-4D97-AF65-F5344CB8AC3E}">
        <p14:creationId xmlns:p14="http://schemas.microsoft.com/office/powerpoint/2010/main" val="4277727928"/>
      </p:ext>
    </p:extLst>
  </p:cSld>
  <p:clrMapOvr>
    <a:masterClrMapping/>
  </p:clrMapOvr>
  <mc:AlternateContent xmlns:mc="http://schemas.openxmlformats.org/markup-compatibility/2006" xmlns:p14="http://schemas.microsoft.com/office/powerpoint/2010/main">
    <mc:Choice Requires="p14">
      <p:transition p14:dur="10" advClick="0" advTm="5000">
        <p:random/>
      </p:transition>
    </mc:Choice>
    <mc:Fallback xmlns="">
      <p:transition advClick="0" advTm="500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4000">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14:bounceEnd="44000">
                                          <p:cBhvr additive="base">
                                            <p:cTn id="7" dur="500" fill="hold"/>
                                            <p:tgtEl>
                                              <p:spTgt spid="19"/>
                                            </p:tgtEl>
                                            <p:attrNameLst>
                                              <p:attrName>ppt_x</p:attrName>
                                            </p:attrNameLst>
                                          </p:cBhvr>
                                          <p:tavLst>
                                            <p:tav tm="0">
                                              <p:val>
                                                <p:strVal val="#ppt_x"/>
                                              </p:val>
                                            </p:tav>
                                            <p:tav tm="100000">
                                              <p:val>
                                                <p:strVal val="#ppt_x"/>
                                              </p:val>
                                            </p:tav>
                                          </p:tavLst>
                                        </p:anim>
                                        <p:anim calcmode="lin" valueType="num" p14:bounceEnd="44000">
                                          <p:cBhvr additive="base">
                                            <p:cTn id="8" dur="500" fill="hold"/>
                                            <p:tgtEl>
                                              <p:spTgt spid="1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44000">
                                      <p:stCondLst>
                                        <p:cond delay="300"/>
                                      </p:stCondLst>
                                      <p:childTnLst>
                                        <p:set>
                                          <p:cBhvr>
                                            <p:cTn id="10" dur="1" fill="hold">
                                              <p:stCondLst>
                                                <p:cond delay="0"/>
                                              </p:stCondLst>
                                            </p:cTn>
                                            <p:tgtEl>
                                              <p:spTgt spid="14"/>
                                            </p:tgtEl>
                                            <p:attrNameLst>
                                              <p:attrName>style.visibility</p:attrName>
                                            </p:attrNameLst>
                                          </p:cBhvr>
                                          <p:to>
                                            <p:strVal val="visible"/>
                                          </p:to>
                                        </p:set>
                                        <p:anim calcmode="lin" valueType="num" p14:bounceEnd="44000">
                                          <p:cBhvr additive="base">
                                            <p:cTn id="11" dur="500" fill="hold"/>
                                            <p:tgtEl>
                                              <p:spTgt spid="14"/>
                                            </p:tgtEl>
                                            <p:attrNameLst>
                                              <p:attrName>ppt_x</p:attrName>
                                            </p:attrNameLst>
                                          </p:cBhvr>
                                          <p:tavLst>
                                            <p:tav tm="0">
                                              <p:val>
                                                <p:strVal val="#ppt_x"/>
                                              </p:val>
                                            </p:tav>
                                            <p:tav tm="100000">
                                              <p:val>
                                                <p:strVal val="#ppt_x"/>
                                              </p:val>
                                            </p:tav>
                                          </p:tavLst>
                                        </p:anim>
                                        <p:anim calcmode="lin" valueType="num" p14:bounceEnd="44000">
                                          <p:cBhvr additive="base">
                                            <p:cTn id="12" dur="500" fill="hold"/>
                                            <p:tgtEl>
                                              <p:spTgt spid="14"/>
                                            </p:tgtEl>
                                            <p:attrNameLst>
                                              <p:attrName>ppt_y</p:attrName>
                                            </p:attrNameLst>
                                          </p:cBhvr>
                                          <p:tavLst>
                                            <p:tav tm="0">
                                              <p:val>
                                                <p:strVal val="1+#ppt_h/2"/>
                                              </p:val>
                                            </p:tav>
                                            <p:tav tm="100000">
                                              <p:val>
                                                <p:strVal val="#ppt_y"/>
                                              </p:val>
                                            </p:tav>
                                          </p:tavLst>
                                        </p:anim>
                                      </p:childTnLst>
                                    </p:cTn>
                                  </p:par>
                                  <p:par>
                                    <p:cTn id="13" presetID="12" presetClass="entr" presetSubtype="8" fill="hold" grpId="0" nodeType="withEffect">
                                      <p:stCondLst>
                                        <p:cond delay="30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p:tgtEl>
                                              <p:spTgt spid="6"/>
                                            </p:tgtEl>
                                            <p:attrNameLst>
                                              <p:attrName>ppt_x</p:attrName>
                                            </p:attrNameLst>
                                          </p:cBhvr>
                                          <p:tavLst>
                                            <p:tav tm="0">
                                              <p:val>
                                                <p:strVal val="#ppt_x-#ppt_w*1.125000"/>
                                              </p:val>
                                            </p:tav>
                                            <p:tav tm="100000">
                                              <p:val>
                                                <p:strVal val="#ppt_x"/>
                                              </p:val>
                                            </p:tav>
                                          </p:tavLst>
                                        </p:anim>
                                        <p:animEffect transition="in" filter="wipe(right)">
                                          <p:cBhvr>
                                            <p:cTn id="16" dur="500"/>
                                            <p:tgtEl>
                                              <p:spTgt spid="6"/>
                                            </p:tgtEl>
                                          </p:cBhvr>
                                        </p:animEffect>
                                      </p:childTnLst>
                                    </p:cTn>
                                  </p:par>
                                  <p:par>
                                    <p:cTn id="17" presetID="2" presetClass="entr" presetSubtype="4" fill="hold" nodeType="withEffect" p14:presetBounceEnd="44000">
                                      <p:stCondLst>
                                        <p:cond delay="600"/>
                                      </p:stCondLst>
                                      <p:childTnLst>
                                        <p:set>
                                          <p:cBhvr>
                                            <p:cTn id="18" dur="1" fill="hold">
                                              <p:stCondLst>
                                                <p:cond delay="0"/>
                                              </p:stCondLst>
                                            </p:cTn>
                                            <p:tgtEl>
                                              <p:spTgt spid="9"/>
                                            </p:tgtEl>
                                            <p:attrNameLst>
                                              <p:attrName>style.visibility</p:attrName>
                                            </p:attrNameLst>
                                          </p:cBhvr>
                                          <p:to>
                                            <p:strVal val="visible"/>
                                          </p:to>
                                        </p:set>
                                        <p:anim calcmode="lin" valueType="num" p14:bounceEnd="44000">
                                          <p:cBhvr additive="base">
                                            <p:cTn id="19" dur="500" fill="hold"/>
                                            <p:tgtEl>
                                              <p:spTgt spid="9"/>
                                            </p:tgtEl>
                                            <p:attrNameLst>
                                              <p:attrName>ppt_x</p:attrName>
                                            </p:attrNameLst>
                                          </p:cBhvr>
                                          <p:tavLst>
                                            <p:tav tm="0">
                                              <p:val>
                                                <p:strVal val="#ppt_x"/>
                                              </p:val>
                                            </p:tav>
                                            <p:tav tm="100000">
                                              <p:val>
                                                <p:strVal val="#ppt_x"/>
                                              </p:val>
                                            </p:tav>
                                          </p:tavLst>
                                        </p:anim>
                                        <p:anim calcmode="lin" valueType="num" p14:bounceEnd="44000">
                                          <p:cBhvr additive="base">
                                            <p:cTn id="20" dur="500" fill="hold"/>
                                            <p:tgtEl>
                                              <p:spTgt spid="9"/>
                                            </p:tgtEl>
                                            <p:attrNameLst>
                                              <p:attrName>ppt_y</p:attrName>
                                            </p:attrNameLst>
                                          </p:cBhvr>
                                          <p:tavLst>
                                            <p:tav tm="0">
                                              <p:val>
                                                <p:strVal val="1+#ppt_h/2"/>
                                              </p:val>
                                            </p:tav>
                                            <p:tav tm="100000">
                                              <p:val>
                                                <p:strVal val="#ppt_y"/>
                                              </p:val>
                                            </p:tav>
                                          </p:tavLst>
                                        </p:anim>
                                      </p:childTnLst>
                                    </p:cTn>
                                  </p:par>
                                  <p:par>
                                    <p:cTn id="21" presetID="12" presetClass="entr" presetSubtype="8" fill="hold" grpId="0" nodeType="withEffect">
                                      <p:stCondLst>
                                        <p:cond delay="60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p:tgtEl>
                                              <p:spTgt spid="7"/>
                                            </p:tgtEl>
                                            <p:attrNameLst>
                                              <p:attrName>ppt_x</p:attrName>
                                            </p:attrNameLst>
                                          </p:cBhvr>
                                          <p:tavLst>
                                            <p:tav tm="0">
                                              <p:val>
                                                <p:strVal val="#ppt_x-#ppt_w*1.125000"/>
                                              </p:val>
                                            </p:tav>
                                            <p:tav tm="100000">
                                              <p:val>
                                                <p:strVal val="#ppt_x"/>
                                              </p:val>
                                            </p:tav>
                                          </p:tavLst>
                                        </p:anim>
                                        <p:animEffect transition="in" filter="wipe(right)">
                                          <p:cBhvr>
                                            <p:cTn id="24" dur="500"/>
                                            <p:tgtEl>
                                              <p:spTgt spid="7"/>
                                            </p:tgtEl>
                                          </p:cBhvr>
                                        </p:animEffect>
                                      </p:childTnLst>
                                    </p:cTn>
                                  </p:par>
                                  <p:par>
                                    <p:cTn id="25" presetID="12" presetClass="entr" presetSubtype="8" fill="hold" grpId="0" nodeType="withEffect">
                                      <p:stCondLst>
                                        <p:cond delay="90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p:tgtEl>
                                              <p:spTgt spid="8"/>
                                            </p:tgtEl>
                                            <p:attrNameLst>
                                              <p:attrName>ppt_x</p:attrName>
                                            </p:attrNameLst>
                                          </p:cBhvr>
                                          <p:tavLst>
                                            <p:tav tm="0">
                                              <p:val>
                                                <p:strVal val="#ppt_x-#ppt_w*1.125000"/>
                                              </p:val>
                                            </p:tav>
                                            <p:tav tm="100000">
                                              <p:val>
                                                <p:strVal val="#ppt_x"/>
                                              </p:val>
                                            </p:tav>
                                          </p:tavLst>
                                        </p:anim>
                                        <p:animEffect transition="in" filter="wipe(right)">
                                          <p:cBhvr>
                                            <p:cTn id="28" dur="500"/>
                                            <p:tgtEl>
                                              <p:spTgt spid="8"/>
                                            </p:tgtEl>
                                          </p:cBhvr>
                                        </p:animEffect>
                                      </p:childTnLst>
                                    </p:cTn>
                                  </p:par>
                                </p:childTnLst>
                              </p:cTn>
                            </p:par>
                            <p:par>
                              <p:cTn id="29" fill="hold">
                                <p:stCondLst>
                                  <p:cond delay="1400"/>
                                </p:stCondLst>
                                <p:childTnLst>
                                  <p:par>
                                    <p:cTn id="30" presetID="18" presetClass="entr" presetSubtype="3" fill="hold" grpId="0" nodeType="after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strips(upRight)">
                                          <p:cBhvr>
                                            <p:cTn id="32" dur="500"/>
                                            <p:tgtEl>
                                              <p:spTgt spid="4"/>
                                            </p:tgtEl>
                                          </p:cBhvr>
                                        </p:animEffect>
                                      </p:childTnLst>
                                    </p:cTn>
                                  </p:par>
                                  <p:par>
                                    <p:cTn id="33" presetID="18" presetClass="entr" presetSubtype="3" fill="hold" grpId="0" nodeType="withEffect">
                                      <p:stCondLst>
                                        <p:cond delay="300"/>
                                      </p:stCondLst>
                                      <p:childTnLst>
                                        <p:set>
                                          <p:cBhvr>
                                            <p:cTn id="34" dur="1" fill="hold">
                                              <p:stCondLst>
                                                <p:cond delay="0"/>
                                              </p:stCondLst>
                                            </p:cTn>
                                            <p:tgtEl>
                                              <p:spTgt spid="5"/>
                                            </p:tgtEl>
                                            <p:attrNameLst>
                                              <p:attrName>style.visibility</p:attrName>
                                            </p:attrNameLst>
                                          </p:cBhvr>
                                          <p:to>
                                            <p:strVal val="visible"/>
                                          </p:to>
                                        </p:set>
                                        <p:animEffect transition="in" filter="strips(upRight)">
                                          <p:cBhvr>
                                            <p:cTn id="35" dur="500"/>
                                            <p:tgtEl>
                                              <p:spTgt spid="5"/>
                                            </p:tgtEl>
                                          </p:cBhvr>
                                        </p:animEffect>
                                      </p:childTnLst>
                                    </p:cTn>
                                  </p:par>
                                  <p:par>
                                    <p:cTn id="36" presetID="18" presetClass="entr" presetSubtype="3" fill="hold" grpId="0" nodeType="withEffect">
                                      <p:stCondLst>
                                        <p:cond delay="600"/>
                                      </p:stCondLst>
                                      <p:childTnLst>
                                        <p:set>
                                          <p:cBhvr>
                                            <p:cTn id="37" dur="1" fill="hold">
                                              <p:stCondLst>
                                                <p:cond delay="0"/>
                                              </p:stCondLst>
                                            </p:cTn>
                                            <p:tgtEl>
                                              <p:spTgt spid="24"/>
                                            </p:tgtEl>
                                            <p:attrNameLst>
                                              <p:attrName>style.visibility</p:attrName>
                                            </p:attrNameLst>
                                          </p:cBhvr>
                                          <p:to>
                                            <p:strVal val="visible"/>
                                          </p:to>
                                        </p:set>
                                        <p:animEffect transition="in" filter="strips(upRight)">
                                          <p:cBhvr>
                                            <p:cTn id="38" dur="500"/>
                                            <p:tgtEl>
                                              <p:spTgt spid="24"/>
                                            </p:tgtEl>
                                          </p:cBhvr>
                                        </p:animEffect>
                                      </p:childTnLst>
                                    </p:cTn>
                                  </p:par>
                                  <p:par>
                                    <p:cTn id="39" presetID="18" presetClass="entr" presetSubtype="3" fill="hold" grpId="0" nodeType="withEffect">
                                      <p:stCondLst>
                                        <p:cond delay="900"/>
                                      </p:stCondLst>
                                      <p:childTnLst>
                                        <p:set>
                                          <p:cBhvr>
                                            <p:cTn id="40" dur="1" fill="hold">
                                              <p:stCondLst>
                                                <p:cond delay="0"/>
                                              </p:stCondLst>
                                            </p:cTn>
                                            <p:tgtEl>
                                              <p:spTgt spid="25"/>
                                            </p:tgtEl>
                                            <p:attrNameLst>
                                              <p:attrName>style.visibility</p:attrName>
                                            </p:attrNameLst>
                                          </p:cBhvr>
                                          <p:to>
                                            <p:strVal val="visible"/>
                                          </p:to>
                                        </p:set>
                                        <p:animEffect transition="in" filter="strips(upRight)">
                                          <p:cBhvr>
                                            <p:cTn id="4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24"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30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1+#ppt_h/2"/>
                                              </p:val>
                                            </p:tav>
                                            <p:tav tm="100000">
                                              <p:val>
                                                <p:strVal val="#ppt_y"/>
                                              </p:val>
                                            </p:tav>
                                          </p:tavLst>
                                        </p:anim>
                                      </p:childTnLst>
                                    </p:cTn>
                                  </p:par>
                                  <p:par>
                                    <p:cTn id="13" presetID="12" presetClass="entr" presetSubtype="8" fill="hold" grpId="0" nodeType="withEffect">
                                      <p:stCondLst>
                                        <p:cond delay="30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p:tgtEl>
                                              <p:spTgt spid="6"/>
                                            </p:tgtEl>
                                            <p:attrNameLst>
                                              <p:attrName>ppt_x</p:attrName>
                                            </p:attrNameLst>
                                          </p:cBhvr>
                                          <p:tavLst>
                                            <p:tav tm="0">
                                              <p:val>
                                                <p:strVal val="#ppt_x-#ppt_w*1.125000"/>
                                              </p:val>
                                            </p:tav>
                                            <p:tav tm="100000">
                                              <p:val>
                                                <p:strVal val="#ppt_x"/>
                                              </p:val>
                                            </p:tav>
                                          </p:tavLst>
                                        </p:anim>
                                        <p:animEffect transition="in" filter="wipe(right)">
                                          <p:cBhvr>
                                            <p:cTn id="16" dur="500"/>
                                            <p:tgtEl>
                                              <p:spTgt spid="6"/>
                                            </p:tgtEl>
                                          </p:cBhvr>
                                        </p:animEffect>
                                      </p:childTnLst>
                                    </p:cTn>
                                  </p:par>
                                  <p:par>
                                    <p:cTn id="17" presetID="2" presetClass="entr" presetSubtype="4" fill="hold" nodeType="withEffect">
                                      <p:stCondLst>
                                        <p:cond delay="60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par>
                                    <p:cTn id="21" presetID="12" presetClass="entr" presetSubtype="8" fill="hold" grpId="0" nodeType="withEffect">
                                      <p:stCondLst>
                                        <p:cond delay="60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p:tgtEl>
                                              <p:spTgt spid="7"/>
                                            </p:tgtEl>
                                            <p:attrNameLst>
                                              <p:attrName>ppt_x</p:attrName>
                                            </p:attrNameLst>
                                          </p:cBhvr>
                                          <p:tavLst>
                                            <p:tav tm="0">
                                              <p:val>
                                                <p:strVal val="#ppt_x-#ppt_w*1.125000"/>
                                              </p:val>
                                            </p:tav>
                                            <p:tav tm="100000">
                                              <p:val>
                                                <p:strVal val="#ppt_x"/>
                                              </p:val>
                                            </p:tav>
                                          </p:tavLst>
                                        </p:anim>
                                        <p:animEffect transition="in" filter="wipe(right)">
                                          <p:cBhvr>
                                            <p:cTn id="24" dur="500"/>
                                            <p:tgtEl>
                                              <p:spTgt spid="7"/>
                                            </p:tgtEl>
                                          </p:cBhvr>
                                        </p:animEffect>
                                      </p:childTnLst>
                                    </p:cTn>
                                  </p:par>
                                  <p:par>
                                    <p:cTn id="25" presetID="12" presetClass="entr" presetSubtype="8" fill="hold" grpId="0" nodeType="withEffect">
                                      <p:stCondLst>
                                        <p:cond delay="90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p:tgtEl>
                                              <p:spTgt spid="8"/>
                                            </p:tgtEl>
                                            <p:attrNameLst>
                                              <p:attrName>ppt_x</p:attrName>
                                            </p:attrNameLst>
                                          </p:cBhvr>
                                          <p:tavLst>
                                            <p:tav tm="0">
                                              <p:val>
                                                <p:strVal val="#ppt_x-#ppt_w*1.125000"/>
                                              </p:val>
                                            </p:tav>
                                            <p:tav tm="100000">
                                              <p:val>
                                                <p:strVal val="#ppt_x"/>
                                              </p:val>
                                            </p:tav>
                                          </p:tavLst>
                                        </p:anim>
                                        <p:animEffect transition="in" filter="wipe(right)">
                                          <p:cBhvr>
                                            <p:cTn id="28" dur="500"/>
                                            <p:tgtEl>
                                              <p:spTgt spid="8"/>
                                            </p:tgtEl>
                                          </p:cBhvr>
                                        </p:animEffect>
                                      </p:childTnLst>
                                    </p:cTn>
                                  </p:par>
                                </p:childTnLst>
                              </p:cTn>
                            </p:par>
                            <p:par>
                              <p:cTn id="29" fill="hold">
                                <p:stCondLst>
                                  <p:cond delay="1400"/>
                                </p:stCondLst>
                                <p:childTnLst>
                                  <p:par>
                                    <p:cTn id="30" presetID="18" presetClass="entr" presetSubtype="3" fill="hold" grpId="0" nodeType="after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strips(upRight)">
                                          <p:cBhvr>
                                            <p:cTn id="32" dur="500"/>
                                            <p:tgtEl>
                                              <p:spTgt spid="4"/>
                                            </p:tgtEl>
                                          </p:cBhvr>
                                        </p:animEffect>
                                      </p:childTnLst>
                                    </p:cTn>
                                  </p:par>
                                  <p:par>
                                    <p:cTn id="33" presetID="18" presetClass="entr" presetSubtype="3" fill="hold" grpId="0" nodeType="withEffect">
                                      <p:stCondLst>
                                        <p:cond delay="300"/>
                                      </p:stCondLst>
                                      <p:childTnLst>
                                        <p:set>
                                          <p:cBhvr>
                                            <p:cTn id="34" dur="1" fill="hold">
                                              <p:stCondLst>
                                                <p:cond delay="0"/>
                                              </p:stCondLst>
                                            </p:cTn>
                                            <p:tgtEl>
                                              <p:spTgt spid="5"/>
                                            </p:tgtEl>
                                            <p:attrNameLst>
                                              <p:attrName>style.visibility</p:attrName>
                                            </p:attrNameLst>
                                          </p:cBhvr>
                                          <p:to>
                                            <p:strVal val="visible"/>
                                          </p:to>
                                        </p:set>
                                        <p:animEffect transition="in" filter="strips(upRight)">
                                          <p:cBhvr>
                                            <p:cTn id="35" dur="500"/>
                                            <p:tgtEl>
                                              <p:spTgt spid="5"/>
                                            </p:tgtEl>
                                          </p:cBhvr>
                                        </p:animEffect>
                                      </p:childTnLst>
                                    </p:cTn>
                                  </p:par>
                                  <p:par>
                                    <p:cTn id="36" presetID="18" presetClass="entr" presetSubtype="3" fill="hold" grpId="0" nodeType="withEffect">
                                      <p:stCondLst>
                                        <p:cond delay="600"/>
                                      </p:stCondLst>
                                      <p:childTnLst>
                                        <p:set>
                                          <p:cBhvr>
                                            <p:cTn id="37" dur="1" fill="hold">
                                              <p:stCondLst>
                                                <p:cond delay="0"/>
                                              </p:stCondLst>
                                            </p:cTn>
                                            <p:tgtEl>
                                              <p:spTgt spid="24"/>
                                            </p:tgtEl>
                                            <p:attrNameLst>
                                              <p:attrName>style.visibility</p:attrName>
                                            </p:attrNameLst>
                                          </p:cBhvr>
                                          <p:to>
                                            <p:strVal val="visible"/>
                                          </p:to>
                                        </p:set>
                                        <p:animEffect transition="in" filter="strips(upRight)">
                                          <p:cBhvr>
                                            <p:cTn id="38" dur="500"/>
                                            <p:tgtEl>
                                              <p:spTgt spid="24"/>
                                            </p:tgtEl>
                                          </p:cBhvr>
                                        </p:animEffect>
                                      </p:childTnLst>
                                    </p:cTn>
                                  </p:par>
                                  <p:par>
                                    <p:cTn id="39" presetID="18" presetClass="entr" presetSubtype="3" fill="hold" grpId="0" nodeType="withEffect">
                                      <p:stCondLst>
                                        <p:cond delay="900"/>
                                      </p:stCondLst>
                                      <p:childTnLst>
                                        <p:set>
                                          <p:cBhvr>
                                            <p:cTn id="40" dur="1" fill="hold">
                                              <p:stCondLst>
                                                <p:cond delay="0"/>
                                              </p:stCondLst>
                                            </p:cTn>
                                            <p:tgtEl>
                                              <p:spTgt spid="25"/>
                                            </p:tgtEl>
                                            <p:attrNameLst>
                                              <p:attrName>style.visibility</p:attrName>
                                            </p:attrNameLst>
                                          </p:cBhvr>
                                          <p:to>
                                            <p:strVal val="visible"/>
                                          </p:to>
                                        </p:set>
                                        <p:animEffect transition="in" filter="strips(upRight)">
                                          <p:cBhvr>
                                            <p:cTn id="4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24" grpId="0"/>
          <p:bldP spid="25"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2879813" y="366505"/>
            <a:ext cx="338437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dirty="0">
                <a:solidFill>
                  <a:srgbClr val="333333"/>
                </a:solidFill>
                <a:latin typeface="微软雅黑" panose="020B0503020204020204" pitchFamily="34" charset="-122"/>
                <a:ea typeface="微软雅黑" panose="020B0503020204020204" pitchFamily="34" charset="-122"/>
              </a:rPr>
              <a:t>点击添加标题文字内容</a:t>
            </a:r>
          </a:p>
        </p:txBody>
      </p:sp>
      <p:cxnSp>
        <p:nvCxnSpPr>
          <p:cNvPr id="88" name="直接连接符​​ 14"/>
          <p:cNvCxnSpPr/>
          <p:nvPr/>
        </p:nvCxnSpPr>
        <p:spPr>
          <a:xfrm>
            <a:off x="2441098" y="843558"/>
            <a:ext cx="426180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
        <p:nvSpPr>
          <p:cNvPr id="4" name="椭圆 3"/>
          <p:cNvSpPr/>
          <p:nvPr/>
        </p:nvSpPr>
        <p:spPr>
          <a:xfrm>
            <a:off x="1168280" y="1085351"/>
            <a:ext cx="3171495" cy="3171495"/>
          </a:xfrm>
          <a:prstGeom prst="ellipse">
            <a:avLst/>
          </a:prstGeom>
          <a:noFill/>
          <a:ln w="76200">
            <a:solidFill>
              <a:srgbClr val="5F5F5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mj-ea"/>
              <a:ea typeface="+mj-ea"/>
            </a:endParaRPr>
          </a:p>
        </p:txBody>
      </p:sp>
      <p:grpSp>
        <p:nvGrpSpPr>
          <p:cNvPr id="5" name="组合 4"/>
          <p:cNvGrpSpPr/>
          <p:nvPr/>
        </p:nvGrpSpPr>
        <p:grpSpPr>
          <a:xfrm>
            <a:off x="659173" y="2539810"/>
            <a:ext cx="1130909" cy="1130909"/>
            <a:chOff x="659172" y="2539810"/>
            <a:chExt cx="1130909" cy="1130909"/>
          </a:xfrm>
          <a:solidFill>
            <a:srgbClr val="1A3F6C"/>
          </a:solidFill>
        </p:grpSpPr>
        <p:sp>
          <p:nvSpPr>
            <p:cNvPr id="6" name="椭圆 5"/>
            <p:cNvSpPr/>
            <p:nvPr/>
          </p:nvSpPr>
          <p:spPr>
            <a:xfrm>
              <a:off x="659172" y="2539810"/>
              <a:ext cx="1130909" cy="1130909"/>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mj-ea"/>
                <a:ea typeface="+mj-ea"/>
              </a:endParaRPr>
            </a:p>
          </p:txBody>
        </p:sp>
        <p:sp>
          <p:nvSpPr>
            <p:cNvPr id="7" name="TextBox 47"/>
            <p:cNvSpPr txBox="1"/>
            <p:nvPr/>
          </p:nvSpPr>
          <p:spPr>
            <a:xfrm>
              <a:off x="908957" y="2627556"/>
              <a:ext cx="492443" cy="830997"/>
            </a:xfrm>
            <a:prstGeom prst="rect">
              <a:avLst/>
            </a:prstGeom>
            <a:noFill/>
          </p:spPr>
          <p:txBody>
            <a:bodyPr wrap="none" rtlCol="0">
              <a:spAutoFit/>
            </a:bodyPr>
            <a:lstStyle/>
            <a:p>
              <a:r>
                <a:rPr lang="en-US" altLang="zh-CN" sz="4800" dirty="0">
                  <a:solidFill>
                    <a:schemeClr val="bg1"/>
                  </a:solidFill>
                  <a:latin typeface="+mj-ea"/>
                  <a:ea typeface="+mj-ea"/>
                </a:rPr>
                <a:t>C</a:t>
              </a:r>
              <a:endParaRPr lang="zh-CN" altLang="en-US" sz="4800" dirty="0">
                <a:solidFill>
                  <a:schemeClr val="bg1"/>
                </a:solidFill>
                <a:latin typeface="+mj-ea"/>
                <a:ea typeface="+mj-ea"/>
              </a:endParaRPr>
            </a:p>
          </p:txBody>
        </p:sp>
      </p:grpSp>
      <p:grpSp>
        <p:nvGrpSpPr>
          <p:cNvPr id="8" name="组合 7"/>
          <p:cNvGrpSpPr/>
          <p:nvPr/>
        </p:nvGrpSpPr>
        <p:grpSpPr>
          <a:xfrm>
            <a:off x="1758455" y="3300716"/>
            <a:ext cx="1583943" cy="1583943"/>
            <a:chOff x="1758454" y="3300716"/>
            <a:chExt cx="1583943" cy="1583943"/>
          </a:xfrm>
        </p:grpSpPr>
        <p:grpSp>
          <p:nvGrpSpPr>
            <p:cNvPr id="9" name="组合 8"/>
            <p:cNvGrpSpPr/>
            <p:nvPr/>
          </p:nvGrpSpPr>
          <p:grpSpPr>
            <a:xfrm>
              <a:off x="1758454" y="3300716"/>
              <a:ext cx="1583943" cy="1583943"/>
              <a:chOff x="304800" y="673100"/>
              <a:chExt cx="4000500" cy="4000500"/>
            </a:xfrm>
            <a:effectLst>
              <a:outerShdw blurRad="444500" dist="254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mj-ea"/>
                  <a:ea typeface="+mj-ea"/>
                </a:endParaRPr>
              </a:p>
            </p:txBody>
          </p:sp>
          <p:sp>
            <p:nvSpPr>
              <p:cNvPr id="12" name="椭圆 1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mj-ea"/>
                  <a:ea typeface="+mj-ea"/>
                </a:endParaRPr>
              </a:p>
            </p:txBody>
          </p:sp>
        </p:grpSp>
        <p:sp>
          <p:nvSpPr>
            <p:cNvPr id="10" name="TextBox 48"/>
            <p:cNvSpPr txBox="1"/>
            <p:nvPr/>
          </p:nvSpPr>
          <p:spPr>
            <a:xfrm>
              <a:off x="2184500" y="3587733"/>
              <a:ext cx="569387" cy="1015663"/>
            </a:xfrm>
            <a:prstGeom prst="rect">
              <a:avLst/>
            </a:prstGeom>
            <a:noFill/>
          </p:spPr>
          <p:txBody>
            <a:bodyPr wrap="none" rtlCol="0">
              <a:spAutoFit/>
            </a:bodyPr>
            <a:lstStyle/>
            <a:p>
              <a:r>
                <a:rPr lang="en-US" altLang="zh-CN" sz="6000" dirty="0">
                  <a:latin typeface="+mj-ea"/>
                  <a:ea typeface="+mj-ea"/>
                </a:rPr>
                <a:t>D</a:t>
              </a:r>
              <a:endParaRPr lang="zh-CN" altLang="en-US" sz="6000" dirty="0">
                <a:latin typeface="+mj-ea"/>
                <a:ea typeface="+mj-ea"/>
              </a:endParaRPr>
            </a:p>
          </p:txBody>
        </p:sp>
      </p:grpSp>
      <p:grpSp>
        <p:nvGrpSpPr>
          <p:cNvPr id="13" name="组合 12"/>
          <p:cNvGrpSpPr/>
          <p:nvPr/>
        </p:nvGrpSpPr>
        <p:grpSpPr>
          <a:xfrm>
            <a:off x="939680" y="1458802"/>
            <a:ext cx="813432" cy="813432"/>
            <a:chOff x="939680" y="1458801"/>
            <a:chExt cx="813432" cy="813432"/>
          </a:xfrm>
        </p:grpSpPr>
        <p:grpSp>
          <p:nvGrpSpPr>
            <p:cNvPr id="14" name="组合 13"/>
            <p:cNvGrpSpPr/>
            <p:nvPr/>
          </p:nvGrpSpPr>
          <p:grpSpPr>
            <a:xfrm>
              <a:off x="939680" y="1458801"/>
              <a:ext cx="813432" cy="813432"/>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mj-ea"/>
                  <a:ea typeface="+mj-ea"/>
                </a:endParaRPr>
              </a:p>
            </p:txBody>
          </p:sp>
          <p:sp>
            <p:nvSpPr>
              <p:cNvPr id="17" name="椭圆 1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mj-ea"/>
                  <a:ea typeface="+mj-ea"/>
                </a:endParaRPr>
              </a:p>
            </p:txBody>
          </p:sp>
        </p:grpSp>
        <p:sp>
          <p:nvSpPr>
            <p:cNvPr id="15" name="TextBox 49"/>
            <p:cNvSpPr txBox="1"/>
            <p:nvPr/>
          </p:nvSpPr>
          <p:spPr>
            <a:xfrm>
              <a:off x="1088748" y="1565452"/>
              <a:ext cx="389850" cy="584775"/>
            </a:xfrm>
            <a:prstGeom prst="rect">
              <a:avLst/>
            </a:prstGeom>
            <a:noFill/>
          </p:spPr>
          <p:txBody>
            <a:bodyPr wrap="none" rtlCol="0">
              <a:spAutoFit/>
            </a:bodyPr>
            <a:lstStyle/>
            <a:p>
              <a:r>
                <a:rPr lang="en-US" altLang="zh-CN" sz="3200" dirty="0">
                  <a:latin typeface="+mj-ea"/>
                  <a:ea typeface="+mj-ea"/>
                </a:rPr>
                <a:t>B</a:t>
              </a:r>
              <a:endParaRPr lang="zh-CN" altLang="en-US" sz="3200" dirty="0">
                <a:latin typeface="+mj-ea"/>
                <a:ea typeface="+mj-ea"/>
              </a:endParaRPr>
            </a:p>
          </p:txBody>
        </p:sp>
      </p:grpSp>
      <p:grpSp>
        <p:nvGrpSpPr>
          <p:cNvPr id="18" name="组合 17"/>
          <p:cNvGrpSpPr/>
          <p:nvPr/>
        </p:nvGrpSpPr>
        <p:grpSpPr>
          <a:xfrm>
            <a:off x="1732410" y="996452"/>
            <a:ext cx="559417" cy="559417"/>
            <a:chOff x="1732409" y="996451"/>
            <a:chExt cx="559417" cy="559417"/>
          </a:xfrm>
          <a:solidFill>
            <a:srgbClr val="1A3F6C"/>
          </a:solidFill>
        </p:grpSpPr>
        <p:sp>
          <p:nvSpPr>
            <p:cNvPr id="19" name="椭圆 18"/>
            <p:cNvSpPr/>
            <p:nvPr/>
          </p:nvSpPr>
          <p:spPr>
            <a:xfrm>
              <a:off x="1732409" y="996451"/>
              <a:ext cx="559417" cy="559417"/>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mj-ea"/>
                <a:ea typeface="+mj-ea"/>
              </a:endParaRPr>
            </a:p>
          </p:txBody>
        </p:sp>
        <p:sp>
          <p:nvSpPr>
            <p:cNvPr id="20" name="TextBox 50"/>
            <p:cNvSpPr txBox="1"/>
            <p:nvPr/>
          </p:nvSpPr>
          <p:spPr>
            <a:xfrm>
              <a:off x="1808937" y="1049342"/>
              <a:ext cx="312906" cy="400110"/>
            </a:xfrm>
            <a:prstGeom prst="rect">
              <a:avLst/>
            </a:prstGeom>
            <a:noFill/>
          </p:spPr>
          <p:txBody>
            <a:bodyPr wrap="none" rtlCol="0">
              <a:spAutoFit/>
            </a:bodyPr>
            <a:lstStyle/>
            <a:p>
              <a:r>
                <a:rPr lang="en-US" altLang="zh-CN" sz="2000" dirty="0">
                  <a:solidFill>
                    <a:schemeClr val="bg1"/>
                  </a:solidFill>
                  <a:latin typeface="+mj-ea"/>
                  <a:ea typeface="+mj-ea"/>
                </a:rPr>
                <a:t>A</a:t>
              </a:r>
              <a:endParaRPr lang="zh-CN" altLang="en-US" sz="2000" dirty="0">
                <a:solidFill>
                  <a:schemeClr val="bg1"/>
                </a:solidFill>
                <a:latin typeface="+mj-ea"/>
                <a:ea typeface="+mj-ea"/>
              </a:endParaRPr>
            </a:p>
          </p:txBody>
        </p:sp>
      </p:grpSp>
      <p:grpSp>
        <p:nvGrpSpPr>
          <p:cNvPr id="21" name="组合 20"/>
          <p:cNvGrpSpPr/>
          <p:nvPr/>
        </p:nvGrpSpPr>
        <p:grpSpPr>
          <a:xfrm>
            <a:off x="3273322" y="1746825"/>
            <a:ext cx="2209109" cy="2209109"/>
            <a:chOff x="3273321" y="1746824"/>
            <a:chExt cx="2209109" cy="2209109"/>
          </a:xfrm>
          <a:solidFill>
            <a:srgbClr val="1A3F6C"/>
          </a:solidFill>
        </p:grpSpPr>
        <p:sp>
          <p:nvSpPr>
            <p:cNvPr id="22" name="椭圆 21"/>
            <p:cNvSpPr/>
            <p:nvPr/>
          </p:nvSpPr>
          <p:spPr>
            <a:xfrm>
              <a:off x="3273321" y="1746824"/>
              <a:ext cx="2209109" cy="2209109"/>
            </a:xfrm>
            <a:prstGeom prst="ellipse">
              <a:avLst/>
            </a:prstGeom>
            <a:solidFill>
              <a:schemeClr val="accent3"/>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mj-ea"/>
                <a:ea typeface="+mj-ea"/>
              </a:endParaRPr>
            </a:p>
          </p:txBody>
        </p:sp>
        <p:sp>
          <p:nvSpPr>
            <p:cNvPr id="23" name="TextBox 51"/>
            <p:cNvSpPr txBox="1"/>
            <p:nvPr/>
          </p:nvSpPr>
          <p:spPr>
            <a:xfrm>
              <a:off x="3949886" y="1997410"/>
              <a:ext cx="800219" cy="1569660"/>
            </a:xfrm>
            <a:prstGeom prst="rect">
              <a:avLst/>
            </a:prstGeom>
            <a:noFill/>
          </p:spPr>
          <p:txBody>
            <a:bodyPr wrap="none" rtlCol="0">
              <a:spAutoFit/>
            </a:bodyPr>
            <a:lstStyle/>
            <a:p>
              <a:r>
                <a:rPr lang="en-US" altLang="zh-CN" sz="9600" dirty="0">
                  <a:solidFill>
                    <a:schemeClr val="bg1"/>
                  </a:solidFill>
                  <a:latin typeface="+mj-ea"/>
                  <a:ea typeface="+mj-ea"/>
                </a:rPr>
                <a:t>E</a:t>
              </a:r>
              <a:endParaRPr lang="zh-CN" altLang="en-US" sz="9600" dirty="0">
                <a:solidFill>
                  <a:schemeClr val="bg1"/>
                </a:solidFill>
                <a:latin typeface="+mj-ea"/>
                <a:ea typeface="+mj-ea"/>
              </a:endParaRPr>
            </a:p>
          </p:txBody>
        </p:sp>
      </p:grpSp>
      <p:sp>
        <p:nvSpPr>
          <p:cNvPr id="24" name="矩形 23"/>
          <p:cNvSpPr/>
          <p:nvPr/>
        </p:nvSpPr>
        <p:spPr>
          <a:xfrm>
            <a:off x="2000656" y="2271918"/>
            <a:ext cx="1107996" cy="646331"/>
          </a:xfrm>
          <a:prstGeom prst="rect">
            <a:avLst/>
          </a:prstGeom>
        </p:spPr>
        <p:txBody>
          <a:bodyPr wrap="none">
            <a:spAutoFit/>
          </a:bodyPr>
          <a:lstStyle/>
          <a:p>
            <a:r>
              <a:rPr lang="zh-CN" altLang="en-US" sz="3600" dirty="0">
                <a:solidFill>
                  <a:schemeClr val="accent1"/>
                </a:solidFill>
                <a:latin typeface="+mj-ea"/>
                <a:ea typeface="+mj-ea"/>
              </a:rPr>
              <a:t>标题</a:t>
            </a:r>
          </a:p>
        </p:txBody>
      </p:sp>
      <p:sp>
        <p:nvSpPr>
          <p:cNvPr id="25" name="TextBox 59"/>
          <p:cNvSpPr txBox="1"/>
          <p:nvPr/>
        </p:nvSpPr>
        <p:spPr>
          <a:xfrm>
            <a:off x="5817337" y="1165838"/>
            <a:ext cx="1107996" cy="276999"/>
          </a:xfrm>
          <a:prstGeom prst="rect">
            <a:avLst/>
          </a:prstGeom>
          <a:noFill/>
        </p:spPr>
        <p:txBody>
          <a:bodyPr wrap="none" rtlCol="0">
            <a:spAutoFit/>
          </a:bodyPr>
          <a:lstStyle/>
          <a:p>
            <a:r>
              <a:rPr lang="zh-CN" altLang="en-US" sz="1200" dirty="0">
                <a:solidFill>
                  <a:srgbClr val="080808"/>
                </a:solidFill>
                <a:latin typeface="+mj-ea"/>
                <a:ea typeface="+mj-ea"/>
              </a:rPr>
              <a:t>添加文字标题</a:t>
            </a:r>
          </a:p>
        </p:txBody>
      </p:sp>
      <p:sp>
        <p:nvSpPr>
          <p:cNvPr id="26" name="TextBox 60"/>
          <p:cNvSpPr txBox="1"/>
          <p:nvPr/>
        </p:nvSpPr>
        <p:spPr>
          <a:xfrm>
            <a:off x="5817337" y="1325155"/>
            <a:ext cx="2646878" cy="276999"/>
          </a:xfrm>
          <a:prstGeom prst="rect">
            <a:avLst/>
          </a:prstGeom>
          <a:noFill/>
        </p:spPr>
        <p:txBody>
          <a:bodyPr wrap="none" rtlCol="0">
            <a:spAutoFit/>
          </a:bodyPr>
          <a:lstStyle/>
          <a:p>
            <a:r>
              <a:rPr lang="zh-CN" altLang="en-US" sz="1200" dirty="0">
                <a:solidFill>
                  <a:srgbClr val="080808"/>
                </a:solidFill>
                <a:latin typeface="+mj-ea"/>
                <a:ea typeface="+mj-ea"/>
                <a:cs typeface="方正兰亭细黑_GBK_M" pitchFamily="2" charset="2"/>
              </a:rPr>
              <a:t>添加文字内容，内容详尽简要清晰。</a:t>
            </a:r>
            <a:endParaRPr lang="en-US" altLang="zh-CN" sz="1200" dirty="0">
              <a:solidFill>
                <a:srgbClr val="080808"/>
              </a:solidFill>
              <a:latin typeface="+mj-ea"/>
              <a:ea typeface="+mj-ea"/>
              <a:cs typeface="方正兰亭细黑_GBK_M" pitchFamily="2" charset="2"/>
            </a:endParaRPr>
          </a:p>
        </p:txBody>
      </p:sp>
      <p:cxnSp>
        <p:nvCxnSpPr>
          <p:cNvPr id="27" name="直接连接符 26"/>
          <p:cNvCxnSpPr/>
          <p:nvPr/>
        </p:nvCxnSpPr>
        <p:spPr>
          <a:xfrm flipV="1">
            <a:off x="5688716" y="1175828"/>
            <a:ext cx="0" cy="409069"/>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8" name="TextBox 62"/>
          <p:cNvSpPr txBox="1"/>
          <p:nvPr/>
        </p:nvSpPr>
        <p:spPr>
          <a:xfrm>
            <a:off x="5817337" y="1894281"/>
            <a:ext cx="1107996" cy="276999"/>
          </a:xfrm>
          <a:prstGeom prst="rect">
            <a:avLst/>
          </a:prstGeom>
          <a:noFill/>
        </p:spPr>
        <p:txBody>
          <a:bodyPr wrap="none" rtlCol="0">
            <a:spAutoFit/>
          </a:bodyPr>
          <a:lstStyle/>
          <a:p>
            <a:r>
              <a:rPr lang="zh-CN" altLang="en-US" sz="1200" dirty="0">
                <a:solidFill>
                  <a:srgbClr val="080808"/>
                </a:solidFill>
                <a:latin typeface="+mj-ea"/>
                <a:ea typeface="+mj-ea"/>
              </a:rPr>
              <a:t>添加文字标题</a:t>
            </a:r>
          </a:p>
        </p:txBody>
      </p:sp>
      <p:sp>
        <p:nvSpPr>
          <p:cNvPr id="29" name="TextBox 65"/>
          <p:cNvSpPr txBox="1"/>
          <p:nvPr/>
        </p:nvSpPr>
        <p:spPr>
          <a:xfrm>
            <a:off x="5817337" y="2053598"/>
            <a:ext cx="2646878" cy="276999"/>
          </a:xfrm>
          <a:prstGeom prst="rect">
            <a:avLst/>
          </a:prstGeom>
          <a:noFill/>
        </p:spPr>
        <p:txBody>
          <a:bodyPr wrap="none" rtlCol="0">
            <a:spAutoFit/>
          </a:bodyPr>
          <a:lstStyle/>
          <a:p>
            <a:r>
              <a:rPr lang="zh-CN" altLang="en-US" sz="1200" dirty="0">
                <a:solidFill>
                  <a:srgbClr val="080808"/>
                </a:solidFill>
                <a:latin typeface="+mj-ea"/>
                <a:ea typeface="+mj-ea"/>
                <a:cs typeface="方正兰亭细黑_GBK_M" pitchFamily="2" charset="2"/>
              </a:rPr>
              <a:t>添加文字内容，内容详尽简要清晰。</a:t>
            </a:r>
            <a:endParaRPr lang="en-US" altLang="zh-CN" sz="1200" dirty="0">
              <a:solidFill>
                <a:srgbClr val="080808"/>
              </a:solidFill>
              <a:latin typeface="+mj-ea"/>
              <a:ea typeface="+mj-ea"/>
              <a:cs typeface="方正兰亭细黑_GBK_M" pitchFamily="2" charset="2"/>
            </a:endParaRPr>
          </a:p>
        </p:txBody>
      </p:sp>
      <p:cxnSp>
        <p:nvCxnSpPr>
          <p:cNvPr id="30" name="直接连接符 29"/>
          <p:cNvCxnSpPr/>
          <p:nvPr/>
        </p:nvCxnSpPr>
        <p:spPr>
          <a:xfrm flipV="1">
            <a:off x="5688716" y="1904271"/>
            <a:ext cx="0" cy="426326"/>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1" name="TextBox 81"/>
          <p:cNvSpPr txBox="1"/>
          <p:nvPr/>
        </p:nvSpPr>
        <p:spPr>
          <a:xfrm>
            <a:off x="5817337" y="2621019"/>
            <a:ext cx="1107996" cy="276999"/>
          </a:xfrm>
          <a:prstGeom prst="rect">
            <a:avLst/>
          </a:prstGeom>
          <a:noFill/>
        </p:spPr>
        <p:txBody>
          <a:bodyPr wrap="none" rtlCol="0">
            <a:spAutoFit/>
          </a:bodyPr>
          <a:lstStyle/>
          <a:p>
            <a:r>
              <a:rPr lang="zh-CN" altLang="en-US" sz="1200" dirty="0">
                <a:solidFill>
                  <a:srgbClr val="080808"/>
                </a:solidFill>
                <a:latin typeface="+mj-ea"/>
                <a:ea typeface="+mj-ea"/>
              </a:rPr>
              <a:t>添加文字标题</a:t>
            </a:r>
          </a:p>
        </p:txBody>
      </p:sp>
      <p:sp>
        <p:nvSpPr>
          <p:cNvPr id="32" name="TextBox 87"/>
          <p:cNvSpPr txBox="1"/>
          <p:nvPr/>
        </p:nvSpPr>
        <p:spPr>
          <a:xfrm>
            <a:off x="5817337" y="2780336"/>
            <a:ext cx="2646878" cy="276999"/>
          </a:xfrm>
          <a:prstGeom prst="rect">
            <a:avLst/>
          </a:prstGeom>
          <a:noFill/>
        </p:spPr>
        <p:txBody>
          <a:bodyPr wrap="none" rtlCol="0">
            <a:spAutoFit/>
          </a:bodyPr>
          <a:lstStyle/>
          <a:p>
            <a:r>
              <a:rPr lang="zh-CN" altLang="en-US" sz="1200" dirty="0">
                <a:solidFill>
                  <a:srgbClr val="080808"/>
                </a:solidFill>
                <a:latin typeface="+mj-ea"/>
                <a:ea typeface="+mj-ea"/>
                <a:cs typeface="方正兰亭细黑_GBK_M" pitchFamily="2" charset="2"/>
              </a:rPr>
              <a:t>添加文字内容，内容详尽简要清晰。</a:t>
            </a:r>
            <a:endParaRPr lang="en-US" altLang="zh-CN" sz="1200" dirty="0">
              <a:solidFill>
                <a:srgbClr val="080808"/>
              </a:solidFill>
              <a:latin typeface="+mj-ea"/>
              <a:ea typeface="+mj-ea"/>
              <a:cs typeface="方正兰亭细黑_GBK_M" pitchFamily="2" charset="2"/>
            </a:endParaRPr>
          </a:p>
        </p:txBody>
      </p:sp>
      <p:cxnSp>
        <p:nvCxnSpPr>
          <p:cNvPr id="33" name="直接连接符 32"/>
          <p:cNvCxnSpPr/>
          <p:nvPr/>
        </p:nvCxnSpPr>
        <p:spPr>
          <a:xfrm flipV="1">
            <a:off x="5688716" y="2631009"/>
            <a:ext cx="0" cy="426326"/>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4" name="TextBox 89"/>
          <p:cNvSpPr txBox="1"/>
          <p:nvPr/>
        </p:nvSpPr>
        <p:spPr>
          <a:xfrm>
            <a:off x="5817337" y="3390434"/>
            <a:ext cx="1107996" cy="276999"/>
          </a:xfrm>
          <a:prstGeom prst="rect">
            <a:avLst/>
          </a:prstGeom>
          <a:noFill/>
        </p:spPr>
        <p:txBody>
          <a:bodyPr wrap="none" rtlCol="0">
            <a:spAutoFit/>
          </a:bodyPr>
          <a:lstStyle/>
          <a:p>
            <a:r>
              <a:rPr lang="zh-CN" altLang="en-US" sz="1200" dirty="0">
                <a:solidFill>
                  <a:srgbClr val="080808"/>
                </a:solidFill>
                <a:latin typeface="+mj-ea"/>
                <a:ea typeface="+mj-ea"/>
              </a:rPr>
              <a:t>添加文字标题</a:t>
            </a:r>
          </a:p>
        </p:txBody>
      </p:sp>
      <p:sp>
        <p:nvSpPr>
          <p:cNvPr id="35" name="TextBox 90"/>
          <p:cNvSpPr txBox="1"/>
          <p:nvPr/>
        </p:nvSpPr>
        <p:spPr>
          <a:xfrm>
            <a:off x="5817337" y="3549751"/>
            <a:ext cx="2646878" cy="276999"/>
          </a:xfrm>
          <a:prstGeom prst="rect">
            <a:avLst/>
          </a:prstGeom>
          <a:noFill/>
        </p:spPr>
        <p:txBody>
          <a:bodyPr wrap="none" rtlCol="0">
            <a:spAutoFit/>
          </a:bodyPr>
          <a:lstStyle/>
          <a:p>
            <a:r>
              <a:rPr lang="zh-CN" altLang="en-US" sz="1200" dirty="0">
                <a:solidFill>
                  <a:srgbClr val="080808"/>
                </a:solidFill>
                <a:latin typeface="+mj-ea"/>
                <a:ea typeface="+mj-ea"/>
                <a:cs typeface="方正兰亭细黑_GBK_M" pitchFamily="2" charset="2"/>
              </a:rPr>
              <a:t>添加文字内容，内容详尽简要清晰。</a:t>
            </a:r>
            <a:endParaRPr lang="en-US" altLang="zh-CN" sz="1200" dirty="0">
              <a:solidFill>
                <a:srgbClr val="080808"/>
              </a:solidFill>
              <a:latin typeface="+mj-ea"/>
              <a:ea typeface="+mj-ea"/>
              <a:cs typeface="方正兰亭细黑_GBK_M" pitchFamily="2" charset="2"/>
            </a:endParaRPr>
          </a:p>
        </p:txBody>
      </p:sp>
      <p:cxnSp>
        <p:nvCxnSpPr>
          <p:cNvPr id="36" name="直接连接符 35"/>
          <p:cNvCxnSpPr/>
          <p:nvPr/>
        </p:nvCxnSpPr>
        <p:spPr>
          <a:xfrm flipV="1">
            <a:off x="5688716" y="3400423"/>
            <a:ext cx="0" cy="426326"/>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7" name="TextBox 92"/>
          <p:cNvSpPr txBox="1"/>
          <p:nvPr/>
        </p:nvSpPr>
        <p:spPr>
          <a:xfrm>
            <a:off x="5817337" y="4115249"/>
            <a:ext cx="1107996" cy="276999"/>
          </a:xfrm>
          <a:prstGeom prst="rect">
            <a:avLst/>
          </a:prstGeom>
          <a:noFill/>
        </p:spPr>
        <p:txBody>
          <a:bodyPr wrap="none" rtlCol="0">
            <a:spAutoFit/>
          </a:bodyPr>
          <a:lstStyle/>
          <a:p>
            <a:r>
              <a:rPr lang="zh-CN" altLang="en-US" sz="1200" dirty="0">
                <a:solidFill>
                  <a:srgbClr val="080808"/>
                </a:solidFill>
                <a:latin typeface="+mj-ea"/>
                <a:ea typeface="+mj-ea"/>
              </a:rPr>
              <a:t>添加文字标题</a:t>
            </a:r>
          </a:p>
        </p:txBody>
      </p:sp>
      <p:sp>
        <p:nvSpPr>
          <p:cNvPr id="38" name="TextBox 94"/>
          <p:cNvSpPr txBox="1"/>
          <p:nvPr/>
        </p:nvSpPr>
        <p:spPr>
          <a:xfrm>
            <a:off x="5817337" y="4274566"/>
            <a:ext cx="2646878" cy="276999"/>
          </a:xfrm>
          <a:prstGeom prst="rect">
            <a:avLst/>
          </a:prstGeom>
          <a:noFill/>
        </p:spPr>
        <p:txBody>
          <a:bodyPr wrap="none" rtlCol="0">
            <a:spAutoFit/>
          </a:bodyPr>
          <a:lstStyle/>
          <a:p>
            <a:r>
              <a:rPr lang="zh-CN" altLang="en-US" sz="1200" dirty="0">
                <a:solidFill>
                  <a:srgbClr val="080808"/>
                </a:solidFill>
                <a:latin typeface="+mj-ea"/>
                <a:ea typeface="+mj-ea"/>
                <a:cs typeface="方正兰亭细黑_GBK_M" pitchFamily="2" charset="2"/>
              </a:rPr>
              <a:t>添加文字内容，内容详尽简要清晰。</a:t>
            </a:r>
            <a:endParaRPr lang="en-US" altLang="zh-CN" sz="1200" dirty="0">
              <a:solidFill>
                <a:srgbClr val="080808"/>
              </a:solidFill>
              <a:latin typeface="+mj-ea"/>
              <a:ea typeface="+mj-ea"/>
              <a:cs typeface="方正兰亭细黑_GBK_M" pitchFamily="2" charset="2"/>
            </a:endParaRPr>
          </a:p>
        </p:txBody>
      </p:sp>
      <p:cxnSp>
        <p:nvCxnSpPr>
          <p:cNvPr id="39" name="直接连接符 38"/>
          <p:cNvCxnSpPr/>
          <p:nvPr/>
        </p:nvCxnSpPr>
        <p:spPr>
          <a:xfrm flipV="1">
            <a:off x="5688716" y="4125238"/>
            <a:ext cx="0" cy="426326"/>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72122614"/>
      </p:ext>
    </p:extLst>
  </p:cSld>
  <p:clrMapOvr>
    <a:masterClrMapping/>
  </p:clrMapOvr>
  <mc:AlternateContent xmlns:mc="http://schemas.openxmlformats.org/markup-compatibility/2006" xmlns:p14="http://schemas.microsoft.com/office/powerpoint/2010/main">
    <mc:Choice Requires="p14">
      <p:transition p14:dur="10" advClick="0" advTm="5000">
        <p:random/>
      </p:transition>
    </mc:Choice>
    <mc:Fallback xmlns="">
      <p:transition advClick="0" advTm="500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14:presetBounceEnd="40000">
                                      <p:stCondLst>
                                        <p:cond delay="0"/>
                                      </p:stCondLst>
                                      <p:iterate type="lt">
                                        <p:tmPct val="0"/>
                                      </p:iterate>
                                      <p:childTnLst>
                                        <p:set>
                                          <p:cBhvr>
                                            <p:cTn id="6" dur="1" fill="hold">
                                              <p:stCondLst>
                                                <p:cond delay="0"/>
                                              </p:stCondLst>
                                            </p:cTn>
                                            <p:tgtEl>
                                              <p:spTgt spid="24"/>
                                            </p:tgtEl>
                                            <p:attrNameLst>
                                              <p:attrName>style.visibility</p:attrName>
                                            </p:attrNameLst>
                                          </p:cBhvr>
                                          <p:to>
                                            <p:strVal val="visible"/>
                                          </p:to>
                                        </p:set>
                                        <p:anim calcmode="lin" valueType="num" p14:bounceEnd="40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40000">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34" presetClass="emph" presetSubtype="0" fill="hold" grpId="1" nodeType="afterEffect">
                                      <p:stCondLst>
                                        <p:cond delay="0"/>
                                      </p:stCondLst>
                                      <p:iterate type="lt">
                                        <p:tmPct val="10000"/>
                                      </p:iterate>
                                      <p:childTnLst>
                                        <p:animMotion origin="layout" path="M -2.77778E-7 -9.87654E-7 L -2.77778E-7 -0.07222 " pathEditMode="relative" rAng="0" ptsTypes="AA">
                                          <p:cBhvr>
                                            <p:cTn id="11" dur="250" accel="50000" decel="50000" autoRev="1" fill="hold">
                                              <p:stCondLst>
                                                <p:cond delay="0"/>
                                              </p:stCondLst>
                                            </p:cTn>
                                            <p:tgtEl>
                                              <p:spTgt spid="24"/>
                                            </p:tgtEl>
                                            <p:attrNameLst>
                                              <p:attrName>ppt_x</p:attrName>
                                              <p:attrName>ppt_y</p:attrName>
                                            </p:attrNameLst>
                                          </p:cBhvr>
                                          <p:rCtr x="0" y="-3611"/>
                                        </p:animMotion>
                                        <p:animRot by="1500000">
                                          <p:cBhvr>
                                            <p:cTn id="12" dur="125" fill="hold">
                                              <p:stCondLst>
                                                <p:cond delay="0"/>
                                              </p:stCondLst>
                                            </p:cTn>
                                            <p:tgtEl>
                                              <p:spTgt spid="24"/>
                                            </p:tgtEl>
                                            <p:attrNameLst>
                                              <p:attrName>r</p:attrName>
                                            </p:attrNameLst>
                                          </p:cBhvr>
                                        </p:animRot>
                                        <p:animRot by="-1500000">
                                          <p:cBhvr>
                                            <p:cTn id="13" dur="125" fill="hold">
                                              <p:stCondLst>
                                                <p:cond delay="125"/>
                                              </p:stCondLst>
                                            </p:cTn>
                                            <p:tgtEl>
                                              <p:spTgt spid="24"/>
                                            </p:tgtEl>
                                            <p:attrNameLst>
                                              <p:attrName>r</p:attrName>
                                            </p:attrNameLst>
                                          </p:cBhvr>
                                        </p:animRot>
                                        <p:animRot by="-1500000">
                                          <p:cBhvr>
                                            <p:cTn id="14" dur="125" fill="hold">
                                              <p:stCondLst>
                                                <p:cond delay="250"/>
                                              </p:stCondLst>
                                            </p:cTn>
                                            <p:tgtEl>
                                              <p:spTgt spid="24"/>
                                            </p:tgtEl>
                                            <p:attrNameLst>
                                              <p:attrName>r</p:attrName>
                                            </p:attrNameLst>
                                          </p:cBhvr>
                                        </p:animRot>
                                        <p:animRot by="1500000">
                                          <p:cBhvr>
                                            <p:cTn id="15" dur="125" fill="hold">
                                              <p:stCondLst>
                                                <p:cond delay="375"/>
                                              </p:stCondLst>
                                            </p:cTn>
                                            <p:tgtEl>
                                              <p:spTgt spid="24"/>
                                            </p:tgtEl>
                                            <p:attrNameLst>
                                              <p:attrName>r</p:attrName>
                                            </p:attrNameLst>
                                          </p:cBhvr>
                                        </p:animRot>
                                      </p:childTnLst>
                                    </p:cTn>
                                  </p:par>
                                  <p:par>
                                    <p:cTn id="16" presetID="53" presetClass="entr" presetSubtype="16" fill="hold" grpId="0" nodeType="with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500" fill="hold"/>
                                            <p:tgtEl>
                                              <p:spTgt spid="4"/>
                                            </p:tgtEl>
                                            <p:attrNameLst>
                                              <p:attrName>ppt_w</p:attrName>
                                            </p:attrNameLst>
                                          </p:cBhvr>
                                          <p:tavLst>
                                            <p:tav tm="0">
                                              <p:val>
                                                <p:fltVal val="0"/>
                                              </p:val>
                                            </p:tav>
                                            <p:tav tm="100000">
                                              <p:val>
                                                <p:strVal val="#ppt_w"/>
                                              </p:val>
                                            </p:tav>
                                          </p:tavLst>
                                        </p:anim>
                                        <p:anim calcmode="lin" valueType="num">
                                          <p:cBhvr>
                                            <p:cTn id="19" dur="500" fill="hold"/>
                                            <p:tgtEl>
                                              <p:spTgt spid="4"/>
                                            </p:tgtEl>
                                            <p:attrNameLst>
                                              <p:attrName>ppt_h</p:attrName>
                                            </p:attrNameLst>
                                          </p:cBhvr>
                                          <p:tavLst>
                                            <p:tav tm="0">
                                              <p:val>
                                                <p:fltVal val="0"/>
                                              </p:val>
                                            </p:tav>
                                            <p:tav tm="100000">
                                              <p:val>
                                                <p:strVal val="#ppt_h"/>
                                              </p:val>
                                            </p:tav>
                                          </p:tavLst>
                                        </p:anim>
                                        <p:animEffect transition="in" filter="fade">
                                          <p:cBhvr>
                                            <p:cTn id="20" dur="500"/>
                                            <p:tgtEl>
                                              <p:spTgt spid="4"/>
                                            </p:tgtEl>
                                          </p:cBhvr>
                                        </p:animEffect>
                                      </p:childTnLst>
                                    </p:cTn>
                                  </p:par>
                                </p:childTnLst>
                              </p:cTn>
                            </p:par>
                            <p:par>
                              <p:cTn id="21" fill="hold">
                                <p:stCondLst>
                                  <p:cond delay="1050"/>
                                </p:stCondLst>
                                <p:childTnLst>
                                  <p:par>
                                    <p:cTn id="22" presetID="2" presetClass="entr" presetSubtype="1" fill="hold" nodeType="afterEffect" p14:presetBounceEnd="40000">
                                      <p:stCondLst>
                                        <p:cond delay="0"/>
                                      </p:stCondLst>
                                      <p:childTnLst>
                                        <p:set>
                                          <p:cBhvr>
                                            <p:cTn id="23" dur="1" fill="hold">
                                              <p:stCondLst>
                                                <p:cond delay="0"/>
                                              </p:stCondLst>
                                            </p:cTn>
                                            <p:tgtEl>
                                              <p:spTgt spid="18"/>
                                            </p:tgtEl>
                                            <p:attrNameLst>
                                              <p:attrName>style.visibility</p:attrName>
                                            </p:attrNameLst>
                                          </p:cBhvr>
                                          <p:to>
                                            <p:strVal val="visible"/>
                                          </p:to>
                                        </p:set>
                                        <p:anim calcmode="lin" valueType="num" p14:bounceEnd="40000">
                                          <p:cBhvr additive="base">
                                            <p:cTn id="24" dur="500" fill="hold"/>
                                            <p:tgtEl>
                                              <p:spTgt spid="18"/>
                                            </p:tgtEl>
                                            <p:attrNameLst>
                                              <p:attrName>ppt_x</p:attrName>
                                            </p:attrNameLst>
                                          </p:cBhvr>
                                          <p:tavLst>
                                            <p:tav tm="0">
                                              <p:val>
                                                <p:strVal val="#ppt_x"/>
                                              </p:val>
                                            </p:tav>
                                            <p:tav tm="100000">
                                              <p:val>
                                                <p:strVal val="#ppt_x"/>
                                              </p:val>
                                            </p:tav>
                                          </p:tavLst>
                                        </p:anim>
                                        <p:anim calcmode="lin" valueType="num" p14:bounceEnd="40000">
                                          <p:cBhvr additive="base">
                                            <p:cTn id="25" dur="500" fill="hold"/>
                                            <p:tgtEl>
                                              <p:spTgt spid="18"/>
                                            </p:tgtEl>
                                            <p:attrNameLst>
                                              <p:attrName>ppt_y</p:attrName>
                                            </p:attrNameLst>
                                          </p:cBhvr>
                                          <p:tavLst>
                                            <p:tav tm="0">
                                              <p:val>
                                                <p:strVal val="0-#ppt_h/2"/>
                                              </p:val>
                                            </p:tav>
                                            <p:tav tm="100000">
                                              <p:val>
                                                <p:strVal val="#ppt_y"/>
                                              </p:val>
                                            </p:tav>
                                          </p:tavLst>
                                        </p:anim>
                                      </p:childTnLst>
                                    </p:cTn>
                                  </p:par>
                                  <p:par>
                                    <p:cTn id="26" presetID="2" presetClass="entr" presetSubtype="9" fill="hold" nodeType="withEffect" p14:presetBounceEnd="40000">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14:bounceEnd="40000">
                                          <p:cBhvr additive="base">
                                            <p:cTn id="28" dur="500" fill="hold"/>
                                            <p:tgtEl>
                                              <p:spTgt spid="13"/>
                                            </p:tgtEl>
                                            <p:attrNameLst>
                                              <p:attrName>ppt_x</p:attrName>
                                            </p:attrNameLst>
                                          </p:cBhvr>
                                          <p:tavLst>
                                            <p:tav tm="0">
                                              <p:val>
                                                <p:strVal val="0-#ppt_w/2"/>
                                              </p:val>
                                            </p:tav>
                                            <p:tav tm="100000">
                                              <p:val>
                                                <p:strVal val="#ppt_x"/>
                                              </p:val>
                                            </p:tav>
                                          </p:tavLst>
                                        </p:anim>
                                        <p:anim calcmode="lin" valueType="num" p14:bounceEnd="40000">
                                          <p:cBhvr additive="base">
                                            <p:cTn id="29" dur="500" fill="hold"/>
                                            <p:tgtEl>
                                              <p:spTgt spid="13"/>
                                            </p:tgtEl>
                                            <p:attrNameLst>
                                              <p:attrName>ppt_y</p:attrName>
                                            </p:attrNameLst>
                                          </p:cBhvr>
                                          <p:tavLst>
                                            <p:tav tm="0">
                                              <p:val>
                                                <p:strVal val="0-#ppt_h/2"/>
                                              </p:val>
                                            </p:tav>
                                            <p:tav tm="100000">
                                              <p:val>
                                                <p:strVal val="#ppt_y"/>
                                              </p:val>
                                            </p:tav>
                                          </p:tavLst>
                                        </p:anim>
                                      </p:childTnLst>
                                    </p:cTn>
                                  </p:par>
                                  <p:par>
                                    <p:cTn id="30" presetID="2" presetClass="entr" presetSubtype="8" fill="hold" nodeType="withEffect" p14:presetBounceEnd="40000">
                                      <p:stCondLst>
                                        <p:cond delay="0"/>
                                      </p:stCondLst>
                                      <p:childTnLst>
                                        <p:set>
                                          <p:cBhvr>
                                            <p:cTn id="31" dur="1" fill="hold">
                                              <p:stCondLst>
                                                <p:cond delay="0"/>
                                              </p:stCondLst>
                                            </p:cTn>
                                            <p:tgtEl>
                                              <p:spTgt spid="5"/>
                                            </p:tgtEl>
                                            <p:attrNameLst>
                                              <p:attrName>style.visibility</p:attrName>
                                            </p:attrNameLst>
                                          </p:cBhvr>
                                          <p:to>
                                            <p:strVal val="visible"/>
                                          </p:to>
                                        </p:set>
                                        <p:anim calcmode="lin" valueType="num" p14:bounceEnd="40000">
                                          <p:cBhvr additive="base">
                                            <p:cTn id="32" dur="500" fill="hold"/>
                                            <p:tgtEl>
                                              <p:spTgt spid="5"/>
                                            </p:tgtEl>
                                            <p:attrNameLst>
                                              <p:attrName>ppt_x</p:attrName>
                                            </p:attrNameLst>
                                          </p:cBhvr>
                                          <p:tavLst>
                                            <p:tav tm="0">
                                              <p:val>
                                                <p:strVal val="0-#ppt_w/2"/>
                                              </p:val>
                                            </p:tav>
                                            <p:tav tm="100000">
                                              <p:val>
                                                <p:strVal val="#ppt_x"/>
                                              </p:val>
                                            </p:tav>
                                          </p:tavLst>
                                        </p:anim>
                                        <p:anim calcmode="lin" valueType="num" p14:bounceEnd="40000">
                                          <p:cBhvr additive="base">
                                            <p:cTn id="33" dur="500" fill="hold"/>
                                            <p:tgtEl>
                                              <p:spTgt spid="5"/>
                                            </p:tgtEl>
                                            <p:attrNameLst>
                                              <p:attrName>ppt_y</p:attrName>
                                            </p:attrNameLst>
                                          </p:cBhvr>
                                          <p:tavLst>
                                            <p:tav tm="0">
                                              <p:val>
                                                <p:strVal val="#ppt_y"/>
                                              </p:val>
                                            </p:tav>
                                            <p:tav tm="100000">
                                              <p:val>
                                                <p:strVal val="#ppt_y"/>
                                              </p:val>
                                            </p:tav>
                                          </p:tavLst>
                                        </p:anim>
                                      </p:childTnLst>
                                    </p:cTn>
                                  </p:par>
                                  <p:par>
                                    <p:cTn id="34" presetID="2" presetClass="entr" presetSubtype="4" fill="hold" nodeType="withEffect" p14:presetBounceEnd="40000">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14:bounceEnd="40000">
                                          <p:cBhvr additive="base">
                                            <p:cTn id="36" dur="500" fill="hold"/>
                                            <p:tgtEl>
                                              <p:spTgt spid="8"/>
                                            </p:tgtEl>
                                            <p:attrNameLst>
                                              <p:attrName>ppt_x</p:attrName>
                                            </p:attrNameLst>
                                          </p:cBhvr>
                                          <p:tavLst>
                                            <p:tav tm="0">
                                              <p:val>
                                                <p:strVal val="#ppt_x"/>
                                              </p:val>
                                            </p:tav>
                                            <p:tav tm="100000">
                                              <p:val>
                                                <p:strVal val="#ppt_x"/>
                                              </p:val>
                                            </p:tav>
                                          </p:tavLst>
                                        </p:anim>
                                        <p:anim calcmode="lin" valueType="num" p14:bounceEnd="40000">
                                          <p:cBhvr additive="base">
                                            <p:cTn id="37" dur="500" fill="hold"/>
                                            <p:tgtEl>
                                              <p:spTgt spid="8"/>
                                            </p:tgtEl>
                                            <p:attrNameLst>
                                              <p:attrName>ppt_y</p:attrName>
                                            </p:attrNameLst>
                                          </p:cBhvr>
                                          <p:tavLst>
                                            <p:tav tm="0">
                                              <p:val>
                                                <p:strVal val="1+#ppt_h/2"/>
                                              </p:val>
                                            </p:tav>
                                            <p:tav tm="100000">
                                              <p:val>
                                                <p:strVal val="#ppt_y"/>
                                              </p:val>
                                            </p:tav>
                                          </p:tavLst>
                                        </p:anim>
                                      </p:childTnLst>
                                    </p:cTn>
                                  </p:par>
                                  <p:par>
                                    <p:cTn id="38" presetID="2" presetClass="entr" presetSubtype="2" fill="hold" nodeType="withEffect" p14:presetBounceEnd="40000">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14:bounceEnd="40000">
                                          <p:cBhvr additive="base">
                                            <p:cTn id="40" dur="500" fill="hold"/>
                                            <p:tgtEl>
                                              <p:spTgt spid="21"/>
                                            </p:tgtEl>
                                            <p:attrNameLst>
                                              <p:attrName>ppt_x</p:attrName>
                                            </p:attrNameLst>
                                          </p:cBhvr>
                                          <p:tavLst>
                                            <p:tav tm="0">
                                              <p:val>
                                                <p:strVal val="1+#ppt_w/2"/>
                                              </p:val>
                                            </p:tav>
                                            <p:tav tm="100000">
                                              <p:val>
                                                <p:strVal val="#ppt_x"/>
                                              </p:val>
                                            </p:tav>
                                          </p:tavLst>
                                        </p:anim>
                                        <p:anim calcmode="lin" valueType="num" p14:bounceEnd="40000">
                                          <p:cBhvr additive="base">
                                            <p:cTn id="41" dur="500" fill="hold"/>
                                            <p:tgtEl>
                                              <p:spTgt spid="21"/>
                                            </p:tgtEl>
                                            <p:attrNameLst>
                                              <p:attrName>ppt_y</p:attrName>
                                            </p:attrNameLst>
                                          </p:cBhvr>
                                          <p:tavLst>
                                            <p:tav tm="0">
                                              <p:val>
                                                <p:strVal val="#ppt_y"/>
                                              </p:val>
                                            </p:tav>
                                            <p:tav tm="100000">
                                              <p:val>
                                                <p:strVal val="#ppt_y"/>
                                              </p:val>
                                            </p:tav>
                                          </p:tavLst>
                                        </p:anim>
                                      </p:childTnLst>
                                    </p:cTn>
                                  </p:par>
                                  <p:par>
                                    <p:cTn id="42" presetID="12" presetClass="entr" presetSubtype="8" fill="hold" nodeType="withEffect">
                                      <p:stCondLst>
                                        <p:cond delay="500"/>
                                      </p:stCondLst>
                                      <p:childTnLst>
                                        <p:set>
                                          <p:cBhvr>
                                            <p:cTn id="43" dur="1" fill="hold">
                                              <p:stCondLst>
                                                <p:cond delay="0"/>
                                              </p:stCondLst>
                                            </p:cTn>
                                            <p:tgtEl>
                                              <p:spTgt spid="27"/>
                                            </p:tgtEl>
                                            <p:attrNameLst>
                                              <p:attrName>style.visibility</p:attrName>
                                            </p:attrNameLst>
                                          </p:cBhvr>
                                          <p:to>
                                            <p:strVal val="visible"/>
                                          </p:to>
                                        </p:set>
                                        <p:anim calcmode="lin" valueType="num">
                                          <p:cBhvr additive="base">
                                            <p:cTn id="44" dur="500"/>
                                            <p:tgtEl>
                                              <p:spTgt spid="27"/>
                                            </p:tgtEl>
                                            <p:attrNameLst>
                                              <p:attrName>ppt_x</p:attrName>
                                            </p:attrNameLst>
                                          </p:cBhvr>
                                          <p:tavLst>
                                            <p:tav tm="0">
                                              <p:val>
                                                <p:strVal val="#ppt_x-#ppt_w*1.125000"/>
                                              </p:val>
                                            </p:tav>
                                            <p:tav tm="100000">
                                              <p:val>
                                                <p:strVal val="#ppt_x"/>
                                              </p:val>
                                            </p:tav>
                                          </p:tavLst>
                                        </p:anim>
                                        <p:animEffect transition="in" filter="wipe(right)">
                                          <p:cBhvr>
                                            <p:cTn id="45" dur="500"/>
                                            <p:tgtEl>
                                              <p:spTgt spid="27"/>
                                            </p:tgtEl>
                                          </p:cBhvr>
                                        </p:animEffect>
                                      </p:childTnLst>
                                    </p:cTn>
                                  </p:par>
                                  <p:par>
                                    <p:cTn id="46" presetID="12" presetClass="entr" presetSubtype="8" fill="hold" grpId="0" nodeType="withEffect">
                                      <p:stCondLst>
                                        <p:cond delay="500"/>
                                      </p:stCondLst>
                                      <p:childTnLst>
                                        <p:set>
                                          <p:cBhvr>
                                            <p:cTn id="47" dur="1" fill="hold">
                                              <p:stCondLst>
                                                <p:cond delay="0"/>
                                              </p:stCondLst>
                                            </p:cTn>
                                            <p:tgtEl>
                                              <p:spTgt spid="25"/>
                                            </p:tgtEl>
                                            <p:attrNameLst>
                                              <p:attrName>style.visibility</p:attrName>
                                            </p:attrNameLst>
                                          </p:cBhvr>
                                          <p:to>
                                            <p:strVal val="visible"/>
                                          </p:to>
                                        </p:set>
                                        <p:anim calcmode="lin" valueType="num">
                                          <p:cBhvr additive="base">
                                            <p:cTn id="48" dur="500"/>
                                            <p:tgtEl>
                                              <p:spTgt spid="25"/>
                                            </p:tgtEl>
                                            <p:attrNameLst>
                                              <p:attrName>ppt_x</p:attrName>
                                            </p:attrNameLst>
                                          </p:cBhvr>
                                          <p:tavLst>
                                            <p:tav tm="0">
                                              <p:val>
                                                <p:strVal val="#ppt_x-#ppt_w*1.125000"/>
                                              </p:val>
                                            </p:tav>
                                            <p:tav tm="100000">
                                              <p:val>
                                                <p:strVal val="#ppt_x"/>
                                              </p:val>
                                            </p:tav>
                                          </p:tavLst>
                                        </p:anim>
                                        <p:animEffect transition="in" filter="wipe(right)">
                                          <p:cBhvr>
                                            <p:cTn id="49" dur="500"/>
                                            <p:tgtEl>
                                              <p:spTgt spid="25"/>
                                            </p:tgtEl>
                                          </p:cBhvr>
                                        </p:animEffect>
                                      </p:childTnLst>
                                    </p:cTn>
                                  </p:par>
                                  <p:par>
                                    <p:cTn id="50" presetID="12" presetClass="entr" presetSubtype="8" fill="hold" grpId="0" nodeType="withEffect">
                                      <p:stCondLst>
                                        <p:cond delay="500"/>
                                      </p:stCondLst>
                                      <p:childTnLst>
                                        <p:set>
                                          <p:cBhvr>
                                            <p:cTn id="51" dur="1" fill="hold">
                                              <p:stCondLst>
                                                <p:cond delay="0"/>
                                              </p:stCondLst>
                                            </p:cTn>
                                            <p:tgtEl>
                                              <p:spTgt spid="26"/>
                                            </p:tgtEl>
                                            <p:attrNameLst>
                                              <p:attrName>style.visibility</p:attrName>
                                            </p:attrNameLst>
                                          </p:cBhvr>
                                          <p:to>
                                            <p:strVal val="visible"/>
                                          </p:to>
                                        </p:set>
                                        <p:anim calcmode="lin" valueType="num">
                                          <p:cBhvr additive="base">
                                            <p:cTn id="52" dur="500"/>
                                            <p:tgtEl>
                                              <p:spTgt spid="26"/>
                                            </p:tgtEl>
                                            <p:attrNameLst>
                                              <p:attrName>ppt_x</p:attrName>
                                            </p:attrNameLst>
                                          </p:cBhvr>
                                          <p:tavLst>
                                            <p:tav tm="0">
                                              <p:val>
                                                <p:strVal val="#ppt_x-#ppt_w*1.125000"/>
                                              </p:val>
                                            </p:tav>
                                            <p:tav tm="100000">
                                              <p:val>
                                                <p:strVal val="#ppt_x"/>
                                              </p:val>
                                            </p:tav>
                                          </p:tavLst>
                                        </p:anim>
                                        <p:animEffect transition="in" filter="wipe(right)">
                                          <p:cBhvr>
                                            <p:cTn id="53" dur="500"/>
                                            <p:tgtEl>
                                              <p:spTgt spid="26"/>
                                            </p:tgtEl>
                                          </p:cBhvr>
                                        </p:animEffect>
                                      </p:childTnLst>
                                    </p:cTn>
                                  </p:par>
                                  <p:par>
                                    <p:cTn id="54" presetID="12" presetClass="entr" presetSubtype="8" fill="hold" nodeType="withEffect">
                                      <p:stCondLst>
                                        <p:cond delay="800"/>
                                      </p:stCondLst>
                                      <p:childTnLst>
                                        <p:set>
                                          <p:cBhvr>
                                            <p:cTn id="55" dur="1" fill="hold">
                                              <p:stCondLst>
                                                <p:cond delay="0"/>
                                              </p:stCondLst>
                                            </p:cTn>
                                            <p:tgtEl>
                                              <p:spTgt spid="30"/>
                                            </p:tgtEl>
                                            <p:attrNameLst>
                                              <p:attrName>style.visibility</p:attrName>
                                            </p:attrNameLst>
                                          </p:cBhvr>
                                          <p:to>
                                            <p:strVal val="visible"/>
                                          </p:to>
                                        </p:set>
                                        <p:anim calcmode="lin" valueType="num">
                                          <p:cBhvr additive="base">
                                            <p:cTn id="56" dur="500"/>
                                            <p:tgtEl>
                                              <p:spTgt spid="30"/>
                                            </p:tgtEl>
                                            <p:attrNameLst>
                                              <p:attrName>ppt_x</p:attrName>
                                            </p:attrNameLst>
                                          </p:cBhvr>
                                          <p:tavLst>
                                            <p:tav tm="0">
                                              <p:val>
                                                <p:strVal val="#ppt_x-#ppt_w*1.125000"/>
                                              </p:val>
                                            </p:tav>
                                            <p:tav tm="100000">
                                              <p:val>
                                                <p:strVal val="#ppt_x"/>
                                              </p:val>
                                            </p:tav>
                                          </p:tavLst>
                                        </p:anim>
                                        <p:animEffect transition="in" filter="wipe(right)">
                                          <p:cBhvr>
                                            <p:cTn id="57" dur="500"/>
                                            <p:tgtEl>
                                              <p:spTgt spid="30"/>
                                            </p:tgtEl>
                                          </p:cBhvr>
                                        </p:animEffect>
                                      </p:childTnLst>
                                    </p:cTn>
                                  </p:par>
                                  <p:par>
                                    <p:cTn id="58" presetID="12" presetClass="entr" presetSubtype="8" fill="hold" grpId="0" nodeType="withEffect">
                                      <p:stCondLst>
                                        <p:cond delay="800"/>
                                      </p:stCondLst>
                                      <p:childTnLst>
                                        <p:set>
                                          <p:cBhvr>
                                            <p:cTn id="59" dur="1" fill="hold">
                                              <p:stCondLst>
                                                <p:cond delay="0"/>
                                              </p:stCondLst>
                                            </p:cTn>
                                            <p:tgtEl>
                                              <p:spTgt spid="28"/>
                                            </p:tgtEl>
                                            <p:attrNameLst>
                                              <p:attrName>style.visibility</p:attrName>
                                            </p:attrNameLst>
                                          </p:cBhvr>
                                          <p:to>
                                            <p:strVal val="visible"/>
                                          </p:to>
                                        </p:set>
                                        <p:anim calcmode="lin" valueType="num">
                                          <p:cBhvr additive="base">
                                            <p:cTn id="60" dur="500"/>
                                            <p:tgtEl>
                                              <p:spTgt spid="28"/>
                                            </p:tgtEl>
                                            <p:attrNameLst>
                                              <p:attrName>ppt_x</p:attrName>
                                            </p:attrNameLst>
                                          </p:cBhvr>
                                          <p:tavLst>
                                            <p:tav tm="0">
                                              <p:val>
                                                <p:strVal val="#ppt_x-#ppt_w*1.125000"/>
                                              </p:val>
                                            </p:tav>
                                            <p:tav tm="100000">
                                              <p:val>
                                                <p:strVal val="#ppt_x"/>
                                              </p:val>
                                            </p:tav>
                                          </p:tavLst>
                                        </p:anim>
                                        <p:animEffect transition="in" filter="wipe(right)">
                                          <p:cBhvr>
                                            <p:cTn id="61" dur="500"/>
                                            <p:tgtEl>
                                              <p:spTgt spid="28"/>
                                            </p:tgtEl>
                                          </p:cBhvr>
                                        </p:animEffect>
                                      </p:childTnLst>
                                    </p:cTn>
                                  </p:par>
                                  <p:par>
                                    <p:cTn id="62" presetID="12" presetClass="entr" presetSubtype="8" fill="hold" grpId="0" nodeType="withEffect">
                                      <p:stCondLst>
                                        <p:cond delay="800"/>
                                      </p:stCondLst>
                                      <p:childTnLst>
                                        <p:set>
                                          <p:cBhvr>
                                            <p:cTn id="63" dur="1" fill="hold">
                                              <p:stCondLst>
                                                <p:cond delay="0"/>
                                              </p:stCondLst>
                                            </p:cTn>
                                            <p:tgtEl>
                                              <p:spTgt spid="29"/>
                                            </p:tgtEl>
                                            <p:attrNameLst>
                                              <p:attrName>style.visibility</p:attrName>
                                            </p:attrNameLst>
                                          </p:cBhvr>
                                          <p:to>
                                            <p:strVal val="visible"/>
                                          </p:to>
                                        </p:set>
                                        <p:anim calcmode="lin" valueType="num">
                                          <p:cBhvr additive="base">
                                            <p:cTn id="64" dur="500"/>
                                            <p:tgtEl>
                                              <p:spTgt spid="29"/>
                                            </p:tgtEl>
                                            <p:attrNameLst>
                                              <p:attrName>ppt_x</p:attrName>
                                            </p:attrNameLst>
                                          </p:cBhvr>
                                          <p:tavLst>
                                            <p:tav tm="0">
                                              <p:val>
                                                <p:strVal val="#ppt_x-#ppt_w*1.125000"/>
                                              </p:val>
                                            </p:tav>
                                            <p:tav tm="100000">
                                              <p:val>
                                                <p:strVal val="#ppt_x"/>
                                              </p:val>
                                            </p:tav>
                                          </p:tavLst>
                                        </p:anim>
                                        <p:animEffect transition="in" filter="wipe(right)">
                                          <p:cBhvr>
                                            <p:cTn id="65" dur="500"/>
                                            <p:tgtEl>
                                              <p:spTgt spid="29"/>
                                            </p:tgtEl>
                                          </p:cBhvr>
                                        </p:animEffect>
                                      </p:childTnLst>
                                    </p:cTn>
                                  </p:par>
                                  <p:par>
                                    <p:cTn id="66" presetID="12" presetClass="entr" presetSubtype="8" fill="hold" nodeType="withEffect">
                                      <p:stCondLst>
                                        <p:cond delay="1100"/>
                                      </p:stCondLst>
                                      <p:childTnLst>
                                        <p:set>
                                          <p:cBhvr>
                                            <p:cTn id="67" dur="1" fill="hold">
                                              <p:stCondLst>
                                                <p:cond delay="0"/>
                                              </p:stCondLst>
                                            </p:cTn>
                                            <p:tgtEl>
                                              <p:spTgt spid="33"/>
                                            </p:tgtEl>
                                            <p:attrNameLst>
                                              <p:attrName>style.visibility</p:attrName>
                                            </p:attrNameLst>
                                          </p:cBhvr>
                                          <p:to>
                                            <p:strVal val="visible"/>
                                          </p:to>
                                        </p:set>
                                        <p:anim calcmode="lin" valueType="num">
                                          <p:cBhvr additive="base">
                                            <p:cTn id="68" dur="500"/>
                                            <p:tgtEl>
                                              <p:spTgt spid="33"/>
                                            </p:tgtEl>
                                            <p:attrNameLst>
                                              <p:attrName>ppt_x</p:attrName>
                                            </p:attrNameLst>
                                          </p:cBhvr>
                                          <p:tavLst>
                                            <p:tav tm="0">
                                              <p:val>
                                                <p:strVal val="#ppt_x-#ppt_w*1.125000"/>
                                              </p:val>
                                            </p:tav>
                                            <p:tav tm="100000">
                                              <p:val>
                                                <p:strVal val="#ppt_x"/>
                                              </p:val>
                                            </p:tav>
                                          </p:tavLst>
                                        </p:anim>
                                        <p:animEffect transition="in" filter="wipe(right)">
                                          <p:cBhvr>
                                            <p:cTn id="69" dur="500"/>
                                            <p:tgtEl>
                                              <p:spTgt spid="33"/>
                                            </p:tgtEl>
                                          </p:cBhvr>
                                        </p:animEffect>
                                      </p:childTnLst>
                                    </p:cTn>
                                  </p:par>
                                  <p:par>
                                    <p:cTn id="70" presetID="12" presetClass="entr" presetSubtype="8" fill="hold" grpId="0" nodeType="withEffect">
                                      <p:stCondLst>
                                        <p:cond delay="1100"/>
                                      </p:stCondLst>
                                      <p:childTnLst>
                                        <p:set>
                                          <p:cBhvr>
                                            <p:cTn id="71" dur="1" fill="hold">
                                              <p:stCondLst>
                                                <p:cond delay="0"/>
                                              </p:stCondLst>
                                            </p:cTn>
                                            <p:tgtEl>
                                              <p:spTgt spid="31"/>
                                            </p:tgtEl>
                                            <p:attrNameLst>
                                              <p:attrName>style.visibility</p:attrName>
                                            </p:attrNameLst>
                                          </p:cBhvr>
                                          <p:to>
                                            <p:strVal val="visible"/>
                                          </p:to>
                                        </p:set>
                                        <p:anim calcmode="lin" valueType="num">
                                          <p:cBhvr additive="base">
                                            <p:cTn id="72" dur="500"/>
                                            <p:tgtEl>
                                              <p:spTgt spid="31"/>
                                            </p:tgtEl>
                                            <p:attrNameLst>
                                              <p:attrName>ppt_x</p:attrName>
                                            </p:attrNameLst>
                                          </p:cBhvr>
                                          <p:tavLst>
                                            <p:tav tm="0">
                                              <p:val>
                                                <p:strVal val="#ppt_x-#ppt_w*1.125000"/>
                                              </p:val>
                                            </p:tav>
                                            <p:tav tm="100000">
                                              <p:val>
                                                <p:strVal val="#ppt_x"/>
                                              </p:val>
                                            </p:tav>
                                          </p:tavLst>
                                        </p:anim>
                                        <p:animEffect transition="in" filter="wipe(right)">
                                          <p:cBhvr>
                                            <p:cTn id="73" dur="500"/>
                                            <p:tgtEl>
                                              <p:spTgt spid="31"/>
                                            </p:tgtEl>
                                          </p:cBhvr>
                                        </p:animEffect>
                                      </p:childTnLst>
                                    </p:cTn>
                                  </p:par>
                                  <p:par>
                                    <p:cTn id="74" presetID="12" presetClass="entr" presetSubtype="8" fill="hold" grpId="0" nodeType="withEffect">
                                      <p:stCondLst>
                                        <p:cond delay="1100"/>
                                      </p:stCondLst>
                                      <p:childTnLst>
                                        <p:set>
                                          <p:cBhvr>
                                            <p:cTn id="75" dur="1" fill="hold">
                                              <p:stCondLst>
                                                <p:cond delay="0"/>
                                              </p:stCondLst>
                                            </p:cTn>
                                            <p:tgtEl>
                                              <p:spTgt spid="32"/>
                                            </p:tgtEl>
                                            <p:attrNameLst>
                                              <p:attrName>style.visibility</p:attrName>
                                            </p:attrNameLst>
                                          </p:cBhvr>
                                          <p:to>
                                            <p:strVal val="visible"/>
                                          </p:to>
                                        </p:set>
                                        <p:anim calcmode="lin" valueType="num">
                                          <p:cBhvr additive="base">
                                            <p:cTn id="76" dur="500"/>
                                            <p:tgtEl>
                                              <p:spTgt spid="32"/>
                                            </p:tgtEl>
                                            <p:attrNameLst>
                                              <p:attrName>ppt_x</p:attrName>
                                            </p:attrNameLst>
                                          </p:cBhvr>
                                          <p:tavLst>
                                            <p:tav tm="0">
                                              <p:val>
                                                <p:strVal val="#ppt_x-#ppt_w*1.125000"/>
                                              </p:val>
                                            </p:tav>
                                            <p:tav tm="100000">
                                              <p:val>
                                                <p:strVal val="#ppt_x"/>
                                              </p:val>
                                            </p:tav>
                                          </p:tavLst>
                                        </p:anim>
                                        <p:animEffect transition="in" filter="wipe(right)">
                                          <p:cBhvr>
                                            <p:cTn id="77" dur="500"/>
                                            <p:tgtEl>
                                              <p:spTgt spid="32"/>
                                            </p:tgtEl>
                                          </p:cBhvr>
                                        </p:animEffect>
                                      </p:childTnLst>
                                    </p:cTn>
                                  </p:par>
                                  <p:par>
                                    <p:cTn id="78" presetID="12" presetClass="entr" presetSubtype="8" fill="hold" nodeType="withEffect">
                                      <p:stCondLst>
                                        <p:cond delay="1400"/>
                                      </p:stCondLst>
                                      <p:childTnLst>
                                        <p:set>
                                          <p:cBhvr>
                                            <p:cTn id="79" dur="1" fill="hold">
                                              <p:stCondLst>
                                                <p:cond delay="0"/>
                                              </p:stCondLst>
                                            </p:cTn>
                                            <p:tgtEl>
                                              <p:spTgt spid="36"/>
                                            </p:tgtEl>
                                            <p:attrNameLst>
                                              <p:attrName>style.visibility</p:attrName>
                                            </p:attrNameLst>
                                          </p:cBhvr>
                                          <p:to>
                                            <p:strVal val="visible"/>
                                          </p:to>
                                        </p:set>
                                        <p:anim calcmode="lin" valueType="num">
                                          <p:cBhvr additive="base">
                                            <p:cTn id="80" dur="500"/>
                                            <p:tgtEl>
                                              <p:spTgt spid="36"/>
                                            </p:tgtEl>
                                            <p:attrNameLst>
                                              <p:attrName>ppt_x</p:attrName>
                                            </p:attrNameLst>
                                          </p:cBhvr>
                                          <p:tavLst>
                                            <p:tav tm="0">
                                              <p:val>
                                                <p:strVal val="#ppt_x-#ppt_w*1.125000"/>
                                              </p:val>
                                            </p:tav>
                                            <p:tav tm="100000">
                                              <p:val>
                                                <p:strVal val="#ppt_x"/>
                                              </p:val>
                                            </p:tav>
                                          </p:tavLst>
                                        </p:anim>
                                        <p:animEffect transition="in" filter="wipe(right)">
                                          <p:cBhvr>
                                            <p:cTn id="81" dur="500"/>
                                            <p:tgtEl>
                                              <p:spTgt spid="36"/>
                                            </p:tgtEl>
                                          </p:cBhvr>
                                        </p:animEffect>
                                      </p:childTnLst>
                                    </p:cTn>
                                  </p:par>
                                  <p:par>
                                    <p:cTn id="82" presetID="12" presetClass="entr" presetSubtype="8" fill="hold" grpId="0" nodeType="withEffect">
                                      <p:stCondLst>
                                        <p:cond delay="1400"/>
                                      </p:stCondLst>
                                      <p:childTnLst>
                                        <p:set>
                                          <p:cBhvr>
                                            <p:cTn id="83" dur="1" fill="hold">
                                              <p:stCondLst>
                                                <p:cond delay="0"/>
                                              </p:stCondLst>
                                            </p:cTn>
                                            <p:tgtEl>
                                              <p:spTgt spid="35"/>
                                            </p:tgtEl>
                                            <p:attrNameLst>
                                              <p:attrName>style.visibility</p:attrName>
                                            </p:attrNameLst>
                                          </p:cBhvr>
                                          <p:to>
                                            <p:strVal val="visible"/>
                                          </p:to>
                                        </p:set>
                                        <p:anim calcmode="lin" valueType="num">
                                          <p:cBhvr additive="base">
                                            <p:cTn id="84" dur="500"/>
                                            <p:tgtEl>
                                              <p:spTgt spid="35"/>
                                            </p:tgtEl>
                                            <p:attrNameLst>
                                              <p:attrName>ppt_x</p:attrName>
                                            </p:attrNameLst>
                                          </p:cBhvr>
                                          <p:tavLst>
                                            <p:tav tm="0">
                                              <p:val>
                                                <p:strVal val="#ppt_x-#ppt_w*1.125000"/>
                                              </p:val>
                                            </p:tav>
                                            <p:tav tm="100000">
                                              <p:val>
                                                <p:strVal val="#ppt_x"/>
                                              </p:val>
                                            </p:tav>
                                          </p:tavLst>
                                        </p:anim>
                                        <p:animEffect transition="in" filter="wipe(right)">
                                          <p:cBhvr>
                                            <p:cTn id="85" dur="500"/>
                                            <p:tgtEl>
                                              <p:spTgt spid="35"/>
                                            </p:tgtEl>
                                          </p:cBhvr>
                                        </p:animEffect>
                                      </p:childTnLst>
                                    </p:cTn>
                                  </p:par>
                                  <p:par>
                                    <p:cTn id="86" presetID="12" presetClass="entr" presetSubtype="8" fill="hold" grpId="0" nodeType="withEffect">
                                      <p:stCondLst>
                                        <p:cond delay="1400"/>
                                      </p:stCondLst>
                                      <p:childTnLst>
                                        <p:set>
                                          <p:cBhvr>
                                            <p:cTn id="87" dur="1" fill="hold">
                                              <p:stCondLst>
                                                <p:cond delay="0"/>
                                              </p:stCondLst>
                                            </p:cTn>
                                            <p:tgtEl>
                                              <p:spTgt spid="34"/>
                                            </p:tgtEl>
                                            <p:attrNameLst>
                                              <p:attrName>style.visibility</p:attrName>
                                            </p:attrNameLst>
                                          </p:cBhvr>
                                          <p:to>
                                            <p:strVal val="visible"/>
                                          </p:to>
                                        </p:set>
                                        <p:anim calcmode="lin" valueType="num">
                                          <p:cBhvr additive="base">
                                            <p:cTn id="88" dur="500"/>
                                            <p:tgtEl>
                                              <p:spTgt spid="34"/>
                                            </p:tgtEl>
                                            <p:attrNameLst>
                                              <p:attrName>ppt_x</p:attrName>
                                            </p:attrNameLst>
                                          </p:cBhvr>
                                          <p:tavLst>
                                            <p:tav tm="0">
                                              <p:val>
                                                <p:strVal val="#ppt_x-#ppt_w*1.125000"/>
                                              </p:val>
                                            </p:tav>
                                            <p:tav tm="100000">
                                              <p:val>
                                                <p:strVal val="#ppt_x"/>
                                              </p:val>
                                            </p:tav>
                                          </p:tavLst>
                                        </p:anim>
                                        <p:animEffect transition="in" filter="wipe(right)">
                                          <p:cBhvr>
                                            <p:cTn id="89" dur="500"/>
                                            <p:tgtEl>
                                              <p:spTgt spid="34"/>
                                            </p:tgtEl>
                                          </p:cBhvr>
                                        </p:animEffect>
                                      </p:childTnLst>
                                    </p:cTn>
                                  </p:par>
                                  <p:par>
                                    <p:cTn id="90" presetID="12" presetClass="entr" presetSubtype="8" fill="hold" nodeType="withEffect">
                                      <p:stCondLst>
                                        <p:cond delay="1700"/>
                                      </p:stCondLst>
                                      <p:childTnLst>
                                        <p:set>
                                          <p:cBhvr>
                                            <p:cTn id="91" dur="1" fill="hold">
                                              <p:stCondLst>
                                                <p:cond delay="0"/>
                                              </p:stCondLst>
                                            </p:cTn>
                                            <p:tgtEl>
                                              <p:spTgt spid="39"/>
                                            </p:tgtEl>
                                            <p:attrNameLst>
                                              <p:attrName>style.visibility</p:attrName>
                                            </p:attrNameLst>
                                          </p:cBhvr>
                                          <p:to>
                                            <p:strVal val="visible"/>
                                          </p:to>
                                        </p:set>
                                        <p:anim calcmode="lin" valueType="num">
                                          <p:cBhvr additive="base">
                                            <p:cTn id="92" dur="500"/>
                                            <p:tgtEl>
                                              <p:spTgt spid="39"/>
                                            </p:tgtEl>
                                            <p:attrNameLst>
                                              <p:attrName>ppt_x</p:attrName>
                                            </p:attrNameLst>
                                          </p:cBhvr>
                                          <p:tavLst>
                                            <p:tav tm="0">
                                              <p:val>
                                                <p:strVal val="#ppt_x-#ppt_w*1.125000"/>
                                              </p:val>
                                            </p:tav>
                                            <p:tav tm="100000">
                                              <p:val>
                                                <p:strVal val="#ppt_x"/>
                                              </p:val>
                                            </p:tav>
                                          </p:tavLst>
                                        </p:anim>
                                        <p:animEffect transition="in" filter="wipe(right)">
                                          <p:cBhvr>
                                            <p:cTn id="93" dur="500"/>
                                            <p:tgtEl>
                                              <p:spTgt spid="39"/>
                                            </p:tgtEl>
                                          </p:cBhvr>
                                        </p:animEffect>
                                      </p:childTnLst>
                                    </p:cTn>
                                  </p:par>
                                  <p:par>
                                    <p:cTn id="94" presetID="12" presetClass="entr" presetSubtype="8" fill="hold" grpId="0" nodeType="withEffect">
                                      <p:stCondLst>
                                        <p:cond delay="1700"/>
                                      </p:stCondLst>
                                      <p:childTnLst>
                                        <p:set>
                                          <p:cBhvr>
                                            <p:cTn id="95" dur="1" fill="hold">
                                              <p:stCondLst>
                                                <p:cond delay="0"/>
                                              </p:stCondLst>
                                            </p:cTn>
                                            <p:tgtEl>
                                              <p:spTgt spid="38"/>
                                            </p:tgtEl>
                                            <p:attrNameLst>
                                              <p:attrName>style.visibility</p:attrName>
                                            </p:attrNameLst>
                                          </p:cBhvr>
                                          <p:to>
                                            <p:strVal val="visible"/>
                                          </p:to>
                                        </p:set>
                                        <p:anim calcmode="lin" valueType="num">
                                          <p:cBhvr additive="base">
                                            <p:cTn id="96" dur="500"/>
                                            <p:tgtEl>
                                              <p:spTgt spid="38"/>
                                            </p:tgtEl>
                                            <p:attrNameLst>
                                              <p:attrName>ppt_x</p:attrName>
                                            </p:attrNameLst>
                                          </p:cBhvr>
                                          <p:tavLst>
                                            <p:tav tm="0">
                                              <p:val>
                                                <p:strVal val="#ppt_x-#ppt_w*1.125000"/>
                                              </p:val>
                                            </p:tav>
                                            <p:tav tm="100000">
                                              <p:val>
                                                <p:strVal val="#ppt_x"/>
                                              </p:val>
                                            </p:tav>
                                          </p:tavLst>
                                        </p:anim>
                                        <p:animEffect transition="in" filter="wipe(right)">
                                          <p:cBhvr>
                                            <p:cTn id="97" dur="500"/>
                                            <p:tgtEl>
                                              <p:spTgt spid="38"/>
                                            </p:tgtEl>
                                          </p:cBhvr>
                                        </p:animEffect>
                                      </p:childTnLst>
                                    </p:cTn>
                                  </p:par>
                                  <p:par>
                                    <p:cTn id="98" presetID="12" presetClass="entr" presetSubtype="8" fill="hold" grpId="0" nodeType="withEffect">
                                      <p:stCondLst>
                                        <p:cond delay="1700"/>
                                      </p:stCondLst>
                                      <p:childTnLst>
                                        <p:set>
                                          <p:cBhvr>
                                            <p:cTn id="99" dur="1" fill="hold">
                                              <p:stCondLst>
                                                <p:cond delay="0"/>
                                              </p:stCondLst>
                                            </p:cTn>
                                            <p:tgtEl>
                                              <p:spTgt spid="37"/>
                                            </p:tgtEl>
                                            <p:attrNameLst>
                                              <p:attrName>style.visibility</p:attrName>
                                            </p:attrNameLst>
                                          </p:cBhvr>
                                          <p:to>
                                            <p:strVal val="visible"/>
                                          </p:to>
                                        </p:set>
                                        <p:anim calcmode="lin" valueType="num">
                                          <p:cBhvr additive="base">
                                            <p:cTn id="100" dur="500"/>
                                            <p:tgtEl>
                                              <p:spTgt spid="37"/>
                                            </p:tgtEl>
                                            <p:attrNameLst>
                                              <p:attrName>ppt_x</p:attrName>
                                            </p:attrNameLst>
                                          </p:cBhvr>
                                          <p:tavLst>
                                            <p:tav tm="0">
                                              <p:val>
                                                <p:strVal val="#ppt_x-#ppt_w*1.125000"/>
                                              </p:val>
                                            </p:tav>
                                            <p:tav tm="100000">
                                              <p:val>
                                                <p:strVal val="#ppt_x"/>
                                              </p:val>
                                            </p:tav>
                                          </p:tavLst>
                                        </p:anim>
                                        <p:animEffect transition="in" filter="wipe(right)">
                                          <p:cBhvr>
                                            <p:cTn id="10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4" grpId="0"/>
          <p:bldP spid="24" grpId="1"/>
          <p:bldP spid="25" grpId="0"/>
          <p:bldP spid="26" grpId="0"/>
          <p:bldP spid="28" grpId="0"/>
          <p:bldP spid="29" grpId="0"/>
          <p:bldP spid="31" grpId="0"/>
          <p:bldP spid="32" grpId="0"/>
          <p:bldP spid="34" grpId="0"/>
          <p:bldP spid="35" grpId="0"/>
          <p:bldP spid="37" grpId="0"/>
          <p:bldP spid="3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iterate type="lt">
                                        <p:tmPct val="0"/>
                                      </p:iterate>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34" presetClass="emph" presetSubtype="0" fill="hold" grpId="1" nodeType="afterEffect">
                                      <p:stCondLst>
                                        <p:cond delay="0"/>
                                      </p:stCondLst>
                                      <p:iterate type="lt">
                                        <p:tmPct val="10000"/>
                                      </p:iterate>
                                      <p:childTnLst>
                                        <p:animMotion origin="layout" path="M -2.77778E-7 -9.87654E-7 L -2.77778E-7 -0.07222 " pathEditMode="relative" rAng="0" ptsTypes="AA">
                                          <p:cBhvr>
                                            <p:cTn id="11" dur="250" accel="50000" decel="50000" autoRev="1" fill="hold">
                                              <p:stCondLst>
                                                <p:cond delay="0"/>
                                              </p:stCondLst>
                                            </p:cTn>
                                            <p:tgtEl>
                                              <p:spTgt spid="24"/>
                                            </p:tgtEl>
                                            <p:attrNameLst>
                                              <p:attrName>ppt_x</p:attrName>
                                              <p:attrName>ppt_y</p:attrName>
                                            </p:attrNameLst>
                                          </p:cBhvr>
                                          <p:rCtr x="0" y="-3611"/>
                                        </p:animMotion>
                                        <p:animRot by="1500000">
                                          <p:cBhvr>
                                            <p:cTn id="12" dur="125" fill="hold">
                                              <p:stCondLst>
                                                <p:cond delay="0"/>
                                              </p:stCondLst>
                                            </p:cTn>
                                            <p:tgtEl>
                                              <p:spTgt spid="24"/>
                                            </p:tgtEl>
                                            <p:attrNameLst>
                                              <p:attrName>r</p:attrName>
                                            </p:attrNameLst>
                                          </p:cBhvr>
                                        </p:animRot>
                                        <p:animRot by="-1500000">
                                          <p:cBhvr>
                                            <p:cTn id="13" dur="125" fill="hold">
                                              <p:stCondLst>
                                                <p:cond delay="125"/>
                                              </p:stCondLst>
                                            </p:cTn>
                                            <p:tgtEl>
                                              <p:spTgt spid="24"/>
                                            </p:tgtEl>
                                            <p:attrNameLst>
                                              <p:attrName>r</p:attrName>
                                            </p:attrNameLst>
                                          </p:cBhvr>
                                        </p:animRot>
                                        <p:animRot by="-1500000">
                                          <p:cBhvr>
                                            <p:cTn id="14" dur="125" fill="hold">
                                              <p:stCondLst>
                                                <p:cond delay="250"/>
                                              </p:stCondLst>
                                            </p:cTn>
                                            <p:tgtEl>
                                              <p:spTgt spid="24"/>
                                            </p:tgtEl>
                                            <p:attrNameLst>
                                              <p:attrName>r</p:attrName>
                                            </p:attrNameLst>
                                          </p:cBhvr>
                                        </p:animRot>
                                        <p:animRot by="1500000">
                                          <p:cBhvr>
                                            <p:cTn id="15" dur="125" fill="hold">
                                              <p:stCondLst>
                                                <p:cond delay="375"/>
                                              </p:stCondLst>
                                            </p:cTn>
                                            <p:tgtEl>
                                              <p:spTgt spid="24"/>
                                            </p:tgtEl>
                                            <p:attrNameLst>
                                              <p:attrName>r</p:attrName>
                                            </p:attrNameLst>
                                          </p:cBhvr>
                                        </p:animRot>
                                      </p:childTnLst>
                                    </p:cTn>
                                  </p:par>
                                  <p:par>
                                    <p:cTn id="16" presetID="53" presetClass="entr" presetSubtype="16" fill="hold" grpId="0" nodeType="with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500" fill="hold"/>
                                            <p:tgtEl>
                                              <p:spTgt spid="4"/>
                                            </p:tgtEl>
                                            <p:attrNameLst>
                                              <p:attrName>ppt_w</p:attrName>
                                            </p:attrNameLst>
                                          </p:cBhvr>
                                          <p:tavLst>
                                            <p:tav tm="0">
                                              <p:val>
                                                <p:fltVal val="0"/>
                                              </p:val>
                                            </p:tav>
                                            <p:tav tm="100000">
                                              <p:val>
                                                <p:strVal val="#ppt_w"/>
                                              </p:val>
                                            </p:tav>
                                          </p:tavLst>
                                        </p:anim>
                                        <p:anim calcmode="lin" valueType="num">
                                          <p:cBhvr>
                                            <p:cTn id="19" dur="500" fill="hold"/>
                                            <p:tgtEl>
                                              <p:spTgt spid="4"/>
                                            </p:tgtEl>
                                            <p:attrNameLst>
                                              <p:attrName>ppt_h</p:attrName>
                                            </p:attrNameLst>
                                          </p:cBhvr>
                                          <p:tavLst>
                                            <p:tav tm="0">
                                              <p:val>
                                                <p:fltVal val="0"/>
                                              </p:val>
                                            </p:tav>
                                            <p:tav tm="100000">
                                              <p:val>
                                                <p:strVal val="#ppt_h"/>
                                              </p:val>
                                            </p:tav>
                                          </p:tavLst>
                                        </p:anim>
                                        <p:animEffect transition="in" filter="fade">
                                          <p:cBhvr>
                                            <p:cTn id="20" dur="500"/>
                                            <p:tgtEl>
                                              <p:spTgt spid="4"/>
                                            </p:tgtEl>
                                          </p:cBhvr>
                                        </p:animEffect>
                                      </p:childTnLst>
                                    </p:cTn>
                                  </p:par>
                                </p:childTnLst>
                              </p:cTn>
                            </p:par>
                            <p:par>
                              <p:cTn id="21" fill="hold">
                                <p:stCondLst>
                                  <p:cond delay="1050"/>
                                </p:stCondLst>
                                <p:childTnLst>
                                  <p:par>
                                    <p:cTn id="22" presetID="2" presetClass="entr" presetSubtype="1" fill="hold" nodeType="afterEffect">
                                      <p:stCondLst>
                                        <p:cond delay="0"/>
                                      </p:stCondLst>
                                      <p:childTnLst>
                                        <p:set>
                                          <p:cBhvr>
                                            <p:cTn id="23" dur="1" fill="hold">
                                              <p:stCondLst>
                                                <p:cond delay="0"/>
                                              </p:stCondLst>
                                            </p:cTn>
                                            <p:tgtEl>
                                              <p:spTgt spid="18"/>
                                            </p:tgtEl>
                                            <p:attrNameLst>
                                              <p:attrName>style.visibility</p:attrName>
                                            </p:attrNameLst>
                                          </p:cBhvr>
                                          <p:to>
                                            <p:strVal val="visible"/>
                                          </p:to>
                                        </p:set>
                                        <p:anim calcmode="lin" valueType="num">
                                          <p:cBhvr additive="base">
                                            <p:cTn id="24" dur="500" fill="hold"/>
                                            <p:tgtEl>
                                              <p:spTgt spid="18"/>
                                            </p:tgtEl>
                                            <p:attrNameLst>
                                              <p:attrName>ppt_x</p:attrName>
                                            </p:attrNameLst>
                                          </p:cBhvr>
                                          <p:tavLst>
                                            <p:tav tm="0">
                                              <p:val>
                                                <p:strVal val="#ppt_x"/>
                                              </p:val>
                                            </p:tav>
                                            <p:tav tm="100000">
                                              <p:val>
                                                <p:strVal val="#ppt_x"/>
                                              </p:val>
                                            </p:tav>
                                          </p:tavLst>
                                        </p:anim>
                                        <p:anim calcmode="lin" valueType="num">
                                          <p:cBhvr additive="base">
                                            <p:cTn id="25" dur="500" fill="hold"/>
                                            <p:tgtEl>
                                              <p:spTgt spid="18"/>
                                            </p:tgtEl>
                                            <p:attrNameLst>
                                              <p:attrName>ppt_y</p:attrName>
                                            </p:attrNameLst>
                                          </p:cBhvr>
                                          <p:tavLst>
                                            <p:tav tm="0">
                                              <p:val>
                                                <p:strVal val="0-#ppt_h/2"/>
                                              </p:val>
                                            </p:tav>
                                            <p:tav tm="100000">
                                              <p:val>
                                                <p:strVal val="#ppt_y"/>
                                              </p:val>
                                            </p:tav>
                                          </p:tavLst>
                                        </p:anim>
                                      </p:childTnLst>
                                    </p:cTn>
                                  </p:par>
                                  <p:par>
                                    <p:cTn id="26" presetID="2" presetClass="entr" presetSubtype="9" fill="hold" nodeType="with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fill="hold"/>
                                            <p:tgtEl>
                                              <p:spTgt spid="13"/>
                                            </p:tgtEl>
                                            <p:attrNameLst>
                                              <p:attrName>ppt_x</p:attrName>
                                            </p:attrNameLst>
                                          </p:cBhvr>
                                          <p:tavLst>
                                            <p:tav tm="0">
                                              <p:val>
                                                <p:strVal val="0-#ppt_w/2"/>
                                              </p:val>
                                            </p:tav>
                                            <p:tav tm="100000">
                                              <p:val>
                                                <p:strVal val="#ppt_x"/>
                                              </p:val>
                                            </p:tav>
                                          </p:tavLst>
                                        </p:anim>
                                        <p:anim calcmode="lin" valueType="num">
                                          <p:cBhvr additive="base">
                                            <p:cTn id="29" dur="500" fill="hold"/>
                                            <p:tgtEl>
                                              <p:spTgt spid="13"/>
                                            </p:tgtEl>
                                            <p:attrNameLst>
                                              <p:attrName>ppt_y</p:attrName>
                                            </p:attrNameLst>
                                          </p:cBhvr>
                                          <p:tavLst>
                                            <p:tav tm="0">
                                              <p:val>
                                                <p:strVal val="0-#ppt_h/2"/>
                                              </p:val>
                                            </p:tav>
                                            <p:tav tm="100000">
                                              <p:val>
                                                <p:strVal val="#ppt_y"/>
                                              </p:val>
                                            </p:tav>
                                          </p:tavLst>
                                        </p:anim>
                                      </p:childTnLst>
                                    </p:cTn>
                                  </p:par>
                                  <p:par>
                                    <p:cTn id="30" presetID="2" presetClass="entr" presetSubtype="8" fill="hold" nodeType="withEffect">
                                      <p:stCondLst>
                                        <p:cond delay="0"/>
                                      </p:stCondLst>
                                      <p:childTnLst>
                                        <p:set>
                                          <p:cBhvr>
                                            <p:cTn id="31" dur="1" fill="hold">
                                              <p:stCondLst>
                                                <p:cond delay="0"/>
                                              </p:stCondLst>
                                            </p:cTn>
                                            <p:tgtEl>
                                              <p:spTgt spid="5"/>
                                            </p:tgtEl>
                                            <p:attrNameLst>
                                              <p:attrName>style.visibility</p:attrName>
                                            </p:attrNameLst>
                                          </p:cBhvr>
                                          <p:to>
                                            <p:strVal val="visible"/>
                                          </p:to>
                                        </p:set>
                                        <p:anim calcmode="lin" valueType="num">
                                          <p:cBhvr additive="base">
                                            <p:cTn id="32" dur="500" fill="hold"/>
                                            <p:tgtEl>
                                              <p:spTgt spid="5"/>
                                            </p:tgtEl>
                                            <p:attrNameLst>
                                              <p:attrName>ppt_x</p:attrName>
                                            </p:attrNameLst>
                                          </p:cBhvr>
                                          <p:tavLst>
                                            <p:tav tm="0">
                                              <p:val>
                                                <p:strVal val="0-#ppt_w/2"/>
                                              </p:val>
                                            </p:tav>
                                            <p:tav tm="100000">
                                              <p:val>
                                                <p:strVal val="#ppt_x"/>
                                              </p:val>
                                            </p:tav>
                                          </p:tavLst>
                                        </p:anim>
                                        <p:anim calcmode="lin" valueType="num">
                                          <p:cBhvr additive="base">
                                            <p:cTn id="33" dur="500" fill="hold"/>
                                            <p:tgtEl>
                                              <p:spTgt spid="5"/>
                                            </p:tgtEl>
                                            <p:attrNameLst>
                                              <p:attrName>ppt_y</p:attrName>
                                            </p:attrNameLst>
                                          </p:cBhvr>
                                          <p:tavLst>
                                            <p:tav tm="0">
                                              <p:val>
                                                <p:strVal val="#ppt_y"/>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additive="base">
                                            <p:cTn id="36" dur="500" fill="hold"/>
                                            <p:tgtEl>
                                              <p:spTgt spid="8"/>
                                            </p:tgtEl>
                                            <p:attrNameLst>
                                              <p:attrName>ppt_x</p:attrName>
                                            </p:attrNameLst>
                                          </p:cBhvr>
                                          <p:tavLst>
                                            <p:tav tm="0">
                                              <p:val>
                                                <p:strVal val="#ppt_x"/>
                                              </p:val>
                                            </p:tav>
                                            <p:tav tm="100000">
                                              <p:val>
                                                <p:strVal val="#ppt_x"/>
                                              </p:val>
                                            </p:tav>
                                          </p:tavLst>
                                        </p:anim>
                                        <p:anim calcmode="lin" valueType="num">
                                          <p:cBhvr additive="base">
                                            <p:cTn id="37" dur="500" fill="hold"/>
                                            <p:tgtEl>
                                              <p:spTgt spid="8"/>
                                            </p:tgtEl>
                                            <p:attrNameLst>
                                              <p:attrName>ppt_y</p:attrName>
                                            </p:attrNameLst>
                                          </p:cBhvr>
                                          <p:tavLst>
                                            <p:tav tm="0">
                                              <p:val>
                                                <p:strVal val="1+#ppt_h/2"/>
                                              </p:val>
                                            </p:tav>
                                            <p:tav tm="100000">
                                              <p:val>
                                                <p:strVal val="#ppt_y"/>
                                              </p:val>
                                            </p:tav>
                                          </p:tavLst>
                                        </p:anim>
                                      </p:childTnLst>
                                    </p:cTn>
                                  </p:par>
                                  <p:par>
                                    <p:cTn id="38" presetID="2" presetClass="entr" presetSubtype="2" fill="hold" nodeType="withEffect">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cBhvr additive="base">
                                            <p:cTn id="40" dur="500" fill="hold"/>
                                            <p:tgtEl>
                                              <p:spTgt spid="21"/>
                                            </p:tgtEl>
                                            <p:attrNameLst>
                                              <p:attrName>ppt_x</p:attrName>
                                            </p:attrNameLst>
                                          </p:cBhvr>
                                          <p:tavLst>
                                            <p:tav tm="0">
                                              <p:val>
                                                <p:strVal val="1+#ppt_w/2"/>
                                              </p:val>
                                            </p:tav>
                                            <p:tav tm="100000">
                                              <p:val>
                                                <p:strVal val="#ppt_x"/>
                                              </p:val>
                                            </p:tav>
                                          </p:tavLst>
                                        </p:anim>
                                        <p:anim calcmode="lin" valueType="num">
                                          <p:cBhvr additive="base">
                                            <p:cTn id="41" dur="500" fill="hold"/>
                                            <p:tgtEl>
                                              <p:spTgt spid="21"/>
                                            </p:tgtEl>
                                            <p:attrNameLst>
                                              <p:attrName>ppt_y</p:attrName>
                                            </p:attrNameLst>
                                          </p:cBhvr>
                                          <p:tavLst>
                                            <p:tav tm="0">
                                              <p:val>
                                                <p:strVal val="#ppt_y"/>
                                              </p:val>
                                            </p:tav>
                                            <p:tav tm="100000">
                                              <p:val>
                                                <p:strVal val="#ppt_y"/>
                                              </p:val>
                                            </p:tav>
                                          </p:tavLst>
                                        </p:anim>
                                      </p:childTnLst>
                                    </p:cTn>
                                  </p:par>
                                  <p:par>
                                    <p:cTn id="42" presetID="12" presetClass="entr" presetSubtype="8" fill="hold" nodeType="withEffect">
                                      <p:stCondLst>
                                        <p:cond delay="500"/>
                                      </p:stCondLst>
                                      <p:childTnLst>
                                        <p:set>
                                          <p:cBhvr>
                                            <p:cTn id="43" dur="1" fill="hold">
                                              <p:stCondLst>
                                                <p:cond delay="0"/>
                                              </p:stCondLst>
                                            </p:cTn>
                                            <p:tgtEl>
                                              <p:spTgt spid="27"/>
                                            </p:tgtEl>
                                            <p:attrNameLst>
                                              <p:attrName>style.visibility</p:attrName>
                                            </p:attrNameLst>
                                          </p:cBhvr>
                                          <p:to>
                                            <p:strVal val="visible"/>
                                          </p:to>
                                        </p:set>
                                        <p:anim calcmode="lin" valueType="num">
                                          <p:cBhvr additive="base">
                                            <p:cTn id="44" dur="500"/>
                                            <p:tgtEl>
                                              <p:spTgt spid="27"/>
                                            </p:tgtEl>
                                            <p:attrNameLst>
                                              <p:attrName>ppt_x</p:attrName>
                                            </p:attrNameLst>
                                          </p:cBhvr>
                                          <p:tavLst>
                                            <p:tav tm="0">
                                              <p:val>
                                                <p:strVal val="#ppt_x-#ppt_w*1.125000"/>
                                              </p:val>
                                            </p:tav>
                                            <p:tav tm="100000">
                                              <p:val>
                                                <p:strVal val="#ppt_x"/>
                                              </p:val>
                                            </p:tav>
                                          </p:tavLst>
                                        </p:anim>
                                        <p:animEffect transition="in" filter="wipe(right)">
                                          <p:cBhvr>
                                            <p:cTn id="45" dur="500"/>
                                            <p:tgtEl>
                                              <p:spTgt spid="27"/>
                                            </p:tgtEl>
                                          </p:cBhvr>
                                        </p:animEffect>
                                      </p:childTnLst>
                                    </p:cTn>
                                  </p:par>
                                  <p:par>
                                    <p:cTn id="46" presetID="12" presetClass="entr" presetSubtype="8" fill="hold" grpId="0" nodeType="withEffect">
                                      <p:stCondLst>
                                        <p:cond delay="500"/>
                                      </p:stCondLst>
                                      <p:childTnLst>
                                        <p:set>
                                          <p:cBhvr>
                                            <p:cTn id="47" dur="1" fill="hold">
                                              <p:stCondLst>
                                                <p:cond delay="0"/>
                                              </p:stCondLst>
                                            </p:cTn>
                                            <p:tgtEl>
                                              <p:spTgt spid="25"/>
                                            </p:tgtEl>
                                            <p:attrNameLst>
                                              <p:attrName>style.visibility</p:attrName>
                                            </p:attrNameLst>
                                          </p:cBhvr>
                                          <p:to>
                                            <p:strVal val="visible"/>
                                          </p:to>
                                        </p:set>
                                        <p:anim calcmode="lin" valueType="num">
                                          <p:cBhvr additive="base">
                                            <p:cTn id="48" dur="500"/>
                                            <p:tgtEl>
                                              <p:spTgt spid="25"/>
                                            </p:tgtEl>
                                            <p:attrNameLst>
                                              <p:attrName>ppt_x</p:attrName>
                                            </p:attrNameLst>
                                          </p:cBhvr>
                                          <p:tavLst>
                                            <p:tav tm="0">
                                              <p:val>
                                                <p:strVal val="#ppt_x-#ppt_w*1.125000"/>
                                              </p:val>
                                            </p:tav>
                                            <p:tav tm="100000">
                                              <p:val>
                                                <p:strVal val="#ppt_x"/>
                                              </p:val>
                                            </p:tav>
                                          </p:tavLst>
                                        </p:anim>
                                        <p:animEffect transition="in" filter="wipe(right)">
                                          <p:cBhvr>
                                            <p:cTn id="49" dur="500"/>
                                            <p:tgtEl>
                                              <p:spTgt spid="25"/>
                                            </p:tgtEl>
                                          </p:cBhvr>
                                        </p:animEffect>
                                      </p:childTnLst>
                                    </p:cTn>
                                  </p:par>
                                  <p:par>
                                    <p:cTn id="50" presetID="12" presetClass="entr" presetSubtype="8" fill="hold" grpId="0" nodeType="withEffect">
                                      <p:stCondLst>
                                        <p:cond delay="500"/>
                                      </p:stCondLst>
                                      <p:childTnLst>
                                        <p:set>
                                          <p:cBhvr>
                                            <p:cTn id="51" dur="1" fill="hold">
                                              <p:stCondLst>
                                                <p:cond delay="0"/>
                                              </p:stCondLst>
                                            </p:cTn>
                                            <p:tgtEl>
                                              <p:spTgt spid="26"/>
                                            </p:tgtEl>
                                            <p:attrNameLst>
                                              <p:attrName>style.visibility</p:attrName>
                                            </p:attrNameLst>
                                          </p:cBhvr>
                                          <p:to>
                                            <p:strVal val="visible"/>
                                          </p:to>
                                        </p:set>
                                        <p:anim calcmode="lin" valueType="num">
                                          <p:cBhvr additive="base">
                                            <p:cTn id="52" dur="500"/>
                                            <p:tgtEl>
                                              <p:spTgt spid="26"/>
                                            </p:tgtEl>
                                            <p:attrNameLst>
                                              <p:attrName>ppt_x</p:attrName>
                                            </p:attrNameLst>
                                          </p:cBhvr>
                                          <p:tavLst>
                                            <p:tav tm="0">
                                              <p:val>
                                                <p:strVal val="#ppt_x-#ppt_w*1.125000"/>
                                              </p:val>
                                            </p:tav>
                                            <p:tav tm="100000">
                                              <p:val>
                                                <p:strVal val="#ppt_x"/>
                                              </p:val>
                                            </p:tav>
                                          </p:tavLst>
                                        </p:anim>
                                        <p:animEffect transition="in" filter="wipe(right)">
                                          <p:cBhvr>
                                            <p:cTn id="53" dur="500"/>
                                            <p:tgtEl>
                                              <p:spTgt spid="26"/>
                                            </p:tgtEl>
                                          </p:cBhvr>
                                        </p:animEffect>
                                      </p:childTnLst>
                                    </p:cTn>
                                  </p:par>
                                  <p:par>
                                    <p:cTn id="54" presetID="12" presetClass="entr" presetSubtype="8" fill="hold" nodeType="withEffect">
                                      <p:stCondLst>
                                        <p:cond delay="800"/>
                                      </p:stCondLst>
                                      <p:childTnLst>
                                        <p:set>
                                          <p:cBhvr>
                                            <p:cTn id="55" dur="1" fill="hold">
                                              <p:stCondLst>
                                                <p:cond delay="0"/>
                                              </p:stCondLst>
                                            </p:cTn>
                                            <p:tgtEl>
                                              <p:spTgt spid="30"/>
                                            </p:tgtEl>
                                            <p:attrNameLst>
                                              <p:attrName>style.visibility</p:attrName>
                                            </p:attrNameLst>
                                          </p:cBhvr>
                                          <p:to>
                                            <p:strVal val="visible"/>
                                          </p:to>
                                        </p:set>
                                        <p:anim calcmode="lin" valueType="num">
                                          <p:cBhvr additive="base">
                                            <p:cTn id="56" dur="500"/>
                                            <p:tgtEl>
                                              <p:spTgt spid="30"/>
                                            </p:tgtEl>
                                            <p:attrNameLst>
                                              <p:attrName>ppt_x</p:attrName>
                                            </p:attrNameLst>
                                          </p:cBhvr>
                                          <p:tavLst>
                                            <p:tav tm="0">
                                              <p:val>
                                                <p:strVal val="#ppt_x-#ppt_w*1.125000"/>
                                              </p:val>
                                            </p:tav>
                                            <p:tav tm="100000">
                                              <p:val>
                                                <p:strVal val="#ppt_x"/>
                                              </p:val>
                                            </p:tav>
                                          </p:tavLst>
                                        </p:anim>
                                        <p:animEffect transition="in" filter="wipe(right)">
                                          <p:cBhvr>
                                            <p:cTn id="57" dur="500"/>
                                            <p:tgtEl>
                                              <p:spTgt spid="30"/>
                                            </p:tgtEl>
                                          </p:cBhvr>
                                        </p:animEffect>
                                      </p:childTnLst>
                                    </p:cTn>
                                  </p:par>
                                  <p:par>
                                    <p:cTn id="58" presetID="12" presetClass="entr" presetSubtype="8" fill="hold" grpId="0" nodeType="withEffect">
                                      <p:stCondLst>
                                        <p:cond delay="800"/>
                                      </p:stCondLst>
                                      <p:childTnLst>
                                        <p:set>
                                          <p:cBhvr>
                                            <p:cTn id="59" dur="1" fill="hold">
                                              <p:stCondLst>
                                                <p:cond delay="0"/>
                                              </p:stCondLst>
                                            </p:cTn>
                                            <p:tgtEl>
                                              <p:spTgt spid="28"/>
                                            </p:tgtEl>
                                            <p:attrNameLst>
                                              <p:attrName>style.visibility</p:attrName>
                                            </p:attrNameLst>
                                          </p:cBhvr>
                                          <p:to>
                                            <p:strVal val="visible"/>
                                          </p:to>
                                        </p:set>
                                        <p:anim calcmode="lin" valueType="num">
                                          <p:cBhvr additive="base">
                                            <p:cTn id="60" dur="500"/>
                                            <p:tgtEl>
                                              <p:spTgt spid="28"/>
                                            </p:tgtEl>
                                            <p:attrNameLst>
                                              <p:attrName>ppt_x</p:attrName>
                                            </p:attrNameLst>
                                          </p:cBhvr>
                                          <p:tavLst>
                                            <p:tav tm="0">
                                              <p:val>
                                                <p:strVal val="#ppt_x-#ppt_w*1.125000"/>
                                              </p:val>
                                            </p:tav>
                                            <p:tav tm="100000">
                                              <p:val>
                                                <p:strVal val="#ppt_x"/>
                                              </p:val>
                                            </p:tav>
                                          </p:tavLst>
                                        </p:anim>
                                        <p:animEffect transition="in" filter="wipe(right)">
                                          <p:cBhvr>
                                            <p:cTn id="61" dur="500"/>
                                            <p:tgtEl>
                                              <p:spTgt spid="28"/>
                                            </p:tgtEl>
                                          </p:cBhvr>
                                        </p:animEffect>
                                      </p:childTnLst>
                                    </p:cTn>
                                  </p:par>
                                  <p:par>
                                    <p:cTn id="62" presetID="12" presetClass="entr" presetSubtype="8" fill="hold" grpId="0" nodeType="withEffect">
                                      <p:stCondLst>
                                        <p:cond delay="800"/>
                                      </p:stCondLst>
                                      <p:childTnLst>
                                        <p:set>
                                          <p:cBhvr>
                                            <p:cTn id="63" dur="1" fill="hold">
                                              <p:stCondLst>
                                                <p:cond delay="0"/>
                                              </p:stCondLst>
                                            </p:cTn>
                                            <p:tgtEl>
                                              <p:spTgt spid="29"/>
                                            </p:tgtEl>
                                            <p:attrNameLst>
                                              <p:attrName>style.visibility</p:attrName>
                                            </p:attrNameLst>
                                          </p:cBhvr>
                                          <p:to>
                                            <p:strVal val="visible"/>
                                          </p:to>
                                        </p:set>
                                        <p:anim calcmode="lin" valueType="num">
                                          <p:cBhvr additive="base">
                                            <p:cTn id="64" dur="500"/>
                                            <p:tgtEl>
                                              <p:spTgt spid="29"/>
                                            </p:tgtEl>
                                            <p:attrNameLst>
                                              <p:attrName>ppt_x</p:attrName>
                                            </p:attrNameLst>
                                          </p:cBhvr>
                                          <p:tavLst>
                                            <p:tav tm="0">
                                              <p:val>
                                                <p:strVal val="#ppt_x-#ppt_w*1.125000"/>
                                              </p:val>
                                            </p:tav>
                                            <p:tav tm="100000">
                                              <p:val>
                                                <p:strVal val="#ppt_x"/>
                                              </p:val>
                                            </p:tav>
                                          </p:tavLst>
                                        </p:anim>
                                        <p:animEffect transition="in" filter="wipe(right)">
                                          <p:cBhvr>
                                            <p:cTn id="65" dur="500"/>
                                            <p:tgtEl>
                                              <p:spTgt spid="29"/>
                                            </p:tgtEl>
                                          </p:cBhvr>
                                        </p:animEffect>
                                      </p:childTnLst>
                                    </p:cTn>
                                  </p:par>
                                  <p:par>
                                    <p:cTn id="66" presetID="12" presetClass="entr" presetSubtype="8" fill="hold" nodeType="withEffect">
                                      <p:stCondLst>
                                        <p:cond delay="1100"/>
                                      </p:stCondLst>
                                      <p:childTnLst>
                                        <p:set>
                                          <p:cBhvr>
                                            <p:cTn id="67" dur="1" fill="hold">
                                              <p:stCondLst>
                                                <p:cond delay="0"/>
                                              </p:stCondLst>
                                            </p:cTn>
                                            <p:tgtEl>
                                              <p:spTgt spid="33"/>
                                            </p:tgtEl>
                                            <p:attrNameLst>
                                              <p:attrName>style.visibility</p:attrName>
                                            </p:attrNameLst>
                                          </p:cBhvr>
                                          <p:to>
                                            <p:strVal val="visible"/>
                                          </p:to>
                                        </p:set>
                                        <p:anim calcmode="lin" valueType="num">
                                          <p:cBhvr additive="base">
                                            <p:cTn id="68" dur="500"/>
                                            <p:tgtEl>
                                              <p:spTgt spid="33"/>
                                            </p:tgtEl>
                                            <p:attrNameLst>
                                              <p:attrName>ppt_x</p:attrName>
                                            </p:attrNameLst>
                                          </p:cBhvr>
                                          <p:tavLst>
                                            <p:tav tm="0">
                                              <p:val>
                                                <p:strVal val="#ppt_x-#ppt_w*1.125000"/>
                                              </p:val>
                                            </p:tav>
                                            <p:tav tm="100000">
                                              <p:val>
                                                <p:strVal val="#ppt_x"/>
                                              </p:val>
                                            </p:tav>
                                          </p:tavLst>
                                        </p:anim>
                                        <p:animEffect transition="in" filter="wipe(right)">
                                          <p:cBhvr>
                                            <p:cTn id="69" dur="500"/>
                                            <p:tgtEl>
                                              <p:spTgt spid="33"/>
                                            </p:tgtEl>
                                          </p:cBhvr>
                                        </p:animEffect>
                                      </p:childTnLst>
                                    </p:cTn>
                                  </p:par>
                                  <p:par>
                                    <p:cTn id="70" presetID="12" presetClass="entr" presetSubtype="8" fill="hold" grpId="0" nodeType="withEffect">
                                      <p:stCondLst>
                                        <p:cond delay="1100"/>
                                      </p:stCondLst>
                                      <p:childTnLst>
                                        <p:set>
                                          <p:cBhvr>
                                            <p:cTn id="71" dur="1" fill="hold">
                                              <p:stCondLst>
                                                <p:cond delay="0"/>
                                              </p:stCondLst>
                                            </p:cTn>
                                            <p:tgtEl>
                                              <p:spTgt spid="31"/>
                                            </p:tgtEl>
                                            <p:attrNameLst>
                                              <p:attrName>style.visibility</p:attrName>
                                            </p:attrNameLst>
                                          </p:cBhvr>
                                          <p:to>
                                            <p:strVal val="visible"/>
                                          </p:to>
                                        </p:set>
                                        <p:anim calcmode="lin" valueType="num">
                                          <p:cBhvr additive="base">
                                            <p:cTn id="72" dur="500"/>
                                            <p:tgtEl>
                                              <p:spTgt spid="31"/>
                                            </p:tgtEl>
                                            <p:attrNameLst>
                                              <p:attrName>ppt_x</p:attrName>
                                            </p:attrNameLst>
                                          </p:cBhvr>
                                          <p:tavLst>
                                            <p:tav tm="0">
                                              <p:val>
                                                <p:strVal val="#ppt_x-#ppt_w*1.125000"/>
                                              </p:val>
                                            </p:tav>
                                            <p:tav tm="100000">
                                              <p:val>
                                                <p:strVal val="#ppt_x"/>
                                              </p:val>
                                            </p:tav>
                                          </p:tavLst>
                                        </p:anim>
                                        <p:animEffect transition="in" filter="wipe(right)">
                                          <p:cBhvr>
                                            <p:cTn id="73" dur="500"/>
                                            <p:tgtEl>
                                              <p:spTgt spid="31"/>
                                            </p:tgtEl>
                                          </p:cBhvr>
                                        </p:animEffect>
                                      </p:childTnLst>
                                    </p:cTn>
                                  </p:par>
                                  <p:par>
                                    <p:cTn id="74" presetID="12" presetClass="entr" presetSubtype="8" fill="hold" grpId="0" nodeType="withEffect">
                                      <p:stCondLst>
                                        <p:cond delay="1100"/>
                                      </p:stCondLst>
                                      <p:childTnLst>
                                        <p:set>
                                          <p:cBhvr>
                                            <p:cTn id="75" dur="1" fill="hold">
                                              <p:stCondLst>
                                                <p:cond delay="0"/>
                                              </p:stCondLst>
                                            </p:cTn>
                                            <p:tgtEl>
                                              <p:spTgt spid="32"/>
                                            </p:tgtEl>
                                            <p:attrNameLst>
                                              <p:attrName>style.visibility</p:attrName>
                                            </p:attrNameLst>
                                          </p:cBhvr>
                                          <p:to>
                                            <p:strVal val="visible"/>
                                          </p:to>
                                        </p:set>
                                        <p:anim calcmode="lin" valueType="num">
                                          <p:cBhvr additive="base">
                                            <p:cTn id="76" dur="500"/>
                                            <p:tgtEl>
                                              <p:spTgt spid="32"/>
                                            </p:tgtEl>
                                            <p:attrNameLst>
                                              <p:attrName>ppt_x</p:attrName>
                                            </p:attrNameLst>
                                          </p:cBhvr>
                                          <p:tavLst>
                                            <p:tav tm="0">
                                              <p:val>
                                                <p:strVal val="#ppt_x-#ppt_w*1.125000"/>
                                              </p:val>
                                            </p:tav>
                                            <p:tav tm="100000">
                                              <p:val>
                                                <p:strVal val="#ppt_x"/>
                                              </p:val>
                                            </p:tav>
                                          </p:tavLst>
                                        </p:anim>
                                        <p:animEffect transition="in" filter="wipe(right)">
                                          <p:cBhvr>
                                            <p:cTn id="77" dur="500"/>
                                            <p:tgtEl>
                                              <p:spTgt spid="32"/>
                                            </p:tgtEl>
                                          </p:cBhvr>
                                        </p:animEffect>
                                      </p:childTnLst>
                                    </p:cTn>
                                  </p:par>
                                  <p:par>
                                    <p:cTn id="78" presetID="12" presetClass="entr" presetSubtype="8" fill="hold" nodeType="withEffect">
                                      <p:stCondLst>
                                        <p:cond delay="1400"/>
                                      </p:stCondLst>
                                      <p:childTnLst>
                                        <p:set>
                                          <p:cBhvr>
                                            <p:cTn id="79" dur="1" fill="hold">
                                              <p:stCondLst>
                                                <p:cond delay="0"/>
                                              </p:stCondLst>
                                            </p:cTn>
                                            <p:tgtEl>
                                              <p:spTgt spid="36"/>
                                            </p:tgtEl>
                                            <p:attrNameLst>
                                              <p:attrName>style.visibility</p:attrName>
                                            </p:attrNameLst>
                                          </p:cBhvr>
                                          <p:to>
                                            <p:strVal val="visible"/>
                                          </p:to>
                                        </p:set>
                                        <p:anim calcmode="lin" valueType="num">
                                          <p:cBhvr additive="base">
                                            <p:cTn id="80" dur="500"/>
                                            <p:tgtEl>
                                              <p:spTgt spid="36"/>
                                            </p:tgtEl>
                                            <p:attrNameLst>
                                              <p:attrName>ppt_x</p:attrName>
                                            </p:attrNameLst>
                                          </p:cBhvr>
                                          <p:tavLst>
                                            <p:tav tm="0">
                                              <p:val>
                                                <p:strVal val="#ppt_x-#ppt_w*1.125000"/>
                                              </p:val>
                                            </p:tav>
                                            <p:tav tm="100000">
                                              <p:val>
                                                <p:strVal val="#ppt_x"/>
                                              </p:val>
                                            </p:tav>
                                          </p:tavLst>
                                        </p:anim>
                                        <p:animEffect transition="in" filter="wipe(right)">
                                          <p:cBhvr>
                                            <p:cTn id="81" dur="500"/>
                                            <p:tgtEl>
                                              <p:spTgt spid="36"/>
                                            </p:tgtEl>
                                          </p:cBhvr>
                                        </p:animEffect>
                                      </p:childTnLst>
                                    </p:cTn>
                                  </p:par>
                                  <p:par>
                                    <p:cTn id="82" presetID="12" presetClass="entr" presetSubtype="8" fill="hold" grpId="0" nodeType="withEffect">
                                      <p:stCondLst>
                                        <p:cond delay="1400"/>
                                      </p:stCondLst>
                                      <p:childTnLst>
                                        <p:set>
                                          <p:cBhvr>
                                            <p:cTn id="83" dur="1" fill="hold">
                                              <p:stCondLst>
                                                <p:cond delay="0"/>
                                              </p:stCondLst>
                                            </p:cTn>
                                            <p:tgtEl>
                                              <p:spTgt spid="35"/>
                                            </p:tgtEl>
                                            <p:attrNameLst>
                                              <p:attrName>style.visibility</p:attrName>
                                            </p:attrNameLst>
                                          </p:cBhvr>
                                          <p:to>
                                            <p:strVal val="visible"/>
                                          </p:to>
                                        </p:set>
                                        <p:anim calcmode="lin" valueType="num">
                                          <p:cBhvr additive="base">
                                            <p:cTn id="84" dur="500"/>
                                            <p:tgtEl>
                                              <p:spTgt spid="35"/>
                                            </p:tgtEl>
                                            <p:attrNameLst>
                                              <p:attrName>ppt_x</p:attrName>
                                            </p:attrNameLst>
                                          </p:cBhvr>
                                          <p:tavLst>
                                            <p:tav tm="0">
                                              <p:val>
                                                <p:strVal val="#ppt_x-#ppt_w*1.125000"/>
                                              </p:val>
                                            </p:tav>
                                            <p:tav tm="100000">
                                              <p:val>
                                                <p:strVal val="#ppt_x"/>
                                              </p:val>
                                            </p:tav>
                                          </p:tavLst>
                                        </p:anim>
                                        <p:animEffect transition="in" filter="wipe(right)">
                                          <p:cBhvr>
                                            <p:cTn id="85" dur="500"/>
                                            <p:tgtEl>
                                              <p:spTgt spid="35"/>
                                            </p:tgtEl>
                                          </p:cBhvr>
                                        </p:animEffect>
                                      </p:childTnLst>
                                    </p:cTn>
                                  </p:par>
                                  <p:par>
                                    <p:cTn id="86" presetID="12" presetClass="entr" presetSubtype="8" fill="hold" grpId="0" nodeType="withEffect">
                                      <p:stCondLst>
                                        <p:cond delay="1400"/>
                                      </p:stCondLst>
                                      <p:childTnLst>
                                        <p:set>
                                          <p:cBhvr>
                                            <p:cTn id="87" dur="1" fill="hold">
                                              <p:stCondLst>
                                                <p:cond delay="0"/>
                                              </p:stCondLst>
                                            </p:cTn>
                                            <p:tgtEl>
                                              <p:spTgt spid="34"/>
                                            </p:tgtEl>
                                            <p:attrNameLst>
                                              <p:attrName>style.visibility</p:attrName>
                                            </p:attrNameLst>
                                          </p:cBhvr>
                                          <p:to>
                                            <p:strVal val="visible"/>
                                          </p:to>
                                        </p:set>
                                        <p:anim calcmode="lin" valueType="num">
                                          <p:cBhvr additive="base">
                                            <p:cTn id="88" dur="500"/>
                                            <p:tgtEl>
                                              <p:spTgt spid="34"/>
                                            </p:tgtEl>
                                            <p:attrNameLst>
                                              <p:attrName>ppt_x</p:attrName>
                                            </p:attrNameLst>
                                          </p:cBhvr>
                                          <p:tavLst>
                                            <p:tav tm="0">
                                              <p:val>
                                                <p:strVal val="#ppt_x-#ppt_w*1.125000"/>
                                              </p:val>
                                            </p:tav>
                                            <p:tav tm="100000">
                                              <p:val>
                                                <p:strVal val="#ppt_x"/>
                                              </p:val>
                                            </p:tav>
                                          </p:tavLst>
                                        </p:anim>
                                        <p:animEffect transition="in" filter="wipe(right)">
                                          <p:cBhvr>
                                            <p:cTn id="89" dur="500"/>
                                            <p:tgtEl>
                                              <p:spTgt spid="34"/>
                                            </p:tgtEl>
                                          </p:cBhvr>
                                        </p:animEffect>
                                      </p:childTnLst>
                                    </p:cTn>
                                  </p:par>
                                  <p:par>
                                    <p:cTn id="90" presetID="12" presetClass="entr" presetSubtype="8" fill="hold" nodeType="withEffect">
                                      <p:stCondLst>
                                        <p:cond delay="1700"/>
                                      </p:stCondLst>
                                      <p:childTnLst>
                                        <p:set>
                                          <p:cBhvr>
                                            <p:cTn id="91" dur="1" fill="hold">
                                              <p:stCondLst>
                                                <p:cond delay="0"/>
                                              </p:stCondLst>
                                            </p:cTn>
                                            <p:tgtEl>
                                              <p:spTgt spid="39"/>
                                            </p:tgtEl>
                                            <p:attrNameLst>
                                              <p:attrName>style.visibility</p:attrName>
                                            </p:attrNameLst>
                                          </p:cBhvr>
                                          <p:to>
                                            <p:strVal val="visible"/>
                                          </p:to>
                                        </p:set>
                                        <p:anim calcmode="lin" valueType="num">
                                          <p:cBhvr additive="base">
                                            <p:cTn id="92" dur="500"/>
                                            <p:tgtEl>
                                              <p:spTgt spid="39"/>
                                            </p:tgtEl>
                                            <p:attrNameLst>
                                              <p:attrName>ppt_x</p:attrName>
                                            </p:attrNameLst>
                                          </p:cBhvr>
                                          <p:tavLst>
                                            <p:tav tm="0">
                                              <p:val>
                                                <p:strVal val="#ppt_x-#ppt_w*1.125000"/>
                                              </p:val>
                                            </p:tav>
                                            <p:tav tm="100000">
                                              <p:val>
                                                <p:strVal val="#ppt_x"/>
                                              </p:val>
                                            </p:tav>
                                          </p:tavLst>
                                        </p:anim>
                                        <p:animEffect transition="in" filter="wipe(right)">
                                          <p:cBhvr>
                                            <p:cTn id="93" dur="500"/>
                                            <p:tgtEl>
                                              <p:spTgt spid="39"/>
                                            </p:tgtEl>
                                          </p:cBhvr>
                                        </p:animEffect>
                                      </p:childTnLst>
                                    </p:cTn>
                                  </p:par>
                                  <p:par>
                                    <p:cTn id="94" presetID="12" presetClass="entr" presetSubtype="8" fill="hold" grpId="0" nodeType="withEffect">
                                      <p:stCondLst>
                                        <p:cond delay="1700"/>
                                      </p:stCondLst>
                                      <p:childTnLst>
                                        <p:set>
                                          <p:cBhvr>
                                            <p:cTn id="95" dur="1" fill="hold">
                                              <p:stCondLst>
                                                <p:cond delay="0"/>
                                              </p:stCondLst>
                                            </p:cTn>
                                            <p:tgtEl>
                                              <p:spTgt spid="38"/>
                                            </p:tgtEl>
                                            <p:attrNameLst>
                                              <p:attrName>style.visibility</p:attrName>
                                            </p:attrNameLst>
                                          </p:cBhvr>
                                          <p:to>
                                            <p:strVal val="visible"/>
                                          </p:to>
                                        </p:set>
                                        <p:anim calcmode="lin" valueType="num">
                                          <p:cBhvr additive="base">
                                            <p:cTn id="96" dur="500"/>
                                            <p:tgtEl>
                                              <p:spTgt spid="38"/>
                                            </p:tgtEl>
                                            <p:attrNameLst>
                                              <p:attrName>ppt_x</p:attrName>
                                            </p:attrNameLst>
                                          </p:cBhvr>
                                          <p:tavLst>
                                            <p:tav tm="0">
                                              <p:val>
                                                <p:strVal val="#ppt_x-#ppt_w*1.125000"/>
                                              </p:val>
                                            </p:tav>
                                            <p:tav tm="100000">
                                              <p:val>
                                                <p:strVal val="#ppt_x"/>
                                              </p:val>
                                            </p:tav>
                                          </p:tavLst>
                                        </p:anim>
                                        <p:animEffect transition="in" filter="wipe(right)">
                                          <p:cBhvr>
                                            <p:cTn id="97" dur="500"/>
                                            <p:tgtEl>
                                              <p:spTgt spid="38"/>
                                            </p:tgtEl>
                                          </p:cBhvr>
                                        </p:animEffect>
                                      </p:childTnLst>
                                    </p:cTn>
                                  </p:par>
                                  <p:par>
                                    <p:cTn id="98" presetID="12" presetClass="entr" presetSubtype="8" fill="hold" grpId="0" nodeType="withEffect">
                                      <p:stCondLst>
                                        <p:cond delay="1700"/>
                                      </p:stCondLst>
                                      <p:childTnLst>
                                        <p:set>
                                          <p:cBhvr>
                                            <p:cTn id="99" dur="1" fill="hold">
                                              <p:stCondLst>
                                                <p:cond delay="0"/>
                                              </p:stCondLst>
                                            </p:cTn>
                                            <p:tgtEl>
                                              <p:spTgt spid="37"/>
                                            </p:tgtEl>
                                            <p:attrNameLst>
                                              <p:attrName>style.visibility</p:attrName>
                                            </p:attrNameLst>
                                          </p:cBhvr>
                                          <p:to>
                                            <p:strVal val="visible"/>
                                          </p:to>
                                        </p:set>
                                        <p:anim calcmode="lin" valueType="num">
                                          <p:cBhvr additive="base">
                                            <p:cTn id="100" dur="500"/>
                                            <p:tgtEl>
                                              <p:spTgt spid="37"/>
                                            </p:tgtEl>
                                            <p:attrNameLst>
                                              <p:attrName>ppt_x</p:attrName>
                                            </p:attrNameLst>
                                          </p:cBhvr>
                                          <p:tavLst>
                                            <p:tav tm="0">
                                              <p:val>
                                                <p:strVal val="#ppt_x-#ppt_w*1.125000"/>
                                              </p:val>
                                            </p:tav>
                                            <p:tav tm="100000">
                                              <p:val>
                                                <p:strVal val="#ppt_x"/>
                                              </p:val>
                                            </p:tav>
                                          </p:tavLst>
                                        </p:anim>
                                        <p:animEffect transition="in" filter="wipe(right)">
                                          <p:cBhvr>
                                            <p:cTn id="10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4" grpId="0"/>
          <p:bldP spid="24" grpId="1"/>
          <p:bldP spid="25" grpId="0"/>
          <p:bldP spid="26" grpId="0"/>
          <p:bldP spid="28" grpId="0"/>
          <p:bldP spid="29" grpId="0"/>
          <p:bldP spid="31" grpId="0"/>
          <p:bldP spid="32" grpId="0"/>
          <p:bldP spid="34" grpId="0"/>
          <p:bldP spid="35" grpId="0"/>
          <p:bldP spid="37" grpId="0"/>
          <p:bldP spid="38"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2879813" y="366505"/>
            <a:ext cx="338437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dirty="0">
                <a:solidFill>
                  <a:srgbClr val="333333"/>
                </a:solidFill>
                <a:latin typeface="微软雅黑" panose="020B0503020204020204" pitchFamily="34" charset="-122"/>
                <a:ea typeface="微软雅黑" panose="020B0503020204020204" pitchFamily="34" charset="-122"/>
              </a:rPr>
              <a:t>点击添加标题文字内容</a:t>
            </a:r>
          </a:p>
        </p:txBody>
      </p:sp>
      <p:cxnSp>
        <p:nvCxnSpPr>
          <p:cNvPr id="88" name="直接连接符​​ 14"/>
          <p:cNvCxnSpPr/>
          <p:nvPr/>
        </p:nvCxnSpPr>
        <p:spPr>
          <a:xfrm>
            <a:off x="2441098" y="843558"/>
            <a:ext cx="426180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
        <p:nvSpPr>
          <p:cNvPr id="4" name="圆角矩形 3"/>
          <p:cNvSpPr/>
          <p:nvPr/>
        </p:nvSpPr>
        <p:spPr>
          <a:xfrm rot="5400000">
            <a:off x="2570637" y="2903009"/>
            <a:ext cx="2093533" cy="1161081"/>
          </a:xfrm>
          <a:prstGeom prst="roundRect">
            <a:avLst>
              <a:gd name="adj" fmla="val 50000"/>
            </a:avLst>
          </a:prstGeom>
          <a:solidFill>
            <a:schemeClr val="accent2"/>
          </a:solidFill>
          <a:ln>
            <a:noFill/>
          </a:ln>
          <a:effectLst>
            <a:outerShdw blurRad="4445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mj-ea"/>
              <a:ea typeface="+mj-ea"/>
            </a:endParaRPr>
          </a:p>
        </p:txBody>
      </p:sp>
      <p:grpSp>
        <p:nvGrpSpPr>
          <p:cNvPr id="5" name="组合 4"/>
          <p:cNvGrpSpPr/>
          <p:nvPr/>
        </p:nvGrpSpPr>
        <p:grpSpPr>
          <a:xfrm>
            <a:off x="3184393" y="3575023"/>
            <a:ext cx="886646" cy="886646"/>
            <a:chOff x="304800" y="673100"/>
            <a:chExt cx="4000500" cy="4000500"/>
          </a:xfrm>
          <a:effectLst>
            <a:outerShdw blurRad="444500" dist="2540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mj-ea"/>
                <a:ea typeface="+mj-ea"/>
              </a:endParaRPr>
            </a:p>
          </p:txBody>
        </p:sp>
        <p:sp>
          <p:nvSpPr>
            <p:cNvPr id="7" name="椭圆 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mj-ea"/>
                <a:ea typeface="+mj-ea"/>
              </a:endParaRPr>
            </a:p>
          </p:txBody>
        </p:sp>
      </p:grpSp>
      <p:grpSp>
        <p:nvGrpSpPr>
          <p:cNvPr id="8" name="组合 7"/>
          <p:cNvGrpSpPr/>
          <p:nvPr/>
        </p:nvGrpSpPr>
        <p:grpSpPr>
          <a:xfrm>
            <a:off x="1558466" y="1864188"/>
            <a:ext cx="1161081" cy="2666129"/>
            <a:chOff x="4013612" y="985436"/>
            <a:chExt cx="1443428" cy="3314468"/>
          </a:xfrm>
        </p:grpSpPr>
        <p:sp>
          <p:nvSpPr>
            <p:cNvPr id="9" name="圆角矩形 8"/>
            <p:cNvSpPr/>
            <p:nvPr/>
          </p:nvSpPr>
          <p:spPr>
            <a:xfrm rot="5400000">
              <a:off x="3078092" y="1920956"/>
              <a:ext cx="3314468" cy="1443428"/>
            </a:xfrm>
            <a:prstGeom prst="roundRect">
              <a:avLst>
                <a:gd name="adj" fmla="val 50000"/>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a:effectLst>
              <a:outerShdw blurRad="4445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mj-ea"/>
                <a:ea typeface="+mj-ea"/>
              </a:endParaRPr>
            </a:p>
          </p:txBody>
        </p:sp>
        <p:sp>
          <p:nvSpPr>
            <p:cNvPr id="10" name="圆角矩形 9"/>
            <p:cNvSpPr/>
            <p:nvPr/>
          </p:nvSpPr>
          <p:spPr>
            <a:xfrm rot="5400000">
              <a:off x="3109761" y="1976006"/>
              <a:ext cx="3251129" cy="1352701"/>
            </a:xfrm>
            <a:prstGeom prst="roundRect">
              <a:avLst>
                <a:gd name="adj" fmla="val 50000"/>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mj-ea"/>
                <a:ea typeface="+mj-ea"/>
              </a:endParaRPr>
            </a:p>
          </p:txBody>
        </p:sp>
      </p:grpSp>
      <p:sp>
        <p:nvSpPr>
          <p:cNvPr id="11" name="椭圆 10"/>
          <p:cNvSpPr/>
          <p:nvPr/>
        </p:nvSpPr>
        <p:spPr>
          <a:xfrm>
            <a:off x="1696949" y="3568356"/>
            <a:ext cx="899981" cy="899981"/>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mj-ea"/>
              <a:ea typeface="+mj-ea"/>
            </a:endParaRPr>
          </a:p>
        </p:txBody>
      </p:sp>
      <p:sp>
        <p:nvSpPr>
          <p:cNvPr id="12" name="圆角矩形 11"/>
          <p:cNvSpPr/>
          <p:nvPr/>
        </p:nvSpPr>
        <p:spPr>
          <a:xfrm rot="5400000">
            <a:off x="5286530" y="2662111"/>
            <a:ext cx="2575331" cy="1161081"/>
          </a:xfrm>
          <a:prstGeom prst="roundRect">
            <a:avLst>
              <a:gd name="adj" fmla="val 50000"/>
            </a:avLst>
          </a:prstGeom>
          <a:solidFill>
            <a:schemeClr val="accent4"/>
          </a:solidFill>
          <a:ln>
            <a:noFill/>
          </a:ln>
          <a:effectLst>
            <a:outerShdw blurRad="4445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mj-ea"/>
              <a:ea typeface="+mj-ea"/>
            </a:endParaRPr>
          </a:p>
        </p:txBody>
      </p:sp>
      <p:grpSp>
        <p:nvGrpSpPr>
          <p:cNvPr id="13" name="组合 12"/>
          <p:cNvGrpSpPr/>
          <p:nvPr/>
        </p:nvGrpSpPr>
        <p:grpSpPr>
          <a:xfrm>
            <a:off x="6145947" y="3575023"/>
            <a:ext cx="886646" cy="886646"/>
            <a:chOff x="304800" y="673100"/>
            <a:chExt cx="4000500" cy="4000500"/>
          </a:xfrm>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mj-ea"/>
                <a:ea typeface="+mj-ea"/>
              </a:endParaRPr>
            </a:p>
          </p:txBody>
        </p:sp>
        <p:sp>
          <p:nvSpPr>
            <p:cNvPr id="15" name="椭圆 1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mj-ea"/>
                <a:ea typeface="+mj-ea"/>
              </a:endParaRPr>
            </a:p>
          </p:txBody>
        </p:sp>
      </p:grpSp>
      <p:grpSp>
        <p:nvGrpSpPr>
          <p:cNvPr id="16" name="组合 15"/>
          <p:cNvGrpSpPr/>
          <p:nvPr/>
        </p:nvGrpSpPr>
        <p:grpSpPr>
          <a:xfrm>
            <a:off x="4515259" y="1864188"/>
            <a:ext cx="1161081" cy="2666129"/>
            <a:chOff x="4013612" y="985436"/>
            <a:chExt cx="1443428" cy="3314468"/>
          </a:xfrm>
        </p:grpSpPr>
        <p:sp>
          <p:nvSpPr>
            <p:cNvPr id="17" name="圆角矩形 16"/>
            <p:cNvSpPr/>
            <p:nvPr/>
          </p:nvSpPr>
          <p:spPr>
            <a:xfrm rot="5400000">
              <a:off x="3078092" y="1920956"/>
              <a:ext cx="3314468" cy="1443428"/>
            </a:xfrm>
            <a:prstGeom prst="roundRect">
              <a:avLst>
                <a:gd name="adj" fmla="val 50000"/>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a:effectLst>
              <a:outerShdw blurRad="4445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mj-ea"/>
                <a:ea typeface="+mj-ea"/>
              </a:endParaRPr>
            </a:p>
          </p:txBody>
        </p:sp>
        <p:sp>
          <p:nvSpPr>
            <p:cNvPr id="18" name="圆角矩形 17"/>
            <p:cNvSpPr/>
            <p:nvPr/>
          </p:nvSpPr>
          <p:spPr>
            <a:xfrm rot="5400000">
              <a:off x="3109761" y="1976006"/>
              <a:ext cx="3251129" cy="1352701"/>
            </a:xfrm>
            <a:prstGeom prst="roundRect">
              <a:avLst>
                <a:gd name="adj" fmla="val 50000"/>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mj-ea"/>
                <a:ea typeface="+mj-ea"/>
              </a:endParaRPr>
            </a:p>
          </p:txBody>
        </p:sp>
      </p:grpSp>
      <p:sp>
        <p:nvSpPr>
          <p:cNvPr id="19" name="椭圆 18"/>
          <p:cNvSpPr/>
          <p:nvPr/>
        </p:nvSpPr>
        <p:spPr>
          <a:xfrm>
            <a:off x="4658503" y="3568356"/>
            <a:ext cx="899981" cy="899981"/>
          </a:xfrm>
          <a:prstGeom prst="ellipse">
            <a:avLst/>
          </a:prstGeom>
          <a:solidFill>
            <a:schemeClr val="accent3"/>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mj-ea"/>
              <a:ea typeface="+mj-ea"/>
            </a:endParaRPr>
          </a:p>
        </p:txBody>
      </p:sp>
      <p:sp>
        <p:nvSpPr>
          <p:cNvPr id="20" name="TextBox 123"/>
          <p:cNvSpPr txBox="1"/>
          <p:nvPr/>
        </p:nvSpPr>
        <p:spPr>
          <a:xfrm>
            <a:off x="4703574" y="2273553"/>
            <a:ext cx="530915" cy="369332"/>
          </a:xfrm>
          <a:prstGeom prst="rect">
            <a:avLst/>
          </a:prstGeom>
          <a:noFill/>
        </p:spPr>
        <p:txBody>
          <a:bodyPr wrap="none" rtlCol="0">
            <a:spAutoFit/>
          </a:bodyPr>
          <a:lstStyle/>
          <a:p>
            <a:r>
              <a:rPr lang="en-US" altLang="zh-CN" sz="1800" dirty="0">
                <a:latin typeface="+mj-ea"/>
                <a:ea typeface="+mj-ea"/>
              </a:rPr>
              <a:t>25%</a:t>
            </a:r>
            <a:endParaRPr lang="zh-CN" altLang="en-US" sz="1800" dirty="0">
              <a:latin typeface="+mj-ea"/>
              <a:ea typeface="+mj-ea"/>
            </a:endParaRPr>
          </a:p>
        </p:txBody>
      </p:sp>
      <p:sp>
        <p:nvSpPr>
          <p:cNvPr id="21" name="TextBox 124"/>
          <p:cNvSpPr txBox="1"/>
          <p:nvPr/>
        </p:nvSpPr>
        <p:spPr>
          <a:xfrm>
            <a:off x="1712520" y="2273553"/>
            <a:ext cx="530915" cy="369332"/>
          </a:xfrm>
          <a:prstGeom prst="rect">
            <a:avLst/>
          </a:prstGeom>
          <a:noFill/>
        </p:spPr>
        <p:txBody>
          <a:bodyPr wrap="none" rtlCol="0">
            <a:spAutoFit/>
          </a:bodyPr>
          <a:lstStyle/>
          <a:p>
            <a:r>
              <a:rPr lang="en-US" altLang="zh-CN" sz="1800" dirty="0">
                <a:latin typeface="+mj-ea"/>
                <a:ea typeface="+mj-ea"/>
              </a:rPr>
              <a:t>25%</a:t>
            </a:r>
            <a:endParaRPr lang="zh-CN" altLang="en-US" sz="1800" dirty="0">
              <a:latin typeface="+mj-ea"/>
              <a:ea typeface="+mj-ea"/>
            </a:endParaRPr>
          </a:p>
        </p:txBody>
      </p:sp>
      <p:sp>
        <p:nvSpPr>
          <p:cNvPr id="22" name="TextBox 127"/>
          <p:cNvSpPr txBox="1"/>
          <p:nvPr/>
        </p:nvSpPr>
        <p:spPr>
          <a:xfrm>
            <a:off x="3184394" y="2783201"/>
            <a:ext cx="530915" cy="369332"/>
          </a:xfrm>
          <a:prstGeom prst="rect">
            <a:avLst/>
          </a:prstGeom>
          <a:noFill/>
        </p:spPr>
        <p:txBody>
          <a:bodyPr wrap="none" rtlCol="0">
            <a:spAutoFit/>
          </a:bodyPr>
          <a:lstStyle/>
          <a:p>
            <a:r>
              <a:rPr lang="en-US" altLang="zh-CN" sz="1800" dirty="0">
                <a:solidFill>
                  <a:schemeClr val="bg1"/>
                </a:solidFill>
                <a:latin typeface="+mj-ea"/>
                <a:ea typeface="+mj-ea"/>
              </a:rPr>
              <a:t>15%</a:t>
            </a:r>
            <a:endParaRPr lang="zh-CN" altLang="en-US" sz="1800" dirty="0">
              <a:solidFill>
                <a:schemeClr val="bg1"/>
              </a:solidFill>
              <a:latin typeface="+mj-ea"/>
              <a:ea typeface="+mj-ea"/>
            </a:endParaRPr>
          </a:p>
        </p:txBody>
      </p:sp>
      <p:sp>
        <p:nvSpPr>
          <p:cNvPr id="23" name="TextBox 128"/>
          <p:cNvSpPr txBox="1"/>
          <p:nvPr/>
        </p:nvSpPr>
        <p:spPr>
          <a:xfrm>
            <a:off x="6165298" y="2273553"/>
            <a:ext cx="530915" cy="369332"/>
          </a:xfrm>
          <a:prstGeom prst="rect">
            <a:avLst/>
          </a:prstGeom>
          <a:noFill/>
        </p:spPr>
        <p:txBody>
          <a:bodyPr wrap="none" rtlCol="0">
            <a:spAutoFit/>
          </a:bodyPr>
          <a:lstStyle/>
          <a:p>
            <a:r>
              <a:rPr lang="en-US" altLang="zh-CN" sz="1800" dirty="0">
                <a:solidFill>
                  <a:schemeClr val="bg1"/>
                </a:solidFill>
                <a:latin typeface="+mj-ea"/>
                <a:ea typeface="+mj-ea"/>
              </a:rPr>
              <a:t>25%</a:t>
            </a:r>
            <a:endParaRPr lang="zh-CN" altLang="en-US" sz="1800" dirty="0">
              <a:solidFill>
                <a:schemeClr val="bg1"/>
              </a:solidFill>
              <a:latin typeface="+mj-ea"/>
              <a:ea typeface="+mj-ea"/>
            </a:endParaRPr>
          </a:p>
        </p:txBody>
      </p:sp>
      <p:sp>
        <p:nvSpPr>
          <p:cNvPr id="24" name="TextBox 131"/>
          <p:cNvSpPr txBox="1"/>
          <p:nvPr/>
        </p:nvSpPr>
        <p:spPr>
          <a:xfrm>
            <a:off x="1691680" y="828258"/>
            <a:ext cx="1107996" cy="276999"/>
          </a:xfrm>
          <a:prstGeom prst="rect">
            <a:avLst/>
          </a:prstGeom>
          <a:noFill/>
        </p:spPr>
        <p:txBody>
          <a:bodyPr wrap="none" rtlCol="0">
            <a:spAutoFit/>
          </a:bodyPr>
          <a:lstStyle/>
          <a:p>
            <a:r>
              <a:rPr lang="zh-CN" altLang="en-US" sz="1200" dirty="0">
                <a:solidFill>
                  <a:srgbClr val="080808"/>
                </a:solidFill>
                <a:latin typeface="+mj-ea"/>
                <a:ea typeface="+mj-ea"/>
              </a:rPr>
              <a:t>添加文字标题</a:t>
            </a:r>
          </a:p>
        </p:txBody>
      </p:sp>
      <p:sp>
        <p:nvSpPr>
          <p:cNvPr id="25" name="TextBox 132"/>
          <p:cNvSpPr txBox="1"/>
          <p:nvPr/>
        </p:nvSpPr>
        <p:spPr>
          <a:xfrm>
            <a:off x="1691680" y="987575"/>
            <a:ext cx="2646878" cy="461665"/>
          </a:xfrm>
          <a:prstGeom prst="rect">
            <a:avLst/>
          </a:prstGeom>
          <a:noFill/>
        </p:spPr>
        <p:txBody>
          <a:bodyPr wrap="none" rtlCol="0">
            <a:spAutoFit/>
          </a:bodyPr>
          <a:lstStyle/>
          <a:p>
            <a:r>
              <a:rPr lang="zh-CN" altLang="en-US" sz="1200" dirty="0">
                <a:solidFill>
                  <a:srgbClr val="080808"/>
                </a:solidFill>
                <a:latin typeface="+mj-ea"/>
                <a:ea typeface="+mj-ea"/>
                <a:cs typeface="方正兰亭细黑_GBK_M" pitchFamily="2" charset="2"/>
              </a:rPr>
              <a:t>添加文字内容，内容详尽简要清晰。</a:t>
            </a:r>
            <a:endParaRPr lang="en-US" altLang="zh-CN" sz="1200" dirty="0">
              <a:solidFill>
                <a:srgbClr val="080808"/>
              </a:solidFill>
              <a:latin typeface="+mj-ea"/>
              <a:ea typeface="+mj-ea"/>
              <a:cs typeface="方正兰亭细黑_GBK_M" pitchFamily="2" charset="2"/>
            </a:endParaRPr>
          </a:p>
          <a:p>
            <a:r>
              <a:rPr lang="zh-CN" altLang="en-US" sz="1200" dirty="0">
                <a:solidFill>
                  <a:srgbClr val="080808"/>
                </a:solidFill>
                <a:latin typeface="+mj-ea"/>
                <a:ea typeface="+mj-ea"/>
                <a:cs typeface="方正兰亭细黑_GBK_M" pitchFamily="2" charset="2"/>
              </a:rPr>
              <a:t>添加文字内容，内容详尽简要清晰。</a:t>
            </a:r>
            <a:endParaRPr lang="en-US" altLang="zh-CN" sz="1200" dirty="0">
              <a:solidFill>
                <a:srgbClr val="080808"/>
              </a:solidFill>
              <a:latin typeface="+mj-ea"/>
              <a:ea typeface="+mj-ea"/>
              <a:cs typeface="方正兰亭细黑_GBK_M" pitchFamily="2" charset="2"/>
            </a:endParaRPr>
          </a:p>
        </p:txBody>
      </p:sp>
      <p:cxnSp>
        <p:nvCxnSpPr>
          <p:cNvPr id="26" name="直接连接符 25"/>
          <p:cNvCxnSpPr/>
          <p:nvPr/>
        </p:nvCxnSpPr>
        <p:spPr>
          <a:xfrm flipV="1">
            <a:off x="1563059" y="838248"/>
            <a:ext cx="0" cy="576518"/>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10939473"/>
      </p:ext>
    </p:extLst>
  </p:cSld>
  <p:clrMapOvr>
    <a:masterClrMapping/>
  </p:clrMapOvr>
  <mc:AlternateContent xmlns:mc="http://schemas.openxmlformats.org/markup-compatibility/2006" xmlns:p14="http://schemas.microsoft.com/office/powerpoint/2010/main">
    <mc:Choice Requires="p14">
      <p:transition p14:dur="10" advClick="0" advTm="5000">
        <p:random/>
      </p:transition>
    </mc:Choice>
    <mc:Fallback xmlns="">
      <p:transition advClick="0" advTm="500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50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p:tgtEl>
                                              <p:spTgt spid="26"/>
                                            </p:tgtEl>
                                            <p:attrNameLst>
                                              <p:attrName>ppt_x</p:attrName>
                                            </p:attrNameLst>
                                          </p:cBhvr>
                                          <p:tavLst>
                                            <p:tav tm="0">
                                              <p:val>
                                                <p:strVal val="#ppt_x-#ppt_w*1.125000"/>
                                              </p:val>
                                            </p:tav>
                                            <p:tav tm="100000">
                                              <p:val>
                                                <p:strVal val="#ppt_x"/>
                                              </p:val>
                                            </p:tav>
                                          </p:tavLst>
                                        </p:anim>
                                        <p:animEffect transition="in" filter="wipe(right)">
                                          <p:cBhvr>
                                            <p:cTn id="8" dur="500"/>
                                            <p:tgtEl>
                                              <p:spTgt spid="26"/>
                                            </p:tgtEl>
                                          </p:cBhvr>
                                        </p:animEffect>
                                      </p:childTnLst>
                                    </p:cTn>
                                  </p:par>
                                  <p:par>
                                    <p:cTn id="9" presetID="12" presetClass="entr" presetSubtype="8" fill="hold" grpId="0" nodeType="withEffect">
                                      <p:stCondLst>
                                        <p:cond delay="50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p:tgtEl>
                                              <p:spTgt spid="24"/>
                                            </p:tgtEl>
                                            <p:attrNameLst>
                                              <p:attrName>ppt_x</p:attrName>
                                            </p:attrNameLst>
                                          </p:cBhvr>
                                          <p:tavLst>
                                            <p:tav tm="0">
                                              <p:val>
                                                <p:strVal val="#ppt_x-#ppt_w*1.125000"/>
                                              </p:val>
                                            </p:tav>
                                            <p:tav tm="100000">
                                              <p:val>
                                                <p:strVal val="#ppt_x"/>
                                              </p:val>
                                            </p:tav>
                                          </p:tavLst>
                                        </p:anim>
                                        <p:animEffect transition="in" filter="wipe(right)">
                                          <p:cBhvr>
                                            <p:cTn id="12" dur="500"/>
                                            <p:tgtEl>
                                              <p:spTgt spid="24"/>
                                            </p:tgtEl>
                                          </p:cBhvr>
                                        </p:animEffect>
                                      </p:childTnLst>
                                    </p:cTn>
                                  </p:par>
                                  <p:par>
                                    <p:cTn id="13" presetID="12" presetClass="entr" presetSubtype="8" fill="hold" grpId="0" nodeType="withEffect">
                                      <p:stCondLst>
                                        <p:cond delay="50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500"/>
                                            <p:tgtEl>
                                              <p:spTgt spid="25"/>
                                            </p:tgtEl>
                                            <p:attrNameLst>
                                              <p:attrName>ppt_x</p:attrName>
                                            </p:attrNameLst>
                                          </p:cBhvr>
                                          <p:tavLst>
                                            <p:tav tm="0">
                                              <p:val>
                                                <p:strVal val="#ppt_x-#ppt_w*1.125000"/>
                                              </p:val>
                                            </p:tav>
                                            <p:tav tm="100000">
                                              <p:val>
                                                <p:strVal val="#ppt_x"/>
                                              </p:val>
                                            </p:tav>
                                          </p:tavLst>
                                        </p:anim>
                                        <p:animEffect transition="in" filter="wipe(right)">
                                          <p:cBhvr>
                                            <p:cTn id="16" dur="500"/>
                                            <p:tgtEl>
                                              <p:spTgt spid="25"/>
                                            </p:tgtEl>
                                          </p:cBhvr>
                                        </p:animEffect>
                                      </p:childTnLst>
                                    </p:cTn>
                                  </p:par>
                                </p:childTnLst>
                              </p:cTn>
                            </p:par>
                            <p:par>
                              <p:cTn id="17" fill="hold">
                                <p:stCondLst>
                                  <p:cond delay="1000"/>
                                </p:stCondLst>
                                <p:childTnLst>
                                  <p:par>
                                    <p:cTn id="18" presetID="2" presetClass="entr" presetSubtype="4" fill="hold" grpId="0" nodeType="afterEffect" p14:presetBounceEnd="44000">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14:bounceEnd="44000">
                                          <p:cBhvr additive="base">
                                            <p:cTn id="20" dur="300" fill="hold"/>
                                            <p:tgtEl>
                                              <p:spTgt spid="11"/>
                                            </p:tgtEl>
                                            <p:attrNameLst>
                                              <p:attrName>ppt_x</p:attrName>
                                            </p:attrNameLst>
                                          </p:cBhvr>
                                          <p:tavLst>
                                            <p:tav tm="0">
                                              <p:val>
                                                <p:strVal val="#ppt_x"/>
                                              </p:val>
                                            </p:tav>
                                            <p:tav tm="100000">
                                              <p:val>
                                                <p:strVal val="#ppt_x"/>
                                              </p:val>
                                            </p:tav>
                                          </p:tavLst>
                                        </p:anim>
                                        <p:anim calcmode="lin" valueType="num" p14:bounceEnd="44000">
                                          <p:cBhvr additive="base">
                                            <p:cTn id="21" dur="300" fill="hold"/>
                                            <p:tgtEl>
                                              <p:spTgt spid="11"/>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14:presetBounceEnd="44000">
                                      <p:stCondLst>
                                        <p:cond delay="200"/>
                                      </p:stCondLst>
                                      <p:childTnLst>
                                        <p:set>
                                          <p:cBhvr>
                                            <p:cTn id="23" dur="1" fill="hold">
                                              <p:stCondLst>
                                                <p:cond delay="0"/>
                                              </p:stCondLst>
                                            </p:cTn>
                                            <p:tgtEl>
                                              <p:spTgt spid="5"/>
                                            </p:tgtEl>
                                            <p:attrNameLst>
                                              <p:attrName>style.visibility</p:attrName>
                                            </p:attrNameLst>
                                          </p:cBhvr>
                                          <p:to>
                                            <p:strVal val="visible"/>
                                          </p:to>
                                        </p:set>
                                        <p:anim calcmode="lin" valueType="num" p14:bounceEnd="44000">
                                          <p:cBhvr additive="base">
                                            <p:cTn id="24" dur="300" fill="hold"/>
                                            <p:tgtEl>
                                              <p:spTgt spid="5"/>
                                            </p:tgtEl>
                                            <p:attrNameLst>
                                              <p:attrName>ppt_x</p:attrName>
                                            </p:attrNameLst>
                                          </p:cBhvr>
                                          <p:tavLst>
                                            <p:tav tm="0">
                                              <p:val>
                                                <p:strVal val="#ppt_x"/>
                                              </p:val>
                                            </p:tav>
                                            <p:tav tm="100000">
                                              <p:val>
                                                <p:strVal val="#ppt_x"/>
                                              </p:val>
                                            </p:tav>
                                          </p:tavLst>
                                        </p:anim>
                                        <p:anim calcmode="lin" valueType="num" p14:bounceEnd="44000">
                                          <p:cBhvr additive="base">
                                            <p:cTn id="25" dur="300" fill="hold"/>
                                            <p:tgtEl>
                                              <p:spTgt spid="5"/>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14:presetBounceEnd="44000">
                                      <p:stCondLst>
                                        <p:cond delay="400"/>
                                      </p:stCondLst>
                                      <p:childTnLst>
                                        <p:set>
                                          <p:cBhvr>
                                            <p:cTn id="27" dur="1" fill="hold">
                                              <p:stCondLst>
                                                <p:cond delay="0"/>
                                              </p:stCondLst>
                                            </p:cTn>
                                            <p:tgtEl>
                                              <p:spTgt spid="19"/>
                                            </p:tgtEl>
                                            <p:attrNameLst>
                                              <p:attrName>style.visibility</p:attrName>
                                            </p:attrNameLst>
                                          </p:cBhvr>
                                          <p:to>
                                            <p:strVal val="visible"/>
                                          </p:to>
                                        </p:set>
                                        <p:anim calcmode="lin" valueType="num" p14:bounceEnd="44000">
                                          <p:cBhvr additive="base">
                                            <p:cTn id="28" dur="300" fill="hold"/>
                                            <p:tgtEl>
                                              <p:spTgt spid="19"/>
                                            </p:tgtEl>
                                            <p:attrNameLst>
                                              <p:attrName>ppt_x</p:attrName>
                                            </p:attrNameLst>
                                          </p:cBhvr>
                                          <p:tavLst>
                                            <p:tav tm="0">
                                              <p:val>
                                                <p:strVal val="#ppt_x"/>
                                              </p:val>
                                            </p:tav>
                                            <p:tav tm="100000">
                                              <p:val>
                                                <p:strVal val="#ppt_x"/>
                                              </p:val>
                                            </p:tav>
                                          </p:tavLst>
                                        </p:anim>
                                        <p:anim calcmode="lin" valueType="num" p14:bounceEnd="44000">
                                          <p:cBhvr additive="base">
                                            <p:cTn id="29" dur="300" fill="hold"/>
                                            <p:tgtEl>
                                              <p:spTgt spid="19"/>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14:presetBounceEnd="44000">
                                      <p:stCondLst>
                                        <p:cond delay="600"/>
                                      </p:stCondLst>
                                      <p:childTnLst>
                                        <p:set>
                                          <p:cBhvr>
                                            <p:cTn id="31" dur="1" fill="hold">
                                              <p:stCondLst>
                                                <p:cond delay="0"/>
                                              </p:stCondLst>
                                            </p:cTn>
                                            <p:tgtEl>
                                              <p:spTgt spid="13"/>
                                            </p:tgtEl>
                                            <p:attrNameLst>
                                              <p:attrName>style.visibility</p:attrName>
                                            </p:attrNameLst>
                                          </p:cBhvr>
                                          <p:to>
                                            <p:strVal val="visible"/>
                                          </p:to>
                                        </p:set>
                                        <p:anim calcmode="lin" valueType="num" p14:bounceEnd="44000">
                                          <p:cBhvr additive="base">
                                            <p:cTn id="32" dur="300" fill="hold"/>
                                            <p:tgtEl>
                                              <p:spTgt spid="13"/>
                                            </p:tgtEl>
                                            <p:attrNameLst>
                                              <p:attrName>ppt_x</p:attrName>
                                            </p:attrNameLst>
                                          </p:cBhvr>
                                          <p:tavLst>
                                            <p:tav tm="0">
                                              <p:val>
                                                <p:strVal val="#ppt_x"/>
                                              </p:val>
                                            </p:tav>
                                            <p:tav tm="100000">
                                              <p:val>
                                                <p:strVal val="#ppt_x"/>
                                              </p:val>
                                            </p:tav>
                                          </p:tavLst>
                                        </p:anim>
                                        <p:anim calcmode="lin" valueType="num" p14:bounceEnd="44000">
                                          <p:cBhvr additive="base">
                                            <p:cTn id="33" dur="300" fill="hold"/>
                                            <p:tgtEl>
                                              <p:spTgt spid="13"/>
                                            </p:tgtEl>
                                            <p:attrNameLst>
                                              <p:attrName>ppt_y</p:attrName>
                                            </p:attrNameLst>
                                          </p:cBhvr>
                                          <p:tavLst>
                                            <p:tav tm="0">
                                              <p:val>
                                                <p:strVal val="1+#ppt_h/2"/>
                                              </p:val>
                                            </p:tav>
                                            <p:tav tm="100000">
                                              <p:val>
                                                <p:strVal val="#ppt_y"/>
                                              </p:val>
                                            </p:tav>
                                          </p:tavLst>
                                        </p:anim>
                                      </p:childTnLst>
                                    </p:cTn>
                                  </p:par>
                                  <p:par>
                                    <p:cTn id="34" presetID="22" presetClass="entr" presetSubtype="4" fill="hold" nodeType="withEffect">
                                      <p:stCondLst>
                                        <p:cond delay="300"/>
                                      </p:stCondLst>
                                      <p:childTnLst>
                                        <p:set>
                                          <p:cBhvr>
                                            <p:cTn id="35" dur="1" fill="hold">
                                              <p:stCondLst>
                                                <p:cond delay="0"/>
                                              </p:stCondLst>
                                            </p:cTn>
                                            <p:tgtEl>
                                              <p:spTgt spid="8"/>
                                            </p:tgtEl>
                                            <p:attrNameLst>
                                              <p:attrName>style.visibility</p:attrName>
                                            </p:attrNameLst>
                                          </p:cBhvr>
                                          <p:to>
                                            <p:strVal val="visible"/>
                                          </p:to>
                                        </p:set>
                                        <p:animEffect transition="in" filter="wipe(down)">
                                          <p:cBhvr>
                                            <p:cTn id="36" dur="500"/>
                                            <p:tgtEl>
                                              <p:spTgt spid="8"/>
                                            </p:tgtEl>
                                          </p:cBhvr>
                                        </p:animEffect>
                                      </p:childTnLst>
                                    </p:cTn>
                                  </p:par>
                                  <p:par>
                                    <p:cTn id="37" presetID="22" presetClass="entr" presetSubtype="4" fill="hold" grpId="0" nodeType="withEffect">
                                      <p:stCondLst>
                                        <p:cond delay="500"/>
                                      </p:stCondLst>
                                      <p:childTnLst>
                                        <p:set>
                                          <p:cBhvr>
                                            <p:cTn id="38" dur="1" fill="hold">
                                              <p:stCondLst>
                                                <p:cond delay="0"/>
                                              </p:stCondLst>
                                            </p:cTn>
                                            <p:tgtEl>
                                              <p:spTgt spid="4"/>
                                            </p:tgtEl>
                                            <p:attrNameLst>
                                              <p:attrName>style.visibility</p:attrName>
                                            </p:attrNameLst>
                                          </p:cBhvr>
                                          <p:to>
                                            <p:strVal val="visible"/>
                                          </p:to>
                                        </p:set>
                                        <p:animEffect transition="in" filter="wipe(down)">
                                          <p:cBhvr>
                                            <p:cTn id="39" dur="500"/>
                                            <p:tgtEl>
                                              <p:spTgt spid="4"/>
                                            </p:tgtEl>
                                          </p:cBhvr>
                                        </p:animEffect>
                                      </p:childTnLst>
                                    </p:cTn>
                                  </p:par>
                                  <p:par>
                                    <p:cTn id="40" presetID="22" presetClass="entr" presetSubtype="4" fill="hold" nodeType="withEffect">
                                      <p:stCondLst>
                                        <p:cond delay="700"/>
                                      </p:stCondLst>
                                      <p:childTnLst>
                                        <p:set>
                                          <p:cBhvr>
                                            <p:cTn id="41" dur="1" fill="hold">
                                              <p:stCondLst>
                                                <p:cond delay="0"/>
                                              </p:stCondLst>
                                            </p:cTn>
                                            <p:tgtEl>
                                              <p:spTgt spid="16"/>
                                            </p:tgtEl>
                                            <p:attrNameLst>
                                              <p:attrName>style.visibility</p:attrName>
                                            </p:attrNameLst>
                                          </p:cBhvr>
                                          <p:to>
                                            <p:strVal val="visible"/>
                                          </p:to>
                                        </p:set>
                                        <p:animEffect transition="in" filter="wipe(down)">
                                          <p:cBhvr>
                                            <p:cTn id="42" dur="500"/>
                                            <p:tgtEl>
                                              <p:spTgt spid="16"/>
                                            </p:tgtEl>
                                          </p:cBhvr>
                                        </p:animEffect>
                                      </p:childTnLst>
                                    </p:cTn>
                                  </p:par>
                                  <p:par>
                                    <p:cTn id="43" presetID="22" presetClass="entr" presetSubtype="4" fill="hold" grpId="0" nodeType="withEffect">
                                      <p:stCondLst>
                                        <p:cond delay="900"/>
                                      </p:stCondLst>
                                      <p:childTnLst>
                                        <p:set>
                                          <p:cBhvr>
                                            <p:cTn id="44" dur="1" fill="hold">
                                              <p:stCondLst>
                                                <p:cond delay="0"/>
                                              </p:stCondLst>
                                            </p:cTn>
                                            <p:tgtEl>
                                              <p:spTgt spid="12"/>
                                            </p:tgtEl>
                                            <p:attrNameLst>
                                              <p:attrName>style.visibility</p:attrName>
                                            </p:attrNameLst>
                                          </p:cBhvr>
                                          <p:to>
                                            <p:strVal val="visible"/>
                                          </p:to>
                                        </p:set>
                                        <p:animEffect transition="in" filter="wipe(down)">
                                          <p:cBhvr>
                                            <p:cTn id="45" dur="500"/>
                                            <p:tgtEl>
                                              <p:spTgt spid="12"/>
                                            </p:tgtEl>
                                          </p:cBhvr>
                                        </p:animEffect>
                                      </p:childTnLst>
                                    </p:cTn>
                                  </p:par>
                                  <p:par>
                                    <p:cTn id="46" presetID="12" presetClass="entr" presetSubtype="1" fill="hold" grpId="0" nodeType="withEffect">
                                      <p:stCondLst>
                                        <p:cond delay="800"/>
                                      </p:stCondLst>
                                      <p:childTnLst>
                                        <p:set>
                                          <p:cBhvr>
                                            <p:cTn id="47" dur="1" fill="hold">
                                              <p:stCondLst>
                                                <p:cond delay="0"/>
                                              </p:stCondLst>
                                            </p:cTn>
                                            <p:tgtEl>
                                              <p:spTgt spid="21"/>
                                            </p:tgtEl>
                                            <p:attrNameLst>
                                              <p:attrName>style.visibility</p:attrName>
                                            </p:attrNameLst>
                                          </p:cBhvr>
                                          <p:to>
                                            <p:strVal val="visible"/>
                                          </p:to>
                                        </p:set>
                                        <p:anim calcmode="lin" valueType="num">
                                          <p:cBhvr additive="base">
                                            <p:cTn id="48" dur="500"/>
                                            <p:tgtEl>
                                              <p:spTgt spid="21"/>
                                            </p:tgtEl>
                                            <p:attrNameLst>
                                              <p:attrName>ppt_y</p:attrName>
                                            </p:attrNameLst>
                                          </p:cBhvr>
                                          <p:tavLst>
                                            <p:tav tm="0">
                                              <p:val>
                                                <p:strVal val="#ppt_y-#ppt_h*1.125000"/>
                                              </p:val>
                                            </p:tav>
                                            <p:tav tm="100000">
                                              <p:val>
                                                <p:strVal val="#ppt_y"/>
                                              </p:val>
                                            </p:tav>
                                          </p:tavLst>
                                        </p:anim>
                                        <p:animEffect transition="in" filter="wipe(down)">
                                          <p:cBhvr>
                                            <p:cTn id="49" dur="500"/>
                                            <p:tgtEl>
                                              <p:spTgt spid="21"/>
                                            </p:tgtEl>
                                          </p:cBhvr>
                                        </p:animEffect>
                                      </p:childTnLst>
                                    </p:cTn>
                                  </p:par>
                                  <p:par>
                                    <p:cTn id="50" presetID="12" presetClass="entr" presetSubtype="1" fill="hold" grpId="0" nodeType="withEffect">
                                      <p:stCondLst>
                                        <p:cond delay="1000"/>
                                      </p:stCondLst>
                                      <p:childTnLst>
                                        <p:set>
                                          <p:cBhvr>
                                            <p:cTn id="51" dur="1" fill="hold">
                                              <p:stCondLst>
                                                <p:cond delay="0"/>
                                              </p:stCondLst>
                                            </p:cTn>
                                            <p:tgtEl>
                                              <p:spTgt spid="22"/>
                                            </p:tgtEl>
                                            <p:attrNameLst>
                                              <p:attrName>style.visibility</p:attrName>
                                            </p:attrNameLst>
                                          </p:cBhvr>
                                          <p:to>
                                            <p:strVal val="visible"/>
                                          </p:to>
                                        </p:set>
                                        <p:anim calcmode="lin" valueType="num">
                                          <p:cBhvr additive="base">
                                            <p:cTn id="52" dur="500"/>
                                            <p:tgtEl>
                                              <p:spTgt spid="22"/>
                                            </p:tgtEl>
                                            <p:attrNameLst>
                                              <p:attrName>ppt_y</p:attrName>
                                            </p:attrNameLst>
                                          </p:cBhvr>
                                          <p:tavLst>
                                            <p:tav tm="0">
                                              <p:val>
                                                <p:strVal val="#ppt_y-#ppt_h*1.125000"/>
                                              </p:val>
                                            </p:tav>
                                            <p:tav tm="100000">
                                              <p:val>
                                                <p:strVal val="#ppt_y"/>
                                              </p:val>
                                            </p:tav>
                                          </p:tavLst>
                                        </p:anim>
                                        <p:animEffect transition="in" filter="wipe(down)">
                                          <p:cBhvr>
                                            <p:cTn id="53" dur="500"/>
                                            <p:tgtEl>
                                              <p:spTgt spid="22"/>
                                            </p:tgtEl>
                                          </p:cBhvr>
                                        </p:animEffect>
                                      </p:childTnLst>
                                    </p:cTn>
                                  </p:par>
                                  <p:par>
                                    <p:cTn id="54" presetID="12" presetClass="entr" presetSubtype="1" fill="hold" grpId="0" nodeType="withEffect">
                                      <p:stCondLst>
                                        <p:cond delay="1200"/>
                                      </p:stCondLst>
                                      <p:childTnLst>
                                        <p:set>
                                          <p:cBhvr>
                                            <p:cTn id="55" dur="1" fill="hold">
                                              <p:stCondLst>
                                                <p:cond delay="0"/>
                                              </p:stCondLst>
                                            </p:cTn>
                                            <p:tgtEl>
                                              <p:spTgt spid="20"/>
                                            </p:tgtEl>
                                            <p:attrNameLst>
                                              <p:attrName>style.visibility</p:attrName>
                                            </p:attrNameLst>
                                          </p:cBhvr>
                                          <p:to>
                                            <p:strVal val="visible"/>
                                          </p:to>
                                        </p:set>
                                        <p:anim calcmode="lin" valueType="num">
                                          <p:cBhvr additive="base">
                                            <p:cTn id="56" dur="500"/>
                                            <p:tgtEl>
                                              <p:spTgt spid="20"/>
                                            </p:tgtEl>
                                            <p:attrNameLst>
                                              <p:attrName>ppt_y</p:attrName>
                                            </p:attrNameLst>
                                          </p:cBhvr>
                                          <p:tavLst>
                                            <p:tav tm="0">
                                              <p:val>
                                                <p:strVal val="#ppt_y-#ppt_h*1.125000"/>
                                              </p:val>
                                            </p:tav>
                                            <p:tav tm="100000">
                                              <p:val>
                                                <p:strVal val="#ppt_y"/>
                                              </p:val>
                                            </p:tav>
                                          </p:tavLst>
                                        </p:anim>
                                        <p:animEffect transition="in" filter="wipe(down)">
                                          <p:cBhvr>
                                            <p:cTn id="57" dur="500"/>
                                            <p:tgtEl>
                                              <p:spTgt spid="20"/>
                                            </p:tgtEl>
                                          </p:cBhvr>
                                        </p:animEffect>
                                      </p:childTnLst>
                                    </p:cTn>
                                  </p:par>
                                  <p:par>
                                    <p:cTn id="58" presetID="12" presetClass="entr" presetSubtype="1" fill="hold" grpId="0" nodeType="withEffect">
                                      <p:stCondLst>
                                        <p:cond delay="1400"/>
                                      </p:stCondLst>
                                      <p:childTnLst>
                                        <p:set>
                                          <p:cBhvr>
                                            <p:cTn id="59" dur="1" fill="hold">
                                              <p:stCondLst>
                                                <p:cond delay="0"/>
                                              </p:stCondLst>
                                            </p:cTn>
                                            <p:tgtEl>
                                              <p:spTgt spid="23"/>
                                            </p:tgtEl>
                                            <p:attrNameLst>
                                              <p:attrName>style.visibility</p:attrName>
                                            </p:attrNameLst>
                                          </p:cBhvr>
                                          <p:to>
                                            <p:strVal val="visible"/>
                                          </p:to>
                                        </p:set>
                                        <p:anim calcmode="lin" valueType="num">
                                          <p:cBhvr additive="base">
                                            <p:cTn id="60" dur="500"/>
                                            <p:tgtEl>
                                              <p:spTgt spid="23"/>
                                            </p:tgtEl>
                                            <p:attrNameLst>
                                              <p:attrName>ppt_y</p:attrName>
                                            </p:attrNameLst>
                                          </p:cBhvr>
                                          <p:tavLst>
                                            <p:tav tm="0">
                                              <p:val>
                                                <p:strVal val="#ppt_y-#ppt_h*1.125000"/>
                                              </p:val>
                                            </p:tav>
                                            <p:tav tm="100000">
                                              <p:val>
                                                <p:strVal val="#ppt_y"/>
                                              </p:val>
                                            </p:tav>
                                          </p:tavLst>
                                        </p:anim>
                                        <p:animEffect transition="in" filter="wipe(down)">
                                          <p:cBhvr>
                                            <p:cTn id="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animBg="1"/>
          <p:bldP spid="12" grpId="0" animBg="1"/>
          <p:bldP spid="19" grpId="0" animBg="1"/>
          <p:bldP spid="20" grpId="0"/>
          <p:bldP spid="21" grpId="0"/>
          <p:bldP spid="22" grpId="0"/>
          <p:bldP spid="23" grpId="0"/>
          <p:bldP spid="24"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50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p:tgtEl>
                                              <p:spTgt spid="26"/>
                                            </p:tgtEl>
                                            <p:attrNameLst>
                                              <p:attrName>ppt_x</p:attrName>
                                            </p:attrNameLst>
                                          </p:cBhvr>
                                          <p:tavLst>
                                            <p:tav tm="0">
                                              <p:val>
                                                <p:strVal val="#ppt_x-#ppt_w*1.125000"/>
                                              </p:val>
                                            </p:tav>
                                            <p:tav tm="100000">
                                              <p:val>
                                                <p:strVal val="#ppt_x"/>
                                              </p:val>
                                            </p:tav>
                                          </p:tavLst>
                                        </p:anim>
                                        <p:animEffect transition="in" filter="wipe(right)">
                                          <p:cBhvr>
                                            <p:cTn id="8" dur="500"/>
                                            <p:tgtEl>
                                              <p:spTgt spid="26"/>
                                            </p:tgtEl>
                                          </p:cBhvr>
                                        </p:animEffect>
                                      </p:childTnLst>
                                    </p:cTn>
                                  </p:par>
                                  <p:par>
                                    <p:cTn id="9" presetID="12" presetClass="entr" presetSubtype="8" fill="hold" grpId="0" nodeType="withEffect">
                                      <p:stCondLst>
                                        <p:cond delay="50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p:tgtEl>
                                              <p:spTgt spid="24"/>
                                            </p:tgtEl>
                                            <p:attrNameLst>
                                              <p:attrName>ppt_x</p:attrName>
                                            </p:attrNameLst>
                                          </p:cBhvr>
                                          <p:tavLst>
                                            <p:tav tm="0">
                                              <p:val>
                                                <p:strVal val="#ppt_x-#ppt_w*1.125000"/>
                                              </p:val>
                                            </p:tav>
                                            <p:tav tm="100000">
                                              <p:val>
                                                <p:strVal val="#ppt_x"/>
                                              </p:val>
                                            </p:tav>
                                          </p:tavLst>
                                        </p:anim>
                                        <p:animEffect transition="in" filter="wipe(right)">
                                          <p:cBhvr>
                                            <p:cTn id="12" dur="500"/>
                                            <p:tgtEl>
                                              <p:spTgt spid="24"/>
                                            </p:tgtEl>
                                          </p:cBhvr>
                                        </p:animEffect>
                                      </p:childTnLst>
                                    </p:cTn>
                                  </p:par>
                                  <p:par>
                                    <p:cTn id="13" presetID="12" presetClass="entr" presetSubtype="8" fill="hold" grpId="0" nodeType="withEffect">
                                      <p:stCondLst>
                                        <p:cond delay="50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500"/>
                                            <p:tgtEl>
                                              <p:spTgt spid="25"/>
                                            </p:tgtEl>
                                            <p:attrNameLst>
                                              <p:attrName>ppt_x</p:attrName>
                                            </p:attrNameLst>
                                          </p:cBhvr>
                                          <p:tavLst>
                                            <p:tav tm="0">
                                              <p:val>
                                                <p:strVal val="#ppt_x-#ppt_w*1.125000"/>
                                              </p:val>
                                            </p:tav>
                                            <p:tav tm="100000">
                                              <p:val>
                                                <p:strVal val="#ppt_x"/>
                                              </p:val>
                                            </p:tav>
                                          </p:tavLst>
                                        </p:anim>
                                        <p:animEffect transition="in" filter="wipe(right)">
                                          <p:cBhvr>
                                            <p:cTn id="16" dur="500"/>
                                            <p:tgtEl>
                                              <p:spTgt spid="25"/>
                                            </p:tgtEl>
                                          </p:cBhvr>
                                        </p:animEffect>
                                      </p:childTnLst>
                                    </p:cTn>
                                  </p:par>
                                </p:childTnLst>
                              </p:cTn>
                            </p:par>
                            <p:par>
                              <p:cTn id="17" fill="hold">
                                <p:stCondLst>
                                  <p:cond delay="1000"/>
                                </p:stCondLst>
                                <p:childTnLst>
                                  <p:par>
                                    <p:cTn id="18" presetID="2" presetClass="entr" presetSubtype="4"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300" fill="hold"/>
                                            <p:tgtEl>
                                              <p:spTgt spid="11"/>
                                            </p:tgtEl>
                                            <p:attrNameLst>
                                              <p:attrName>ppt_x</p:attrName>
                                            </p:attrNameLst>
                                          </p:cBhvr>
                                          <p:tavLst>
                                            <p:tav tm="0">
                                              <p:val>
                                                <p:strVal val="#ppt_x"/>
                                              </p:val>
                                            </p:tav>
                                            <p:tav tm="100000">
                                              <p:val>
                                                <p:strVal val="#ppt_x"/>
                                              </p:val>
                                            </p:tav>
                                          </p:tavLst>
                                        </p:anim>
                                        <p:anim calcmode="lin" valueType="num">
                                          <p:cBhvr additive="base">
                                            <p:cTn id="21" dur="300" fill="hold"/>
                                            <p:tgtEl>
                                              <p:spTgt spid="11"/>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20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300" fill="hold"/>
                                            <p:tgtEl>
                                              <p:spTgt spid="5"/>
                                            </p:tgtEl>
                                            <p:attrNameLst>
                                              <p:attrName>ppt_x</p:attrName>
                                            </p:attrNameLst>
                                          </p:cBhvr>
                                          <p:tavLst>
                                            <p:tav tm="0">
                                              <p:val>
                                                <p:strVal val="#ppt_x"/>
                                              </p:val>
                                            </p:tav>
                                            <p:tav tm="100000">
                                              <p:val>
                                                <p:strVal val="#ppt_x"/>
                                              </p:val>
                                            </p:tav>
                                          </p:tavLst>
                                        </p:anim>
                                        <p:anim calcmode="lin" valueType="num">
                                          <p:cBhvr additive="base">
                                            <p:cTn id="25" dur="300" fill="hold"/>
                                            <p:tgtEl>
                                              <p:spTgt spid="5"/>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400"/>
                                      </p:stCondLst>
                                      <p:childTnLst>
                                        <p:set>
                                          <p:cBhvr>
                                            <p:cTn id="27" dur="1" fill="hold">
                                              <p:stCondLst>
                                                <p:cond delay="0"/>
                                              </p:stCondLst>
                                            </p:cTn>
                                            <p:tgtEl>
                                              <p:spTgt spid="19"/>
                                            </p:tgtEl>
                                            <p:attrNameLst>
                                              <p:attrName>style.visibility</p:attrName>
                                            </p:attrNameLst>
                                          </p:cBhvr>
                                          <p:to>
                                            <p:strVal val="visible"/>
                                          </p:to>
                                        </p:set>
                                        <p:anim calcmode="lin" valueType="num">
                                          <p:cBhvr additive="base">
                                            <p:cTn id="28" dur="300" fill="hold"/>
                                            <p:tgtEl>
                                              <p:spTgt spid="19"/>
                                            </p:tgtEl>
                                            <p:attrNameLst>
                                              <p:attrName>ppt_x</p:attrName>
                                            </p:attrNameLst>
                                          </p:cBhvr>
                                          <p:tavLst>
                                            <p:tav tm="0">
                                              <p:val>
                                                <p:strVal val="#ppt_x"/>
                                              </p:val>
                                            </p:tav>
                                            <p:tav tm="100000">
                                              <p:val>
                                                <p:strVal val="#ppt_x"/>
                                              </p:val>
                                            </p:tav>
                                          </p:tavLst>
                                        </p:anim>
                                        <p:anim calcmode="lin" valueType="num">
                                          <p:cBhvr additive="base">
                                            <p:cTn id="29" dur="300" fill="hold"/>
                                            <p:tgtEl>
                                              <p:spTgt spid="19"/>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60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300" fill="hold"/>
                                            <p:tgtEl>
                                              <p:spTgt spid="13"/>
                                            </p:tgtEl>
                                            <p:attrNameLst>
                                              <p:attrName>ppt_x</p:attrName>
                                            </p:attrNameLst>
                                          </p:cBhvr>
                                          <p:tavLst>
                                            <p:tav tm="0">
                                              <p:val>
                                                <p:strVal val="#ppt_x"/>
                                              </p:val>
                                            </p:tav>
                                            <p:tav tm="100000">
                                              <p:val>
                                                <p:strVal val="#ppt_x"/>
                                              </p:val>
                                            </p:tav>
                                          </p:tavLst>
                                        </p:anim>
                                        <p:anim calcmode="lin" valueType="num">
                                          <p:cBhvr additive="base">
                                            <p:cTn id="33" dur="300" fill="hold"/>
                                            <p:tgtEl>
                                              <p:spTgt spid="13"/>
                                            </p:tgtEl>
                                            <p:attrNameLst>
                                              <p:attrName>ppt_y</p:attrName>
                                            </p:attrNameLst>
                                          </p:cBhvr>
                                          <p:tavLst>
                                            <p:tav tm="0">
                                              <p:val>
                                                <p:strVal val="1+#ppt_h/2"/>
                                              </p:val>
                                            </p:tav>
                                            <p:tav tm="100000">
                                              <p:val>
                                                <p:strVal val="#ppt_y"/>
                                              </p:val>
                                            </p:tav>
                                          </p:tavLst>
                                        </p:anim>
                                      </p:childTnLst>
                                    </p:cTn>
                                  </p:par>
                                  <p:par>
                                    <p:cTn id="34" presetID="22" presetClass="entr" presetSubtype="4" fill="hold" nodeType="withEffect">
                                      <p:stCondLst>
                                        <p:cond delay="300"/>
                                      </p:stCondLst>
                                      <p:childTnLst>
                                        <p:set>
                                          <p:cBhvr>
                                            <p:cTn id="35" dur="1" fill="hold">
                                              <p:stCondLst>
                                                <p:cond delay="0"/>
                                              </p:stCondLst>
                                            </p:cTn>
                                            <p:tgtEl>
                                              <p:spTgt spid="8"/>
                                            </p:tgtEl>
                                            <p:attrNameLst>
                                              <p:attrName>style.visibility</p:attrName>
                                            </p:attrNameLst>
                                          </p:cBhvr>
                                          <p:to>
                                            <p:strVal val="visible"/>
                                          </p:to>
                                        </p:set>
                                        <p:animEffect transition="in" filter="wipe(down)">
                                          <p:cBhvr>
                                            <p:cTn id="36" dur="500"/>
                                            <p:tgtEl>
                                              <p:spTgt spid="8"/>
                                            </p:tgtEl>
                                          </p:cBhvr>
                                        </p:animEffect>
                                      </p:childTnLst>
                                    </p:cTn>
                                  </p:par>
                                  <p:par>
                                    <p:cTn id="37" presetID="22" presetClass="entr" presetSubtype="4" fill="hold" grpId="0" nodeType="withEffect">
                                      <p:stCondLst>
                                        <p:cond delay="500"/>
                                      </p:stCondLst>
                                      <p:childTnLst>
                                        <p:set>
                                          <p:cBhvr>
                                            <p:cTn id="38" dur="1" fill="hold">
                                              <p:stCondLst>
                                                <p:cond delay="0"/>
                                              </p:stCondLst>
                                            </p:cTn>
                                            <p:tgtEl>
                                              <p:spTgt spid="4"/>
                                            </p:tgtEl>
                                            <p:attrNameLst>
                                              <p:attrName>style.visibility</p:attrName>
                                            </p:attrNameLst>
                                          </p:cBhvr>
                                          <p:to>
                                            <p:strVal val="visible"/>
                                          </p:to>
                                        </p:set>
                                        <p:animEffect transition="in" filter="wipe(down)">
                                          <p:cBhvr>
                                            <p:cTn id="39" dur="500"/>
                                            <p:tgtEl>
                                              <p:spTgt spid="4"/>
                                            </p:tgtEl>
                                          </p:cBhvr>
                                        </p:animEffect>
                                      </p:childTnLst>
                                    </p:cTn>
                                  </p:par>
                                  <p:par>
                                    <p:cTn id="40" presetID="22" presetClass="entr" presetSubtype="4" fill="hold" nodeType="withEffect">
                                      <p:stCondLst>
                                        <p:cond delay="700"/>
                                      </p:stCondLst>
                                      <p:childTnLst>
                                        <p:set>
                                          <p:cBhvr>
                                            <p:cTn id="41" dur="1" fill="hold">
                                              <p:stCondLst>
                                                <p:cond delay="0"/>
                                              </p:stCondLst>
                                            </p:cTn>
                                            <p:tgtEl>
                                              <p:spTgt spid="16"/>
                                            </p:tgtEl>
                                            <p:attrNameLst>
                                              <p:attrName>style.visibility</p:attrName>
                                            </p:attrNameLst>
                                          </p:cBhvr>
                                          <p:to>
                                            <p:strVal val="visible"/>
                                          </p:to>
                                        </p:set>
                                        <p:animEffect transition="in" filter="wipe(down)">
                                          <p:cBhvr>
                                            <p:cTn id="42" dur="500"/>
                                            <p:tgtEl>
                                              <p:spTgt spid="16"/>
                                            </p:tgtEl>
                                          </p:cBhvr>
                                        </p:animEffect>
                                      </p:childTnLst>
                                    </p:cTn>
                                  </p:par>
                                  <p:par>
                                    <p:cTn id="43" presetID="22" presetClass="entr" presetSubtype="4" fill="hold" grpId="0" nodeType="withEffect">
                                      <p:stCondLst>
                                        <p:cond delay="900"/>
                                      </p:stCondLst>
                                      <p:childTnLst>
                                        <p:set>
                                          <p:cBhvr>
                                            <p:cTn id="44" dur="1" fill="hold">
                                              <p:stCondLst>
                                                <p:cond delay="0"/>
                                              </p:stCondLst>
                                            </p:cTn>
                                            <p:tgtEl>
                                              <p:spTgt spid="12"/>
                                            </p:tgtEl>
                                            <p:attrNameLst>
                                              <p:attrName>style.visibility</p:attrName>
                                            </p:attrNameLst>
                                          </p:cBhvr>
                                          <p:to>
                                            <p:strVal val="visible"/>
                                          </p:to>
                                        </p:set>
                                        <p:animEffect transition="in" filter="wipe(down)">
                                          <p:cBhvr>
                                            <p:cTn id="45" dur="500"/>
                                            <p:tgtEl>
                                              <p:spTgt spid="12"/>
                                            </p:tgtEl>
                                          </p:cBhvr>
                                        </p:animEffect>
                                      </p:childTnLst>
                                    </p:cTn>
                                  </p:par>
                                  <p:par>
                                    <p:cTn id="46" presetID="12" presetClass="entr" presetSubtype="1" fill="hold" grpId="0" nodeType="withEffect">
                                      <p:stCondLst>
                                        <p:cond delay="800"/>
                                      </p:stCondLst>
                                      <p:childTnLst>
                                        <p:set>
                                          <p:cBhvr>
                                            <p:cTn id="47" dur="1" fill="hold">
                                              <p:stCondLst>
                                                <p:cond delay="0"/>
                                              </p:stCondLst>
                                            </p:cTn>
                                            <p:tgtEl>
                                              <p:spTgt spid="21"/>
                                            </p:tgtEl>
                                            <p:attrNameLst>
                                              <p:attrName>style.visibility</p:attrName>
                                            </p:attrNameLst>
                                          </p:cBhvr>
                                          <p:to>
                                            <p:strVal val="visible"/>
                                          </p:to>
                                        </p:set>
                                        <p:anim calcmode="lin" valueType="num">
                                          <p:cBhvr additive="base">
                                            <p:cTn id="48" dur="500"/>
                                            <p:tgtEl>
                                              <p:spTgt spid="21"/>
                                            </p:tgtEl>
                                            <p:attrNameLst>
                                              <p:attrName>ppt_y</p:attrName>
                                            </p:attrNameLst>
                                          </p:cBhvr>
                                          <p:tavLst>
                                            <p:tav tm="0">
                                              <p:val>
                                                <p:strVal val="#ppt_y-#ppt_h*1.125000"/>
                                              </p:val>
                                            </p:tav>
                                            <p:tav tm="100000">
                                              <p:val>
                                                <p:strVal val="#ppt_y"/>
                                              </p:val>
                                            </p:tav>
                                          </p:tavLst>
                                        </p:anim>
                                        <p:animEffect transition="in" filter="wipe(down)">
                                          <p:cBhvr>
                                            <p:cTn id="49" dur="500"/>
                                            <p:tgtEl>
                                              <p:spTgt spid="21"/>
                                            </p:tgtEl>
                                          </p:cBhvr>
                                        </p:animEffect>
                                      </p:childTnLst>
                                    </p:cTn>
                                  </p:par>
                                  <p:par>
                                    <p:cTn id="50" presetID="12" presetClass="entr" presetSubtype="1" fill="hold" grpId="0" nodeType="withEffect">
                                      <p:stCondLst>
                                        <p:cond delay="1000"/>
                                      </p:stCondLst>
                                      <p:childTnLst>
                                        <p:set>
                                          <p:cBhvr>
                                            <p:cTn id="51" dur="1" fill="hold">
                                              <p:stCondLst>
                                                <p:cond delay="0"/>
                                              </p:stCondLst>
                                            </p:cTn>
                                            <p:tgtEl>
                                              <p:spTgt spid="22"/>
                                            </p:tgtEl>
                                            <p:attrNameLst>
                                              <p:attrName>style.visibility</p:attrName>
                                            </p:attrNameLst>
                                          </p:cBhvr>
                                          <p:to>
                                            <p:strVal val="visible"/>
                                          </p:to>
                                        </p:set>
                                        <p:anim calcmode="lin" valueType="num">
                                          <p:cBhvr additive="base">
                                            <p:cTn id="52" dur="500"/>
                                            <p:tgtEl>
                                              <p:spTgt spid="22"/>
                                            </p:tgtEl>
                                            <p:attrNameLst>
                                              <p:attrName>ppt_y</p:attrName>
                                            </p:attrNameLst>
                                          </p:cBhvr>
                                          <p:tavLst>
                                            <p:tav tm="0">
                                              <p:val>
                                                <p:strVal val="#ppt_y-#ppt_h*1.125000"/>
                                              </p:val>
                                            </p:tav>
                                            <p:tav tm="100000">
                                              <p:val>
                                                <p:strVal val="#ppt_y"/>
                                              </p:val>
                                            </p:tav>
                                          </p:tavLst>
                                        </p:anim>
                                        <p:animEffect transition="in" filter="wipe(down)">
                                          <p:cBhvr>
                                            <p:cTn id="53" dur="500"/>
                                            <p:tgtEl>
                                              <p:spTgt spid="22"/>
                                            </p:tgtEl>
                                          </p:cBhvr>
                                        </p:animEffect>
                                      </p:childTnLst>
                                    </p:cTn>
                                  </p:par>
                                  <p:par>
                                    <p:cTn id="54" presetID="12" presetClass="entr" presetSubtype="1" fill="hold" grpId="0" nodeType="withEffect">
                                      <p:stCondLst>
                                        <p:cond delay="1200"/>
                                      </p:stCondLst>
                                      <p:childTnLst>
                                        <p:set>
                                          <p:cBhvr>
                                            <p:cTn id="55" dur="1" fill="hold">
                                              <p:stCondLst>
                                                <p:cond delay="0"/>
                                              </p:stCondLst>
                                            </p:cTn>
                                            <p:tgtEl>
                                              <p:spTgt spid="20"/>
                                            </p:tgtEl>
                                            <p:attrNameLst>
                                              <p:attrName>style.visibility</p:attrName>
                                            </p:attrNameLst>
                                          </p:cBhvr>
                                          <p:to>
                                            <p:strVal val="visible"/>
                                          </p:to>
                                        </p:set>
                                        <p:anim calcmode="lin" valueType="num">
                                          <p:cBhvr additive="base">
                                            <p:cTn id="56" dur="500"/>
                                            <p:tgtEl>
                                              <p:spTgt spid="20"/>
                                            </p:tgtEl>
                                            <p:attrNameLst>
                                              <p:attrName>ppt_y</p:attrName>
                                            </p:attrNameLst>
                                          </p:cBhvr>
                                          <p:tavLst>
                                            <p:tav tm="0">
                                              <p:val>
                                                <p:strVal val="#ppt_y-#ppt_h*1.125000"/>
                                              </p:val>
                                            </p:tav>
                                            <p:tav tm="100000">
                                              <p:val>
                                                <p:strVal val="#ppt_y"/>
                                              </p:val>
                                            </p:tav>
                                          </p:tavLst>
                                        </p:anim>
                                        <p:animEffect transition="in" filter="wipe(down)">
                                          <p:cBhvr>
                                            <p:cTn id="57" dur="500"/>
                                            <p:tgtEl>
                                              <p:spTgt spid="20"/>
                                            </p:tgtEl>
                                          </p:cBhvr>
                                        </p:animEffect>
                                      </p:childTnLst>
                                    </p:cTn>
                                  </p:par>
                                  <p:par>
                                    <p:cTn id="58" presetID="12" presetClass="entr" presetSubtype="1" fill="hold" grpId="0" nodeType="withEffect">
                                      <p:stCondLst>
                                        <p:cond delay="1400"/>
                                      </p:stCondLst>
                                      <p:childTnLst>
                                        <p:set>
                                          <p:cBhvr>
                                            <p:cTn id="59" dur="1" fill="hold">
                                              <p:stCondLst>
                                                <p:cond delay="0"/>
                                              </p:stCondLst>
                                            </p:cTn>
                                            <p:tgtEl>
                                              <p:spTgt spid="23"/>
                                            </p:tgtEl>
                                            <p:attrNameLst>
                                              <p:attrName>style.visibility</p:attrName>
                                            </p:attrNameLst>
                                          </p:cBhvr>
                                          <p:to>
                                            <p:strVal val="visible"/>
                                          </p:to>
                                        </p:set>
                                        <p:anim calcmode="lin" valueType="num">
                                          <p:cBhvr additive="base">
                                            <p:cTn id="60" dur="500"/>
                                            <p:tgtEl>
                                              <p:spTgt spid="23"/>
                                            </p:tgtEl>
                                            <p:attrNameLst>
                                              <p:attrName>ppt_y</p:attrName>
                                            </p:attrNameLst>
                                          </p:cBhvr>
                                          <p:tavLst>
                                            <p:tav tm="0">
                                              <p:val>
                                                <p:strVal val="#ppt_y-#ppt_h*1.125000"/>
                                              </p:val>
                                            </p:tav>
                                            <p:tav tm="100000">
                                              <p:val>
                                                <p:strVal val="#ppt_y"/>
                                              </p:val>
                                            </p:tav>
                                          </p:tavLst>
                                        </p:anim>
                                        <p:animEffect transition="in" filter="wipe(down)">
                                          <p:cBhvr>
                                            <p:cTn id="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animBg="1"/>
          <p:bldP spid="12" grpId="0" animBg="1"/>
          <p:bldP spid="19" grpId="0" animBg="1"/>
          <p:bldP spid="20" grpId="0"/>
          <p:bldP spid="21" grpId="0"/>
          <p:bldP spid="22" grpId="0"/>
          <p:bldP spid="23" grpId="0"/>
          <p:bldP spid="24" grpId="0"/>
          <p:bldP spid="25"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2879813" y="366505"/>
            <a:ext cx="338437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dirty="0">
                <a:solidFill>
                  <a:srgbClr val="333333"/>
                </a:solidFill>
                <a:latin typeface="微软雅黑" panose="020B0503020204020204" pitchFamily="34" charset="-122"/>
                <a:ea typeface="微软雅黑" panose="020B0503020204020204" pitchFamily="34" charset="-122"/>
              </a:rPr>
              <a:t>点击添加标题文字内容</a:t>
            </a:r>
          </a:p>
        </p:txBody>
      </p:sp>
      <p:cxnSp>
        <p:nvCxnSpPr>
          <p:cNvPr id="88" name="直接连接符​​ 14"/>
          <p:cNvCxnSpPr/>
          <p:nvPr/>
        </p:nvCxnSpPr>
        <p:spPr>
          <a:xfrm>
            <a:off x="2441098" y="843558"/>
            <a:ext cx="426180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graphicFrame>
        <p:nvGraphicFramePr>
          <p:cNvPr id="4" name="图表 3"/>
          <p:cNvGraphicFramePr/>
          <p:nvPr>
            <p:extLst/>
          </p:nvPr>
        </p:nvGraphicFramePr>
        <p:xfrm>
          <a:off x="815618" y="1223963"/>
          <a:ext cx="7512765" cy="2493066"/>
        </p:xfrm>
        <a:graphic>
          <a:graphicData uri="http://schemas.openxmlformats.org/drawingml/2006/chart">
            <c:chart xmlns:c="http://schemas.openxmlformats.org/drawingml/2006/chart" xmlns:r="http://schemas.openxmlformats.org/officeDocument/2006/relationships" r:id="rId3"/>
          </a:graphicData>
        </a:graphic>
      </p:graphicFrame>
      <p:grpSp>
        <p:nvGrpSpPr>
          <p:cNvPr id="5" name="组合 4"/>
          <p:cNvGrpSpPr/>
          <p:nvPr/>
        </p:nvGrpSpPr>
        <p:grpSpPr>
          <a:xfrm>
            <a:off x="758115" y="3985239"/>
            <a:ext cx="7627774" cy="784830"/>
            <a:chOff x="1010818" y="5313639"/>
            <a:chExt cx="10170365" cy="1046438"/>
          </a:xfrm>
        </p:grpSpPr>
        <p:sp>
          <p:nvSpPr>
            <p:cNvPr id="6" name="文本框 5"/>
            <p:cNvSpPr txBox="1"/>
            <p:nvPr/>
          </p:nvSpPr>
          <p:spPr bwMode="auto">
            <a:xfrm>
              <a:off x="1010818" y="5313639"/>
              <a:ext cx="10170365" cy="1046438"/>
            </a:xfrm>
            <a:prstGeom prst="rect">
              <a:avLst/>
            </a:prstGeom>
            <a:noFill/>
          </p:spPr>
          <p:txBody>
            <a:bodyPr wrap="square">
              <a:spAutoFit/>
            </a:bodyPr>
            <a:lstStyle/>
            <a:p>
              <a:pPr algn="ctr">
                <a:lnSpc>
                  <a:spcPct val="125000"/>
                </a:lnSpc>
              </a:pPr>
              <a:r>
                <a:rPr lang="zh-CN" altLang="en-US" sz="900" dirty="0">
                  <a:solidFill>
                    <a:srgbClr val="000000"/>
                  </a:solidFill>
                  <a:latin typeface="+mj-ea"/>
                  <a:cs typeface="Lato Light" charset="0"/>
                  <a:sym typeface="Lato Light" charset="0"/>
                </a:rPr>
                <a:t>此处添加详细文本描述，建议与标题相关并此处添加详细文本描述，建议与标题相关并</a:t>
              </a:r>
              <a:endParaRPr lang="en-US" altLang="zh-CN" sz="900" dirty="0">
                <a:solidFill>
                  <a:srgbClr val="000000"/>
                </a:solidFill>
                <a:latin typeface="+mj-ea"/>
                <a:cs typeface="Lato Light" charset="0"/>
                <a:sym typeface="Lato Light" charset="0"/>
              </a:endParaRPr>
            </a:p>
            <a:p>
              <a:pPr algn="ctr">
                <a:lnSpc>
                  <a:spcPct val="125000"/>
                </a:lnSpc>
              </a:pPr>
              <a:r>
                <a:rPr lang="zh-CN" altLang="en-US" sz="900" dirty="0">
                  <a:solidFill>
                    <a:srgbClr val="000000"/>
                  </a:solidFill>
                  <a:latin typeface="+mj-ea"/>
                  <a:cs typeface="Lato Light" charset="0"/>
                  <a:sym typeface="Lato Light" charset="0"/>
                </a:rPr>
                <a:t>此处添加详细文本描述，建议与标题相关并此处添加详细文本描述，建议与标题相关并</a:t>
              </a:r>
              <a:endParaRPr lang="en-US" altLang="zh-CN" sz="900" dirty="0">
                <a:solidFill>
                  <a:srgbClr val="000000"/>
                </a:solidFill>
                <a:latin typeface="+mj-ea"/>
                <a:cs typeface="Lato Light" charset="0"/>
                <a:sym typeface="Lato Light" charset="0"/>
              </a:endParaRPr>
            </a:p>
            <a:p>
              <a:pPr algn="ctr">
                <a:lnSpc>
                  <a:spcPct val="125000"/>
                </a:lnSpc>
              </a:pPr>
              <a:endParaRPr lang="en-US" altLang="zh-CN" sz="900" dirty="0">
                <a:solidFill>
                  <a:srgbClr val="000000"/>
                </a:solidFill>
                <a:latin typeface="+mj-ea"/>
                <a:cs typeface="Lato Light" charset="0"/>
                <a:sym typeface="Lato Light" charset="0"/>
              </a:endParaRPr>
            </a:p>
            <a:p>
              <a:pPr algn="ctr">
                <a:lnSpc>
                  <a:spcPct val="125000"/>
                </a:lnSpc>
              </a:pPr>
              <a:endParaRPr lang="en-US" altLang="zh-CN" sz="900" dirty="0">
                <a:solidFill>
                  <a:srgbClr val="000000"/>
                </a:solidFill>
                <a:latin typeface="+mj-ea"/>
                <a:cs typeface="Lato Light" charset="0"/>
                <a:sym typeface="Lato Light" charset="0"/>
              </a:endParaRPr>
            </a:p>
          </p:txBody>
        </p:sp>
        <p:cxnSp>
          <p:nvCxnSpPr>
            <p:cNvPr id="7" name="直接连接符 6"/>
            <p:cNvCxnSpPr/>
            <p:nvPr/>
          </p:nvCxnSpPr>
          <p:spPr>
            <a:xfrm>
              <a:off x="1170432" y="5313639"/>
              <a:ext cx="9851136" cy="0"/>
            </a:xfrm>
            <a:prstGeom prst="line">
              <a:avLst/>
            </a:prstGeom>
            <a:ln w="9525">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412156035"/>
      </p:ext>
    </p:extLst>
  </p:cSld>
  <p:clrMapOvr>
    <a:masterClrMapping/>
  </p:clrMapOvr>
  <mc:AlternateContent xmlns:mc="http://schemas.openxmlformats.org/markup-compatibility/2006" xmlns:p14="http://schemas.microsoft.com/office/powerpoint/2010/main">
    <mc:Choice Requires="p14">
      <p:transition p14:dur="10" advClick="0" advTm="5000">
        <p:random/>
      </p:transition>
    </mc:Choice>
    <mc:Fallback xmlns="">
      <p:transition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1" nodeType="afterEffect">
                                  <p:stCondLst>
                                    <p:cond delay="0"/>
                                  </p:stCondLst>
                                  <p:childTnLst>
                                    <p:set>
                                      <p:cBhvr>
                                        <p:cTn id="6" dur="1" fill="hold">
                                          <p:stCondLst>
                                            <p:cond delay="0"/>
                                          </p:stCondLst>
                                        </p:cTn>
                                        <p:tgtEl>
                                          <p:spTgt spid="4">
                                            <p:graphicEl>
                                              <a:chart seriesIdx="-3" categoryIdx="-3" bldStep="gridLegend"/>
                                            </p:graphicEl>
                                          </p:spTgt>
                                        </p:tgtEl>
                                        <p:attrNameLst>
                                          <p:attrName>style.visibility</p:attrName>
                                        </p:attrNameLst>
                                      </p:cBhvr>
                                      <p:to>
                                        <p:strVal val="visible"/>
                                      </p:to>
                                    </p:set>
                                    <p:animEffect transition="in" filter="fade">
                                      <p:cBhvr>
                                        <p:cTn id="7" dur="1000"/>
                                        <p:tgtEl>
                                          <p:spTgt spid="4">
                                            <p:graphicEl>
                                              <a:chart seriesIdx="-3" categoryIdx="-3" bldStep="gridLegend"/>
                                            </p:graphicEl>
                                          </p:spTgt>
                                        </p:tgtEl>
                                      </p:cBhvr>
                                    </p:animEffect>
                                    <p:anim calcmode="lin" valueType="num">
                                      <p:cBhvr>
                                        <p:cTn id="8" dur="1000" fill="hold"/>
                                        <p:tgtEl>
                                          <p:spTgt spid="4">
                                            <p:graphicEl>
                                              <a:chart seriesIdx="-3" categoryIdx="-3" bldStep="gridLegend"/>
                                            </p:graphicEl>
                                          </p:spTgt>
                                        </p:tgtEl>
                                        <p:attrNameLst>
                                          <p:attrName>ppt_x</p:attrName>
                                        </p:attrNameLst>
                                      </p:cBhvr>
                                      <p:tavLst>
                                        <p:tav tm="0">
                                          <p:val>
                                            <p:strVal val="#ppt_x"/>
                                          </p:val>
                                        </p:tav>
                                        <p:tav tm="100000">
                                          <p:val>
                                            <p:strVal val="#ppt_x"/>
                                          </p:val>
                                        </p:tav>
                                      </p:tavLst>
                                    </p:anim>
                                    <p:anim calcmode="lin" valueType="num">
                                      <p:cBhvr>
                                        <p:cTn id="9" dur="900" decel="100000" fill="hold"/>
                                        <p:tgtEl>
                                          <p:spTgt spid="4">
                                            <p:graphicEl>
                                              <a:chart seriesIdx="-3" categoryIdx="-3" bldStep="gridLegend"/>
                                            </p:graphic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graphicEl>
                                              <a:chart seriesIdx="-3" categoryIdx="-3" bldStep="gridLegend"/>
                                            </p:graphicEl>
                                          </p:spTgt>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22" presetClass="entr" presetSubtype="4" fill="hold" grpId="0" nodeType="afterEffect">
                                  <p:stCondLst>
                                    <p:cond delay="0"/>
                                  </p:stCondLst>
                                  <p:childTnLst>
                                    <p:set>
                                      <p:cBhvr>
                                        <p:cTn id="13" dur="1" fill="hold">
                                          <p:stCondLst>
                                            <p:cond delay="0"/>
                                          </p:stCondLst>
                                        </p:cTn>
                                        <p:tgtEl>
                                          <p:spTgt spid="4">
                                            <p:graphicEl>
                                              <a:chart seriesIdx="1" categoryIdx="-4" bldStep="series"/>
                                            </p:graphicEl>
                                          </p:spTgt>
                                        </p:tgtEl>
                                        <p:attrNameLst>
                                          <p:attrName>style.visibility</p:attrName>
                                        </p:attrNameLst>
                                      </p:cBhvr>
                                      <p:to>
                                        <p:strVal val="visible"/>
                                      </p:to>
                                    </p:set>
                                    <p:animEffect transition="in" filter="wipe(down)">
                                      <p:cBhvr>
                                        <p:cTn id="14" dur="500"/>
                                        <p:tgtEl>
                                          <p:spTgt spid="4">
                                            <p:graphicEl>
                                              <a:chart seriesIdx="1" categoryIdx="-4" bldStep="series"/>
                                            </p:graphicEl>
                                          </p:spTgt>
                                        </p:tgtEl>
                                      </p:cBhvr>
                                    </p:animEffect>
                                  </p:childTnLst>
                                </p:cTn>
                              </p:par>
                            </p:childTnLst>
                          </p:cTn>
                        </p:par>
                        <p:par>
                          <p:cTn id="15" fill="hold">
                            <p:stCondLst>
                              <p:cond delay="1500"/>
                            </p:stCondLst>
                            <p:childTnLst>
                              <p:par>
                                <p:cTn id="16" presetID="22" presetClass="entr" presetSubtype="8" fill="hold" grpId="0" nodeType="afterEffect">
                                  <p:stCondLst>
                                    <p:cond delay="0"/>
                                  </p:stCondLst>
                                  <p:childTnLst>
                                    <p:set>
                                      <p:cBhvr>
                                        <p:cTn id="17" dur="1" fill="hold">
                                          <p:stCondLst>
                                            <p:cond delay="0"/>
                                          </p:stCondLst>
                                        </p:cTn>
                                        <p:tgtEl>
                                          <p:spTgt spid="4">
                                            <p:graphicEl>
                                              <a:chart seriesIdx="2" categoryIdx="-4" bldStep="series"/>
                                            </p:graphicEl>
                                          </p:spTgt>
                                        </p:tgtEl>
                                        <p:attrNameLst>
                                          <p:attrName>style.visibility</p:attrName>
                                        </p:attrNameLst>
                                      </p:cBhvr>
                                      <p:to>
                                        <p:strVal val="visible"/>
                                      </p:to>
                                    </p:set>
                                    <p:animEffect transition="in" filter="wipe(left)">
                                      <p:cBhvr>
                                        <p:cTn id="18" dur="2000"/>
                                        <p:tgtEl>
                                          <p:spTgt spid="4">
                                            <p:graphicEl>
                                              <a:chart seriesIdx="2" categoryIdx="-4" bldStep="series"/>
                                            </p:graphicEl>
                                          </p:spTgt>
                                        </p:tgtEl>
                                      </p:cBhvr>
                                    </p:animEffect>
                                  </p:childTnLst>
                                </p:cTn>
                              </p:par>
                            </p:childTnLst>
                          </p:cTn>
                        </p:par>
                        <p:par>
                          <p:cTn id="19" fill="hold">
                            <p:stCondLst>
                              <p:cond delay="3500"/>
                            </p:stCondLst>
                            <p:childTnLst>
                              <p:par>
                                <p:cTn id="20" presetID="16" presetClass="entr" presetSubtype="37"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arn(outVertical)">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Chart bld="series"/>
        </p:bldSub>
      </p:bldGraphic>
      <p:bldGraphic spid="4" grpId="1">
        <p:bldSub>
          <a:bldChart bld="series"/>
        </p:bldSub>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851922" y="1707655"/>
            <a:ext cx="2954655" cy="1077218"/>
          </a:xfrm>
          <a:prstGeom prst="rect">
            <a:avLst/>
          </a:prstGeom>
          <a:noFill/>
        </p:spPr>
        <p:txBody>
          <a:bodyPr wrap="none" rtlCol="0">
            <a:spAutoFit/>
          </a:bodyPr>
          <a:lstStyle/>
          <a:p>
            <a:pPr marL="0" lvl="1"/>
            <a:r>
              <a:rPr lang="zh-CN" altLang="en-US" sz="1400" b="1" dirty="0">
                <a:solidFill>
                  <a:srgbClr val="080808"/>
                </a:solidFill>
                <a:latin typeface="微软雅黑"/>
                <a:ea typeface="微软雅黑"/>
              </a:rPr>
              <a:t> </a:t>
            </a:r>
            <a:r>
              <a:rPr lang="zh-CN" altLang="en-US" sz="2800" b="1" dirty="0">
                <a:solidFill>
                  <a:srgbClr val="080808"/>
                </a:solidFill>
                <a:latin typeface="微软雅黑"/>
                <a:ea typeface="微软雅黑"/>
              </a:rPr>
              <a:t>第三部分</a:t>
            </a:r>
            <a:endParaRPr lang="en-US" altLang="zh-CN" sz="2800" b="1" dirty="0">
              <a:solidFill>
                <a:srgbClr val="080808"/>
              </a:solidFill>
              <a:latin typeface="微软雅黑"/>
              <a:ea typeface="微软雅黑"/>
            </a:endParaRPr>
          </a:p>
          <a:p>
            <a:pPr marL="0" lvl="1" algn="ctr"/>
            <a:r>
              <a:rPr lang="zh-CN" altLang="en-US" sz="3600" b="1" dirty="0">
                <a:solidFill>
                  <a:schemeClr val="accent3"/>
                </a:solidFill>
                <a:latin typeface="微软雅黑"/>
                <a:ea typeface="微软雅黑"/>
              </a:rPr>
              <a:t>标题文字内容</a:t>
            </a:r>
            <a:endParaRPr lang="en-US" altLang="zh-CN" sz="3600" b="1" dirty="0">
              <a:solidFill>
                <a:schemeClr val="accent3"/>
              </a:solidFill>
              <a:latin typeface="微软雅黑"/>
              <a:ea typeface="微软雅黑"/>
            </a:endParaRPr>
          </a:p>
        </p:txBody>
      </p:sp>
      <p:cxnSp>
        <p:nvCxnSpPr>
          <p:cNvPr id="13" name="直接连接符 12"/>
          <p:cNvCxnSpPr/>
          <p:nvPr/>
        </p:nvCxnSpPr>
        <p:spPr>
          <a:xfrm flipV="1">
            <a:off x="3635896" y="1635646"/>
            <a:ext cx="0" cy="1924424"/>
          </a:xfrm>
          <a:prstGeom prst="line">
            <a:avLst/>
          </a:prstGeom>
          <a:ln w="12700">
            <a:solidFill>
              <a:srgbClr val="080808"/>
            </a:solidFill>
            <a:prstDash val="dash"/>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317897" y="3229731"/>
            <a:ext cx="902846" cy="246221"/>
          </a:xfrm>
          <a:prstGeom prst="rect">
            <a:avLst/>
          </a:prstGeom>
          <a:noFill/>
        </p:spPr>
        <p:txBody>
          <a:bodyPr wrap="square" lIns="0" tIns="0" rIns="0" bIns="0" rtlCol="0">
            <a:spAutoFit/>
          </a:bodyPr>
          <a:lstStyle/>
          <a:p>
            <a:r>
              <a:rPr lang="en-US" altLang="zh-CN" sz="1600" dirty="0">
                <a:solidFill>
                  <a:srgbClr val="080808"/>
                </a:solidFill>
                <a:latin typeface="微软雅黑"/>
                <a:ea typeface="微软雅黑"/>
              </a:rPr>
              <a:t>PART 01</a:t>
            </a:r>
            <a:endParaRPr lang="zh-CN" altLang="en-US" sz="1600" dirty="0">
              <a:solidFill>
                <a:srgbClr val="080808"/>
              </a:solidFill>
              <a:latin typeface="微软雅黑"/>
              <a:ea typeface="微软雅黑"/>
            </a:endParaRPr>
          </a:p>
        </p:txBody>
      </p:sp>
      <p:grpSp>
        <p:nvGrpSpPr>
          <p:cNvPr id="16" name="组合 15"/>
          <p:cNvGrpSpPr/>
          <p:nvPr/>
        </p:nvGrpSpPr>
        <p:grpSpPr>
          <a:xfrm>
            <a:off x="2123729" y="1707657"/>
            <a:ext cx="1197175" cy="1197175"/>
            <a:chOff x="304800" y="673100"/>
            <a:chExt cx="4000500" cy="4000500"/>
          </a:xfrm>
          <a:effectLst>
            <a:outerShdw blurRad="444500" dist="254000" dir="810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080808"/>
                </a:solidFill>
                <a:latin typeface="微软雅黑"/>
              </a:endParaRPr>
            </a:p>
          </p:txBody>
        </p:sp>
        <p:sp>
          <p:nvSpPr>
            <p:cNvPr id="19" name="椭圆 1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080808"/>
                </a:solidFill>
                <a:latin typeface="微软雅黑"/>
              </a:endParaRPr>
            </a:p>
          </p:txBody>
        </p:sp>
      </p:grpSp>
      <p:sp>
        <p:nvSpPr>
          <p:cNvPr id="25" name="TextBox 24"/>
          <p:cNvSpPr txBox="1"/>
          <p:nvPr/>
        </p:nvSpPr>
        <p:spPr>
          <a:xfrm>
            <a:off x="3948593" y="2787775"/>
            <a:ext cx="1027882" cy="245726"/>
          </a:xfrm>
          <a:prstGeom prst="rect">
            <a:avLst/>
          </a:prstGeom>
          <a:noFill/>
        </p:spPr>
        <p:txBody>
          <a:bodyPr wrap="square" lIns="60469" tIns="30235" rIns="60469" bIns="30235" rtlCol="0">
            <a:spAutoFit/>
          </a:bodyPr>
          <a:lstStyle/>
          <a:p>
            <a:r>
              <a:rPr lang="en-US" altLang="zh-CN" sz="1200" dirty="0">
                <a:solidFill>
                  <a:srgbClr val="080808"/>
                </a:solidFill>
                <a:latin typeface="微软雅黑"/>
                <a:ea typeface="微软雅黑"/>
              </a:rPr>
              <a:t>※ </a:t>
            </a:r>
            <a:r>
              <a:rPr lang="zh-CN" altLang="en-US" sz="1200" dirty="0">
                <a:solidFill>
                  <a:srgbClr val="080808"/>
                </a:solidFill>
                <a:latin typeface="微软雅黑"/>
                <a:ea typeface="微软雅黑"/>
              </a:rPr>
              <a:t>添加内容</a:t>
            </a:r>
          </a:p>
        </p:txBody>
      </p:sp>
      <p:sp>
        <p:nvSpPr>
          <p:cNvPr id="26" name="TextBox 25"/>
          <p:cNvSpPr txBox="1"/>
          <p:nvPr/>
        </p:nvSpPr>
        <p:spPr>
          <a:xfrm>
            <a:off x="5001263" y="2787775"/>
            <a:ext cx="985236" cy="245726"/>
          </a:xfrm>
          <a:prstGeom prst="rect">
            <a:avLst/>
          </a:prstGeom>
          <a:noFill/>
        </p:spPr>
        <p:txBody>
          <a:bodyPr wrap="square" lIns="60469" tIns="30235" rIns="60469" bIns="30235" rtlCol="0">
            <a:spAutoFit/>
          </a:bodyPr>
          <a:lstStyle/>
          <a:p>
            <a:r>
              <a:rPr lang="en-US" altLang="zh-CN" sz="1200" dirty="0">
                <a:solidFill>
                  <a:srgbClr val="080808"/>
                </a:solidFill>
                <a:latin typeface="微软雅黑"/>
                <a:ea typeface="微软雅黑"/>
              </a:rPr>
              <a:t>※ </a:t>
            </a:r>
            <a:r>
              <a:rPr lang="zh-CN" altLang="en-US" sz="1200" dirty="0">
                <a:solidFill>
                  <a:srgbClr val="080808"/>
                </a:solidFill>
                <a:latin typeface="微软雅黑"/>
                <a:ea typeface="微软雅黑"/>
              </a:rPr>
              <a:t>添加内容</a:t>
            </a:r>
          </a:p>
        </p:txBody>
      </p:sp>
      <p:sp>
        <p:nvSpPr>
          <p:cNvPr id="27" name="TextBox 26"/>
          <p:cNvSpPr txBox="1"/>
          <p:nvPr/>
        </p:nvSpPr>
        <p:spPr>
          <a:xfrm>
            <a:off x="6011289" y="2787775"/>
            <a:ext cx="1027882" cy="245726"/>
          </a:xfrm>
          <a:prstGeom prst="rect">
            <a:avLst/>
          </a:prstGeom>
          <a:noFill/>
        </p:spPr>
        <p:txBody>
          <a:bodyPr wrap="square" lIns="60469" tIns="30235" rIns="60469" bIns="30235" rtlCol="0">
            <a:spAutoFit/>
          </a:bodyPr>
          <a:lstStyle/>
          <a:p>
            <a:r>
              <a:rPr lang="en-US" altLang="zh-CN" sz="1200" dirty="0">
                <a:solidFill>
                  <a:srgbClr val="080808"/>
                </a:solidFill>
                <a:latin typeface="微软雅黑"/>
                <a:ea typeface="微软雅黑"/>
              </a:rPr>
              <a:t>※ </a:t>
            </a:r>
            <a:r>
              <a:rPr lang="zh-CN" altLang="en-US" sz="1200" dirty="0">
                <a:solidFill>
                  <a:srgbClr val="080808"/>
                </a:solidFill>
                <a:latin typeface="微软雅黑"/>
                <a:ea typeface="微软雅黑"/>
              </a:rPr>
              <a:t>添加内容</a:t>
            </a:r>
          </a:p>
        </p:txBody>
      </p:sp>
      <p:sp>
        <p:nvSpPr>
          <p:cNvPr id="28" name="TextBox 27"/>
          <p:cNvSpPr txBox="1"/>
          <p:nvPr/>
        </p:nvSpPr>
        <p:spPr>
          <a:xfrm>
            <a:off x="3948592" y="3134846"/>
            <a:ext cx="985236" cy="245726"/>
          </a:xfrm>
          <a:prstGeom prst="rect">
            <a:avLst/>
          </a:prstGeom>
          <a:noFill/>
        </p:spPr>
        <p:txBody>
          <a:bodyPr wrap="square" lIns="60469" tIns="30235" rIns="60469" bIns="30235" rtlCol="0">
            <a:spAutoFit/>
          </a:bodyPr>
          <a:lstStyle/>
          <a:p>
            <a:r>
              <a:rPr lang="en-US" altLang="zh-CN" sz="1200" dirty="0">
                <a:solidFill>
                  <a:srgbClr val="080808"/>
                </a:solidFill>
                <a:latin typeface="微软雅黑"/>
                <a:ea typeface="微软雅黑"/>
              </a:rPr>
              <a:t>※ </a:t>
            </a:r>
            <a:r>
              <a:rPr lang="zh-CN" altLang="en-US" sz="1200" dirty="0">
                <a:solidFill>
                  <a:srgbClr val="080808"/>
                </a:solidFill>
                <a:latin typeface="微软雅黑"/>
                <a:ea typeface="微软雅黑"/>
              </a:rPr>
              <a:t>添加内容</a:t>
            </a:r>
          </a:p>
        </p:txBody>
      </p:sp>
      <p:sp>
        <p:nvSpPr>
          <p:cNvPr id="29" name="TextBox 28"/>
          <p:cNvSpPr txBox="1"/>
          <p:nvPr/>
        </p:nvSpPr>
        <p:spPr>
          <a:xfrm>
            <a:off x="5001264" y="3134846"/>
            <a:ext cx="985236" cy="245726"/>
          </a:xfrm>
          <a:prstGeom prst="rect">
            <a:avLst/>
          </a:prstGeom>
          <a:noFill/>
        </p:spPr>
        <p:txBody>
          <a:bodyPr wrap="square" lIns="60469" tIns="30235" rIns="60469" bIns="30235" rtlCol="0">
            <a:spAutoFit/>
          </a:bodyPr>
          <a:lstStyle/>
          <a:p>
            <a:r>
              <a:rPr lang="en-US" altLang="zh-CN" sz="1200" dirty="0">
                <a:solidFill>
                  <a:srgbClr val="080808"/>
                </a:solidFill>
                <a:latin typeface="微软雅黑"/>
                <a:ea typeface="微软雅黑"/>
              </a:rPr>
              <a:t>※ </a:t>
            </a:r>
            <a:r>
              <a:rPr lang="zh-CN" altLang="en-US" sz="1200" dirty="0">
                <a:solidFill>
                  <a:srgbClr val="080808"/>
                </a:solidFill>
                <a:latin typeface="微软雅黑"/>
                <a:ea typeface="微软雅黑"/>
              </a:rPr>
              <a:t>添加内容</a:t>
            </a:r>
          </a:p>
        </p:txBody>
      </p:sp>
      <p:sp>
        <p:nvSpPr>
          <p:cNvPr id="30" name="TextBox 29"/>
          <p:cNvSpPr txBox="1"/>
          <p:nvPr/>
        </p:nvSpPr>
        <p:spPr>
          <a:xfrm>
            <a:off x="6010903" y="3134846"/>
            <a:ext cx="985236" cy="245726"/>
          </a:xfrm>
          <a:prstGeom prst="rect">
            <a:avLst/>
          </a:prstGeom>
          <a:noFill/>
        </p:spPr>
        <p:txBody>
          <a:bodyPr wrap="square" lIns="60469" tIns="30235" rIns="60469" bIns="30235" rtlCol="0">
            <a:spAutoFit/>
          </a:bodyPr>
          <a:lstStyle/>
          <a:p>
            <a:r>
              <a:rPr lang="en-US" altLang="zh-CN" sz="1200" dirty="0">
                <a:solidFill>
                  <a:srgbClr val="080808"/>
                </a:solidFill>
                <a:latin typeface="微软雅黑"/>
                <a:ea typeface="微软雅黑"/>
              </a:rPr>
              <a:t>※ </a:t>
            </a:r>
            <a:r>
              <a:rPr lang="zh-CN" altLang="en-US" sz="1200" dirty="0">
                <a:solidFill>
                  <a:srgbClr val="080808"/>
                </a:solidFill>
                <a:latin typeface="微软雅黑"/>
                <a:ea typeface="微软雅黑"/>
              </a:rPr>
              <a:t>添加内容</a:t>
            </a:r>
          </a:p>
        </p:txBody>
      </p:sp>
      <p:sp>
        <p:nvSpPr>
          <p:cNvPr id="75" name="TextBox 13"/>
          <p:cNvSpPr txBox="1"/>
          <p:nvPr/>
        </p:nvSpPr>
        <p:spPr>
          <a:xfrm>
            <a:off x="2344339" y="1921522"/>
            <a:ext cx="902846" cy="769441"/>
          </a:xfrm>
          <a:prstGeom prst="rect">
            <a:avLst/>
          </a:prstGeom>
          <a:noFill/>
        </p:spPr>
        <p:txBody>
          <a:bodyPr wrap="square" lIns="0" tIns="0" rIns="0" bIns="0" rtlCol="0">
            <a:spAutoFit/>
          </a:bodyPr>
          <a:lstStyle/>
          <a:p>
            <a:r>
              <a:rPr lang="en-US" altLang="zh-CN" sz="5000" b="1" dirty="0">
                <a:solidFill>
                  <a:schemeClr val="accent3"/>
                </a:solidFill>
                <a:latin typeface="微软雅黑"/>
                <a:ea typeface="微软雅黑"/>
              </a:rPr>
              <a:t>03</a:t>
            </a:r>
            <a:endParaRPr lang="zh-CN" altLang="en-US" sz="5000" b="1" dirty="0">
              <a:solidFill>
                <a:schemeClr val="accent3"/>
              </a:solidFill>
              <a:latin typeface="微软雅黑"/>
              <a:ea typeface="微软雅黑"/>
            </a:endParaRPr>
          </a:p>
        </p:txBody>
      </p:sp>
    </p:spTree>
    <p:extLst>
      <p:ext uri="{BB962C8B-B14F-4D97-AF65-F5344CB8AC3E}">
        <p14:creationId xmlns:p14="http://schemas.microsoft.com/office/powerpoint/2010/main" val="2281482623"/>
      </p:ext>
    </p:extLst>
  </p:cSld>
  <p:clrMapOvr>
    <a:masterClrMapping/>
  </p:clrMapOvr>
  <mc:AlternateContent xmlns:mc="http://schemas.openxmlformats.org/markup-compatibility/2006" xmlns:p14="http://schemas.microsoft.com/office/powerpoint/2010/main">
    <mc:Choice Requires="p14">
      <p:transition p14:dur="10" advClick="0" advTm="5000">
        <p:random/>
      </p:transition>
    </mc:Choice>
    <mc:Fallback xmlns="">
      <p:transition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childTnLst>
                          </p:cTn>
                        </p:par>
                        <p:par>
                          <p:cTn id="8" fill="hold">
                            <p:stCondLst>
                              <p:cond delay="500"/>
                            </p:stCondLst>
                            <p:childTnLst>
                              <p:par>
                                <p:cTn id="9" presetID="1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p:tgtEl>
                                          <p:spTgt spid="12"/>
                                        </p:tgtEl>
                                        <p:attrNameLst>
                                          <p:attrName>ppt_x</p:attrName>
                                        </p:attrNameLst>
                                      </p:cBhvr>
                                      <p:tavLst>
                                        <p:tav tm="0">
                                          <p:val>
                                            <p:strVal val="#ppt_x-#ppt_w*1.125000"/>
                                          </p:val>
                                        </p:tav>
                                        <p:tav tm="100000">
                                          <p:val>
                                            <p:strVal val="#ppt_x"/>
                                          </p:val>
                                        </p:tav>
                                      </p:tavLst>
                                    </p:anim>
                                    <p:animEffect transition="in" filter="wipe(right)">
                                      <p:cBhvr>
                                        <p:cTn id="12" dur="500"/>
                                        <p:tgtEl>
                                          <p:spTgt spid="12"/>
                                        </p:tgtEl>
                                      </p:cBhvr>
                                    </p:animEffect>
                                  </p:childTnLst>
                                </p:cTn>
                              </p:par>
                            </p:childTnLst>
                          </p:cTn>
                        </p:par>
                        <p:par>
                          <p:cTn id="13" fill="hold">
                            <p:stCondLst>
                              <p:cond delay="1000"/>
                            </p:stCondLst>
                            <p:childTnLst>
                              <p:par>
                                <p:cTn id="14" presetID="47" presetClass="entr" presetSubtype="0"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anim calcmode="lin" valueType="num">
                                      <p:cBhvr>
                                        <p:cTn id="17" dur="500" fill="hold"/>
                                        <p:tgtEl>
                                          <p:spTgt spid="14"/>
                                        </p:tgtEl>
                                        <p:attrNameLst>
                                          <p:attrName>ppt_x</p:attrName>
                                        </p:attrNameLst>
                                      </p:cBhvr>
                                      <p:tavLst>
                                        <p:tav tm="0">
                                          <p:val>
                                            <p:strVal val="#ppt_x"/>
                                          </p:val>
                                        </p:tav>
                                        <p:tav tm="100000">
                                          <p:val>
                                            <p:strVal val="#ppt_x"/>
                                          </p:val>
                                        </p:tav>
                                      </p:tavLst>
                                    </p:anim>
                                    <p:anim calcmode="lin" valueType="num">
                                      <p:cBhvr>
                                        <p:cTn id="18" dur="500" fill="hold"/>
                                        <p:tgtEl>
                                          <p:spTgt spid="14"/>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25"/>
                                        </p:tgtEl>
                                        <p:attrNameLst>
                                          <p:attrName>style.visibility</p:attrName>
                                        </p:attrNameLst>
                                      </p:cBhvr>
                                      <p:to>
                                        <p:strVal val="visible"/>
                                      </p:to>
                                    </p:set>
                                    <p:anim calcmode="lin" valueType="num">
                                      <p:cBhvr additive="base">
                                        <p:cTn id="22" dur="500" fill="hold"/>
                                        <p:tgtEl>
                                          <p:spTgt spid="25"/>
                                        </p:tgtEl>
                                        <p:attrNameLst>
                                          <p:attrName>ppt_x</p:attrName>
                                        </p:attrNameLst>
                                      </p:cBhvr>
                                      <p:tavLst>
                                        <p:tav tm="0">
                                          <p:val>
                                            <p:strVal val="#ppt_x"/>
                                          </p:val>
                                        </p:tav>
                                        <p:tav tm="100000">
                                          <p:val>
                                            <p:strVal val="#ppt_x"/>
                                          </p:val>
                                        </p:tav>
                                      </p:tavLst>
                                    </p:anim>
                                    <p:anim calcmode="lin" valueType="num">
                                      <p:cBhvr additive="base">
                                        <p:cTn id="23" dur="500" fill="hold"/>
                                        <p:tgtEl>
                                          <p:spTgt spid="25"/>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200"/>
                                  </p:stCondLst>
                                  <p:childTnLst>
                                    <p:set>
                                      <p:cBhvr>
                                        <p:cTn id="25" dur="1" fill="hold">
                                          <p:stCondLst>
                                            <p:cond delay="0"/>
                                          </p:stCondLst>
                                        </p:cTn>
                                        <p:tgtEl>
                                          <p:spTgt spid="26"/>
                                        </p:tgtEl>
                                        <p:attrNameLst>
                                          <p:attrName>style.visibility</p:attrName>
                                        </p:attrNameLst>
                                      </p:cBhvr>
                                      <p:to>
                                        <p:strVal val="visible"/>
                                      </p:to>
                                    </p:set>
                                    <p:anim calcmode="lin" valueType="num">
                                      <p:cBhvr additive="base">
                                        <p:cTn id="26" dur="500" fill="hold"/>
                                        <p:tgtEl>
                                          <p:spTgt spid="26"/>
                                        </p:tgtEl>
                                        <p:attrNameLst>
                                          <p:attrName>ppt_x</p:attrName>
                                        </p:attrNameLst>
                                      </p:cBhvr>
                                      <p:tavLst>
                                        <p:tav tm="0">
                                          <p:val>
                                            <p:strVal val="#ppt_x"/>
                                          </p:val>
                                        </p:tav>
                                        <p:tav tm="100000">
                                          <p:val>
                                            <p:strVal val="#ppt_x"/>
                                          </p:val>
                                        </p:tav>
                                      </p:tavLst>
                                    </p:anim>
                                    <p:anim calcmode="lin" valueType="num">
                                      <p:cBhvr additive="base">
                                        <p:cTn id="27" dur="500" fill="hold"/>
                                        <p:tgtEl>
                                          <p:spTgt spid="26"/>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400"/>
                                  </p:stCondLst>
                                  <p:childTnLst>
                                    <p:set>
                                      <p:cBhvr>
                                        <p:cTn id="29" dur="1" fill="hold">
                                          <p:stCondLst>
                                            <p:cond delay="0"/>
                                          </p:stCondLst>
                                        </p:cTn>
                                        <p:tgtEl>
                                          <p:spTgt spid="27"/>
                                        </p:tgtEl>
                                        <p:attrNameLst>
                                          <p:attrName>style.visibility</p:attrName>
                                        </p:attrNameLst>
                                      </p:cBhvr>
                                      <p:to>
                                        <p:strVal val="visible"/>
                                      </p:to>
                                    </p:set>
                                    <p:anim calcmode="lin" valueType="num">
                                      <p:cBhvr additive="base">
                                        <p:cTn id="30" dur="500" fill="hold"/>
                                        <p:tgtEl>
                                          <p:spTgt spid="27"/>
                                        </p:tgtEl>
                                        <p:attrNameLst>
                                          <p:attrName>ppt_x</p:attrName>
                                        </p:attrNameLst>
                                      </p:cBhvr>
                                      <p:tavLst>
                                        <p:tav tm="0">
                                          <p:val>
                                            <p:strVal val="#ppt_x"/>
                                          </p:val>
                                        </p:tav>
                                        <p:tav tm="100000">
                                          <p:val>
                                            <p:strVal val="#ppt_x"/>
                                          </p:val>
                                        </p:tav>
                                      </p:tavLst>
                                    </p:anim>
                                    <p:anim calcmode="lin" valueType="num">
                                      <p:cBhvr additive="base">
                                        <p:cTn id="31" dur="500" fill="hold"/>
                                        <p:tgtEl>
                                          <p:spTgt spid="27"/>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600"/>
                                  </p:stCondLst>
                                  <p:childTnLst>
                                    <p:set>
                                      <p:cBhvr>
                                        <p:cTn id="33" dur="1" fill="hold">
                                          <p:stCondLst>
                                            <p:cond delay="0"/>
                                          </p:stCondLst>
                                        </p:cTn>
                                        <p:tgtEl>
                                          <p:spTgt spid="28"/>
                                        </p:tgtEl>
                                        <p:attrNameLst>
                                          <p:attrName>style.visibility</p:attrName>
                                        </p:attrNameLst>
                                      </p:cBhvr>
                                      <p:to>
                                        <p:strVal val="visible"/>
                                      </p:to>
                                    </p:set>
                                    <p:anim calcmode="lin" valueType="num">
                                      <p:cBhvr additive="base">
                                        <p:cTn id="34" dur="500" fill="hold"/>
                                        <p:tgtEl>
                                          <p:spTgt spid="28"/>
                                        </p:tgtEl>
                                        <p:attrNameLst>
                                          <p:attrName>ppt_x</p:attrName>
                                        </p:attrNameLst>
                                      </p:cBhvr>
                                      <p:tavLst>
                                        <p:tav tm="0">
                                          <p:val>
                                            <p:strVal val="#ppt_x"/>
                                          </p:val>
                                        </p:tav>
                                        <p:tav tm="100000">
                                          <p:val>
                                            <p:strVal val="#ppt_x"/>
                                          </p:val>
                                        </p:tav>
                                      </p:tavLst>
                                    </p:anim>
                                    <p:anim calcmode="lin" valueType="num">
                                      <p:cBhvr additive="base">
                                        <p:cTn id="35" dur="500" fill="hold"/>
                                        <p:tgtEl>
                                          <p:spTgt spid="28"/>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800"/>
                                  </p:stCondLst>
                                  <p:childTnLst>
                                    <p:set>
                                      <p:cBhvr>
                                        <p:cTn id="37" dur="1" fill="hold">
                                          <p:stCondLst>
                                            <p:cond delay="0"/>
                                          </p:stCondLst>
                                        </p:cTn>
                                        <p:tgtEl>
                                          <p:spTgt spid="29"/>
                                        </p:tgtEl>
                                        <p:attrNameLst>
                                          <p:attrName>style.visibility</p:attrName>
                                        </p:attrNameLst>
                                      </p:cBhvr>
                                      <p:to>
                                        <p:strVal val="visible"/>
                                      </p:to>
                                    </p:set>
                                    <p:anim calcmode="lin" valueType="num">
                                      <p:cBhvr additive="base">
                                        <p:cTn id="38" dur="500" fill="hold"/>
                                        <p:tgtEl>
                                          <p:spTgt spid="29"/>
                                        </p:tgtEl>
                                        <p:attrNameLst>
                                          <p:attrName>ppt_x</p:attrName>
                                        </p:attrNameLst>
                                      </p:cBhvr>
                                      <p:tavLst>
                                        <p:tav tm="0">
                                          <p:val>
                                            <p:strVal val="#ppt_x"/>
                                          </p:val>
                                        </p:tav>
                                        <p:tav tm="100000">
                                          <p:val>
                                            <p:strVal val="#ppt_x"/>
                                          </p:val>
                                        </p:tav>
                                      </p:tavLst>
                                    </p:anim>
                                    <p:anim calcmode="lin" valueType="num">
                                      <p:cBhvr additive="base">
                                        <p:cTn id="39" dur="500" fill="hold"/>
                                        <p:tgtEl>
                                          <p:spTgt spid="29"/>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1000"/>
                                  </p:stCondLst>
                                  <p:childTnLst>
                                    <p:set>
                                      <p:cBhvr>
                                        <p:cTn id="41" dur="1" fill="hold">
                                          <p:stCondLst>
                                            <p:cond delay="0"/>
                                          </p:stCondLst>
                                        </p:cTn>
                                        <p:tgtEl>
                                          <p:spTgt spid="30"/>
                                        </p:tgtEl>
                                        <p:attrNameLst>
                                          <p:attrName>style.visibility</p:attrName>
                                        </p:attrNameLst>
                                      </p:cBhvr>
                                      <p:to>
                                        <p:strVal val="visible"/>
                                      </p:to>
                                    </p:set>
                                    <p:anim calcmode="lin" valueType="num">
                                      <p:cBhvr additive="base">
                                        <p:cTn id="42" dur="500" fill="hold"/>
                                        <p:tgtEl>
                                          <p:spTgt spid="30"/>
                                        </p:tgtEl>
                                        <p:attrNameLst>
                                          <p:attrName>ppt_x</p:attrName>
                                        </p:attrNameLst>
                                      </p:cBhvr>
                                      <p:tavLst>
                                        <p:tav tm="0">
                                          <p:val>
                                            <p:strVal val="#ppt_x"/>
                                          </p:val>
                                        </p:tav>
                                        <p:tav tm="100000">
                                          <p:val>
                                            <p:strVal val="#ppt_x"/>
                                          </p:val>
                                        </p:tav>
                                      </p:tavLst>
                                    </p:anim>
                                    <p:anim calcmode="lin" valueType="num">
                                      <p:cBhvr additive="base">
                                        <p:cTn id="43" dur="500" fill="hold"/>
                                        <p:tgtEl>
                                          <p:spTgt spid="30"/>
                                        </p:tgtEl>
                                        <p:attrNameLst>
                                          <p:attrName>ppt_y</p:attrName>
                                        </p:attrNameLst>
                                      </p:cBhvr>
                                      <p:tavLst>
                                        <p:tav tm="0">
                                          <p:val>
                                            <p:strVal val="1+#ppt_h/2"/>
                                          </p:val>
                                        </p:tav>
                                        <p:tav tm="100000">
                                          <p:val>
                                            <p:strVal val="#ppt_y"/>
                                          </p:val>
                                        </p:tav>
                                      </p:tavLst>
                                    </p:anim>
                                  </p:childTnLst>
                                </p:cTn>
                              </p:par>
                            </p:childTnLst>
                          </p:cTn>
                        </p:par>
                        <p:par>
                          <p:cTn id="44" fill="hold">
                            <p:stCondLst>
                              <p:cond delay="3000"/>
                            </p:stCondLst>
                            <p:childTnLst>
                              <p:par>
                                <p:cTn id="45" presetID="47" presetClass="entr" presetSubtype="0" fill="hold" grpId="0" nodeType="afterEffect">
                                  <p:stCondLst>
                                    <p:cond delay="0"/>
                                  </p:stCondLst>
                                  <p:childTnLst>
                                    <p:set>
                                      <p:cBhvr>
                                        <p:cTn id="46" dur="1" fill="hold">
                                          <p:stCondLst>
                                            <p:cond delay="0"/>
                                          </p:stCondLst>
                                        </p:cTn>
                                        <p:tgtEl>
                                          <p:spTgt spid="75"/>
                                        </p:tgtEl>
                                        <p:attrNameLst>
                                          <p:attrName>style.visibility</p:attrName>
                                        </p:attrNameLst>
                                      </p:cBhvr>
                                      <p:to>
                                        <p:strVal val="visible"/>
                                      </p:to>
                                    </p:set>
                                    <p:animEffect transition="in" filter="fade">
                                      <p:cBhvr>
                                        <p:cTn id="47" dur="500"/>
                                        <p:tgtEl>
                                          <p:spTgt spid="75"/>
                                        </p:tgtEl>
                                      </p:cBhvr>
                                    </p:animEffect>
                                    <p:anim calcmode="lin" valueType="num">
                                      <p:cBhvr>
                                        <p:cTn id="48" dur="500" fill="hold"/>
                                        <p:tgtEl>
                                          <p:spTgt spid="75"/>
                                        </p:tgtEl>
                                        <p:attrNameLst>
                                          <p:attrName>ppt_x</p:attrName>
                                        </p:attrNameLst>
                                      </p:cBhvr>
                                      <p:tavLst>
                                        <p:tav tm="0">
                                          <p:val>
                                            <p:strVal val="#ppt_x"/>
                                          </p:val>
                                        </p:tav>
                                        <p:tav tm="100000">
                                          <p:val>
                                            <p:strVal val="#ppt_x"/>
                                          </p:val>
                                        </p:tav>
                                      </p:tavLst>
                                    </p:anim>
                                    <p:anim calcmode="lin" valueType="num">
                                      <p:cBhvr>
                                        <p:cTn id="49" dur="500" fill="hold"/>
                                        <p:tgtEl>
                                          <p:spTgt spid="7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25" grpId="0"/>
      <p:bldP spid="26" grpId="0"/>
      <p:bldP spid="27" grpId="0"/>
      <p:bldP spid="28" grpId="0"/>
      <p:bldP spid="29" grpId="0"/>
      <p:bldP spid="30" grpId="0"/>
      <p:bldP spid="7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259633" y="2306760"/>
            <a:ext cx="7147293" cy="2031271"/>
          </a:xfrm>
          <a:prstGeom prst="rect">
            <a:avLst/>
          </a:prstGeom>
          <a:noFill/>
        </p:spPr>
        <p:txBody>
          <a:bodyPr wrap="square" lIns="91386" tIns="45693" rIns="91386" bIns="45693" rtlCol="0">
            <a:spAutoFit/>
          </a:bodyPr>
          <a:lstStyle/>
          <a:p>
            <a:pPr>
              <a:lnSpc>
                <a:spcPct val="150000"/>
              </a:lnSpc>
            </a:pPr>
            <a:r>
              <a:rPr lang="zh-CN" altLang="en-US" sz="1400" dirty="0">
                <a:solidFill>
                  <a:prstClr val="black"/>
                </a:solidFill>
                <a:latin typeface="微软雅黑"/>
                <a:ea typeface="微软雅黑"/>
                <a:sym typeface="微软雅黑" pitchFamily="34" charset="-122"/>
              </a:rPr>
              <a:t>        回顾这一年的工作，在取得成绩的同时，我们也找到了工作中的不足和问题，主要反映于</a:t>
            </a:r>
            <a:r>
              <a:rPr lang="en-US" altLang="zh-CN" sz="1400" dirty="0">
                <a:solidFill>
                  <a:prstClr val="black"/>
                </a:solidFill>
                <a:latin typeface="微软雅黑"/>
                <a:ea typeface="微软雅黑"/>
                <a:sym typeface="微软雅黑" pitchFamily="34" charset="-122"/>
              </a:rPr>
              <a:t>xx</a:t>
            </a:r>
            <a:r>
              <a:rPr lang="zh-CN" altLang="en-US" sz="1400" dirty="0">
                <a:solidFill>
                  <a:prstClr val="black"/>
                </a:solidFill>
                <a:latin typeface="微软雅黑"/>
                <a:ea typeface="微软雅黑"/>
                <a:sym typeface="微软雅黑" pitchFamily="34" charset="-122"/>
              </a:rPr>
              <a:t>及</a:t>
            </a:r>
            <a:r>
              <a:rPr lang="en-US" altLang="zh-CN" sz="1400" dirty="0">
                <a:solidFill>
                  <a:prstClr val="black"/>
                </a:solidFill>
                <a:latin typeface="微软雅黑"/>
                <a:ea typeface="微软雅黑"/>
                <a:sym typeface="微软雅黑" pitchFamily="34" charset="-122"/>
              </a:rPr>
              <a:t>xxx</a:t>
            </a:r>
            <a:r>
              <a:rPr lang="zh-CN" altLang="en-US" sz="1400" dirty="0">
                <a:solidFill>
                  <a:prstClr val="black"/>
                </a:solidFill>
                <a:latin typeface="微软雅黑"/>
                <a:ea typeface="微软雅黑"/>
                <a:sym typeface="微软雅黑" pitchFamily="34" charset="-122"/>
              </a:rPr>
              <a:t>的风格、定型还有待进一步探索，尤其是网上的公司产品库充分体现我们</a:t>
            </a:r>
            <a:r>
              <a:rPr lang="en-US" altLang="zh-CN" sz="1400" dirty="0" err="1">
                <a:solidFill>
                  <a:prstClr val="black"/>
                </a:solidFill>
                <a:latin typeface="微软雅黑"/>
                <a:ea typeface="微软雅黑"/>
                <a:sym typeface="微软雅黑" pitchFamily="34" charset="-122"/>
              </a:rPr>
              <a:t>xxxxx</a:t>
            </a:r>
            <a:r>
              <a:rPr lang="zh-CN" altLang="en-US" sz="1400" dirty="0">
                <a:solidFill>
                  <a:prstClr val="black"/>
                </a:solidFill>
                <a:latin typeface="微软雅黑"/>
                <a:ea typeface="微软雅黑"/>
                <a:sym typeface="微软雅黑" pitchFamily="34" charset="-122"/>
              </a:rPr>
              <a:t>和我们这个平台能为客户提供良好的商机和快捷方便的信息、导航的功能发挥。展望新的一年，我们将继续努力，力争各项工作更上一个新台阶</a:t>
            </a:r>
            <a:r>
              <a:rPr lang="zh-CN" altLang="en-US" sz="1400" dirty="0" smtClean="0">
                <a:solidFill>
                  <a:prstClr val="black"/>
                </a:solidFill>
                <a:latin typeface="微软雅黑"/>
                <a:ea typeface="微软雅黑"/>
                <a:sym typeface="微软雅黑" pitchFamily="34" charset="-122"/>
              </a:rPr>
              <a:t>。</a:t>
            </a:r>
            <a:r>
              <a:rPr lang="en-US" altLang="zh-CN" sz="1400" dirty="0" smtClean="0">
                <a:solidFill>
                  <a:srgbClr val="080808"/>
                </a:solidFill>
                <a:latin typeface="微软雅黑"/>
                <a:ea typeface="微软雅黑"/>
              </a:rPr>
              <a:t>201X</a:t>
            </a:r>
            <a:r>
              <a:rPr lang="zh-CN" altLang="en-US" sz="1400" dirty="0" smtClean="0">
                <a:solidFill>
                  <a:srgbClr val="080808"/>
                </a:solidFill>
                <a:latin typeface="微软雅黑"/>
                <a:ea typeface="微软雅黑"/>
              </a:rPr>
              <a:t>我</a:t>
            </a:r>
            <a:r>
              <a:rPr lang="zh-CN" altLang="en-US" sz="1400" dirty="0">
                <a:solidFill>
                  <a:srgbClr val="080808"/>
                </a:solidFill>
                <a:latin typeface="微软雅黑"/>
                <a:ea typeface="微软雅黑"/>
              </a:rPr>
              <a:t>们所向披靡</a:t>
            </a:r>
            <a:r>
              <a:rPr lang="zh-CN" altLang="en-US" sz="1400" dirty="0" smtClean="0">
                <a:solidFill>
                  <a:srgbClr val="080808"/>
                </a:solidFill>
                <a:latin typeface="微软雅黑"/>
                <a:ea typeface="微软雅黑"/>
              </a:rPr>
              <a:t>，</a:t>
            </a:r>
            <a:r>
              <a:rPr lang="en-US" altLang="zh-CN" sz="1400" dirty="0" smtClean="0">
                <a:solidFill>
                  <a:srgbClr val="080808"/>
                </a:solidFill>
                <a:latin typeface="微软雅黑"/>
                <a:ea typeface="微软雅黑"/>
              </a:rPr>
              <a:t>201X</a:t>
            </a:r>
            <a:r>
              <a:rPr lang="zh-CN" altLang="en-US" sz="1400" dirty="0" smtClean="0">
                <a:solidFill>
                  <a:srgbClr val="080808"/>
                </a:solidFill>
                <a:latin typeface="微软雅黑"/>
                <a:ea typeface="微软雅黑"/>
              </a:rPr>
              <a:t>我</a:t>
            </a:r>
            <a:r>
              <a:rPr lang="zh-CN" altLang="en-US" sz="1400" dirty="0">
                <a:solidFill>
                  <a:srgbClr val="080808"/>
                </a:solidFill>
                <a:latin typeface="微软雅黑"/>
                <a:ea typeface="微软雅黑"/>
              </a:rPr>
              <a:t>们勇往直前！</a:t>
            </a:r>
            <a:endParaRPr lang="zh-CN" altLang="en-US" sz="1400" dirty="0">
              <a:solidFill>
                <a:srgbClr val="080808"/>
              </a:solidFill>
              <a:latin typeface="微软雅黑"/>
              <a:ea typeface="微软雅黑"/>
              <a:sym typeface="微软雅黑" pitchFamily="34" charset="-122"/>
            </a:endParaRPr>
          </a:p>
          <a:p>
            <a:pPr>
              <a:lnSpc>
                <a:spcPct val="150000"/>
              </a:lnSpc>
            </a:pPr>
            <a:endParaRPr lang="zh-CN" altLang="en-US" sz="1400" dirty="0">
              <a:solidFill>
                <a:prstClr val="black"/>
              </a:solidFill>
              <a:latin typeface="微软雅黑"/>
              <a:ea typeface="微软雅黑"/>
            </a:endParaRPr>
          </a:p>
        </p:txBody>
      </p:sp>
      <p:grpSp>
        <p:nvGrpSpPr>
          <p:cNvPr id="2" name="组合 1"/>
          <p:cNvGrpSpPr/>
          <p:nvPr/>
        </p:nvGrpSpPr>
        <p:grpSpPr>
          <a:xfrm>
            <a:off x="3140312" y="770252"/>
            <a:ext cx="1306135" cy="1269327"/>
            <a:chOff x="2132199" y="770251"/>
            <a:chExt cx="1306135" cy="1269327"/>
          </a:xfrm>
        </p:grpSpPr>
        <p:grpSp>
          <p:nvGrpSpPr>
            <p:cNvPr id="6" name="组合 5"/>
            <p:cNvGrpSpPr/>
            <p:nvPr/>
          </p:nvGrpSpPr>
          <p:grpSpPr>
            <a:xfrm>
              <a:off x="2132199" y="770251"/>
              <a:ext cx="1306135" cy="1269327"/>
              <a:chOff x="4345444" y="2542859"/>
              <a:chExt cx="1810550" cy="1811205"/>
            </a:xfrm>
          </p:grpSpPr>
          <p:grpSp>
            <p:nvGrpSpPr>
              <p:cNvPr id="7" name="组合 6"/>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9" name="同心圆 8"/>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black"/>
                    </a:solidFill>
                    <a:latin typeface="微软雅黑"/>
                  </a:endParaRPr>
                </a:p>
              </p:txBody>
            </p:sp>
            <p:sp>
              <p:nvSpPr>
                <p:cNvPr id="10" name="椭圆 9"/>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white"/>
                    </a:solidFill>
                    <a:latin typeface="微软雅黑"/>
                  </a:endParaRPr>
                </a:p>
              </p:txBody>
            </p:sp>
          </p:grpSp>
          <p:sp>
            <p:nvSpPr>
              <p:cNvPr id="8" name="椭圆 7"/>
              <p:cNvSpPr/>
              <p:nvPr/>
            </p:nvSpPr>
            <p:spPr>
              <a:xfrm>
                <a:off x="4565570" y="2763062"/>
                <a:ext cx="1370298" cy="137079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white"/>
                  </a:solidFill>
                  <a:latin typeface="微软雅黑"/>
                </a:endParaRPr>
              </a:p>
            </p:txBody>
          </p:sp>
        </p:grpSp>
        <p:sp>
          <p:nvSpPr>
            <p:cNvPr id="12" name="TextBox 11"/>
            <p:cNvSpPr txBox="1"/>
            <p:nvPr/>
          </p:nvSpPr>
          <p:spPr>
            <a:xfrm>
              <a:off x="2431244" y="1068589"/>
              <a:ext cx="950693" cy="784830"/>
            </a:xfrm>
            <a:prstGeom prst="rect">
              <a:avLst/>
            </a:prstGeom>
            <a:noFill/>
          </p:spPr>
          <p:txBody>
            <a:bodyPr wrap="square" rtlCol="0">
              <a:spAutoFit/>
            </a:bodyPr>
            <a:lstStyle/>
            <a:p>
              <a:r>
                <a:rPr lang="zh-CN" altLang="en-US" sz="4500" b="1" dirty="0">
                  <a:solidFill>
                    <a:prstClr val="white"/>
                  </a:solidFill>
                  <a:latin typeface="微软雅黑"/>
                  <a:ea typeface="微软雅黑"/>
                </a:rPr>
                <a:t>前 </a:t>
              </a:r>
            </a:p>
          </p:txBody>
        </p:sp>
      </p:grpSp>
      <p:grpSp>
        <p:nvGrpSpPr>
          <p:cNvPr id="14" name="组合 13"/>
          <p:cNvGrpSpPr/>
          <p:nvPr/>
        </p:nvGrpSpPr>
        <p:grpSpPr>
          <a:xfrm>
            <a:off x="2790865" y="1603223"/>
            <a:ext cx="349446" cy="349446"/>
            <a:chOff x="304800" y="673100"/>
            <a:chExt cx="4000500" cy="4000500"/>
          </a:xfrm>
          <a:effectLst>
            <a:outerShdw blurRad="444500" dist="254000" dir="684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srgbClr val="C00000"/>
                </a:solidFill>
                <a:latin typeface="微软雅黑"/>
              </a:endParaRPr>
            </a:p>
          </p:txBody>
        </p:sp>
        <p:sp>
          <p:nvSpPr>
            <p:cNvPr id="16" name="椭圆 1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srgbClr val="C00000"/>
                </a:solidFill>
                <a:latin typeface="微软雅黑"/>
              </a:endParaRPr>
            </a:p>
          </p:txBody>
        </p:sp>
      </p:grpSp>
      <p:grpSp>
        <p:nvGrpSpPr>
          <p:cNvPr id="17" name="组合 16"/>
          <p:cNvGrpSpPr/>
          <p:nvPr/>
        </p:nvGrpSpPr>
        <p:grpSpPr>
          <a:xfrm>
            <a:off x="6473220" y="1217240"/>
            <a:ext cx="156292" cy="156292"/>
            <a:chOff x="304800" y="673100"/>
            <a:chExt cx="4000500" cy="4000500"/>
          </a:xfrm>
          <a:effectLst>
            <a:outerShdw blurRad="444500" dist="254000" dir="684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srgbClr val="C00000"/>
                </a:solidFill>
                <a:latin typeface="微软雅黑"/>
              </a:endParaRPr>
            </a:p>
          </p:txBody>
        </p:sp>
        <p:sp>
          <p:nvSpPr>
            <p:cNvPr id="19" name="椭圆 1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srgbClr val="C00000"/>
                </a:solidFill>
                <a:latin typeface="微软雅黑"/>
              </a:endParaRPr>
            </a:p>
          </p:txBody>
        </p:sp>
      </p:grpSp>
      <p:grpSp>
        <p:nvGrpSpPr>
          <p:cNvPr id="20" name="组合 19"/>
          <p:cNvGrpSpPr/>
          <p:nvPr/>
        </p:nvGrpSpPr>
        <p:grpSpPr>
          <a:xfrm>
            <a:off x="6629511" y="1381787"/>
            <a:ext cx="208440" cy="208440"/>
            <a:chOff x="304800" y="673100"/>
            <a:chExt cx="4000500" cy="4000500"/>
          </a:xfrm>
          <a:effectLst>
            <a:outerShdw blurRad="444500" dist="254000" dir="6840000" algn="tr" rotWithShape="0">
              <a:prstClr val="black">
                <a:alpha val="50000"/>
              </a:prstClr>
            </a:outerShdw>
          </a:effectLst>
        </p:grpSpPr>
        <p:sp>
          <p:nvSpPr>
            <p:cNvPr id="21" name="同心圆 2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srgbClr val="C00000"/>
                </a:solidFill>
                <a:latin typeface="微软雅黑"/>
              </a:endParaRPr>
            </a:p>
          </p:txBody>
        </p:sp>
        <p:sp>
          <p:nvSpPr>
            <p:cNvPr id="22" name="椭圆 2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srgbClr val="C00000"/>
                </a:solidFill>
                <a:latin typeface="微软雅黑"/>
              </a:endParaRPr>
            </a:p>
          </p:txBody>
        </p:sp>
      </p:grpSp>
      <p:sp>
        <p:nvSpPr>
          <p:cNvPr id="23" name="椭圆 22"/>
          <p:cNvSpPr/>
          <p:nvPr/>
        </p:nvSpPr>
        <p:spPr>
          <a:xfrm>
            <a:off x="7794389" y="4443266"/>
            <a:ext cx="500908" cy="500908"/>
          </a:xfrm>
          <a:prstGeom prst="ellipse">
            <a:avLst/>
          </a:prstGeom>
          <a:solidFill>
            <a:schemeClr val="accent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white"/>
              </a:solidFill>
              <a:latin typeface="微软雅黑"/>
            </a:endParaRPr>
          </a:p>
        </p:txBody>
      </p:sp>
      <p:sp>
        <p:nvSpPr>
          <p:cNvPr id="24" name="椭圆 23"/>
          <p:cNvSpPr/>
          <p:nvPr/>
        </p:nvSpPr>
        <p:spPr>
          <a:xfrm>
            <a:off x="8423306" y="3522699"/>
            <a:ext cx="274777" cy="274777"/>
          </a:xfrm>
          <a:prstGeom prst="ellipse">
            <a:avLst/>
          </a:prstGeom>
          <a:solidFill>
            <a:schemeClr val="accent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white"/>
              </a:solidFill>
              <a:latin typeface="微软雅黑"/>
            </a:endParaRPr>
          </a:p>
        </p:txBody>
      </p:sp>
      <p:grpSp>
        <p:nvGrpSpPr>
          <p:cNvPr id="25" name="组合 24"/>
          <p:cNvGrpSpPr/>
          <p:nvPr/>
        </p:nvGrpSpPr>
        <p:grpSpPr>
          <a:xfrm>
            <a:off x="7183751" y="4762645"/>
            <a:ext cx="219777" cy="219777"/>
            <a:chOff x="304800" y="673100"/>
            <a:chExt cx="4000500" cy="4000500"/>
          </a:xfrm>
          <a:effectLst>
            <a:outerShdw blurRad="381000" dist="152400" dir="8100000" algn="tr" rotWithShape="0">
              <a:prstClr val="black">
                <a:alpha val="70000"/>
              </a:prstClr>
            </a:outerShdw>
          </a:effectLst>
        </p:grpSpPr>
        <p:sp>
          <p:nvSpPr>
            <p:cNvPr id="26" name="同心圆 2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black"/>
                </a:solidFill>
                <a:latin typeface="微软雅黑"/>
              </a:endParaRPr>
            </a:p>
          </p:txBody>
        </p:sp>
        <p:sp>
          <p:nvSpPr>
            <p:cNvPr id="27" name="椭圆 26"/>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white"/>
                </a:solidFill>
                <a:latin typeface="微软雅黑"/>
              </a:endParaRPr>
            </a:p>
          </p:txBody>
        </p:sp>
      </p:grpSp>
      <p:grpSp>
        <p:nvGrpSpPr>
          <p:cNvPr id="28" name="组合 27"/>
          <p:cNvGrpSpPr/>
          <p:nvPr/>
        </p:nvGrpSpPr>
        <p:grpSpPr>
          <a:xfrm>
            <a:off x="2391038" y="769499"/>
            <a:ext cx="287919" cy="287919"/>
            <a:chOff x="304800" y="673100"/>
            <a:chExt cx="4000500" cy="4000500"/>
          </a:xfrm>
          <a:effectLst>
            <a:outerShdw blurRad="381000" dist="152400" dir="8100000" algn="tr" rotWithShape="0">
              <a:prstClr val="black">
                <a:alpha val="70000"/>
              </a:prstClr>
            </a:outerShdw>
          </a:effectLst>
        </p:grpSpPr>
        <p:sp>
          <p:nvSpPr>
            <p:cNvPr id="29" name="同心圆 2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black"/>
                </a:solidFill>
                <a:latin typeface="微软雅黑"/>
              </a:endParaRPr>
            </a:p>
          </p:txBody>
        </p:sp>
        <p:sp>
          <p:nvSpPr>
            <p:cNvPr id="30" name="椭圆 29"/>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white"/>
                </a:solidFill>
                <a:latin typeface="微软雅黑"/>
              </a:endParaRPr>
            </a:p>
          </p:txBody>
        </p:sp>
      </p:grpSp>
      <p:grpSp>
        <p:nvGrpSpPr>
          <p:cNvPr id="31" name="组合 30"/>
          <p:cNvGrpSpPr/>
          <p:nvPr/>
        </p:nvGrpSpPr>
        <p:grpSpPr>
          <a:xfrm>
            <a:off x="8411686" y="4151250"/>
            <a:ext cx="408377" cy="408377"/>
            <a:chOff x="304800" y="673100"/>
            <a:chExt cx="4000500" cy="4000500"/>
          </a:xfrm>
          <a:effectLst>
            <a:outerShdw blurRad="317500" dist="190500" dir="810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black"/>
                </a:solidFill>
                <a:latin typeface="微软雅黑"/>
              </a:endParaRPr>
            </a:p>
          </p:txBody>
        </p:sp>
        <p:sp>
          <p:nvSpPr>
            <p:cNvPr id="33" name="椭圆 3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white"/>
                </a:solidFill>
                <a:latin typeface="微软雅黑"/>
              </a:endParaRPr>
            </a:p>
          </p:txBody>
        </p:sp>
      </p:grpSp>
      <p:sp>
        <p:nvSpPr>
          <p:cNvPr id="34" name="椭圆 33"/>
          <p:cNvSpPr/>
          <p:nvPr/>
        </p:nvSpPr>
        <p:spPr>
          <a:xfrm>
            <a:off x="6629512" y="4707645"/>
            <a:ext cx="274777" cy="274777"/>
          </a:xfrm>
          <a:prstGeom prst="ellipse">
            <a:avLst/>
          </a:prstGeom>
          <a:solidFill>
            <a:schemeClr val="accent3"/>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white"/>
              </a:solidFill>
              <a:latin typeface="微软雅黑"/>
            </a:endParaRPr>
          </a:p>
        </p:txBody>
      </p:sp>
      <p:sp>
        <p:nvSpPr>
          <p:cNvPr id="35" name="椭圆 34"/>
          <p:cNvSpPr/>
          <p:nvPr/>
        </p:nvSpPr>
        <p:spPr>
          <a:xfrm>
            <a:off x="8585279" y="4984208"/>
            <a:ext cx="137389" cy="137389"/>
          </a:xfrm>
          <a:prstGeom prst="ellipse">
            <a:avLst/>
          </a:prstGeom>
          <a:solidFill>
            <a:schemeClr val="accent4"/>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white"/>
              </a:solidFill>
              <a:latin typeface="微软雅黑"/>
            </a:endParaRPr>
          </a:p>
        </p:txBody>
      </p:sp>
      <p:grpSp>
        <p:nvGrpSpPr>
          <p:cNvPr id="37" name="组合 36"/>
          <p:cNvGrpSpPr/>
          <p:nvPr/>
        </p:nvGrpSpPr>
        <p:grpSpPr>
          <a:xfrm>
            <a:off x="4644009" y="770252"/>
            <a:ext cx="1306135" cy="1269327"/>
            <a:chOff x="2132199" y="770251"/>
            <a:chExt cx="1306135" cy="1269327"/>
          </a:xfrm>
        </p:grpSpPr>
        <p:grpSp>
          <p:nvGrpSpPr>
            <p:cNvPr id="38" name="组合 37"/>
            <p:cNvGrpSpPr/>
            <p:nvPr/>
          </p:nvGrpSpPr>
          <p:grpSpPr>
            <a:xfrm>
              <a:off x="2132199" y="770251"/>
              <a:ext cx="1306135" cy="1269327"/>
              <a:chOff x="4345444" y="2542859"/>
              <a:chExt cx="1810550" cy="1811205"/>
            </a:xfrm>
          </p:grpSpPr>
          <p:grpSp>
            <p:nvGrpSpPr>
              <p:cNvPr id="40" name="组合 39"/>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2" name="同心圆 41"/>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black"/>
                    </a:solidFill>
                    <a:latin typeface="微软雅黑"/>
                  </a:endParaRPr>
                </a:p>
              </p:txBody>
            </p:sp>
            <p:sp>
              <p:nvSpPr>
                <p:cNvPr id="43" name="椭圆 42"/>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white"/>
                    </a:solidFill>
                    <a:latin typeface="微软雅黑"/>
                  </a:endParaRPr>
                </a:p>
              </p:txBody>
            </p:sp>
          </p:grpSp>
          <p:sp>
            <p:nvSpPr>
              <p:cNvPr id="41" name="椭圆 40"/>
              <p:cNvSpPr/>
              <p:nvPr/>
            </p:nvSpPr>
            <p:spPr>
              <a:xfrm>
                <a:off x="4565570" y="2763062"/>
                <a:ext cx="1370298" cy="1370793"/>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white"/>
                  </a:solidFill>
                  <a:latin typeface="微软雅黑"/>
                </a:endParaRPr>
              </a:p>
            </p:txBody>
          </p:sp>
        </p:grpSp>
        <p:sp>
          <p:nvSpPr>
            <p:cNvPr id="39" name="TextBox 11"/>
            <p:cNvSpPr txBox="1"/>
            <p:nvPr/>
          </p:nvSpPr>
          <p:spPr>
            <a:xfrm>
              <a:off x="2431244" y="1068589"/>
              <a:ext cx="950693" cy="784830"/>
            </a:xfrm>
            <a:prstGeom prst="rect">
              <a:avLst/>
            </a:prstGeom>
            <a:noFill/>
          </p:spPr>
          <p:txBody>
            <a:bodyPr wrap="square" rtlCol="0">
              <a:spAutoFit/>
            </a:bodyPr>
            <a:lstStyle/>
            <a:p>
              <a:r>
                <a:rPr lang="zh-CN" altLang="en-US" sz="4500" b="1" dirty="0">
                  <a:solidFill>
                    <a:prstClr val="white"/>
                  </a:solidFill>
                  <a:latin typeface="微软雅黑"/>
                  <a:ea typeface="微软雅黑"/>
                </a:rPr>
                <a:t>言</a:t>
              </a:r>
            </a:p>
          </p:txBody>
        </p:sp>
      </p:grpSp>
    </p:spTree>
    <p:extLst>
      <p:ext uri="{BB962C8B-B14F-4D97-AF65-F5344CB8AC3E}">
        <p14:creationId xmlns:p14="http://schemas.microsoft.com/office/powerpoint/2010/main" val="2529751762"/>
      </p:ext>
    </p:extLst>
  </p:cSld>
  <p:clrMapOvr>
    <a:masterClrMapping/>
  </p:clrMapOvr>
  <mc:AlternateContent xmlns:mc="http://schemas.openxmlformats.org/markup-compatibility/2006" xmlns:p14="http://schemas.microsoft.com/office/powerpoint/2010/main">
    <mc:Choice Requires="p14">
      <p:transition p14:dur="10" advClick="0" advTm="5000">
        <p:random/>
      </p:transition>
    </mc:Choice>
    <mc:Fallback xmlns="">
      <p:transition advClick="0" advTm="5000">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35000" fill="hold" nodeType="withEffect" p14:presetBounceEnd="55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5000">
                                          <p:cBhvr additive="base">
                                            <p:cTn id="7" dur="2000" fill="hold"/>
                                            <p:tgtEl>
                                              <p:spTgt spid="14"/>
                                            </p:tgtEl>
                                            <p:attrNameLst>
                                              <p:attrName>ppt_x</p:attrName>
                                            </p:attrNameLst>
                                          </p:cBhvr>
                                          <p:tavLst>
                                            <p:tav tm="0">
                                              <p:val>
                                                <p:strVal val="1+#ppt_w/2"/>
                                              </p:val>
                                            </p:tav>
                                            <p:tav tm="100000">
                                              <p:val>
                                                <p:strVal val="#ppt_x"/>
                                              </p:val>
                                            </p:tav>
                                          </p:tavLst>
                                        </p:anim>
                                        <p:anim calcmode="lin" valueType="num" p14:bounceEnd="55000">
                                          <p:cBhvr additive="base">
                                            <p:cTn id="8" dur="20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2" accel="35000" fill="hold" nodeType="withEffect" p14:presetBounceEnd="55000">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14:bounceEnd="55000">
                                          <p:cBhvr additive="base">
                                            <p:cTn id="11" dur="2000" fill="hold"/>
                                            <p:tgtEl>
                                              <p:spTgt spid="17"/>
                                            </p:tgtEl>
                                            <p:attrNameLst>
                                              <p:attrName>ppt_x</p:attrName>
                                            </p:attrNameLst>
                                          </p:cBhvr>
                                          <p:tavLst>
                                            <p:tav tm="0">
                                              <p:val>
                                                <p:strVal val="1+#ppt_w/2"/>
                                              </p:val>
                                            </p:tav>
                                            <p:tav tm="100000">
                                              <p:val>
                                                <p:strVal val="#ppt_x"/>
                                              </p:val>
                                            </p:tav>
                                          </p:tavLst>
                                        </p:anim>
                                        <p:anim calcmode="lin" valueType="num" p14:bounceEnd="55000">
                                          <p:cBhvr additive="base">
                                            <p:cTn id="12" dur="2000" fill="hold"/>
                                            <p:tgtEl>
                                              <p:spTgt spid="17"/>
                                            </p:tgtEl>
                                            <p:attrNameLst>
                                              <p:attrName>ppt_y</p:attrName>
                                            </p:attrNameLst>
                                          </p:cBhvr>
                                          <p:tavLst>
                                            <p:tav tm="0">
                                              <p:val>
                                                <p:strVal val="#ppt_y"/>
                                              </p:val>
                                            </p:tav>
                                            <p:tav tm="100000">
                                              <p:val>
                                                <p:strVal val="#ppt_y"/>
                                              </p:val>
                                            </p:tav>
                                          </p:tavLst>
                                        </p:anim>
                                      </p:childTnLst>
                                    </p:cTn>
                                  </p:par>
                                  <p:par>
                                    <p:cTn id="13" presetID="53" presetClass="entr" presetSubtype="16"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fltVal val="0"/>
                                              </p:val>
                                            </p:tav>
                                            <p:tav tm="100000">
                                              <p:val>
                                                <p:strVal val="#ppt_w"/>
                                              </p:val>
                                            </p:tav>
                                          </p:tavLst>
                                        </p:anim>
                                        <p:anim calcmode="lin" valueType="num">
                                          <p:cBhvr>
                                            <p:cTn id="16" dur="500" fill="hold"/>
                                            <p:tgtEl>
                                              <p:spTgt spid="2"/>
                                            </p:tgtEl>
                                            <p:attrNameLst>
                                              <p:attrName>ppt_h</p:attrName>
                                            </p:attrNameLst>
                                          </p:cBhvr>
                                          <p:tavLst>
                                            <p:tav tm="0">
                                              <p:val>
                                                <p:fltVal val="0"/>
                                              </p:val>
                                            </p:tav>
                                            <p:tav tm="100000">
                                              <p:val>
                                                <p:strVal val="#ppt_h"/>
                                              </p:val>
                                            </p:tav>
                                          </p:tavLst>
                                        </p:anim>
                                        <p:animEffect transition="in" filter="fade">
                                          <p:cBhvr>
                                            <p:cTn id="17" dur="500"/>
                                            <p:tgtEl>
                                              <p:spTgt spid="2"/>
                                            </p:tgtEl>
                                          </p:cBhvr>
                                        </p:animEffect>
                                      </p:childTnLst>
                                    </p:cTn>
                                  </p:par>
                                  <p:par>
                                    <p:cTn id="18" presetID="53" presetClass="entr" presetSubtype="16" fill="hold" nodeType="withEffect">
                                      <p:stCondLst>
                                        <p:cond delay="0"/>
                                      </p:stCondLst>
                                      <p:childTnLst>
                                        <p:set>
                                          <p:cBhvr>
                                            <p:cTn id="19" dur="1" fill="hold">
                                              <p:stCondLst>
                                                <p:cond delay="0"/>
                                              </p:stCondLst>
                                            </p:cTn>
                                            <p:tgtEl>
                                              <p:spTgt spid="37"/>
                                            </p:tgtEl>
                                            <p:attrNameLst>
                                              <p:attrName>style.visibility</p:attrName>
                                            </p:attrNameLst>
                                          </p:cBhvr>
                                          <p:to>
                                            <p:strVal val="visible"/>
                                          </p:to>
                                        </p:set>
                                        <p:anim calcmode="lin" valueType="num">
                                          <p:cBhvr>
                                            <p:cTn id="20" dur="500" fill="hold"/>
                                            <p:tgtEl>
                                              <p:spTgt spid="37"/>
                                            </p:tgtEl>
                                            <p:attrNameLst>
                                              <p:attrName>ppt_w</p:attrName>
                                            </p:attrNameLst>
                                          </p:cBhvr>
                                          <p:tavLst>
                                            <p:tav tm="0">
                                              <p:val>
                                                <p:fltVal val="0"/>
                                              </p:val>
                                            </p:tav>
                                            <p:tav tm="100000">
                                              <p:val>
                                                <p:strVal val="#ppt_w"/>
                                              </p:val>
                                            </p:tav>
                                          </p:tavLst>
                                        </p:anim>
                                        <p:anim calcmode="lin" valueType="num">
                                          <p:cBhvr>
                                            <p:cTn id="21" dur="500" fill="hold"/>
                                            <p:tgtEl>
                                              <p:spTgt spid="37"/>
                                            </p:tgtEl>
                                            <p:attrNameLst>
                                              <p:attrName>ppt_h</p:attrName>
                                            </p:attrNameLst>
                                          </p:cBhvr>
                                          <p:tavLst>
                                            <p:tav tm="0">
                                              <p:val>
                                                <p:fltVal val="0"/>
                                              </p:val>
                                            </p:tav>
                                            <p:tav tm="100000">
                                              <p:val>
                                                <p:strVal val="#ppt_h"/>
                                              </p:val>
                                            </p:tav>
                                          </p:tavLst>
                                        </p:anim>
                                        <p:animEffect transition="in" filter="fade">
                                          <p:cBhvr>
                                            <p:cTn id="22" dur="500"/>
                                            <p:tgtEl>
                                              <p:spTgt spid="37"/>
                                            </p:tgtEl>
                                          </p:cBhvr>
                                        </p:animEffect>
                                      </p:childTnLst>
                                    </p:cTn>
                                  </p:par>
                                  <p:par>
                                    <p:cTn id="23" presetID="2" presetClass="entr" presetSubtype="3" accel="35000" fill="hold" nodeType="withEffect" p14:presetBounceEnd="55000">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14:bounceEnd="55000">
                                          <p:cBhvr additive="base">
                                            <p:cTn id="25" dur="2000" fill="hold"/>
                                            <p:tgtEl>
                                              <p:spTgt spid="20"/>
                                            </p:tgtEl>
                                            <p:attrNameLst>
                                              <p:attrName>ppt_x</p:attrName>
                                            </p:attrNameLst>
                                          </p:cBhvr>
                                          <p:tavLst>
                                            <p:tav tm="0">
                                              <p:val>
                                                <p:strVal val="1+#ppt_w/2"/>
                                              </p:val>
                                            </p:tav>
                                            <p:tav tm="100000">
                                              <p:val>
                                                <p:strVal val="#ppt_x"/>
                                              </p:val>
                                            </p:tav>
                                          </p:tavLst>
                                        </p:anim>
                                        <p:anim calcmode="lin" valueType="num" p14:bounceEnd="55000">
                                          <p:cBhvr additive="base">
                                            <p:cTn id="26" dur="2000" fill="hold"/>
                                            <p:tgtEl>
                                              <p:spTgt spid="20"/>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53" presetClass="entr" presetSubtype="16" fill="hold" grpId="0" nodeType="after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p:cTn id="30" dur="500" fill="hold"/>
                                            <p:tgtEl>
                                              <p:spTgt spid="23"/>
                                            </p:tgtEl>
                                            <p:attrNameLst>
                                              <p:attrName>ppt_w</p:attrName>
                                            </p:attrNameLst>
                                          </p:cBhvr>
                                          <p:tavLst>
                                            <p:tav tm="0">
                                              <p:val>
                                                <p:fltVal val="0"/>
                                              </p:val>
                                            </p:tav>
                                            <p:tav tm="100000">
                                              <p:val>
                                                <p:strVal val="#ppt_w"/>
                                              </p:val>
                                            </p:tav>
                                          </p:tavLst>
                                        </p:anim>
                                        <p:anim calcmode="lin" valueType="num">
                                          <p:cBhvr>
                                            <p:cTn id="31" dur="500" fill="hold"/>
                                            <p:tgtEl>
                                              <p:spTgt spid="23"/>
                                            </p:tgtEl>
                                            <p:attrNameLst>
                                              <p:attrName>ppt_h</p:attrName>
                                            </p:attrNameLst>
                                          </p:cBhvr>
                                          <p:tavLst>
                                            <p:tav tm="0">
                                              <p:val>
                                                <p:fltVal val="0"/>
                                              </p:val>
                                            </p:tav>
                                            <p:tav tm="100000">
                                              <p:val>
                                                <p:strVal val="#ppt_h"/>
                                              </p:val>
                                            </p:tav>
                                          </p:tavLst>
                                        </p:anim>
                                        <p:animEffect transition="in" filter="fade">
                                          <p:cBhvr>
                                            <p:cTn id="32" dur="500"/>
                                            <p:tgtEl>
                                              <p:spTgt spid="23"/>
                                            </p:tgtEl>
                                          </p:cBhvr>
                                        </p:animEffect>
                                      </p:childTnLst>
                                    </p:cTn>
                                  </p:par>
                                  <p:par>
                                    <p:cTn id="33" presetID="53" presetClass="entr" presetSubtype="16" fill="hold" grpId="0" nodeType="withEffect">
                                      <p:stCondLst>
                                        <p:cond delay="400"/>
                                      </p:stCondLst>
                                      <p:childTnLst>
                                        <p:set>
                                          <p:cBhvr>
                                            <p:cTn id="34" dur="1" fill="hold">
                                              <p:stCondLst>
                                                <p:cond delay="0"/>
                                              </p:stCondLst>
                                            </p:cTn>
                                            <p:tgtEl>
                                              <p:spTgt spid="24"/>
                                            </p:tgtEl>
                                            <p:attrNameLst>
                                              <p:attrName>style.visibility</p:attrName>
                                            </p:attrNameLst>
                                          </p:cBhvr>
                                          <p:to>
                                            <p:strVal val="visible"/>
                                          </p:to>
                                        </p:set>
                                        <p:anim calcmode="lin" valueType="num">
                                          <p:cBhvr>
                                            <p:cTn id="35" dur="500" fill="hold"/>
                                            <p:tgtEl>
                                              <p:spTgt spid="24"/>
                                            </p:tgtEl>
                                            <p:attrNameLst>
                                              <p:attrName>ppt_w</p:attrName>
                                            </p:attrNameLst>
                                          </p:cBhvr>
                                          <p:tavLst>
                                            <p:tav tm="0">
                                              <p:val>
                                                <p:fltVal val="0"/>
                                              </p:val>
                                            </p:tav>
                                            <p:tav tm="100000">
                                              <p:val>
                                                <p:strVal val="#ppt_w"/>
                                              </p:val>
                                            </p:tav>
                                          </p:tavLst>
                                        </p:anim>
                                        <p:anim calcmode="lin" valueType="num">
                                          <p:cBhvr>
                                            <p:cTn id="36" dur="500" fill="hold"/>
                                            <p:tgtEl>
                                              <p:spTgt spid="24"/>
                                            </p:tgtEl>
                                            <p:attrNameLst>
                                              <p:attrName>ppt_h</p:attrName>
                                            </p:attrNameLst>
                                          </p:cBhvr>
                                          <p:tavLst>
                                            <p:tav tm="0">
                                              <p:val>
                                                <p:fltVal val="0"/>
                                              </p:val>
                                            </p:tav>
                                            <p:tav tm="100000">
                                              <p:val>
                                                <p:strVal val="#ppt_h"/>
                                              </p:val>
                                            </p:tav>
                                          </p:tavLst>
                                        </p:anim>
                                        <p:animEffect transition="in" filter="fade">
                                          <p:cBhvr>
                                            <p:cTn id="37" dur="500"/>
                                            <p:tgtEl>
                                              <p:spTgt spid="24"/>
                                            </p:tgtEl>
                                          </p:cBhvr>
                                        </p:animEffect>
                                      </p:childTnLst>
                                    </p:cTn>
                                  </p:par>
                                  <p:par>
                                    <p:cTn id="38" presetID="53" presetClass="entr" presetSubtype="16" fill="hold" nodeType="withEffect">
                                      <p:stCondLst>
                                        <p:cond delay="400"/>
                                      </p:stCondLst>
                                      <p:childTnLst>
                                        <p:set>
                                          <p:cBhvr>
                                            <p:cTn id="39" dur="1" fill="hold">
                                              <p:stCondLst>
                                                <p:cond delay="0"/>
                                              </p:stCondLst>
                                            </p:cTn>
                                            <p:tgtEl>
                                              <p:spTgt spid="25"/>
                                            </p:tgtEl>
                                            <p:attrNameLst>
                                              <p:attrName>style.visibility</p:attrName>
                                            </p:attrNameLst>
                                          </p:cBhvr>
                                          <p:to>
                                            <p:strVal val="visible"/>
                                          </p:to>
                                        </p:set>
                                        <p:anim calcmode="lin" valueType="num">
                                          <p:cBhvr>
                                            <p:cTn id="40" dur="500" fill="hold"/>
                                            <p:tgtEl>
                                              <p:spTgt spid="25"/>
                                            </p:tgtEl>
                                            <p:attrNameLst>
                                              <p:attrName>ppt_w</p:attrName>
                                            </p:attrNameLst>
                                          </p:cBhvr>
                                          <p:tavLst>
                                            <p:tav tm="0">
                                              <p:val>
                                                <p:fltVal val="0"/>
                                              </p:val>
                                            </p:tav>
                                            <p:tav tm="100000">
                                              <p:val>
                                                <p:strVal val="#ppt_w"/>
                                              </p:val>
                                            </p:tav>
                                          </p:tavLst>
                                        </p:anim>
                                        <p:anim calcmode="lin" valueType="num">
                                          <p:cBhvr>
                                            <p:cTn id="41" dur="500" fill="hold"/>
                                            <p:tgtEl>
                                              <p:spTgt spid="25"/>
                                            </p:tgtEl>
                                            <p:attrNameLst>
                                              <p:attrName>ppt_h</p:attrName>
                                            </p:attrNameLst>
                                          </p:cBhvr>
                                          <p:tavLst>
                                            <p:tav tm="0">
                                              <p:val>
                                                <p:fltVal val="0"/>
                                              </p:val>
                                            </p:tav>
                                            <p:tav tm="100000">
                                              <p:val>
                                                <p:strVal val="#ppt_h"/>
                                              </p:val>
                                            </p:tav>
                                          </p:tavLst>
                                        </p:anim>
                                        <p:animEffect transition="in" filter="fade">
                                          <p:cBhvr>
                                            <p:cTn id="42" dur="500"/>
                                            <p:tgtEl>
                                              <p:spTgt spid="25"/>
                                            </p:tgtEl>
                                          </p:cBhvr>
                                        </p:animEffect>
                                      </p:childTnLst>
                                    </p:cTn>
                                  </p:par>
                                  <p:par>
                                    <p:cTn id="43" presetID="53" presetClass="entr" presetSubtype="16" fill="hold" nodeType="withEffect">
                                      <p:stCondLst>
                                        <p:cond delay="200"/>
                                      </p:stCondLst>
                                      <p:childTnLst>
                                        <p:set>
                                          <p:cBhvr>
                                            <p:cTn id="44" dur="1" fill="hold">
                                              <p:stCondLst>
                                                <p:cond delay="0"/>
                                              </p:stCondLst>
                                            </p:cTn>
                                            <p:tgtEl>
                                              <p:spTgt spid="28"/>
                                            </p:tgtEl>
                                            <p:attrNameLst>
                                              <p:attrName>style.visibility</p:attrName>
                                            </p:attrNameLst>
                                          </p:cBhvr>
                                          <p:to>
                                            <p:strVal val="visible"/>
                                          </p:to>
                                        </p:set>
                                        <p:anim calcmode="lin" valueType="num">
                                          <p:cBhvr>
                                            <p:cTn id="45" dur="500" fill="hold"/>
                                            <p:tgtEl>
                                              <p:spTgt spid="28"/>
                                            </p:tgtEl>
                                            <p:attrNameLst>
                                              <p:attrName>ppt_w</p:attrName>
                                            </p:attrNameLst>
                                          </p:cBhvr>
                                          <p:tavLst>
                                            <p:tav tm="0">
                                              <p:val>
                                                <p:fltVal val="0"/>
                                              </p:val>
                                            </p:tav>
                                            <p:tav tm="100000">
                                              <p:val>
                                                <p:strVal val="#ppt_w"/>
                                              </p:val>
                                            </p:tav>
                                          </p:tavLst>
                                        </p:anim>
                                        <p:anim calcmode="lin" valueType="num">
                                          <p:cBhvr>
                                            <p:cTn id="46" dur="500" fill="hold"/>
                                            <p:tgtEl>
                                              <p:spTgt spid="28"/>
                                            </p:tgtEl>
                                            <p:attrNameLst>
                                              <p:attrName>ppt_h</p:attrName>
                                            </p:attrNameLst>
                                          </p:cBhvr>
                                          <p:tavLst>
                                            <p:tav tm="0">
                                              <p:val>
                                                <p:fltVal val="0"/>
                                              </p:val>
                                            </p:tav>
                                            <p:tav tm="100000">
                                              <p:val>
                                                <p:strVal val="#ppt_h"/>
                                              </p:val>
                                            </p:tav>
                                          </p:tavLst>
                                        </p:anim>
                                        <p:animEffect transition="in" filter="fade">
                                          <p:cBhvr>
                                            <p:cTn id="47" dur="500"/>
                                            <p:tgtEl>
                                              <p:spTgt spid="28"/>
                                            </p:tgtEl>
                                          </p:cBhvr>
                                        </p:animEffect>
                                      </p:childTnLst>
                                    </p:cTn>
                                  </p:par>
                                  <p:par>
                                    <p:cTn id="48" presetID="53" presetClass="entr" presetSubtype="16" fill="hold" nodeType="withEffect">
                                      <p:stCondLst>
                                        <p:cond delay="400"/>
                                      </p:stCondLst>
                                      <p:childTnLst>
                                        <p:set>
                                          <p:cBhvr>
                                            <p:cTn id="49" dur="1" fill="hold">
                                              <p:stCondLst>
                                                <p:cond delay="0"/>
                                              </p:stCondLst>
                                            </p:cTn>
                                            <p:tgtEl>
                                              <p:spTgt spid="31"/>
                                            </p:tgtEl>
                                            <p:attrNameLst>
                                              <p:attrName>style.visibility</p:attrName>
                                            </p:attrNameLst>
                                          </p:cBhvr>
                                          <p:to>
                                            <p:strVal val="visible"/>
                                          </p:to>
                                        </p:set>
                                        <p:anim calcmode="lin" valueType="num">
                                          <p:cBhvr>
                                            <p:cTn id="50" dur="500" fill="hold"/>
                                            <p:tgtEl>
                                              <p:spTgt spid="31"/>
                                            </p:tgtEl>
                                            <p:attrNameLst>
                                              <p:attrName>ppt_w</p:attrName>
                                            </p:attrNameLst>
                                          </p:cBhvr>
                                          <p:tavLst>
                                            <p:tav tm="0">
                                              <p:val>
                                                <p:fltVal val="0"/>
                                              </p:val>
                                            </p:tav>
                                            <p:tav tm="100000">
                                              <p:val>
                                                <p:strVal val="#ppt_w"/>
                                              </p:val>
                                            </p:tav>
                                          </p:tavLst>
                                        </p:anim>
                                        <p:anim calcmode="lin" valueType="num">
                                          <p:cBhvr>
                                            <p:cTn id="51" dur="500" fill="hold"/>
                                            <p:tgtEl>
                                              <p:spTgt spid="31"/>
                                            </p:tgtEl>
                                            <p:attrNameLst>
                                              <p:attrName>ppt_h</p:attrName>
                                            </p:attrNameLst>
                                          </p:cBhvr>
                                          <p:tavLst>
                                            <p:tav tm="0">
                                              <p:val>
                                                <p:fltVal val="0"/>
                                              </p:val>
                                            </p:tav>
                                            <p:tav tm="100000">
                                              <p:val>
                                                <p:strVal val="#ppt_h"/>
                                              </p:val>
                                            </p:tav>
                                          </p:tavLst>
                                        </p:anim>
                                        <p:animEffect transition="in" filter="fade">
                                          <p:cBhvr>
                                            <p:cTn id="52" dur="500"/>
                                            <p:tgtEl>
                                              <p:spTgt spid="31"/>
                                            </p:tgtEl>
                                          </p:cBhvr>
                                        </p:animEffect>
                                      </p:childTnLst>
                                    </p:cTn>
                                  </p:par>
                                  <p:par>
                                    <p:cTn id="53" presetID="53" presetClass="entr" presetSubtype="16" fill="hold" grpId="0" nodeType="withEffect">
                                      <p:stCondLst>
                                        <p:cond delay="400"/>
                                      </p:stCondLst>
                                      <p:childTnLst>
                                        <p:set>
                                          <p:cBhvr>
                                            <p:cTn id="54" dur="1" fill="hold">
                                              <p:stCondLst>
                                                <p:cond delay="0"/>
                                              </p:stCondLst>
                                            </p:cTn>
                                            <p:tgtEl>
                                              <p:spTgt spid="34"/>
                                            </p:tgtEl>
                                            <p:attrNameLst>
                                              <p:attrName>style.visibility</p:attrName>
                                            </p:attrNameLst>
                                          </p:cBhvr>
                                          <p:to>
                                            <p:strVal val="visible"/>
                                          </p:to>
                                        </p:set>
                                        <p:anim calcmode="lin" valueType="num">
                                          <p:cBhvr>
                                            <p:cTn id="55" dur="500" fill="hold"/>
                                            <p:tgtEl>
                                              <p:spTgt spid="34"/>
                                            </p:tgtEl>
                                            <p:attrNameLst>
                                              <p:attrName>ppt_w</p:attrName>
                                            </p:attrNameLst>
                                          </p:cBhvr>
                                          <p:tavLst>
                                            <p:tav tm="0">
                                              <p:val>
                                                <p:fltVal val="0"/>
                                              </p:val>
                                            </p:tav>
                                            <p:tav tm="100000">
                                              <p:val>
                                                <p:strVal val="#ppt_w"/>
                                              </p:val>
                                            </p:tav>
                                          </p:tavLst>
                                        </p:anim>
                                        <p:anim calcmode="lin" valueType="num">
                                          <p:cBhvr>
                                            <p:cTn id="56" dur="500" fill="hold"/>
                                            <p:tgtEl>
                                              <p:spTgt spid="34"/>
                                            </p:tgtEl>
                                            <p:attrNameLst>
                                              <p:attrName>ppt_h</p:attrName>
                                            </p:attrNameLst>
                                          </p:cBhvr>
                                          <p:tavLst>
                                            <p:tav tm="0">
                                              <p:val>
                                                <p:fltVal val="0"/>
                                              </p:val>
                                            </p:tav>
                                            <p:tav tm="100000">
                                              <p:val>
                                                <p:strVal val="#ppt_h"/>
                                              </p:val>
                                            </p:tav>
                                          </p:tavLst>
                                        </p:anim>
                                        <p:animEffect transition="in" filter="fade">
                                          <p:cBhvr>
                                            <p:cTn id="57" dur="500"/>
                                            <p:tgtEl>
                                              <p:spTgt spid="34"/>
                                            </p:tgtEl>
                                          </p:cBhvr>
                                        </p:animEffect>
                                      </p:childTnLst>
                                    </p:cTn>
                                  </p:par>
                                  <p:par>
                                    <p:cTn id="58" presetID="53" presetClass="entr" presetSubtype="16" fill="hold" grpId="0" nodeType="withEffect">
                                      <p:stCondLst>
                                        <p:cond delay="200"/>
                                      </p:stCondLst>
                                      <p:childTnLst>
                                        <p:set>
                                          <p:cBhvr>
                                            <p:cTn id="59" dur="1" fill="hold">
                                              <p:stCondLst>
                                                <p:cond delay="0"/>
                                              </p:stCondLst>
                                            </p:cTn>
                                            <p:tgtEl>
                                              <p:spTgt spid="35"/>
                                            </p:tgtEl>
                                            <p:attrNameLst>
                                              <p:attrName>style.visibility</p:attrName>
                                            </p:attrNameLst>
                                          </p:cBhvr>
                                          <p:to>
                                            <p:strVal val="visible"/>
                                          </p:to>
                                        </p:set>
                                        <p:anim calcmode="lin" valueType="num">
                                          <p:cBhvr>
                                            <p:cTn id="60" dur="500" fill="hold"/>
                                            <p:tgtEl>
                                              <p:spTgt spid="35"/>
                                            </p:tgtEl>
                                            <p:attrNameLst>
                                              <p:attrName>ppt_w</p:attrName>
                                            </p:attrNameLst>
                                          </p:cBhvr>
                                          <p:tavLst>
                                            <p:tav tm="0">
                                              <p:val>
                                                <p:fltVal val="0"/>
                                              </p:val>
                                            </p:tav>
                                            <p:tav tm="100000">
                                              <p:val>
                                                <p:strVal val="#ppt_w"/>
                                              </p:val>
                                            </p:tav>
                                          </p:tavLst>
                                        </p:anim>
                                        <p:anim calcmode="lin" valueType="num">
                                          <p:cBhvr>
                                            <p:cTn id="61" dur="500" fill="hold"/>
                                            <p:tgtEl>
                                              <p:spTgt spid="35"/>
                                            </p:tgtEl>
                                            <p:attrNameLst>
                                              <p:attrName>ppt_h</p:attrName>
                                            </p:attrNameLst>
                                          </p:cBhvr>
                                          <p:tavLst>
                                            <p:tav tm="0">
                                              <p:val>
                                                <p:fltVal val="0"/>
                                              </p:val>
                                            </p:tav>
                                            <p:tav tm="100000">
                                              <p:val>
                                                <p:strVal val="#ppt_h"/>
                                              </p:val>
                                            </p:tav>
                                          </p:tavLst>
                                        </p:anim>
                                        <p:animEffect transition="in" filter="fade">
                                          <p:cBhvr>
                                            <p:cTn id="62" dur="500"/>
                                            <p:tgtEl>
                                              <p:spTgt spid="35"/>
                                            </p:tgtEl>
                                          </p:cBhvr>
                                        </p:animEffect>
                                      </p:childTnLst>
                                    </p:cTn>
                                  </p:par>
                                  <p:par>
                                    <p:cTn id="63" presetID="22" presetClass="entr" presetSubtype="4" fill="hold" grpId="0" nodeType="withEffect">
                                      <p:stCondLst>
                                        <p:cond delay="0"/>
                                      </p:stCondLst>
                                      <p:iterate type="lt">
                                        <p:tmPct val="10000"/>
                                      </p:iterate>
                                      <p:childTnLst>
                                        <p:set>
                                          <p:cBhvr>
                                            <p:cTn id="64" dur="1" fill="hold">
                                              <p:stCondLst>
                                                <p:cond delay="0"/>
                                              </p:stCondLst>
                                            </p:cTn>
                                            <p:tgtEl>
                                              <p:spTgt spid="3"/>
                                            </p:tgtEl>
                                            <p:attrNameLst>
                                              <p:attrName>style.visibility</p:attrName>
                                            </p:attrNameLst>
                                          </p:cBhvr>
                                          <p:to>
                                            <p:strVal val="visible"/>
                                          </p:to>
                                        </p:set>
                                        <p:animEffect transition="in" filter="wipe(down)">
                                          <p:cBhvr>
                                            <p:cTn id="6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3" grpId="0" animBg="1"/>
          <p:bldP spid="24" grpId="0" animBg="1"/>
          <p:bldP spid="34" grpId="0" animBg="1"/>
          <p:bldP spid="35"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3500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2000" fill="hold"/>
                                            <p:tgtEl>
                                              <p:spTgt spid="14"/>
                                            </p:tgtEl>
                                            <p:attrNameLst>
                                              <p:attrName>ppt_x</p:attrName>
                                            </p:attrNameLst>
                                          </p:cBhvr>
                                          <p:tavLst>
                                            <p:tav tm="0">
                                              <p:val>
                                                <p:strVal val="1+#ppt_w/2"/>
                                              </p:val>
                                            </p:tav>
                                            <p:tav tm="100000">
                                              <p:val>
                                                <p:strVal val="#ppt_x"/>
                                              </p:val>
                                            </p:tav>
                                          </p:tavLst>
                                        </p:anim>
                                        <p:anim calcmode="lin" valueType="num">
                                          <p:cBhvr additive="base">
                                            <p:cTn id="8" dur="20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2" accel="35000"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2000" fill="hold"/>
                                            <p:tgtEl>
                                              <p:spTgt spid="17"/>
                                            </p:tgtEl>
                                            <p:attrNameLst>
                                              <p:attrName>ppt_x</p:attrName>
                                            </p:attrNameLst>
                                          </p:cBhvr>
                                          <p:tavLst>
                                            <p:tav tm="0">
                                              <p:val>
                                                <p:strVal val="1+#ppt_w/2"/>
                                              </p:val>
                                            </p:tav>
                                            <p:tav tm="100000">
                                              <p:val>
                                                <p:strVal val="#ppt_x"/>
                                              </p:val>
                                            </p:tav>
                                          </p:tavLst>
                                        </p:anim>
                                        <p:anim calcmode="lin" valueType="num">
                                          <p:cBhvr additive="base">
                                            <p:cTn id="12" dur="2000" fill="hold"/>
                                            <p:tgtEl>
                                              <p:spTgt spid="17"/>
                                            </p:tgtEl>
                                            <p:attrNameLst>
                                              <p:attrName>ppt_y</p:attrName>
                                            </p:attrNameLst>
                                          </p:cBhvr>
                                          <p:tavLst>
                                            <p:tav tm="0">
                                              <p:val>
                                                <p:strVal val="#ppt_y"/>
                                              </p:val>
                                            </p:tav>
                                            <p:tav tm="100000">
                                              <p:val>
                                                <p:strVal val="#ppt_y"/>
                                              </p:val>
                                            </p:tav>
                                          </p:tavLst>
                                        </p:anim>
                                      </p:childTnLst>
                                    </p:cTn>
                                  </p:par>
                                  <p:par>
                                    <p:cTn id="13" presetID="53" presetClass="entr" presetSubtype="16"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fltVal val="0"/>
                                              </p:val>
                                            </p:tav>
                                            <p:tav tm="100000">
                                              <p:val>
                                                <p:strVal val="#ppt_w"/>
                                              </p:val>
                                            </p:tav>
                                          </p:tavLst>
                                        </p:anim>
                                        <p:anim calcmode="lin" valueType="num">
                                          <p:cBhvr>
                                            <p:cTn id="16" dur="500" fill="hold"/>
                                            <p:tgtEl>
                                              <p:spTgt spid="2"/>
                                            </p:tgtEl>
                                            <p:attrNameLst>
                                              <p:attrName>ppt_h</p:attrName>
                                            </p:attrNameLst>
                                          </p:cBhvr>
                                          <p:tavLst>
                                            <p:tav tm="0">
                                              <p:val>
                                                <p:fltVal val="0"/>
                                              </p:val>
                                            </p:tav>
                                            <p:tav tm="100000">
                                              <p:val>
                                                <p:strVal val="#ppt_h"/>
                                              </p:val>
                                            </p:tav>
                                          </p:tavLst>
                                        </p:anim>
                                        <p:animEffect transition="in" filter="fade">
                                          <p:cBhvr>
                                            <p:cTn id="17" dur="500"/>
                                            <p:tgtEl>
                                              <p:spTgt spid="2"/>
                                            </p:tgtEl>
                                          </p:cBhvr>
                                        </p:animEffect>
                                      </p:childTnLst>
                                    </p:cTn>
                                  </p:par>
                                  <p:par>
                                    <p:cTn id="18" presetID="53" presetClass="entr" presetSubtype="16" fill="hold" nodeType="withEffect">
                                      <p:stCondLst>
                                        <p:cond delay="0"/>
                                      </p:stCondLst>
                                      <p:childTnLst>
                                        <p:set>
                                          <p:cBhvr>
                                            <p:cTn id="19" dur="1" fill="hold">
                                              <p:stCondLst>
                                                <p:cond delay="0"/>
                                              </p:stCondLst>
                                            </p:cTn>
                                            <p:tgtEl>
                                              <p:spTgt spid="37"/>
                                            </p:tgtEl>
                                            <p:attrNameLst>
                                              <p:attrName>style.visibility</p:attrName>
                                            </p:attrNameLst>
                                          </p:cBhvr>
                                          <p:to>
                                            <p:strVal val="visible"/>
                                          </p:to>
                                        </p:set>
                                        <p:anim calcmode="lin" valueType="num">
                                          <p:cBhvr>
                                            <p:cTn id="20" dur="500" fill="hold"/>
                                            <p:tgtEl>
                                              <p:spTgt spid="37"/>
                                            </p:tgtEl>
                                            <p:attrNameLst>
                                              <p:attrName>ppt_w</p:attrName>
                                            </p:attrNameLst>
                                          </p:cBhvr>
                                          <p:tavLst>
                                            <p:tav tm="0">
                                              <p:val>
                                                <p:fltVal val="0"/>
                                              </p:val>
                                            </p:tav>
                                            <p:tav tm="100000">
                                              <p:val>
                                                <p:strVal val="#ppt_w"/>
                                              </p:val>
                                            </p:tav>
                                          </p:tavLst>
                                        </p:anim>
                                        <p:anim calcmode="lin" valueType="num">
                                          <p:cBhvr>
                                            <p:cTn id="21" dur="500" fill="hold"/>
                                            <p:tgtEl>
                                              <p:spTgt spid="37"/>
                                            </p:tgtEl>
                                            <p:attrNameLst>
                                              <p:attrName>ppt_h</p:attrName>
                                            </p:attrNameLst>
                                          </p:cBhvr>
                                          <p:tavLst>
                                            <p:tav tm="0">
                                              <p:val>
                                                <p:fltVal val="0"/>
                                              </p:val>
                                            </p:tav>
                                            <p:tav tm="100000">
                                              <p:val>
                                                <p:strVal val="#ppt_h"/>
                                              </p:val>
                                            </p:tav>
                                          </p:tavLst>
                                        </p:anim>
                                        <p:animEffect transition="in" filter="fade">
                                          <p:cBhvr>
                                            <p:cTn id="22" dur="500"/>
                                            <p:tgtEl>
                                              <p:spTgt spid="37"/>
                                            </p:tgtEl>
                                          </p:cBhvr>
                                        </p:animEffect>
                                      </p:childTnLst>
                                    </p:cTn>
                                  </p:par>
                                  <p:par>
                                    <p:cTn id="23" presetID="2" presetClass="entr" presetSubtype="3" accel="35000" fill="hold" nodeType="with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2000" fill="hold"/>
                                            <p:tgtEl>
                                              <p:spTgt spid="20"/>
                                            </p:tgtEl>
                                            <p:attrNameLst>
                                              <p:attrName>ppt_x</p:attrName>
                                            </p:attrNameLst>
                                          </p:cBhvr>
                                          <p:tavLst>
                                            <p:tav tm="0">
                                              <p:val>
                                                <p:strVal val="1+#ppt_w/2"/>
                                              </p:val>
                                            </p:tav>
                                            <p:tav tm="100000">
                                              <p:val>
                                                <p:strVal val="#ppt_x"/>
                                              </p:val>
                                            </p:tav>
                                          </p:tavLst>
                                        </p:anim>
                                        <p:anim calcmode="lin" valueType="num">
                                          <p:cBhvr additive="base">
                                            <p:cTn id="26" dur="2000" fill="hold"/>
                                            <p:tgtEl>
                                              <p:spTgt spid="20"/>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53" presetClass="entr" presetSubtype="16" fill="hold" grpId="0" nodeType="after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p:cTn id="30" dur="500" fill="hold"/>
                                            <p:tgtEl>
                                              <p:spTgt spid="23"/>
                                            </p:tgtEl>
                                            <p:attrNameLst>
                                              <p:attrName>ppt_w</p:attrName>
                                            </p:attrNameLst>
                                          </p:cBhvr>
                                          <p:tavLst>
                                            <p:tav tm="0">
                                              <p:val>
                                                <p:fltVal val="0"/>
                                              </p:val>
                                            </p:tav>
                                            <p:tav tm="100000">
                                              <p:val>
                                                <p:strVal val="#ppt_w"/>
                                              </p:val>
                                            </p:tav>
                                          </p:tavLst>
                                        </p:anim>
                                        <p:anim calcmode="lin" valueType="num">
                                          <p:cBhvr>
                                            <p:cTn id="31" dur="500" fill="hold"/>
                                            <p:tgtEl>
                                              <p:spTgt spid="23"/>
                                            </p:tgtEl>
                                            <p:attrNameLst>
                                              <p:attrName>ppt_h</p:attrName>
                                            </p:attrNameLst>
                                          </p:cBhvr>
                                          <p:tavLst>
                                            <p:tav tm="0">
                                              <p:val>
                                                <p:fltVal val="0"/>
                                              </p:val>
                                            </p:tav>
                                            <p:tav tm="100000">
                                              <p:val>
                                                <p:strVal val="#ppt_h"/>
                                              </p:val>
                                            </p:tav>
                                          </p:tavLst>
                                        </p:anim>
                                        <p:animEffect transition="in" filter="fade">
                                          <p:cBhvr>
                                            <p:cTn id="32" dur="500"/>
                                            <p:tgtEl>
                                              <p:spTgt spid="23"/>
                                            </p:tgtEl>
                                          </p:cBhvr>
                                        </p:animEffect>
                                      </p:childTnLst>
                                    </p:cTn>
                                  </p:par>
                                  <p:par>
                                    <p:cTn id="33" presetID="53" presetClass="entr" presetSubtype="16" fill="hold" grpId="0" nodeType="withEffect">
                                      <p:stCondLst>
                                        <p:cond delay="400"/>
                                      </p:stCondLst>
                                      <p:childTnLst>
                                        <p:set>
                                          <p:cBhvr>
                                            <p:cTn id="34" dur="1" fill="hold">
                                              <p:stCondLst>
                                                <p:cond delay="0"/>
                                              </p:stCondLst>
                                            </p:cTn>
                                            <p:tgtEl>
                                              <p:spTgt spid="24"/>
                                            </p:tgtEl>
                                            <p:attrNameLst>
                                              <p:attrName>style.visibility</p:attrName>
                                            </p:attrNameLst>
                                          </p:cBhvr>
                                          <p:to>
                                            <p:strVal val="visible"/>
                                          </p:to>
                                        </p:set>
                                        <p:anim calcmode="lin" valueType="num">
                                          <p:cBhvr>
                                            <p:cTn id="35" dur="500" fill="hold"/>
                                            <p:tgtEl>
                                              <p:spTgt spid="24"/>
                                            </p:tgtEl>
                                            <p:attrNameLst>
                                              <p:attrName>ppt_w</p:attrName>
                                            </p:attrNameLst>
                                          </p:cBhvr>
                                          <p:tavLst>
                                            <p:tav tm="0">
                                              <p:val>
                                                <p:fltVal val="0"/>
                                              </p:val>
                                            </p:tav>
                                            <p:tav tm="100000">
                                              <p:val>
                                                <p:strVal val="#ppt_w"/>
                                              </p:val>
                                            </p:tav>
                                          </p:tavLst>
                                        </p:anim>
                                        <p:anim calcmode="lin" valueType="num">
                                          <p:cBhvr>
                                            <p:cTn id="36" dur="500" fill="hold"/>
                                            <p:tgtEl>
                                              <p:spTgt spid="24"/>
                                            </p:tgtEl>
                                            <p:attrNameLst>
                                              <p:attrName>ppt_h</p:attrName>
                                            </p:attrNameLst>
                                          </p:cBhvr>
                                          <p:tavLst>
                                            <p:tav tm="0">
                                              <p:val>
                                                <p:fltVal val="0"/>
                                              </p:val>
                                            </p:tav>
                                            <p:tav tm="100000">
                                              <p:val>
                                                <p:strVal val="#ppt_h"/>
                                              </p:val>
                                            </p:tav>
                                          </p:tavLst>
                                        </p:anim>
                                        <p:animEffect transition="in" filter="fade">
                                          <p:cBhvr>
                                            <p:cTn id="37" dur="500"/>
                                            <p:tgtEl>
                                              <p:spTgt spid="24"/>
                                            </p:tgtEl>
                                          </p:cBhvr>
                                        </p:animEffect>
                                      </p:childTnLst>
                                    </p:cTn>
                                  </p:par>
                                  <p:par>
                                    <p:cTn id="38" presetID="53" presetClass="entr" presetSubtype="16" fill="hold" nodeType="withEffect">
                                      <p:stCondLst>
                                        <p:cond delay="400"/>
                                      </p:stCondLst>
                                      <p:childTnLst>
                                        <p:set>
                                          <p:cBhvr>
                                            <p:cTn id="39" dur="1" fill="hold">
                                              <p:stCondLst>
                                                <p:cond delay="0"/>
                                              </p:stCondLst>
                                            </p:cTn>
                                            <p:tgtEl>
                                              <p:spTgt spid="25"/>
                                            </p:tgtEl>
                                            <p:attrNameLst>
                                              <p:attrName>style.visibility</p:attrName>
                                            </p:attrNameLst>
                                          </p:cBhvr>
                                          <p:to>
                                            <p:strVal val="visible"/>
                                          </p:to>
                                        </p:set>
                                        <p:anim calcmode="lin" valueType="num">
                                          <p:cBhvr>
                                            <p:cTn id="40" dur="500" fill="hold"/>
                                            <p:tgtEl>
                                              <p:spTgt spid="25"/>
                                            </p:tgtEl>
                                            <p:attrNameLst>
                                              <p:attrName>ppt_w</p:attrName>
                                            </p:attrNameLst>
                                          </p:cBhvr>
                                          <p:tavLst>
                                            <p:tav tm="0">
                                              <p:val>
                                                <p:fltVal val="0"/>
                                              </p:val>
                                            </p:tav>
                                            <p:tav tm="100000">
                                              <p:val>
                                                <p:strVal val="#ppt_w"/>
                                              </p:val>
                                            </p:tav>
                                          </p:tavLst>
                                        </p:anim>
                                        <p:anim calcmode="lin" valueType="num">
                                          <p:cBhvr>
                                            <p:cTn id="41" dur="500" fill="hold"/>
                                            <p:tgtEl>
                                              <p:spTgt spid="25"/>
                                            </p:tgtEl>
                                            <p:attrNameLst>
                                              <p:attrName>ppt_h</p:attrName>
                                            </p:attrNameLst>
                                          </p:cBhvr>
                                          <p:tavLst>
                                            <p:tav tm="0">
                                              <p:val>
                                                <p:fltVal val="0"/>
                                              </p:val>
                                            </p:tav>
                                            <p:tav tm="100000">
                                              <p:val>
                                                <p:strVal val="#ppt_h"/>
                                              </p:val>
                                            </p:tav>
                                          </p:tavLst>
                                        </p:anim>
                                        <p:animEffect transition="in" filter="fade">
                                          <p:cBhvr>
                                            <p:cTn id="42" dur="500"/>
                                            <p:tgtEl>
                                              <p:spTgt spid="25"/>
                                            </p:tgtEl>
                                          </p:cBhvr>
                                        </p:animEffect>
                                      </p:childTnLst>
                                    </p:cTn>
                                  </p:par>
                                  <p:par>
                                    <p:cTn id="43" presetID="53" presetClass="entr" presetSubtype="16" fill="hold" nodeType="withEffect">
                                      <p:stCondLst>
                                        <p:cond delay="200"/>
                                      </p:stCondLst>
                                      <p:childTnLst>
                                        <p:set>
                                          <p:cBhvr>
                                            <p:cTn id="44" dur="1" fill="hold">
                                              <p:stCondLst>
                                                <p:cond delay="0"/>
                                              </p:stCondLst>
                                            </p:cTn>
                                            <p:tgtEl>
                                              <p:spTgt spid="28"/>
                                            </p:tgtEl>
                                            <p:attrNameLst>
                                              <p:attrName>style.visibility</p:attrName>
                                            </p:attrNameLst>
                                          </p:cBhvr>
                                          <p:to>
                                            <p:strVal val="visible"/>
                                          </p:to>
                                        </p:set>
                                        <p:anim calcmode="lin" valueType="num">
                                          <p:cBhvr>
                                            <p:cTn id="45" dur="500" fill="hold"/>
                                            <p:tgtEl>
                                              <p:spTgt spid="28"/>
                                            </p:tgtEl>
                                            <p:attrNameLst>
                                              <p:attrName>ppt_w</p:attrName>
                                            </p:attrNameLst>
                                          </p:cBhvr>
                                          <p:tavLst>
                                            <p:tav tm="0">
                                              <p:val>
                                                <p:fltVal val="0"/>
                                              </p:val>
                                            </p:tav>
                                            <p:tav tm="100000">
                                              <p:val>
                                                <p:strVal val="#ppt_w"/>
                                              </p:val>
                                            </p:tav>
                                          </p:tavLst>
                                        </p:anim>
                                        <p:anim calcmode="lin" valueType="num">
                                          <p:cBhvr>
                                            <p:cTn id="46" dur="500" fill="hold"/>
                                            <p:tgtEl>
                                              <p:spTgt spid="28"/>
                                            </p:tgtEl>
                                            <p:attrNameLst>
                                              <p:attrName>ppt_h</p:attrName>
                                            </p:attrNameLst>
                                          </p:cBhvr>
                                          <p:tavLst>
                                            <p:tav tm="0">
                                              <p:val>
                                                <p:fltVal val="0"/>
                                              </p:val>
                                            </p:tav>
                                            <p:tav tm="100000">
                                              <p:val>
                                                <p:strVal val="#ppt_h"/>
                                              </p:val>
                                            </p:tav>
                                          </p:tavLst>
                                        </p:anim>
                                        <p:animEffect transition="in" filter="fade">
                                          <p:cBhvr>
                                            <p:cTn id="47" dur="500"/>
                                            <p:tgtEl>
                                              <p:spTgt spid="28"/>
                                            </p:tgtEl>
                                          </p:cBhvr>
                                        </p:animEffect>
                                      </p:childTnLst>
                                    </p:cTn>
                                  </p:par>
                                  <p:par>
                                    <p:cTn id="48" presetID="53" presetClass="entr" presetSubtype="16" fill="hold" nodeType="withEffect">
                                      <p:stCondLst>
                                        <p:cond delay="400"/>
                                      </p:stCondLst>
                                      <p:childTnLst>
                                        <p:set>
                                          <p:cBhvr>
                                            <p:cTn id="49" dur="1" fill="hold">
                                              <p:stCondLst>
                                                <p:cond delay="0"/>
                                              </p:stCondLst>
                                            </p:cTn>
                                            <p:tgtEl>
                                              <p:spTgt spid="31"/>
                                            </p:tgtEl>
                                            <p:attrNameLst>
                                              <p:attrName>style.visibility</p:attrName>
                                            </p:attrNameLst>
                                          </p:cBhvr>
                                          <p:to>
                                            <p:strVal val="visible"/>
                                          </p:to>
                                        </p:set>
                                        <p:anim calcmode="lin" valueType="num">
                                          <p:cBhvr>
                                            <p:cTn id="50" dur="500" fill="hold"/>
                                            <p:tgtEl>
                                              <p:spTgt spid="31"/>
                                            </p:tgtEl>
                                            <p:attrNameLst>
                                              <p:attrName>ppt_w</p:attrName>
                                            </p:attrNameLst>
                                          </p:cBhvr>
                                          <p:tavLst>
                                            <p:tav tm="0">
                                              <p:val>
                                                <p:fltVal val="0"/>
                                              </p:val>
                                            </p:tav>
                                            <p:tav tm="100000">
                                              <p:val>
                                                <p:strVal val="#ppt_w"/>
                                              </p:val>
                                            </p:tav>
                                          </p:tavLst>
                                        </p:anim>
                                        <p:anim calcmode="lin" valueType="num">
                                          <p:cBhvr>
                                            <p:cTn id="51" dur="500" fill="hold"/>
                                            <p:tgtEl>
                                              <p:spTgt spid="31"/>
                                            </p:tgtEl>
                                            <p:attrNameLst>
                                              <p:attrName>ppt_h</p:attrName>
                                            </p:attrNameLst>
                                          </p:cBhvr>
                                          <p:tavLst>
                                            <p:tav tm="0">
                                              <p:val>
                                                <p:fltVal val="0"/>
                                              </p:val>
                                            </p:tav>
                                            <p:tav tm="100000">
                                              <p:val>
                                                <p:strVal val="#ppt_h"/>
                                              </p:val>
                                            </p:tav>
                                          </p:tavLst>
                                        </p:anim>
                                        <p:animEffect transition="in" filter="fade">
                                          <p:cBhvr>
                                            <p:cTn id="52" dur="500"/>
                                            <p:tgtEl>
                                              <p:spTgt spid="31"/>
                                            </p:tgtEl>
                                          </p:cBhvr>
                                        </p:animEffect>
                                      </p:childTnLst>
                                    </p:cTn>
                                  </p:par>
                                  <p:par>
                                    <p:cTn id="53" presetID="53" presetClass="entr" presetSubtype="16" fill="hold" grpId="0" nodeType="withEffect">
                                      <p:stCondLst>
                                        <p:cond delay="400"/>
                                      </p:stCondLst>
                                      <p:childTnLst>
                                        <p:set>
                                          <p:cBhvr>
                                            <p:cTn id="54" dur="1" fill="hold">
                                              <p:stCondLst>
                                                <p:cond delay="0"/>
                                              </p:stCondLst>
                                            </p:cTn>
                                            <p:tgtEl>
                                              <p:spTgt spid="34"/>
                                            </p:tgtEl>
                                            <p:attrNameLst>
                                              <p:attrName>style.visibility</p:attrName>
                                            </p:attrNameLst>
                                          </p:cBhvr>
                                          <p:to>
                                            <p:strVal val="visible"/>
                                          </p:to>
                                        </p:set>
                                        <p:anim calcmode="lin" valueType="num">
                                          <p:cBhvr>
                                            <p:cTn id="55" dur="500" fill="hold"/>
                                            <p:tgtEl>
                                              <p:spTgt spid="34"/>
                                            </p:tgtEl>
                                            <p:attrNameLst>
                                              <p:attrName>ppt_w</p:attrName>
                                            </p:attrNameLst>
                                          </p:cBhvr>
                                          <p:tavLst>
                                            <p:tav tm="0">
                                              <p:val>
                                                <p:fltVal val="0"/>
                                              </p:val>
                                            </p:tav>
                                            <p:tav tm="100000">
                                              <p:val>
                                                <p:strVal val="#ppt_w"/>
                                              </p:val>
                                            </p:tav>
                                          </p:tavLst>
                                        </p:anim>
                                        <p:anim calcmode="lin" valueType="num">
                                          <p:cBhvr>
                                            <p:cTn id="56" dur="500" fill="hold"/>
                                            <p:tgtEl>
                                              <p:spTgt spid="34"/>
                                            </p:tgtEl>
                                            <p:attrNameLst>
                                              <p:attrName>ppt_h</p:attrName>
                                            </p:attrNameLst>
                                          </p:cBhvr>
                                          <p:tavLst>
                                            <p:tav tm="0">
                                              <p:val>
                                                <p:fltVal val="0"/>
                                              </p:val>
                                            </p:tav>
                                            <p:tav tm="100000">
                                              <p:val>
                                                <p:strVal val="#ppt_h"/>
                                              </p:val>
                                            </p:tav>
                                          </p:tavLst>
                                        </p:anim>
                                        <p:animEffect transition="in" filter="fade">
                                          <p:cBhvr>
                                            <p:cTn id="57" dur="500"/>
                                            <p:tgtEl>
                                              <p:spTgt spid="34"/>
                                            </p:tgtEl>
                                          </p:cBhvr>
                                        </p:animEffect>
                                      </p:childTnLst>
                                    </p:cTn>
                                  </p:par>
                                  <p:par>
                                    <p:cTn id="58" presetID="53" presetClass="entr" presetSubtype="16" fill="hold" grpId="0" nodeType="withEffect">
                                      <p:stCondLst>
                                        <p:cond delay="200"/>
                                      </p:stCondLst>
                                      <p:childTnLst>
                                        <p:set>
                                          <p:cBhvr>
                                            <p:cTn id="59" dur="1" fill="hold">
                                              <p:stCondLst>
                                                <p:cond delay="0"/>
                                              </p:stCondLst>
                                            </p:cTn>
                                            <p:tgtEl>
                                              <p:spTgt spid="35"/>
                                            </p:tgtEl>
                                            <p:attrNameLst>
                                              <p:attrName>style.visibility</p:attrName>
                                            </p:attrNameLst>
                                          </p:cBhvr>
                                          <p:to>
                                            <p:strVal val="visible"/>
                                          </p:to>
                                        </p:set>
                                        <p:anim calcmode="lin" valueType="num">
                                          <p:cBhvr>
                                            <p:cTn id="60" dur="500" fill="hold"/>
                                            <p:tgtEl>
                                              <p:spTgt spid="35"/>
                                            </p:tgtEl>
                                            <p:attrNameLst>
                                              <p:attrName>ppt_w</p:attrName>
                                            </p:attrNameLst>
                                          </p:cBhvr>
                                          <p:tavLst>
                                            <p:tav tm="0">
                                              <p:val>
                                                <p:fltVal val="0"/>
                                              </p:val>
                                            </p:tav>
                                            <p:tav tm="100000">
                                              <p:val>
                                                <p:strVal val="#ppt_w"/>
                                              </p:val>
                                            </p:tav>
                                          </p:tavLst>
                                        </p:anim>
                                        <p:anim calcmode="lin" valueType="num">
                                          <p:cBhvr>
                                            <p:cTn id="61" dur="500" fill="hold"/>
                                            <p:tgtEl>
                                              <p:spTgt spid="35"/>
                                            </p:tgtEl>
                                            <p:attrNameLst>
                                              <p:attrName>ppt_h</p:attrName>
                                            </p:attrNameLst>
                                          </p:cBhvr>
                                          <p:tavLst>
                                            <p:tav tm="0">
                                              <p:val>
                                                <p:fltVal val="0"/>
                                              </p:val>
                                            </p:tav>
                                            <p:tav tm="100000">
                                              <p:val>
                                                <p:strVal val="#ppt_h"/>
                                              </p:val>
                                            </p:tav>
                                          </p:tavLst>
                                        </p:anim>
                                        <p:animEffect transition="in" filter="fade">
                                          <p:cBhvr>
                                            <p:cTn id="62" dur="500"/>
                                            <p:tgtEl>
                                              <p:spTgt spid="35"/>
                                            </p:tgtEl>
                                          </p:cBhvr>
                                        </p:animEffect>
                                      </p:childTnLst>
                                    </p:cTn>
                                  </p:par>
                                  <p:par>
                                    <p:cTn id="63" presetID="22" presetClass="entr" presetSubtype="4" fill="hold" grpId="0" nodeType="withEffect">
                                      <p:stCondLst>
                                        <p:cond delay="0"/>
                                      </p:stCondLst>
                                      <p:iterate type="lt">
                                        <p:tmPct val="10000"/>
                                      </p:iterate>
                                      <p:childTnLst>
                                        <p:set>
                                          <p:cBhvr>
                                            <p:cTn id="64" dur="1" fill="hold">
                                              <p:stCondLst>
                                                <p:cond delay="0"/>
                                              </p:stCondLst>
                                            </p:cTn>
                                            <p:tgtEl>
                                              <p:spTgt spid="3"/>
                                            </p:tgtEl>
                                            <p:attrNameLst>
                                              <p:attrName>style.visibility</p:attrName>
                                            </p:attrNameLst>
                                          </p:cBhvr>
                                          <p:to>
                                            <p:strVal val="visible"/>
                                          </p:to>
                                        </p:set>
                                        <p:animEffect transition="in" filter="wipe(down)">
                                          <p:cBhvr>
                                            <p:cTn id="6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3" grpId="0" animBg="1"/>
          <p:bldP spid="24" grpId="0" animBg="1"/>
          <p:bldP spid="34" grpId="0" animBg="1"/>
          <p:bldP spid="35"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2879813" y="366505"/>
            <a:ext cx="338437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dirty="0">
                <a:solidFill>
                  <a:srgbClr val="333333"/>
                </a:solidFill>
                <a:latin typeface="微软雅黑" panose="020B0503020204020204" pitchFamily="34" charset="-122"/>
                <a:ea typeface="微软雅黑" panose="020B0503020204020204" pitchFamily="34" charset="-122"/>
              </a:rPr>
              <a:t>点击添加标题文字内容</a:t>
            </a:r>
          </a:p>
        </p:txBody>
      </p:sp>
      <p:cxnSp>
        <p:nvCxnSpPr>
          <p:cNvPr id="88" name="直接连接符​​ 14"/>
          <p:cNvCxnSpPr/>
          <p:nvPr/>
        </p:nvCxnSpPr>
        <p:spPr>
          <a:xfrm>
            <a:off x="2441098" y="843558"/>
            <a:ext cx="426180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5555376" y="1365457"/>
            <a:ext cx="630230" cy="630230"/>
            <a:chOff x="304800" y="673100"/>
            <a:chExt cx="4000500" cy="4000500"/>
          </a:xfrm>
          <a:effectLst>
            <a:outerShdw blurRad="444500" dist="254000" dir="8100000" algn="tr" rotWithShape="0">
              <a:prstClr val="black">
                <a:alpha val="50000"/>
              </a:prstClr>
            </a:outerShdw>
          </a:effectLst>
        </p:grpSpPr>
        <p:sp>
          <p:nvSpPr>
            <p:cNvPr id="5" name="同心圆 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prstClr val="black"/>
                </a:solidFill>
                <a:latin typeface="+mj-ea"/>
                <a:ea typeface="+mj-ea"/>
              </a:endParaRPr>
            </a:p>
          </p:txBody>
        </p:sp>
        <p:sp>
          <p:nvSpPr>
            <p:cNvPr id="6" name="椭圆 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prstClr val="black"/>
                </a:solidFill>
                <a:latin typeface="+mj-ea"/>
                <a:ea typeface="+mj-ea"/>
              </a:endParaRPr>
            </a:p>
          </p:txBody>
        </p:sp>
      </p:grpSp>
      <p:grpSp>
        <p:nvGrpSpPr>
          <p:cNvPr id="7" name="组合 6"/>
          <p:cNvGrpSpPr/>
          <p:nvPr/>
        </p:nvGrpSpPr>
        <p:grpSpPr>
          <a:xfrm>
            <a:off x="5456848" y="1816596"/>
            <a:ext cx="769476" cy="769476"/>
            <a:chOff x="1695226" y="3321784"/>
            <a:chExt cx="1250759" cy="1250759"/>
          </a:xfrm>
        </p:grpSpPr>
        <p:sp>
          <p:nvSpPr>
            <p:cNvPr id="8" name="椭圆 7"/>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4BC1DC"/>
                </a:solidFill>
                <a:latin typeface="+mj-ea"/>
                <a:ea typeface="+mj-ea"/>
              </a:endParaRPr>
            </a:p>
          </p:txBody>
        </p:sp>
        <p:sp>
          <p:nvSpPr>
            <p:cNvPr id="9" name="椭圆 8"/>
            <p:cNvSpPr/>
            <p:nvPr/>
          </p:nvSpPr>
          <p:spPr>
            <a:xfrm>
              <a:off x="1826937" y="3453495"/>
              <a:ext cx="987336" cy="987336"/>
            </a:xfrm>
            <a:prstGeom prst="ellipse">
              <a:avLst/>
            </a:prstGeom>
            <a:solidFill>
              <a:schemeClr val="accent3"/>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white"/>
                </a:solidFill>
                <a:latin typeface="+mj-ea"/>
                <a:ea typeface="+mj-ea"/>
              </a:endParaRPr>
            </a:p>
          </p:txBody>
        </p:sp>
      </p:grpSp>
      <p:grpSp>
        <p:nvGrpSpPr>
          <p:cNvPr id="10" name="组合 9"/>
          <p:cNvGrpSpPr/>
          <p:nvPr/>
        </p:nvGrpSpPr>
        <p:grpSpPr>
          <a:xfrm>
            <a:off x="5098506" y="2421767"/>
            <a:ext cx="890519" cy="890519"/>
            <a:chOff x="304800" y="673100"/>
            <a:chExt cx="4000500" cy="4000500"/>
          </a:xfrm>
          <a:effectLst>
            <a:outerShdw blurRad="444500" dist="254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prstClr val="black"/>
                </a:solidFill>
                <a:latin typeface="+mj-ea"/>
                <a:ea typeface="+mj-ea"/>
              </a:endParaRPr>
            </a:p>
          </p:txBody>
        </p:sp>
        <p:sp>
          <p:nvSpPr>
            <p:cNvPr id="12" name="椭圆 1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prstClr val="black"/>
                </a:solidFill>
                <a:latin typeface="+mj-ea"/>
                <a:ea typeface="+mj-ea"/>
              </a:endParaRPr>
            </a:p>
          </p:txBody>
        </p:sp>
      </p:grpSp>
      <p:sp>
        <p:nvSpPr>
          <p:cNvPr id="13" name="TextBox 13"/>
          <p:cNvSpPr txBox="1"/>
          <p:nvPr/>
        </p:nvSpPr>
        <p:spPr>
          <a:xfrm>
            <a:off x="6601641" y="1539146"/>
            <a:ext cx="1031051" cy="261610"/>
          </a:xfrm>
          <a:prstGeom prst="rect">
            <a:avLst/>
          </a:prstGeom>
          <a:noFill/>
        </p:spPr>
        <p:txBody>
          <a:bodyPr wrap="none" rtlCol="0">
            <a:spAutoFit/>
          </a:bodyPr>
          <a:lstStyle/>
          <a:p>
            <a:r>
              <a:rPr lang="zh-CN" altLang="en-US" sz="1100" dirty="0">
                <a:solidFill>
                  <a:srgbClr val="484848"/>
                </a:solidFill>
                <a:latin typeface="+mj-ea"/>
                <a:ea typeface="+mj-ea"/>
              </a:rPr>
              <a:t>标题内容文字</a:t>
            </a:r>
            <a:endParaRPr lang="en-US" altLang="zh-CN" sz="1100" dirty="0">
              <a:solidFill>
                <a:srgbClr val="484848"/>
              </a:solidFill>
              <a:latin typeface="+mj-ea"/>
              <a:ea typeface="+mj-ea"/>
            </a:endParaRPr>
          </a:p>
        </p:txBody>
      </p:sp>
      <p:sp>
        <p:nvSpPr>
          <p:cNvPr id="14" name="TextBox 14"/>
          <p:cNvSpPr txBox="1"/>
          <p:nvPr/>
        </p:nvSpPr>
        <p:spPr>
          <a:xfrm>
            <a:off x="6571570" y="1255861"/>
            <a:ext cx="992579" cy="307777"/>
          </a:xfrm>
          <a:prstGeom prst="rect">
            <a:avLst/>
          </a:prstGeom>
          <a:noFill/>
        </p:spPr>
        <p:txBody>
          <a:bodyPr wrap="none" rtlCol="0">
            <a:spAutoFit/>
          </a:bodyPr>
          <a:lstStyle/>
          <a:p>
            <a:r>
              <a:rPr lang="en-US" altLang="zh-CN" sz="1400" b="1" dirty="0">
                <a:solidFill>
                  <a:srgbClr val="080808"/>
                </a:solidFill>
                <a:latin typeface="+mj-ea"/>
                <a:ea typeface="+mj-ea"/>
              </a:rPr>
              <a:t>2013</a:t>
            </a:r>
            <a:r>
              <a:rPr lang="zh-CN" altLang="en-US" sz="1400" b="1" dirty="0">
                <a:solidFill>
                  <a:srgbClr val="080808"/>
                </a:solidFill>
                <a:latin typeface="+mj-ea"/>
                <a:ea typeface="+mj-ea"/>
              </a:rPr>
              <a:t>年</a:t>
            </a:r>
            <a:r>
              <a:rPr lang="en-US" altLang="zh-CN" sz="1400" b="1" dirty="0">
                <a:solidFill>
                  <a:srgbClr val="080808"/>
                </a:solidFill>
                <a:latin typeface="+mj-ea"/>
                <a:ea typeface="+mj-ea"/>
              </a:rPr>
              <a:t>5</a:t>
            </a:r>
            <a:r>
              <a:rPr lang="zh-CN" altLang="en-US" sz="1400" b="1" dirty="0">
                <a:solidFill>
                  <a:srgbClr val="080808"/>
                </a:solidFill>
                <a:latin typeface="+mj-ea"/>
                <a:ea typeface="+mj-ea"/>
              </a:rPr>
              <a:t>月</a:t>
            </a:r>
            <a:endParaRPr lang="en-US" altLang="zh-CN" sz="1400" b="1" dirty="0">
              <a:solidFill>
                <a:srgbClr val="080808"/>
              </a:solidFill>
              <a:latin typeface="+mj-ea"/>
              <a:ea typeface="+mj-ea"/>
            </a:endParaRPr>
          </a:p>
        </p:txBody>
      </p:sp>
      <p:sp>
        <p:nvSpPr>
          <p:cNvPr id="15" name="TextBox 15"/>
          <p:cNvSpPr txBox="1"/>
          <p:nvPr/>
        </p:nvSpPr>
        <p:spPr>
          <a:xfrm>
            <a:off x="6499180" y="2454156"/>
            <a:ext cx="1031051" cy="261610"/>
          </a:xfrm>
          <a:prstGeom prst="rect">
            <a:avLst/>
          </a:prstGeom>
          <a:noFill/>
        </p:spPr>
        <p:txBody>
          <a:bodyPr wrap="none" rtlCol="0">
            <a:spAutoFit/>
          </a:bodyPr>
          <a:lstStyle/>
          <a:p>
            <a:r>
              <a:rPr lang="zh-CN" altLang="en-US" sz="1100" dirty="0">
                <a:solidFill>
                  <a:srgbClr val="484848"/>
                </a:solidFill>
                <a:latin typeface="+mj-ea"/>
                <a:ea typeface="+mj-ea"/>
              </a:rPr>
              <a:t>标题内容文字</a:t>
            </a:r>
            <a:endParaRPr lang="en-US" altLang="zh-CN" sz="1100" dirty="0">
              <a:solidFill>
                <a:srgbClr val="484848"/>
              </a:solidFill>
              <a:latin typeface="+mj-ea"/>
              <a:ea typeface="+mj-ea"/>
            </a:endParaRPr>
          </a:p>
        </p:txBody>
      </p:sp>
      <p:sp>
        <p:nvSpPr>
          <p:cNvPr id="16" name="TextBox 16"/>
          <p:cNvSpPr txBox="1"/>
          <p:nvPr/>
        </p:nvSpPr>
        <p:spPr>
          <a:xfrm>
            <a:off x="6501975" y="2167305"/>
            <a:ext cx="992579" cy="307777"/>
          </a:xfrm>
          <a:prstGeom prst="rect">
            <a:avLst/>
          </a:prstGeom>
          <a:noFill/>
        </p:spPr>
        <p:txBody>
          <a:bodyPr wrap="none" rtlCol="0">
            <a:spAutoFit/>
          </a:bodyPr>
          <a:lstStyle/>
          <a:p>
            <a:r>
              <a:rPr lang="en-US" altLang="zh-CN" sz="1400" b="1" dirty="0">
                <a:solidFill>
                  <a:srgbClr val="080808"/>
                </a:solidFill>
                <a:latin typeface="+mj-ea"/>
                <a:ea typeface="+mj-ea"/>
              </a:rPr>
              <a:t>2013</a:t>
            </a:r>
            <a:r>
              <a:rPr lang="zh-CN" altLang="en-US" sz="1400" b="1" dirty="0">
                <a:solidFill>
                  <a:srgbClr val="080808"/>
                </a:solidFill>
                <a:latin typeface="+mj-ea"/>
                <a:ea typeface="+mj-ea"/>
              </a:rPr>
              <a:t>年</a:t>
            </a:r>
            <a:r>
              <a:rPr lang="en-US" altLang="zh-CN" sz="1400" b="1" dirty="0">
                <a:solidFill>
                  <a:srgbClr val="080808"/>
                </a:solidFill>
                <a:latin typeface="+mj-ea"/>
                <a:ea typeface="+mj-ea"/>
              </a:rPr>
              <a:t>8</a:t>
            </a:r>
            <a:r>
              <a:rPr lang="zh-CN" altLang="en-US" sz="1400" b="1" dirty="0">
                <a:solidFill>
                  <a:srgbClr val="080808"/>
                </a:solidFill>
                <a:latin typeface="+mj-ea"/>
                <a:ea typeface="+mj-ea"/>
              </a:rPr>
              <a:t>月</a:t>
            </a:r>
            <a:endParaRPr lang="en-US" altLang="zh-CN" sz="1400" b="1" dirty="0">
              <a:solidFill>
                <a:srgbClr val="080808"/>
              </a:solidFill>
              <a:latin typeface="+mj-ea"/>
              <a:ea typeface="+mj-ea"/>
            </a:endParaRPr>
          </a:p>
        </p:txBody>
      </p:sp>
      <p:sp>
        <p:nvSpPr>
          <p:cNvPr id="17" name="TextBox 17"/>
          <p:cNvSpPr txBox="1"/>
          <p:nvPr/>
        </p:nvSpPr>
        <p:spPr>
          <a:xfrm>
            <a:off x="6145044" y="3421886"/>
            <a:ext cx="1031051" cy="261610"/>
          </a:xfrm>
          <a:prstGeom prst="rect">
            <a:avLst/>
          </a:prstGeom>
          <a:noFill/>
        </p:spPr>
        <p:txBody>
          <a:bodyPr wrap="none" rtlCol="0">
            <a:spAutoFit/>
          </a:bodyPr>
          <a:lstStyle/>
          <a:p>
            <a:r>
              <a:rPr lang="zh-CN" altLang="en-US" sz="1100" dirty="0">
                <a:solidFill>
                  <a:srgbClr val="484848"/>
                </a:solidFill>
                <a:latin typeface="+mj-ea"/>
                <a:ea typeface="+mj-ea"/>
              </a:rPr>
              <a:t>标题内容文字</a:t>
            </a:r>
            <a:endParaRPr lang="en-US" altLang="zh-CN" sz="1100" dirty="0">
              <a:solidFill>
                <a:srgbClr val="484848"/>
              </a:solidFill>
              <a:latin typeface="+mj-ea"/>
              <a:ea typeface="+mj-ea"/>
            </a:endParaRPr>
          </a:p>
        </p:txBody>
      </p:sp>
      <p:sp>
        <p:nvSpPr>
          <p:cNvPr id="18" name="TextBox 18"/>
          <p:cNvSpPr txBox="1"/>
          <p:nvPr/>
        </p:nvSpPr>
        <p:spPr>
          <a:xfrm>
            <a:off x="6124368" y="3104121"/>
            <a:ext cx="992579" cy="307777"/>
          </a:xfrm>
          <a:prstGeom prst="rect">
            <a:avLst/>
          </a:prstGeom>
          <a:noFill/>
        </p:spPr>
        <p:txBody>
          <a:bodyPr wrap="none" rtlCol="0">
            <a:spAutoFit/>
          </a:bodyPr>
          <a:lstStyle/>
          <a:p>
            <a:r>
              <a:rPr lang="en-US" altLang="zh-CN" sz="1400" b="1" dirty="0">
                <a:solidFill>
                  <a:srgbClr val="080808"/>
                </a:solidFill>
                <a:latin typeface="+mj-ea"/>
                <a:ea typeface="+mj-ea"/>
              </a:rPr>
              <a:t>2014</a:t>
            </a:r>
            <a:r>
              <a:rPr lang="zh-CN" altLang="en-US" sz="1400" b="1" dirty="0">
                <a:solidFill>
                  <a:srgbClr val="080808"/>
                </a:solidFill>
                <a:latin typeface="+mj-ea"/>
                <a:ea typeface="+mj-ea"/>
              </a:rPr>
              <a:t>年</a:t>
            </a:r>
            <a:r>
              <a:rPr lang="en-US" altLang="zh-CN" sz="1400" b="1" dirty="0">
                <a:solidFill>
                  <a:srgbClr val="080808"/>
                </a:solidFill>
                <a:latin typeface="+mj-ea"/>
                <a:ea typeface="+mj-ea"/>
              </a:rPr>
              <a:t>4</a:t>
            </a:r>
            <a:r>
              <a:rPr lang="zh-CN" altLang="en-US" sz="1400" b="1" dirty="0">
                <a:solidFill>
                  <a:srgbClr val="080808"/>
                </a:solidFill>
                <a:latin typeface="+mj-ea"/>
                <a:ea typeface="+mj-ea"/>
              </a:rPr>
              <a:t>月</a:t>
            </a:r>
            <a:endParaRPr lang="en-US" altLang="zh-CN" sz="1400" b="1" dirty="0">
              <a:solidFill>
                <a:srgbClr val="080808"/>
              </a:solidFill>
              <a:latin typeface="+mj-ea"/>
              <a:ea typeface="+mj-ea"/>
            </a:endParaRPr>
          </a:p>
        </p:txBody>
      </p:sp>
      <p:sp>
        <p:nvSpPr>
          <p:cNvPr id="19" name="TextBox 19"/>
          <p:cNvSpPr txBox="1"/>
          <p:nvPr/>
        </p:nvSpPr>
        <p:spPr>
          <a:xfrm>
            <a:off x="4842997" y="4371950"/>
            <a:ext cx="1031051" cy="261610"/>
          </a:xfrm>
          <a:prstGeom prst="rect">
            <a:avLst/>
          </a:prstGeom>
          <a:noFill/>
        </p:spPr>
        <p:txBody>
          <a:bodyPr wrap="none" rtlCol="0">
            <a:spAutoFit/>
          </a:bodyPr>
          <a:lstStyle/>
          <a:p>
            <a:r>
              <a:rPr lang="zh-CN" altLang="en-US" sz="1100" dirty="0">
                <a:solidFill>
                  <a:srgbClr val="484848"/>
                </a:solidFill>
                <a:latin typeface="+mj-ea"/>
                <a:ea typeface="+mj-ea"/>
              </a:rPr>
              <a:t>标题内容文字</a:t>
            </a:r>
            <a:endParaRPr lang="en-US" altLang="zh-CN" sz="1100" dirty="0">
              <a:solidFill>
                <a:srgbClr val="484848"/>
              </a:solidFill>
              <a:latin typeface="+mj-ea"/>
              <a:ea typeface="+mj-ea"/>
            </a:endParaRPr>
          </a:p>
        </p:txBody>
      </p:sp>
      <p:sp>
        <p:nvSpPr>
          <p:cNvPr id="20" name="TextBox 20"/>
          <p:cNvSpPr txBox="1"/>
          <p:nvPr/>
        </p:nvSpPr>
        <p:spPr>
          <a:xfrm>
            <a:off x="4846614" y="3999040"/>
            <a:ext cx="992579" cy="307777"/>
          </a:xfrm>
          <a:prstGeom prst="rect">
            <a:avLst/>
          </a:prstGeom>
          <a:noFill/>
        </p:spPr>
        <p:txBody>
          <a:bodyPr wrap="none" rtlCol="0">
            <a:spAutoFit/>
          </a:bodyPr>
          <a:lstStyle/>
          <a:p>
            <a:r>
              <a:rPr lang="en-US" altLang="zh-CN" sz="1400" b="1" dirty="0">
                <a:solidFill>
                  <a:srgbClr val="080808"/>
                </a:solidFill>
                <a:latin typeface="+mj-ea"/>
                <a:ea typeface="+mj-ea"/>
              </a:rPr>
              <a:t>2014</a:t>
            </a:r>
            <a:r>
              <a:rPr lang="zh-CN" altLang="en-US" sz="1400" b="1" dirty="0">
                <a:solidFill>
                  <a:srgbClr val="080808"/>
                </a:solidFill>
                <a:latin typeface="+mj-ea"/>
                <a:ea typeface="+mj-ea"/>
              </a:rPr>
              <a:t>年</a:t>
            </a:r>
            <a:r>
              <a:rPr lang="en-US" altLang="zh-CN" sz="1400" b="1" dirty="0">
                <a:solidFill>
                  <a:srgbClr val="080808"/>
                </a:solidFill>
                <a:latin typeface="+mj-ea"/>
                <a:ea typeface="+mj-ea"/>
              </a:rPr>
              <a:t>5</a:t>
            </a:r>
            <a:r>
              <a:rPr lang="zh-CN" altLang="en-US" sz="1400" b="1" dirty="0">
                <a:solidFill>
                  <a:srgbClr val="080808"/>
                </a:solidFill>
                <a:latin typeface="+mj-ea"/>
                <a:ea typeface="+mj-ea"/>
              </a:rPr>
              <a:t>月</a:t>
            </a:r>
            <a:endParaRPr lang="en-US" altLang="zh-CN" sz="1400" b="1" dirty="0">
              <a:solidFill>
                <a:srgbClr val="080808"/>
              </a:solidFill>
              <a:latin typeface="+mj-ea"/>
              <a:ea typeface="+mj-ea"/>
            </a:endParaRPr>
          </a:p>
        </p:txBody>
      </p:sp>
      <p:sp>
        <p:nvSpPr>
          <p:cNvPr id="21" name="TextBox 21"/>
          <p:cNvSpPr txBox="1"/>
          <p:nvPr/>
        </p:nvSpPr>
        <p:spPr>
          <a:xfrm>
            <a:off x="1721464" y="3867629"/>
            <a:ext cx="1031051" cy="261610"/>
          </a:xfrm>
          <a:prstGeom prst="rect">
            <a:avLst/>
          </a:prstGeom>
          <a:noFill/>
        </p:spPr>
        <p:txBody>
          <a:bodyPr wrap="none" rtlCol="0">
            <a:spAutoFit/>
          </a:bodyPr>
          <a:lstStyle/>
          <a:p>
            <a:r>
              <a:rPr lang="zh-CN" altLang="en-US" sz="1100" dirty="0">
                <a:solidFill>
                  <a:srgbClr val="484848"/>
                </a:solidFill>
                <a:latin typeface="+mj-ea"/>
                <a:ea typeface="+mj-ea"/>
              </a:rPr>
              <a:t>标题内容文字</a:t>
            </a:r>
            <a:endParaRPr lang="en-US" altLang="zh-CN" sz="1100" dirty="0">
              <a:solidFill>
                <a:srgbClr val="484848"/>
              </a:solidFill>
              <a:latin typeface="+mj-ea"/>
              <a:ea typeface="+mj-ea"/>
            </a:endParaRPr>
          </a:p>
        </p:txBody>
      </p:sp>
      <p:sp>
        <p:nvSpPr>
          <p:cNvPr id="22" name="TextBox 22"/>
          <p:cNvSpPr txBox="1"/>
          <p:nvPr/>
        </p:nvSpPr>
        <p:spPr>
          <a:xfrm>
            <a:off x="1680237" y="3481167"/>
            <a:ext cx="1082348" cy="307777"/>
          </a:xfrm>
          <a:prstGeom prst="rect">
            <a:avLst/>
          </a:prstGeom>
          <a:noFill/>
        </p:spPr>
        <p:txBody>
          <a:bodyPr wrap="none" rtlCol="0">
            <a:spAutoFit/>
          </a:bodyPr>
          <a:lstStyle/>
          <a:p>
            <a:r>
              <a:rPr lang="en-US" altLang="zh-CN" sz="1400" b="1" dirty="0">
                <a:solidFill>
                  <a:srgbClr val="080808"/>
                </a:solidFill>
                <a:latin typeface="+mj-ea"/>
                <a:ea typeface="+mj-ea"/>
              </a:rPr>
              <a:t>2014</a:t>
            </a:r>
            <a:r>
              <a:rPr lang="zh-CN" altLang="en-US" sz="1400" b="1" dirty="0">
                <a:solidFill>
                  <a:srgbClr val="080808"/>
                </a:solidFill>
                <a:latin typeface="+mj-ea"/>
                <a:ea typeface="+mj-ea"/>
              </a:rPr>
              <a:t>年</a:t>
            </a:r>
            <a:r>
              <a:rPr lang="en-US" altLang="zh-CN" sz="1400" b="1" dirty="0">
                <a:solidFill>
                  <a:srgbClr val="080808"/>
                </a:solidFill>
                <a:latin typeface="+mj-ea"/>
                <a:ea typeface="+mj-ea"/>
              </a:rPr>
              <a:t>12</a:t>
            </a:r>
            <a:r>
              <a:rPr lang="zh-CN" altLang="en-US" sz="1400" b="1" dirty="0">
                <a:solidFill>
                  <a:srgbClr val="080808"/>
                </a:solidFill>
                <a:latin typeface="+mj-ea"/>
                <a:ea typeface="+mj-ea"/>
              </a:rPr>
              <a:t>月</a:t>
            </a:r>
            <a:endParaRPr lang="en-US" altLang="zh-CN" sz="1400" b="1" dirty="0">
              <a:solidFill>
                <a:srgbClr val="080808"/>
              </a:solidFill>
              <a:latin typeface="+mj-ea"/>
              <a:ea typeface="+mj-ea"/>
            </a:endParaRPr>
          </a:p>
        </p:txBody>
      </p:sp>
      <p:sp>
        <p:nvSpPr>
          <p:cNvPr id="23" name="TextBox 23"/>
          <p:cNvSpPr txBox="1"/>
          <p:nvPr/>
        </p:nvSpPr>
        <p:spPr>
          <a:xfrm>
            <a:off x="1199320" y="1924839"/>
            <a:ext cx="1031051" cy="261610"/>
          </a:xfrm>
          <a:prstGeom prst="rect">
            <a:avLst/>
          </a:prstGeom>
          <a:noFill/>
        </p:spPr>
        <p:txBody>
          <a:bodyPr wrap="none" rtlCol="0">
            <a:spAutoFit/>
          </a:bodyPr>
          <a:lstStyle/>
          <a:p>
            <a:r>
              <a:rPr lang="zh-CN" altLang="en-US" sz="1100" dirty="0">
                <a:solidFill>
                  <a:srgbClr val="484848"/>
                </a:solidFill>
                <a:latin typeface="+mj-ea"/>
                <a:ea typeface="+mj-ea"/>
              </a:rPr>
              <a:t>标题内容文字</a:t>
            </a:r>
            <a:endParaRPr lang="en-US" altLang="zh-CN" sz="1100" dirty="0">
              <a:solidFill>
                <a:srgbClr val="484848"/>
              </a:solidFill>
              <a:latin typeface="+mj-ea"/>
              <a:ea typeface="+mj-ea"/>
            </a:endParaRPr>
          </a:p>
        </p:txBody>
      </p:sp>
      <p:sp>
        <p:nvSpPr>
          <p:cNvPr id="24" name="TextBox 24"/>
          <p:cNvSpPr txBox="1"/>
          <p:nvPr/>
        </p:nvSpPr>
        <p:spPr>
          <a:xfrm>
            <a:off x="1194321" y="1571802"/>
            <a:ext cx="992579" cy="307777"/>
          </a:xfrm>
          <a:prstGeom prst="rect">
            <a:avLst/>
          </a:prstGeom>
          <a:noFill/>
        </p:spPr>
        <p:txBody>
          <a:bodyPr wrap="none" rtlCol="0">
            <a:spAutoFit/>
          </a:bodyPr>
          <a:lstStyle/>
          <a:p>
            <a:r>
              <a:rPr lang="en-US" altLang="zh-CN" sz="1400" b="1" dirty="0" smtClean="0">
                <a:solidFill>
                  <a:srgbClr val="080808"/>
                </a:solidFill>
                <a:latin typeface="+mj-ea"/>
                <a:ea typeface="+mj-ea"/>
              </a:rPr>
              <a:t>201X</a:t>
            </a:r>
            <a:r>
              <a:rPr lang="zh-CN" altLang="en-US" sz="1400" b="1" dirty="0" smtClean="0">
                <a:solidFill>
                  <a:srgbClr val="080808"/>
                </a:solidFill>
                <a:latin typeface="+mj-ea"/>
                <a:ea typeface="+mj-ea"/>
              </a:rPr>
              <a:t>年</a:t>
            </a:r>
            <a:r>
              <a:rPr lang="en-US" altLang="zh-CN" sz="1400" b="1" dirty="0">
                <a:solidFill>
                  <a:srgbClr val="080808"/>
                </a:solidFill>
                <a:latin typeface="+mj-ea"/>
                <a:ea typeface="+mj-ea"/>
              </a:rPr>
              <a:t>2</a:t>
            </a:r>
            <a:r>
              <a:rPr lang="zh-CN" altLang="en-US" sz="1400" b="1" dirty="0">
                <a:solidFill>
                  <a:srgbClr val="080808"/>
                </a:solidFill>
                <a:latin typeface="+mj-ea"/>
                <a:ea typeface="+mj-ea"/>
              </a:rPr>
              <a:t>月</a:t>
            </a:r>
            <a:endParaRPr lang="en-US" altLang="zh-CN" sz="1400" b="1" dirty="0">
              <a:solidFill>
                <a:srgbClr val="080808"/>
              </a:solidFill>
              <a:latin typeface="+mj-ea"/>
              <a:ea typeface="+mj-ea"/>
            </a:endParaRPr>
          </a:p>
        </p:txBody>
      </p:sp>
      <p:cxnSp>
        <p:nvCxnSpPr>
          <p:cNvPr id="25" name="直接连接符 24"/>
          <p:cNvCxnSpPr/>
          <p:nvPr/>
        </p:nvCxnSpPr>
        <p:spPr>
          <a:xfrm flipV="1">
            <a:off x="6568909" y="1255863"/>
            <a:ext cx="0" cy="54489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H="1" flipV="1">
            <a:off x="6119428" y="3104122"/>
            <a:ext cx="4076" cy="61975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flipV="1">
            <a:off x="6499180" y="2239313"/>
            <a:ext cx="3324" cy="620469"/>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V="1">
            <a:off x="4842996" y="3999040"/>
            <a:ext cx="8518" cy="66095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V="1">
            <a:off x="1675337" y="3421886"/>
            <a:ext cx="4901" cy="73404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V="1">
            <a:off x="1187624" y="1539147"/>
            <a:ext cx="0" cy="782048"/>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31" name="组合 30"/>
          <p:cNvGrpSpPr/>
          <p:nvPr/>
        </p:nvGrpSpPr>
        <p:grpSpPr>
          <a:xfrm>
            <a:off x="4400031" y="2859783"/>
            <a:ext cx="984394" cy="984394"/>
            <a:chOff x="1695226" y="3321784"/>
            <a:chExt cx="1250759" cy="1250759"/>
          </a:xfrm>
        </p:grpSpPr>
        <p:sp>
          <p:nvSpPr>
            <p:cNvPr id="32" name="椭圆 31"/>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4BC1DC"/>
                </a:solidFill>
                <a:latin typeface="+mj-ea"/>
                <a:ea typeface="+mj-ea"/>
              </a:endParaRPr>
            </a:p>
          </p:txBody>
        </p:sp>
        <p:sp>
          <p:nvSpPr>
            <p:cNvPr id="33" name="椭圆 32"/>
            <p:cNvSpPr/>
            <p:nvPr/>
          </p:nvSpPr>
          <p:spPr>
            <a:xfrm>
              <a:off x="1826937" y="3453495"/>
              <a:ext cx="987336" cy="987336"/>
            </a:xfrm>
            <a:prstGeom prst="ellipse">
              <a:avLst/>
            </a:prstGeom>
            <a:solidFill>
              <a:schemeClr val="accent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white"/>
                </a:solidFill>
                <a:latin typeface="+mj-ea"/>
                <a:ea typeface="+mj-ea"/>
              </a:endParaRPr>
            </a:p>
          </p:txBody>
        </p:sp>
      </p:grpSp>
      <p:grpSp>
        <p:nvGrpSpPr>
          <p:cNvPr id="34" name="组合 33"/>
          <p:cNvGrpSpPr/>
          <p:nvPr/>
        </p:nvGrpSpPr>
        <p:grpSpPr>
          <a:xfrm>
            <a:off x="3305965" y="2499743"/>
            <a:ext cx="1360493" cy="1360493"/>
            <a:chOff x="304800" y="673100"/>
            <a:chExt cx="4000500" cy="4000500"/>
          </a:xfrm>
          <a:effectLst>
            <a:outerShdw blurRad="444500" dist="2540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black"/>
                </a:solidFill>
                <a:latin typeface="+mj-ea"/>
                <a:ea typeface="+mj-ea"/>
              </a:endParaRPr>
            </a:p>
          </p:txBody>
        </p:sp>
        <p:sp>
          <p:nvSpPr>
            <p:cNvPr id="36" name="椭圆 3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white"/>
                </a:solidFill>
                <a:latin typeface="+mj-ea"/>
                <a:ea typeface="+mj-ea"/>
              </a:endParaRPr>
            </a:p>
          </p:txBody>
        </p:sp>
      </p:grpSp>
      <p:grpSp>
        <p:nvGrpSpPr>
          <p:cNvPr id="37" name="组合 36"/>
          <p:cNvGrpSpPr/>
          <p:nvPr/>
        </p:nvGrpSpPr>
        <p:grpSpPr>
          <a:xfrm>
            <a:off x="2777577" y="1317475"/>
            <a:ext cx="1625118" cy="1625118"/>
            <a:chOff x="1695226" y="3321784"/>
            <a:chExt cx="1250759" cy="1250759"/>
          </a:xfrm>
        </p:grpSpPr>
        <p:sp>
          <p:nvSpPr>
            <p:cNvPr id="38" name="椭圆 37"/>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4BC1DC"/>
                </a:solidFill>
                <a:latin typeface="+mj-ea"/>
                <a:ea typeface="+mj-ea"/>
              </a:endParaRPr>
            </a:p>
          </p:txBody>
        </p:sp>
        <p:sp>
          <p:nvSpPr>
            <p:cNvPr id="39" name="椭圆 38"/>
            <p:cNvSpPr/>
            <p:nvPr/>
          </p:nvSpPr>
          <p:spPr>
            <a:xfrm>
              <a:off x="1826937" y="3453495"/>
              <a:ext cx="987336" cy="987336"/>
            </a:xfrm>
            <a:prstGeom prst="ellipse">
              <a:avLst/>
            </a:prstGeom>
            <a:solidFill>
              <a:schemeClr val="accent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white"/>
                </a:solidFill>
                <a:latin typeface="+mj-ea"/>
                <a:ea typeface="+mj-ea"/>
              </a:endParaRPr>
            </a:p>
          </p:txBody>
        </p:sp>
      </p:grpSp>
    </p:spTree>
    <p:extLst>
      <p:ext uri="{BB962C8B-B14F-4D97-AF65-F5344CB8AC3E}">
        <p14:creationId xmlns:p14="http://schemas.microsoft.com/office/powerpoint/2010/main" val="1866027756"/>
      </p:ext>
    </p:extLst>
  </p:cSld>
  <p:clrMapOvr>
    <a:masterClrMapping/>
  </p:clrMapOvr>
  <mc:AlternateContent xmlns:mc="http://schemas.openxmlformats.org/markup-compatibility/2006" xmlns:p14="http://schemas.microsoft.com/office/powerpoint/2010/main">
    <mc:Choice Requires="p14">
      <p:transition p14:dur="10" advClick="0" advTm="5000">
        <p:random/>
      </p:transition>
    </mc:Choice>
    <mc:Fallback xmlns="">
      <p:transition advClick="0" advTm="5000">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0000">
                                          <p:cBhvr additive="base">
                                            <p:cTn id="7" dur="500" fill="hold"/>
                                            <p:tgtEl>
                                              <p:spTgt spid="4"/>
                                            </p:tgtEl>
                                            <p:attrNameLst>
                                              <p:attrName>ppt_x</p:attrName>
                                            </p:attrNameLst>
                                          </p:cBhvr>
                                          <p:tavLst>
                                            <p:tav tm="0">
                                              <p:val>
                                                <p:strVal val="#ppt_x"/>
                                              </p:val>
                                            </p:tav>
                                            <p:tav tm="100000">
                                              <p:val>
                                                <p:strVal val="#ppt_x"/>
                                              </p:val>
                                            </p:tav>
                                          </p:tavLst>
                                        </p:anim>
                                        <p:anim calcmode="lin" valueType="num" p14:bounceEnd="40000">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8"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p:tgtEl>
                                              <p:spTgt spid="13"/>
                                            </p:tgtEl>
                                            <p:attrNameLst>
                                              <p:attrName>ppt_x</p:attrName>
                                            </p:attrNameLst>
                                          </p:cBhvr>
                                          <p:tavLst>
                                            <p:tav tm="0">
                                              <p:val>
                                                <p:strVal val="#ppt_x-#ppt_w*1.125000"/>
                                              </p:val>
                                            </p:tav>
                                            <p:tav tm="100000">
                                              <p:val>
                                                <p:strVal val="#ppt_x"/>
                                              </p:val>
                                            </p:tav>
                                          </p:tavLst>
                                        </p:anim>
                                        <p:animEffect transition="in" filter="wipe(right)">
                                          <p:cBhvr>
                                            <p:cTn id="13" dur="500"/>
                                            <p:tgtEl>
                                              <p:spTgt spid="13"/>
                                            </p:tgtEl>
                                          </p:cBhvr>
                                        </p:animEffect>
                                      </p:childTnLst>
                                    </p:cTn>
                                  </p:par>
                                  <p:par>
                                    <p:cTn id="14" presetID="12" presetClass="entr" presetSubtype="8"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additive="base">
                                            <p:cTn id="16" dur="500"/>
                                            <p:tgtEl>
                                              <p:spTgt spid="14"/>
                                            </p:tgtEl>
                                            <p:attrNameLst>
                                              <p:attrName>ppt_x</p:attrName>
                                            </p:attrNameLst>
                                          </p:cBhvr>
                                          <p:tavLst>
                                            <p:tav tm="0">
                                              <p:val>
                                                <p:strVal val="#ppt_x-#ppt_w*1.125000"/>
                                              </p:val>
                                            </p:tav>
                                            <p:tav tm="100000">
                                              <p:val>
                                                <p:strVal val="#ppt_x"/>
                                              </p:val>
                                            </p:tav>
                                          </p:tavLst>
                                        </p:anim>
                                        <p:animEffect transition="in" filter="wipe(right)">
                                          <p:cBhvr>
                                            <p:cTn id="17" dur="500"/>
                                            <p:tgtEl>
                                              <p:spTgt spid="14"/>
                                            </p:tgtEl>
                                          </p:cBhvr>
                                        </p:animEffect>
                                      </p:childTnLst>
                                    </p:cTn>
                                  </p:par>
                                  <p:par>
                                    <p:cTn id="18" presetID="12" presetClass="entr" presetSubtype="8" fill="hold" nodeType="withEffect">
                                      <p:stCondLst>
                                        <p:cond delay="0"/>
                                      </p:stCondLst>
                                      <p:childTnLst>
                                        <p:set>
                                          <p:cBhvr>
                                            <p:cTn id="19" dur="1" fill="hold">
                                              <p:stCondLst>
                                                <p:cond delay="0"/>
                                              </p:stCondLst>
                                            </p:cTn>
                                            <p:tgtEl>
                                              <p:spTgt spid="25"/>
                                            </p:tgtEl>
                                            <p:attrNameLst>
                                              <p:attrName>style.visibility</p:attrName>
                                            </p:attrNameLst>
                                          </p:cBhvr>
                                          <p:to>
                                            <p:strVal val="visible"/>
                                          </p:to>
                                        </p:set>
                                        <p:anim calcmode="lin" valueType="num">
                                          <p:cBhvr additive="base">
                                            <p:cTn id="20" dur="500"/>
                                            <p:tgtEl>
                                              <p:spTgt spid="25"/>
                                            </p:tgtEl>
                                            <p:attrNameLst>
                                              <p:attrName>ppt_x</p:attrName>
                                            </p:attrNameLst>
                                          </p:cBhvr>
                                          <p:tavLst>
                                            <p:tav tm="0">
                                              <p:val>
                                                <p:strVal val="#ppt_x-#ppt_w*1.125000"/>
                                              </p:val>
                                            </p:tav>
                                            <p:tav tm="100000">
                                              <p:val>
                                                <p:strVal val="#ppt_x"/>
                                              </p:val>
                                            </p:tav>
                                          </p:tavLst>
                                        </p:anim>
                                        <p:animEffect transition="in" filter="wipe(right)">
                                          <p:cBhvr>
                                            <p:cTn id="21" dur="500"/>
                                            <p:tgtEl>
                                              <p:spTgt spid="25"/>
                                            </p:tgtEl>
                                          </p:cBhvr>
                                        </p:animEffect>
                                      </p:childTnLst>
                                    </p:cTn>
                                  </p:par>
                                </p:childTnLst>
                              </p:cTn>
                            </p:par>
                            <p:par>
                              <p:cTn id="22" fill="hold">
                                <p:stCondLst>
                                  <p:cond delay="1000"/>
                                </p:stCondLst>
                                <p:childTnLst>
                                  <p:par>
                                    <p:cTn id="23" presetID="2" presetClass="entr" presetSubtype="4" fill="hold" nodeType="afterEffect" p14:presetBounceEnd="40000">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14:bounceEnd="40000">
                                          <p:cBhvr additive="base">
                                            <p:cTn id="25" dur="500" fill="hold"/>
                                            <p:tgtEl>
                                              <p:spTgt spid="7"/>
                                            </p:tgtEl>
                                            <p:attrNameLst>
                                              <p:attrName>ppt_x</p:attrName>
                                            </p:attrNameLst>
                                          </p:cBhvr>
                                          <p:tavLst>
                                            <p:tav tm="0">
                                              <p:val>
                                                <p:strVal val="#ppt_x"/>
                                              </p:val>
                                            </p:tav>
                                            <p:tav tm="100000">
                                              <p:val>
                                                <p:strVal val="#ppt_x"/>
                                              </p:val>
                                            </p:tav>
                                          </p:tavLst>
                                        </p:anim>
                                        <p:anim calcmode="lin" valueType="num" p14:bounceEnd="40000">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12" presetClass="entr" presetSubtype="8"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additive="base">
                                            <p:cTn id="30" dur="500"/>
                                            <p:tgtEl>
                                              <p:spTgt spid="16"/>
                                            </p:tgtEl>
                                            <p:attrNameLst>
                                              <p:attrName>ppt_x</p:attrName>
                                            </p:attrNameLst>
                                          </p:cBhvr>
                                          <p:tavLst>
                                            <p:tav tm="0">
                                              <p:val>
                                                <p:strVal val="#ppt_x-#ppt_w*1.125000"/>
                                              </p:val>
                                            </p:tav>
                                            <p:tav tm="100000">
                                              <p:val>
                                                <p:strVal val="#ppt_x"/>
                                              </p:val>
                                            </p:tav>
                                          </p:tavLst>
                                        </p:anim>
                                        <p:animEffect transition="in" filter="wipe(right)">
                                          <p:cBhvr>
                                            <p:cTn id="31" dur="500"/>
                                            <p:tgtEl>
                                              <p:spTgt spid="16"/>
                                            </p:tgtEl>
                                          </p:cBhvr>
                                        </p:animEffect>
                                      </p:childTnLst>
                                    </p:cTn>
                                  </p:par>
                                  <p:par>
                                    <p:cTn id="32" presetID="12" presetClass="entr" presetSubtype="8" fill="hold" grpId="0" nodeType="with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additive="base">
                                            <p:cTn id="34" dur="500"/>
                                            <p:tgtEl>
                                              <p:spTgt spid="15"/>
                                            </p:tgtEl>
                                            <p:attrNameLst>
                                              <p:attrName>ppt_x</p:attrName>
                                            </p:attrNameLst>
                                          </p:cBhvr>
                                          <p:tavLst>
                                            <p:tav tm="0">
                                              <p:val>
                                                <p:strVal val="#ppt_x-#ppt_w*1.125000"/>
                                              </p:val>
                                            </p:tav>
                                            <p:tav tm="100000">
                                              <p:val>
                                                <p:strVal val="#ppt_x"/>
                                              </p:val>
                                            </p:tav>
                                          </p:tavLst>
                                        </p:anim>
                                        <p:animEffect transition="in" filter="wipe(right)">
                                          <p:cBhvr>
                                            <p:cTn id="35" dur="500"/>
                                            <p:tgtEl>
                                              <p:spTgt spid="15"/>
                                            </p:tgtEl>
                                          </p:cBhvr>
                                        </p:animEffect>
                                      </p:childTnLst>
                                    </p:cTn>
                                  </p:par>
                                  <p:par>
                                    <p:cTn id="36" presetID="12" presetClass="entr" presetSubtype="8" fill="hold" nodeType="withEffect">
                                      <p:stCondLst>
                                        <p:cond delay="0"/>
                                      </p:stCondLst>
                                      <p:childTnLst>
                                        <p:set>
                                          <p:cBhvr>
                                            <p:cTn id="37" dur="1" fill="hold">
                                              <p:stCondLst>
                                                <p:cond delay="0"/>
                                              </p:stCondLst>
                                            </p:cTn>
                                            <p:tgtEl>
                                              <p:spTgt spid="27"/>
                                            </p:tgtEl>
                                            <p:attrNameLst>
                                              <p:attrName>style.visibility</p:attrName>
                                            </p:attrNameLst>
                                          </p:cBhvr>
                                          <p:to>
                                            <p:strVal val="visible"/>
                                          </p:to>
                                        </p:set>
                                        <p:anim calcmode="lin" valueType="num">
                                          <p:cBhvr additive="base">
                                            <p:cTn id="38" dur="500"/>
                                            <p:tgtEl>
                                              <p:spTgt spid="27"/>
                                            </p:tgtEl>
                                            <p:attrNameLst>
                                              <p:attrName>ppt_x</p:attrName>
                                            </p:attrNameLst>
                                          </p:cBhvr>
                                          <p:tavLst>
                                            <p:tav tm="0">
                                              <p:val>
                                                <p:strVal val="#ppt_x-#ppt_w*1.125000"/>
                                              </p:val>
                                            </p:tav>
                                            <p:tav tm="100000">
                                              <p:val>
                                                <p:strVal val="#ppt_x"/>
                                              </p:val>
                                            </p:tav>
                                          </p:tavLst>
                                        </p:anim>
                                        <p:animEffect transition="in" filter="wipe(right)">
                                          <p:cBhvr>
                                            <p:cTn id="39" dur="500"/>
                                            <p:tgtEl>
                                              <p:spTgt spid="27"/>
                                            </p:tgtEl>
                                          </p:cBhvr>
                                        </p:animEffect>
                                      </p:childTnLst>
                                    </p:cTn>
                                  </p:par>
                                </p:childTnLst>
                              </p:cTn>
                            </p:par>
                            <p:par>
                              <p:cTn id="40" fill="hold">
                                <p:stCondLst>
                                  <p:cond delay="2000"/>
                                </p:stCondLst>
                                <p:childTnLst>
                                  <p:par>
                                    <p:cTn id="41" presetID="2" presetClass="entr" presetSubtype="4" fill="hold" nodeType="afterEffect" p14:presetBounceEnd="40000">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14:bounceEnd="40000">
                                          <p:cBhvr additive="base">
                                            <p:cTn id="43" dur="500" fill="hold"/>
                                            <p:tgtEl>
                                              <p:spTgt spid="10"/>
                                            </p:tgtEl>
                                            <p:attrNameLst>
                                              <p:attrName>ppt_x</p:attrName>
                                            </p:attrNameLst>
                                          </p:cBhvr>
                                          <p:tavLst>
                                            <p:tav tm="0">
                                              <p:val>
                                                <p:strVal val="#ppt_x"/>
                                              </p:val>
                                            </p:tav>
                                            <p:tav tm="100000">
                                              <p:val>
                                                <p:strVal val="#ppt_x"/>
                                              </p:val>
                                            </p:tav>
                                          </p:tavLst>
                                        </p:anim>
                                        <p:anim calcmode="lin" valueType="num" p14:bounceEnd="40000">
                                          <p:cBhvr additive="base">
                                            <p:cTn id="44" dur="500" fill="hold"/>
                                            <p:tgtEl>
                                              <p:spTgt spid="10"/>
                                            </p:tgtEl>
                                            <p:attrNameLst>
                                              <p:attrName>ppt_y</p:attrName>
                                            </p:attrNameLst>
                                          </p:cBhvr>
                                          <p:tavLst>
                                            <p:tav tm="0">
                                              <p:val>
                                                <p:strVal val="1+#ppt_h/2"/>
                                              </p:val>
                                            </p:tav>
                                            <p:tav tm="100000">
                                              <p:val>
                                                <p:strVal val="#ppt_y"/>
                                              </p:val>
                                            </p:tav>
                                          </p:tavLst>
                                        </p:anim>
                                      </p:childTnLst>
                                    </p:cTn>
                                  </p:par>
                                </p:childTnLst>
                              </p:cTn>
                            </p:par>
                            <p:par>
                              <p:cTn id="45" fill="hold">
                                <p:stCondLst>
                                  <p:cond delay="2500"/>
                                </p:stCondLst>
                                <p:childTnLst>
                                  <p:par>
                                    <p:cTn id="46" presetID="12" presetClass="entr" presetSubtype="8"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500"/>
                                            <p:tgtEl>
                                              <p:spTgt spid="17"/>
                                            </p:tgtEl>
                                            <p:attrNameLst>
                                              <p:attrName>ppt_x</p:attrName>
                                            </p:attrNameLst>
                                          </p:cBhvr>
                                          <p:tavLst>
                                            <p:tav tm="0">
                                              <p:val>
                                                <p:strVal val="#ppt_x-#ppt_w*1.125000"/>
                                              </p:val>
                                            </p:tav>
                                            <p:tav tm="100000">
                                              <p:val>
                                                <p:strVal val="#ppt_x"/>
                                              </p:val>
                                            </p:tav>
                                          </p:tavLst>
                                        </p:anim>
                                        <p:animEffect transition="in" filter="wipe(right)">
                                          <p:cBhvr>
                                            <p:cTn id="49" dur="500"/>
                                            <p:tgtEl>
                                              <p:spTgt spid="17"/>
                                            </p:tgtEl>
                                          </p:cBhvr>
                                        </p:animEffect>
                                      </p:childTnLst>
                                    </p:cTn>
                                  </p:par>
                                  <p:par>
                                    <p:cTn id="50" presetID="12" presetClass="entr" presetSubtype="8" fill="hold" grpId="0" nodeType="with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500"/>
                                            <p:tgtEl>
                                              <p:spTgt spid="18"/>
                                            </p:tgtEl>
                                            <p:attrNameLst>
                                              <p:attrName>ppt_x</p:attrName>
                                            </p:attrNameLst>
                                          </p:cBhvr>
                                          <p:tavLst>
                                            <p:tav tm="0">
                                              <p:val>
                                                <p:strVal val="#ppt_x-#ppt_w*1.125000"/>
                                              </p:val>
                                            </p:tav>
                                            <p:tav tm="100000">
                                              <p:val>
                                                <p:strVal val="#ppt_x"/>
                                              </p:val>
                                            </p:tav>
                                          </p:tavLst>
                                        </p:anim>
                                        <p:animEffect transition="in" filter="wipe(right)">
                                          <p:cBhvr>
                                            <p:cTn id="53" dur="500"/>
                                            <p:tgtEl>
                                              <p:spTgt spid="18"/>
                                            </p:tgtEl>
                                          </p:cBhvr>
                                        </p:animEffect>
                                      </p:childTnLst>
                                    </p:cTn>
                                  </p:par>
                                  <p:par>
                                    <p:cTn id="54" presetID="12" presetClass="entr" presetSubtype="8" fill="hold" nodeType="withEffect">
                                      <p:stCondLst>
                                        <p:cond delay="0"/>
                                      </p:stCondLst>
                                      <p:childTnLst>
                                        <p:set>
                                          <p:cBhvr>
                                            <p:cTn id="55" dur="1" fill="hold">
                                              <p:stCondLst>
                                                <p:cond delay="0"/>
                                              </p:stCondLst>
                                            </p:cTn>
                                            <p:tgtEl>
                                              <p:spTgt spid="26"/>
                                            </p:tgtEl>
                                            <p:attrNameLst>
                                              <p:attrName>style.visibility</p:attrName>
                                            </p:attrNameLst>
                                          </p:cBhvr>
                                          <p:to>
                                            <p:strVal val="visible"/>
                                          </p:to>
                                        </p:set>
                                        <p:anim calcmode="lin" valueType="num">
                                          <p:cBhvr additive="base">
                                            <p:cTn id="56" dur="500"/>
                                            <p:tgtEl>
                                              <p:spTgt spid="26"/>
                                            </p:tgtEl>
                                            <p:attrNameLst>
                                              <p:attrName>ppt_x</p:attrName>
                                            </p:attrNameLst>
                                          </p:cBhvr>
                                          <p:tavLst>
                                            <p:tav tm="0">
                                              <p:val>
                                                <p:strVal val="#ppt_x-#ppt_w*1.125000"/>
                                              </p:val>
                                            </p:tav>
                                            <p:tav tm="100000">
                                              <p:val>
                                                <p:strVal val="#ppt_x"/>
                                              </p:val>
                                            </p:tav>
                                          </p:tavLst>
                                        </p:anim>
                                        <p:animEffect transition="in" filter="wipe(right)">
                                          <p:cBhvr>
                                            <p:cTn id="57" dur="500"/>
                                            <p:tgtEl>
                                              <p:spTgt spid="26"/>
                                            </p:tgtEl>
                                          </p:cBhvr>
                                        </p:animEffect>
                                      </p:childTnLst>
                                    </p:cTn>
                                  </p:par>
                                </p:childTnLst>
                              </p:cTn>
                            </p:par>
                            <p:par>
                              <p:cTn id="58" fill="hold">
                                <p:stCondLst>
                                  <p:cond delay="3000"/>
                                </p:stCondLst>
                                <p:childTnLst>
                                  <p:par>
                                    <p:cTn id="59" presetID="2" presetClass="entr" presetSubtype="4" fill="hold" nodeType="afterEffect" p14:presetBounceEnd="40000">
                                      <p:stCondLst>
                                        <p:cond delay="0"/>
                                      </p:stCondLst>
                                      <p:childTnLst>
                                        <p:set>
                                          <p:cBhvr>
                                            <p:cTn id="60" dur="1" fill="hold">
                                              <p:stCondLst>
                                                <p:cond delay="0"/>
                                              </p:stCondLst>
                                            </p:cTn>
                                            <p:tgtEl>
                                              <p:spTgt spid="31"/>
                                            </p:tgtEl>
                                            <p:attrNameLst>
                                              <p:attrName>style.visibility</p:attrName>
                                            </p:attrNameLst>
                                          </p:cBhvr>
                                          <p:to>
                                            <p:strVal val="visible"/>
                                          </p:to>
                                        </p:set>
                                        <p:anim calcmode="lin" valueType="num" p14:bounceEnd="40000">
                                          <p:cBhvr additive="base">
                                            <p:cTn id="61" dur="500" fill="hold"/>
                                            <p:tgtEl>
                                              <p:spTgt spid="31"/>
                                            </p:tgtEl>
                                            <p:attrNameLst>
                                              <p:attrName>ppt_x</p:attrName>
                                            </p:attrNameLst>
                                          </p:cBhvr>
                                          <p:tavLst>
                                            <p:tav tm="0">
                                              <p:val>
                                                <p:strVal val="#ppt_x"/>
                                              </p:val>
                                            </p:tav>
                                            <p:tav tm="100000">
                                              <p:val>
                                                <p:strVal val="#ppt_x"/>
                                              </p:val>
                                            </p:tav>
                                          </p:tavLst>
                                        </p:anim>
                                        <p:anim calcmode="lin" valueType="num" p14:bounceEnd="40000">
                                          <p:cBhvr additive="base">
                                            <p:cTn id="62" dur="500" fill="hold"/>
                                            <p:tgtEl>
                                              <p:spTgt spid="31"/>
                                            </p:tgtEl>
                                            <p:attrNameLst>
                                              <p:attrName>ppt_y</p:attrName>
                                            </p:attrNameLst>
                                          </p:cBhvr>
                                          <p:tavLst>
                                            <p:tav tm="0">
                                              <p:val>
                                                <p:strVal val="1+#ppt_h/2"/>
                                              </p:val>
                                            </p:tav>
                                            <p:tav tm="100000">
                                              <p:val>
                                                <p:strVal val="#ppt_y"/>
                                              </p:val>
                                            </p:tav>
                                          </p:tavLst>
                                        </p:anim>
                                      </p:childTnLst>
                                    </p:cTn>
                                  </p:par>
                                </p:childTnLst>
                              </p:cTn>
                            </p:par>
                            <p:par>
                              <p:cTn id="63" fill="hold">
                                <p:stCondLst>
                                  <p:cond delay="3500"/>
                                </p:stCondLst>
                                <p:childTnLst>
                                  <p:par>
                                    <p:cTn id="64" presetID="12" presetClass="entr" presetSubtype="8" fill="hold" grpId="0" nodeType="afterEffect">
                                      <p:stCondLst>
                                        <p:cond delay="0"/>
                                      </p:stCondLst>
                                      <p:childTnLst>
                                        <p:set>
                                          <p:cBhvr>
                                            <p:cTn id="65" dur="1" fill="hold">
                                              <p:stCondLst>
                                                <p:cond delay="0"/>
                                              </p:stCondLst>
                                            </p:cTn>
                                            <p:tgtEl>
                                              <p:spTgt spid="19"/>
                                            </p:tgtEl>
                                            <p:attrNameLst>
                                              <p:attrName>style.visibility</p:attrName>
                                            </p:attrNameLst>
                                          </p:cBhvr>
                                          <p:to>
                                            <p:strVal val="visible"/>
                                          </p:to>
                                        </p:set>
                                        <p:anim calcmode="lin" valueType="num">
                                          <p:cBhvr additive="base">
                                            <p:cTn id="66" dur="500"/>
                                            <p:tgtEl>
                                              <p:spTgt spid="19"/>
                                            </p:tgtEl>
                                            <p:attrNameLst>
                                              <p:attrName>ppt_x</p:attrName>
                                            </p:attrNameLst>
                                          </p:cBhvr>
                                          <p:tavLst>
                                            <p:tav tm="0">
                                              <p:val>
                                                <p:strVal val="#ppt_x-#ppt_w*1.125000"/>
                                              </p:val>
                                            </p:tav>
                                            <p:tav tm="100000">
                                              <p:val>
                                                <p:strVal val="#ppt_x"/>
                                              </p:val>
                                            </p:tav>
                                          </p:tavLst>
                                        </p:anim>
                                        <p:animEffect transition="in" filter="wipe(right)">
                                          <p:cBhvr>
                                            <p:cTn id="67" dur="500"/>
                                            <p:tgtEl>
                                              <p:spTgt spid="19"/>
                                            </p:tgtEl>
                                          </p:cBhvr>
                                        </p:animEffect>
                                      </p:childTnLst>
                                    </p:cTn>
                                  </p:par>
                                  <p:par>
                                    <p:cTn id="68" presetID="12" presetClass="entr" presetSubtype="8" fill="hold" nodeType="withEffect">
                                      <p:stCondLst>
                                        <p:cond delay="0"/>
                                      </p:stCondLst>
                                      <p:childTnLst>
                                        <p:set>
                                          <p:cBhvr>
                                            <p:cTn id="69" dur="1" fill="hold">
                                              <p:stCondLst>
                                                <p:cond delay="0"/>
                                              </p:stCondLst>
                                            </p:cTn>
                                            <p:tgtEl>
                                              <p:spTgt spid="28"/>
                                            </p:tgtEl>
                                            <p:attrNameLst>
                                              <p:attrName>style.visibility</p:attrName>
                                            </p:attrNameLst>
                                          </p:cBhvr>
                                          <p:to>
                                            <p:strVal val="visible"/>
                                          </p:to>
                                        </p:set>
                                        <p:anim calcmode="lin" valueType="num">
                                          <p:cBhvr additive="base">
                                            <p:cTn id="70" dur="500"/>
                                            <p:tgtEl>
                                              <p:spTgt spid="28"/>
                                            </p:tgtEl>
                                            <p:attrNameLst>
                                              <p:attrName>ppt_x</p:attrName>
                                            </p:attrNameLst>
                                          </p:cBhvr>
                                          <p:tavLst>
                                            <p:tav tm="0">
                                              <p:val>
                                                <p:strVal val="#ppt_x-#ppt_w*1.125000"/>
                                              </p:val>
                                            </p:tav>
                                            <p:tav tm="100000">
                                              <p:val>
                                                <p:strVal val="#ppt_x"/>
                                              </p:val>
                                            </p:tav>
                                          </p:tavLst>
                                        </p:anim>
                                        <p:animEffect transition="in" filter="wipe(right)">
                                          <p:cBhvr>
                                            <p:cTn id="71" dur="500"/>
                                            <p:tgtEl>
                                              <p:spTgt spid="28"/>
                                            </p:tgtEl>
                                          </p:cBhvr>
                                        </p:animEffect>
                                      </p:childTnLst>
                                    </p:cTn>
                                  </p:par>
                                  <p:par>
                                    <p:cTn id="72" presetID="12" presetClass="entr" presetSubtype="8" fill="hold" grpId="0" nodeType="withEffect">
                                      <p:stCondLst>
                                        <p:cond delay="0"/>
                                      </p:stCondLst>
                                      <p:childTnLst>
                                        <p:set>
                                          <p:cBhvr>
                                            <p:cTn id="73" dur="1" fill="hold">
                                              <p:stCondLst>
                                                <p:cond delay="0"/>
                                              </p:stCondLst>
                                            </p:cTn>
                                            <p:tgtEl>
                                              <p:spTgt spid="20"/>
                                            </p:tgtEl>
                                            <p:attrNameLst>
                                              <p:attrName>style.visibility</p:attrName>
                                            </p:attrNameLst>
                                          </p:cBhvr>
                                          <p:to>
                                            <p:strVal val="visible"/>
                                          </p:to>
                                        </p:set>
                                        <p:anim calcmode="lin" valueType="num">
                                          <p:cBhvr additive="base">
                                            <p:cTn id="74" dur="500"/>
                                            <p:tgtEl>
                                              <p:spTgt spid="20"/>
                                            </p:tgtEl>
                                            <p:attrNameLst>
                                              <p:attrName>ppt_x</p:attrName>
                                            </p:attrNameLst>
                                          </p:cBhvr>
                                          <p:tavLst>
                                            <p:tav tm="0">
                                              <p:val>
                                                <p:strVal val="#ppt_x-#ppt_w*1.125000"/>
                                              </p:val>
                                            </p:tav>
                                            <p:tav tm="100000">
                                              <p:val>
                                                <p:strVal val="#ppt_x"/>
                                              </p:val>
                                            </p:tav>
                                          </p:tavLst>
                                        </p:anim>
                                        <p:animEffect transition="in" filter="wipe(right)">
                                          <p:cBhvr>
                                            <p:cTn id="75" dur="500"/>
                                            <p:tgtEl>
                                              <p:spTgt spid="20"/>
                                            </p:tgtEl>
                                          </p:cBhvr>
                                        </p:animEffect>
                                      </p:childTnLst>
                                    </p:cTn>
                                  </p:par>
                                </p:childTnLst>
                              </p:cTn>
                            </p:par>
                            <p:par>
                              <p:cTn id="76" fill="hold">
                                <p:stCondLst>
                                  <p:cond delay="4000"/>
                                </p:stCondLst>
                                <p:childTnLst>
                                  <p:par>
                                    <p:cTn id="77" presetID="2" presetClass="entr" presetSubtype="4" fill="hold" nodeType="afterEffect" p14:presetBounceEnd="40000">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14:bounceEnd="40000">
                                          <p:cBhvr additive="base">
                                            <p:cTn id="79" dur="500" fill="hold"/>
                                            <p:tgtEl>
                                              <p:spTgt spid="34"/>
                                            </p:tgtEl>
                                            <p:attrNameLst>
                                              <p:attrName>ppt_x</p:attrName>
                                            </p:attrNameLst>
                                          </p:cBhvr>
                                          <p:tavLst>
                                            <p:tav tm="0">
                                              <p:val>
                                                <p:strVal val="#ppt_x"/>
                                              </p:val>
                                            </p:tav>
                                            <p:tav tm="100000">
                                              <p:val>
                                                <p:strVal val="#ppt_x"/>
                                              </p:val>
                                            </p:tav>
                                          </p:tavLst>
                                        </p:anim>
                                        <p:anim calcmode="lin" valueType="num" p14:bounceEnd="40000">
                                          <p:cBhvr additive="base">
                                            <p:cTn id="80" dur="500" fill="hold"/>
                                            <p:tgtEl>
                                              <p:spTgt spid="34"/>
                                            </p:tgtEl>
                                            <p:attrNameLst>
                                              <p:attrName>ppt_y</p:attrName>
                                            </p:attrNameLst>
                                          </p:cBhvr>
                                          <p:tavLst>
                                            <p:tav tm="0">
                                              <p:val>
                                                <p:strVal val="1+#ppt_h/2"/>
                                              </p:val>
                                            </p:tav>
                                            <p:tav tm="100000">
                                              <p:val>
                                                <p:strVal val="#ppt_y"/>
                                              </p:val>
                                            </p:tav>
                                          </p:tavLst>
                                        </p:anim>
                                      </p:childTnLst>
                                    </p:cTn>
                                  </p:par>
                                </p:childTnLst>
                              </p:cTn>
                            </p:par>
                            <p:par>
                              <p:cTn id="81" fill="hold">
                                <p:stCondLst>
                                  <p:cond delay="4500"/>
                                </p:stCondLst>
                                <p:childTnLst>
                                  <p:par>
                                    <p:cTn id="82" presetID="12" presetClass="entr" presetSubtype="8" fill="hold" grpId="0" nodeType="afterEffect">
                                      <p:stCondLst>
                                        <p:cond delay="0"/>
                                      </p:stCondLst>
                                      <p:childTnLst>
                                        <p:set>
                                          <p:cBhvr>
                                            <p:cTn id="83" dur="1" fill="hold">
                                              <p:stCondLst>
                                                <p:cond delay="0"/>
                                              </p:stCondLst>
                                            </p:cTn>
                                            <p:tgtEl>
                                              <p:spTgt spid="21"/>
                                            </p:tgtEl>
                                            <p:attrNameLst>
                                              <p:attrName>style.visibility</p:attrName>
                                            </p:attrNameLst>
                                          </p:cBhvr>
                                          <p:to>
                                            <p:strVal val="visible"/>
                                          </p:to>
                                        </p:set>
                                        <p:anim calcmode="lin" valueType="num">
                                          <p:cBhvr additive="base">
                                            <p:cTn id="84" dur="500"/>
                                            <p:tgtEl>
                                              <p:spTgt spid="21"/>
                                            </p:tgtEl>
                                            <p:attrNameLst>
                                              <p:attrName>ppt_x</p:attrName>
                                            </p:attrNameLst>
                                          </p:cBhvr>
                                          <p:tavLst>
                                            <p:tav tm="0">
                                              <p:val>
                                                <p:strVal val="#ppt_x-#ppt_w*1.125000"/>
                                              </p:val>
                                            </p:tav>
                                            <p:tav tm="100000">
                                              <p:val>
                                                <p:strVal val="#ppt_x"/>
                                              </p:val>
                                            </p:tav>
                                          </p:tavLst>
                                        </p:anim>
                                        <p:animEffect transition="in" filter="wipe(right)">
                                          <p:cBhvr>
                                            <p:cTn id="85" dur="500"/>
                                            <p:tgtEl>
                                              <p:spTgt spid="21"/>
                                            </p:tgtEl>
                                          </p:cBhvr>
                                        </p:animEffect>
                                      </p:childTnLst>
                                    </p:cTn>
                                  </p:par>
                                  <p:par>
                                    <p:cTn id="86" presetID="12" presetClass="entr" presetSubtype="8" fill="hold" grpId="0" nodeType="withEffect">
                                      <p:stCondLst>
                                        <p:cond delay="0"/>
                                      </p:stCondLst>
                                      <p:childTnLst>
                                        <p:set>
                                          <p:cBhvr>
                                            <p:cTn id="87" dur="1" fill="hold">
                                              <p:stCondLst>
                                                <p:cond delay="0"/>
                                              </p:stCondLst>
                                            </p:cTn>
                                            <p:tgtEl>
                                              <p:spTgt spid="22"/>
                                            </p:tgtEl>
                                            <p:attrNameLst>
                                              <p:attrName>style.visibility</p:attrName>
                                            </p:attrNameLst>
                                          </p:cBhvr>
                                          <p:to>
                                            <p:strVal val="visible"/>
                                          </p:to>
                                        </p:set>
                                        <p:anim calcmode="lin" valueType="num">
                                          <p:cBhvr additive="base">
                                            <p:cTn id="88" dur="500"/>
                                            <p:tgtEl>
                                              <p:spTgt spid="22"/>
                                            </p:tgtEl>
                                            <p:attrNameLst>
                                              <p:attrName>ppt_x</p:attrName>
                                            </p:attrNameLst>
                                          </p:cBhvr>
                                          <p:tavLst>
                                            <p:tav tm="0">
                                              <p:val>
                                                <p:strVal val="#ppt_x-#ppt_w*1.125000"/>
                                              </p:val>
                                            </p:tav>
                                            <p:tav tm="100000">
                                              <p:val>
                                                <p:strVal val="#ppt_x"/>
                                              </p:val>
                                            </p:tav>
                                          </p:tavLst>
                                        </p:anim>
                                        <p:animEffect transition="in" filter="wipe(right)">
                                          <p:cBhvr>
                                            <p:cTn id="89" dur="500"/>
                                            <p:tgtEl>
                                              <p:spTgt spid="22"/>
                                            </p:tgtEl>
                                          </p:cBhvr>
                                        </p:animEffect>
                                      </p:childTnLst>
                                    </p:cTn>
                                  </p:par>
                                  <p:par>
                                    <p:cTn id="90" presetID="12" presetClass="entr" presetSubtype="2" fill="hold" nodeType="withEffect">
                                      <p:stCondLst>
                                        <p:cond delay="0"/>
                                      </p:stCondLst>
                                      <p:childTnLst>
                                        <p:set>
                                          <p:cBhvr>
                                            <p:cTn id="91" dur="1" fill="hold">
                                              <p:stCondLst>
                                                <p:cond delay="0"/>
                                              </p:stCondLst>
                                            </p:cTn>
                                            <p:tgtEl>
                                              <p:spTgt spid="29"/>
                                            </p:tgtEl>
                                            <p:attrNameLst>
                                              <p:attrName>style.visibility</p:attrName>
                                            </p:attrNameLst>
                                          </p:cBhvr>
                                          <p:to>
                                            <p:strVal val="visible"/>
                                          </p:to>
                                        </p:set>
                                        <p:anim calcmode="lin" valueType="num">
                                          <p:cBhvr additive="base">
                                            <p:cTn id="92" dur="500"/>
                                            <p:tgtEl>
                                              <p:spTgt spid="29"/>
                                            </p:tgtEl>
                                            <p:attrNameLst>
                                              <p:attrName>ppt_x</p:attrName>
                                            </p:attrNameLst>
                                          </p:cBhvr>
                                          <p:tavLst>
                                            <p:tav tm="0">
                                              <p:val>
                                                <p:strVal val="#ppt_x+#ppt_w*1.125000"/>
                                              </p:val>
                                            </p:tav>
                                            <p:tav tm="100000">
                                              <p:val>
                                                <p:strVal val="#ppt_x"/>
                                              </p:val>
                                            </p:tav>
                                          </p:tavLst>
                                        </p:anim>
                                        <p:animEffect transition="in" filter="wipe(left)">
                                          <p:cBhvr>
                                            <p:cTn id="93" dur="500"/>
                                            <p:tgtEl>
                                              <p:spTgt spid="29"/>
                                            </p:tgtEl>
                                          </p:cBhvr>
                                        </p:animEffect>
                                      </p:childTnLst>
                                    </p:cTn>
                                  </p:par>
                                </p:childTnLst>
                              </p:cTn>
                            </p:par>
                            <p:par>
                              <p:cTn id="94" fill="hold">
                                <p:stCondLst>
                                  <p:cond delay="5000"/>
                                </p:stCondLst>
                                <p:childTnLst>
                                  <p:par>
                                    <p:cTn id="95" presetID="2" presetClass="entr" presetSubtype="4" fill="hold" nodeType="afterEffect" p14:presetBounceEnd="40000">
                                      <p:stCondLst>
                                        <p:cond delay="0"/>
                                      </p:stCondLst>
                                      <p:childTnLst>
                                        <p:set>
                                          <p:cBhvr>
                                            <p:cTn id="96" dur="1" fill="hold">
                                              <p:stCondLst>
                                                <p:cond delay="0"/>
                                              </p:stCondLst>
                                            </p:cTn>
                                            <p:tgtEl>
                                              <p:spTgt spid="37"/>
                                            </p:tgtEl>
                                            <p:attrNameLst>
                                              <p:attrName>style.visibility</p:attrName>
                                            </p:attrNameLst>
                                          </p:cBhvr>
                                          <p:to>
                                            <p:strVal val="visible"/>
                                          </p:to>
                                        </p:set>
                                        <p:anim calcmode="lin" valueType="num" p14:bounceEnd="40000">
                                          <p:cBhvr additive="base">
                                            <p:cTn id="97" dur="500" fill="hold"/>
                                            <p:tgtEl>
                                              <p:spTgt spid="37"/>
                                            </p:tgtEl>
                                            <p:attrNameLst>
                                              <p:attrName>ppt_x</p:attrName>
                                            </p:attrNameLst>
                                          </p:cBhvr>
                                          <p:tavLst>
                                            <p:tav tm="0">
                                              <p:val>
                                                <p:strVal val="#ppt_x"/>
                                              </p:val>
                                            </p:tav>
                                            <p:tav tm="100000">
                                              <p:val>
                                                <p:strVal val="#ppt_x"/>
                                              </p:val>
                                            </p:tav>
                                          </p:tavLst>
                                        </p:anim>
                                        <p:anim calcmode="lin" valueType="num" p14:bounceEnd="40000">
                                          <p:cBhvr additive="base">
                                            <p:cTn id="98" dur="500" fill="hold"/>
                                            <p:tgtEl>
                                              <p:spTgt spid="37"/>
                                            </p:tgtEl>
                                            <p:attrNameLst>
                                              <p:attrName>ppt_y</p:attrName>
                                            </p:attrNameLst>
                                          </p:cBhvr>
                                          <p:tavLst>
                                            <p:tav tm="0">
                                              <p:val>
                                                <p:strVal val="1+#ppt_h/2"/>
                                              </p:val>
                                            </p:tav>
                                            <p:tav tm="100000">
                                              <p:val>
                                                <p:strVal val="#ppt_y"/>
                                              </p:val>
                                            </p:tav>
                                          </p:tavLst>
                                        </p:anim>
                                      </p:childTnLst>
                                    </p:cTn>
                                  </p:par>
                                </p:childTnLst>
                              </p:cTn>
                            </p:par>
                            <p:par>
                              <p:cTn id="99" fill="hold">
                                <p:stCondLst>
                                  <p:cond delay="5500"/>
                                </p:stCondLst>
                                <p:childTnLst>
                                  <p:par>
                                    <p:cTn id="100" presetID="12" presetClass="entr" presetSubtype="8" fill="hold" grpId="0" nodeType="afterEffect">
                                      <p:stCondLst>
                                        <p:cond delay="0"/>
                                      </p:stCondLst>
                                      <p:childTnLst>
                                        <p:set>
                                          <p:cBhvr>
                                            <p:cTn id="101" dur="1" fill="hold">
                                              <p:stCondLst>
                                                <p:cond delay="0"/>
                                              </p:stCondLst>
                                            </p:cTn>
                                            <p:tgtEl>
                                              <p:spTgt spid="23"/>
                                            </p:tgtEl>
                                            <p:attrNameLst>
                                              <p:attrName>style.visibility</p:attrName>
                                            </p:attrNameLst>
                                          </p:cBhvr>
                                          <p:to>
                                            <p:strVal val="visible"/>
                                          </p:to>
                                        </p:set>
                                        <p:anim calcmode="lin" valueType="num">
                                          <p:cBhvr additive="base">
                                            <p:cTn id="102" dur="500"/>
                                            <p:tgtEl>
                                              <p:spTgt spid="23"/>
                                            </p:tgtEl>
                                            <p:attrNameLst>
                                              <p:attrName>ppt_x</p:attrName>
                                            </p:attrNameLst>
                                          </p:cBhvr>
                                          <p:tavLst>
                                            <p:tav tm="0">
                                              <p:val>
                                                <p:strVal val="#ppt_x-#ppt_w*1.125000"/>
                                              </p:val>
                                            </p:tav>
                                            <p:tav tm="100000">
                                              <p:val>
                                                <p:strVal val="#ppt_x"/>
                                              </p:val>
                                            </p:tav>
                                          </p:tavLst>
                                        </p:anim>
                                        <p:animEffect transition="in" filter="wipe(right)">
                                          <p:cBhvr>
                                            <p:cTn id="103" dur="500"/>
                                            <p:tgtEl>
                                              <p:spTgt spid="23"/>
                                            </p:tgtEl>
                                          </p:cBhvr>
                                        </p:animEffect>
                                      </p:childTnLst>
                                    </p:cTn>
                                  </p:par>
                                  <p:par>
                                    <p:cTn id="104" presetID="12" presetClass="entr" presetSubtype="8" fill="hold" grpId="0" nodeType="withEffect">
                                      <p:stCondLst>
                                        <p:cond delay="0"/>
                                      </p:stCondLst>
                                      <p:childTnLst>
                                        <p:set>
                                          <p:cBhvr>
                                            <p:cTn id="105" dur="1" fill="hold">
                                              <p:stCondLst>
                                                <p:cond delay="0"/>
                                              </p:stCondLst>
                                            </p:cTn>
                                            <p:tgtEl>
                                              <p:spTgt spid="24"/>
                                            </p:tgtEl>
                                            <p:attrNameLst>
                                              <p:attrName>style.visibility</p:attrName>
                                            </p:attrNameLst>
                                          </p:cBhvr>
                                          <p:to>
                                            <p:strVal val="visible"/>
                                          </p:to>
                                        </p:set>
                                        <p:anim calcmode="lin" valueType="num">
                                          <p:cBhvr additive="base">
                                            <p:cTn id="106" dur="500"/>
                                            <p:tgtEl>
                                              <p:spTgt spid="24"/>
                                            </p:tgtEl>
                                            <p:attrNameLst>
                                              <p:attrName>ppt_x</p:attrName>
                                            </p:attrNameLst>
                                          </p:cBhvr>
                                          <p:tavLst>
                                            <p:tav tm="0">
                                              <p:val>
                                                <p:strVal val="#ppt_x-#ppt_w*1.125000"/>
                                              </p:val>
                                            </p:tav>
                                            <p:tav tm="100000">
                                              <p:val>
                                                <p:strVal val="#ppt_x"/>
                                              </p:val>
                                            </p:tav>
                                          </p:tavLst>
                                        </p:anim>
                                        <p:animEffect transition="in" filter="wipe(right)">
                                          <p:cBhvr>
                                            <p:cTn id="107" dur="500"/>
                                            <p:tgtEl>
                                              <p:spTgt spid="24"/>
                                            </p:tgtEl>
                                          </p:cBhvr>
                                        </p:animEffect>
                                      </p:childTnLst>
                                    </p:cTn>
                                  </p:par>
                                  <p:par>
                                    <p:cTn id="108" presetID="12" presetClass="entr" presetSubtype="2" fill="hold" nodeType="withEffect">
                                      <p:stCondLst>
                                        <p:cond delay="0"/>
                                      </p:stCondLst>
                                      <p:childTnLst>
                                        <p:set>
                                          <p:cBhvr>
                                            <p:cTn id="109" dur="1" fill="hold">
                                              <p:stCondLst>
                                                <p:cond delay="0"/>
                                              </p:stCondLst>
                                            </p:cTn>
                                            <p:tgtEl>
                                              <p:spTgt spid="30"/>
                                            </p:tgtEl>
                                            <p:attrNameLst>
                                              <p:attrName>style.visibility</p:attrName>
                                            </p:attrNameLst>
                                          </p:cBhvr>
                                          <p:to>
                                            <p:strVal val="visible"/>
                                          </p:to>
                                        </p:set>
                                        <p:anim calcmode="lin" valueType="num">
                                          <p:cBhvr additive="base">
                                            <p:cTn id="110" dur="500"/>
                                            <p:tgtEl>
                                              <p:spTgt spid="30"/>
                                            </p:tgtEl>
                                            <p:attrNameLst>
                                              <p:attrName>ppt_x</p:attrName>
                                            </p:attrNameLst>
                                          </p:cBhvr>
                                          <p:tavLst>
                                            <p:tav tm="0">
                                              <p:val>
                                                <p:strVal val="#ppt_x+#ppt_w*1.125000"/>
                                              </p:val>
                                            </p:tav>
                                            <p:tav tm="100000">
                                              <p:val>
                                                <p:strVal val="#ppt_x"/>
                                              </p:val>
                                            </p:tav>
                                          </p:tavLst>
                                        </p:anim>
                                        <p:animEffect transition="in" filter="wipe(left)">
                                          <p:cBhvr>
                                            <p:cTn id="11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P spid="17" grpId="0"/>
          <p:bldP spid="18" grpId="0"/>
          <p:bldP spid="19" grpId="0"/>
          <p:bldP spid="20" grpId="0"/>
          <p:bldP spid="21" grpId="0"/>
          <p:bldP spid="22" grpId="0"/>
          <p:bldP spid="23" grpId="0"/>
          <p:bldP spid="24"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8"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p:tgtEl>
                                              <p:spTgt spid="13"/>
                                            </p:tgtEl>
                                            <p:attrNameLst>
                                              <p:attrName>ppt_x</p:attrName>
                                            </p:attrNameLst>
                                          </p:cBhvr>
                                          <p:tavLst>
                                            <p:tav tm="0">
                                              <p:val>
                                                <p:strVal val="#ppt_x-#ppt_w*1.125000"/>
                                              </p:val>
                                            </p:tav>
                                            <p:tav tm="100000">
                                              <p:val>
                                                <p:strVal val="#ppt_x"/>
                                              </p:val>
                                            </p:tav>
                                          </p:tavLst>
                                        </p:anim>
                                        <p:animEffect transition="in" filter="wipe(right)">
                                          <p:cBhvr>
                                            <p:cTn id="13" dur="500"/>
                                            <p:tgtEl>
                                              <p:spTgt spid="13"/>
                                            </p:tgtEl>
                                          </p:cBhvr>
                                        </p:animEffect>
                                      </p:childTnLst>
                                    </p:cTn>
                                  </p:par>
                                  <p:par>
                                    <p:cTn id="14" presetID="12" presetClass="entr" presetSubtype="8"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additive="base">
                                            <p:cTn id="16" dur="500"/>
                                            <p:tgtEl>
                                              <p:spTgt spid="14"/>
                                            </p:tgtEl>
                                            <p:attrNameLst>
                                              <p:attrName>ppt_x</p:attrName>
                                            </p:attrNameLst>
                                          </p:cBhvr>
                                          <p:tavLst>
                                            <p:tav tm="0">
                                              <p:val>
                                                <p:strVal val="#ppt_x-#ppt_w*1.125000"/>
                                              </p:val>
                                            </p:tav>
                                            <p:tav tm="100000">
                                              <p:val>
                                                <p:strVal val="#ppt_x"/>
                                              </p:val>
                                            </p:tav>
                                          </p:tavLst>
                                        </p:anim>
                                        <p:animEffect transition="in" filter="wipe(right)">
                                          <p:cBhvr>
                                            <p:cTn id="17" dur="500"/>
                                            <p:tgtEl>
                                              <p:spTgt spid="14"/>
                                            </p:tgtEl>
                                          </p:cBhvr>
                                        </p:animEffect>
                                      </p:childTnLst>
                                    </p:cTn>
                                  </p:par>
                                  <p:par>
                                    <p:cTn id="18" presetID="12" presetClass="entr" presetSubtype="8" fill="hold" nodeType="withEffect">
                                      <p:stCondLst>
                                        <p:cond delay="0"/>
                                      </p:stCondLst>
                                      <p:childTnLst>
                                        <p:set>
                                          <p:cBhvr>
                                            <p:cTn id="19" dur="1" fill="hold">
                                              <p:stCondLst>
                                                <p:cond delay="0"/>
                                              </p:stCondLst>
                                            </p:cTn>
                                            <p:tgtEl>
                                              <p:spTgt spid="25"/>
                                            </p:tgtEl>
                                            <p:attrNameLst>
                                              <p:attrName>style.visibility</p:attrName>
                                            </p:attrNameLst>
                                          </p:cBhvr>
                                          <p:to>
                                            <p:strVal val="visible"/>
                                          </p:to>
                                        </p:set>
                                        <p:anim calcmode="lin" valueType="num">
                                          <p:cBhvr additive="base">
                                            <p:cTn id="20" dur="500"/>
                                            <p:tgtEl>
                                              <p:spTgt spid="25"/>
                                            </p:tgtEl>
                                            <p:attrNameLst>
                                              <p:attrName>ppt_x</p:attrName>
                                            </p:attrNameLst>
                                          </p:cBhvr>
                                          <p:tavLst>
                                            <p:tav tm="0">
                                              <p:val>
                                                <p:strVal val="#ppt_x-#ppt_w*1.125000"/>
                                              </p:val>
                                            </p:tav>
                                            <p:tav tm="100000">
                                              <p:val>
                                                <p:strVal val="#ppt_x"/>
                                              </p:val>
                                            </p:tav>
                                          </p:tavLst>
                                        </p:anim>
                                        <p:animEffect transition="in" filter="wipe(right)">
                                          <p:cBhvr>
                                            <p:cTn id="21" dur="500"/>
                                            <p:tgtEl>
                                              <p:spTgt spid="25"/>
                                            </p:tgtEl>
                                          </p:cBhvr>
                                        </p:animEffect>
                                      </p:childTnLst>
                                    </p:cTn>
                                  </p:par>
                                </p:childTnLst>
                              </p:cTn>
                            </p:par>
                            <p:par>
                              <p:cTn id="22" fill="hold">
                                <p:stCondLst>
                                  <p:cond delay="1000"/>
                                </p:stCondLst>
                                <p:childTnLst>
                                  <p:par>
                                    <p:cTn id="23" presetID="2" presetClass="entr" presetSubtype="4"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12" presetClass="entr" presetSubtype="8"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additive="base">
                                            <p:cTn id="30" dur="500"/>
                                            <p:tgtEl>
                                              <p:spTgt spid="16"/>
                                            </p:tgtEl>
                                            <p:attrNameLst>
                                              <p:attrName>ppt_x</p:attrName>
                                            </p:attrNameLst>
                                          </p:cBhvr>
                                          <p:tavLst>
                                            <p:tav tm="0">
                                              <p:val>
                                                <p:strVal val="#ppt_x-#ppt_w*1.125000"/>
                                              </p:val>
                                            </p:tav>
                                            <p:tav tm="100000">
                                              <p:val>
                                                <p:strVal val="#ppt_x"/>
                                              </p:val>
                                            </p:tav>
                                          </p:tavLst>
                                        </p:anim>
                                        <p:animEffect transition="in" filter="wipe(right)">
                                          <p:cBhvr>
                                            <p:cTn id="31" dur="500"/>
                                            <p:tgtEl>
                                              <p:spTgt spid="16"/>
                                            </p:tgtEl>
                                          </p:cBhvr>
                                        </p:animEffect>
                                      </p:childTnLst>
                                    </p:cTn>
                                  </p:par>
                                  <p:par>
                                    <p:cTn id="32" presetID="12" presetClass="entr" presetSubtype="8" fill="hold" grpId="0" nodeType="with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additive="base">
                                            <p:cTn id="34" dur="500"/>
                                            <p:tgtEl>
                                              <p:spTgt spid="15"/>
                                            </p:tgtEl>
                                            <p:attrNameLst>
                                              <p:attrName>ppt_x</p:attrName>
                                            </p:attrNameLst>
                                          </p:cBhvr>
                                          <p:tavLst>
                                            <p:tav tm="0">
                                              <p:val>
                                                <p:strVal val="#ppt_x-#ppt_w*1.125000"/>
                                              </p:val>
                                            </p:tav>
                                            <p:tav tm="100000">
                                              <p:val>
                                                <p:strVal val="#ppt_x"/>
                                              </p:val>
                                            </p:tav>
                                          </p:tavLst>
                                        </p:anim>
                                        <p:animEffect transition="in" filter="wipe(right)">
                                          <p:cBhvr>
                                            <p:cTn id="35" dur="500"/>
                                            <p:tgtEl>
                                              <p:spTgt spid="15"/>
                                            </p:tgtEl>
                                          </p:cBhvr>
                                        </p:animEffect>
                                      </p:childTnLst>
                                    </p:cTn>
                                  </p:par>
                                  <p:par>
                                    <p:cTn id="36" presetID="12" presetClass="entr" presetSubtype="8" fill="hold" nodeType="withEffect">
                                      <p:stCondLst>
                                        <p:cond delay="0"/>
                                      </p:stCondLst>
                                      <p:childTnLst>
                                        <p:set>
                                          <p:cBhvr>
                                            <p:cTn id="37" dur="1" fill="hold">
                                              <p:stCondLst>
                                                <p:cond delay="0"/>
                                              </p:stCondLst>
                                            </p:cTn>
                                            <p:tgtEl>
                                              <p:spTgt spid="27"/>
                                            </p:tgtEl>
                                            <p:attrNameLst>
                                              <p:attrName>style.visibility</p:attrName>
                                            </p:attrNameLst>
                                          </p:cBhvr>
                                          <p:to>
                                            <p:strVal val="visible"/>
                                          </p:to>
                                        </p:set>
                                        <p:anim calcmode="lin" valueType="num">
                                          <p:cBhvr additive="base">
                                            <p:cTn id="38" dur="500"/>
                                            <p:tgtEl>
                                              <p:spTgt spid="27"/>
                                            </p:tgtEl>
                                            <p:attrNameLst>
                                              <p:attrName>ppt_x</p:attrName>
                                            </p:attrNameLst>
                                          </p:cBhvr>
                                          <p:tavLst>
                                            <p:tav tm="0">
                                              <p:val>
                                                <p:strVal val="#ppt_x-#ppt_w*1.125000"/>
                                              </p:val>
                                            </p:tav>
                                            <p:tav tm="100000">
                                              <p:val>
                                                <p:strVal val="#ppt_x"/>
                                              </p:val>
                                            </p:tav>
                                          </p:tavLst>
                                        </p:anim>
                                        <p:animEffect transition="in" filter="wipe(right)">
                                          <p:cBhvr>
                                            <p:cTn id="39" dur="500"/>
                                            <p:tgtEl>
                                              <p:spTgt spid="27"/>
                                            </p:tgtEl>
                                          </p:cBhvr>
                                        </p:animEffect>
                                      </p:childTnLst>
                                    </p:cTn>
                                  </p:par>
                                </p:childTnLst>
                              </p:cTn>
                            </p:par>
                            <p:par>
                              <p:cTn id="40" fill="hold">
                                <p:stCondLst>
                                  <p:cond delay="2000"/>
                                </p:stCondLst>
                                <p:childTnLst>
                                  <p:par>
                                    <p:cTn id="41" presetID="2" presetClass="entr" presetSubtype="4" fill="hold" nodeType="after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ppt_x"/>
                                              </p:val>
                                            </p:tav>
                                            <p:tav tm="100000">
                                              <p:val>
                                                <p:strVal val="#ppt_x"/>
                                              </p:val>
                                            </p:tav>
                                          </p:tavLst>
                                        </p:anim>
                                        <p:anim calcmode="lin" valueType="num">
                                          <p:cBhvr additive="base">
                                            <p:cTn id="44" dur="500" fill="hold"/>
                                            <p:tgtEl>
                                              <p:spTgt spid="10"/>
                                            </p:tgtEl>
                                            <p:attrNameLst>
                                              <p:attrName>ppt_y</p:attrName>
                                            </p:attrNameLst>
                                          </p:cBhvr>
                                          <p:tavLst>
                                            <p:tav tm="0">
                                              <p:val>
                                                <p:strVal val="1+#ppt_h/2"/>
                                              </p:val>
                                            </p:tav>
                                            <p:tav tm="100000">
                                              <p:val>
                                                <p:strVal val="#ppt_y"/>
                                              </p:val>
                                            </p:tav>
                                          </p:tavLst>
                                        </p:anim>
                                      </p:childTnLst>
                                    </p:cTn>
                                  </p:par>
                                </p:childTnLst>
                              </p:cTn>
                            </p:par>
                            <p:par>
                              <p:cTn id="45" fill="hold">
                                <p:stCondLst>
                                  <p:cond delay="2500"/>
                                </p:stCondLst>
                                <p:childTnLst>
                                  <p:par>
                                    <p:cTn id="46" presetID="12" presetClass="entr" presetSubtype="8"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500"/>
                                            <p:tgtEl>
                                              <p:spTgt spid="17"/>
                                            </p:tgtEl>
                                            <p:attrNameLst>
                                              <p:attrName>ppt_x</p:attrName>
                                            </p:attrNameLst>
                                          </p:cBhvr>
                                          <p:tavLst>
                                            <p:tav tm="0">
                                              <p:val>
                                                <p:strVal val="#ppt_x-#ppt_w*1.125000"/>
                                              </p:val>
                                            </p:tav>
                                            <p:tav tm="100000">
                                              <p:val>
                                                <p:strVal val="#ppt_x"/>
                                              </p:val>
                                            </p:tav>
                                          </p:tavLst>
                                        </p:anim>
                                        <p:animEffect transition="in" filter="wipe(right)">
                                          <p:cBhvr>
                                            <p:cTn id="49" dur="500"/>
                                            <p:tgtEl>
                                              <p:spTgt spid="17"/>
                                            </p:tgtEl>
                                          </p:cBhvr>
                                        </p:animEffect>
                                      </p:childTnLst>
                                    </p:cTn>
                                  </p:par>
                                  <p:par>
                                    <p:cTn id="50" presetID="12" presetClass="entr" presetSubtype="8" fill="hold" grpId="0" nodeType="with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500"/>
                                            <p:tgtEl>
                                              <p:spTgt spid="18"/>
                                            </p:tgtEl>
                                            <p:attrNameLst>
                                              <p:attrName>ppt_x</p:attrName>
                                            </p:attrNameLst>
                                          </p:cBhvr>
                                          <p:tavLst>
                                            <p:tav tm="0">
                                              <p:val>
                                                <p:strVal val="#ppt_x-#ppt_w*1.125000"/>
                                              </p:val>
                                            </p:tav>
                                            <p:tav tm="100000">
                                              <p:val>
                                                <p:strVal val="#ppt_x"/>
                                              </p:val>
                                            </p:tav>
                                          </p:tavLst>
                                        </p:anim>
                                        <p:animEffect transition="in" filter="wipe(right)">
                                          <p:cBhvr>
                                            <p:cTn id="53" dur="500"/>
                                            <p:tgtEl>
                                              <p:spTgt spid="18"/>
                                            </p:tgtEl>
                                          </p:cBhvr>
                                        </p:animEffect>
                                      </p:childTnLst>
                                    </p:cTn>
                                  </p:par>
                                  <p:par>
                                    <p:cTn id="54" presetID="12" presetClass="entr" presetSubtype="8" fill="hold" nodeType="withEffect">
                                      <p:stCondLst>
                                        <p:cond delay="0"/>
                                      </p:stCondLst>
                                      <p:childTnLst>
                                        <p:set>
                                          <p:cBhvr>
                                            <p:cTn id="55" dur="1" fill="hold">
                                              <p:stCondLst>
                                                <p:cond delay="0"/>
                                              </p:stCondLst>
                                            </p:cTn>
                                            <p:tgtEl>
                                              <p:spTgt spid="26"/>
                                            </p:tgtEl>
                                            <p:attrNameLst>
                                              <p:attrName>style.visibility</p:attrName>
                                            </p:attrNameLst>
                                          </p:cBhvr>
                                          <p:to>
                                            <p:strVal val="visible"/>
                                          </p:to>
                                        </p:set>
                                        <p:anim calcmode="lin" valueType="num">
                                          <p:cBhvr additive="base">
                                            <p:cTn id="56" dur="500"/>
                                            <p:tgtEl>
                                              <p:spTgt spid="26"/>
                                            </p:tgtEl>
                                            <p:attrNameLst>
                                              <p:attrName>ppt_x</p:attrName>
                                            </p:attrNameLst>
                                          </p:cBhvr>
                                          <p:tavLst>
                                            <p:tav tm="0">
                                              <p:val>
                                                <p:strVal val="#ppt_x-#ppt_w*1.125000"/>
                                              </p:val>
                                            </p:tav>
                                            <p:tav tm="100000">
                                              <p:val>
                                                <p:strVal val="#ppt_x"/>
                                              </p:val>
                                            </p:tav>
                                          </p:tavLst>
                                        </p:anim>
                                        <p:animEffect transition="in" filter="wipe(right)">
                                          <p:cBhvr>
                                            <p:cTn id="57" dur="500"/>
                                            <p:tgtEl>
                                              <p:spTgt spid="26"/>
                                            </p:tgtEl>
                                          </p:cBhvr>
                                        </p:animEffect>
                                      </p:childTnLst>
                                    </p:cTn>
                                  </p:par>
                                </p:childTnLst>
                              </p:cTn>
                            </p:par>
                            <p:par>
                              <p:cTn id="58" fill="hold">
                                <p:stCondLst>
                                  <p:cond delay="3000"/>
                                </p:stCondLst>
                                <p:childTnLst>
                                  <p:par>
                                    <p:cTn id="59" presetID="2" presetClass="entr" presetSubtype="4" fill="hold" nodeType="afterEffect">
                                      <p:stCondLst>
                                        <p:cond delay="0"/>
                                      </p:stCondLst>
                                      <p:childTnLst>
                                        <p:set>
                                          <p:cBhvr>
                                            <p:cTn id="60" dur="1" fill="hold">
                                              <p:stCondLst>
                                                <p:cond delay="0"/>
                                              </p:stCondLst>
                                            </p:cTn>
                                            <p:tgtEl>
                                              <p:spTgt spid="31"/>
                                            </p:tgtEl>
                                            <p:attrNameLst>
                                              <p:attrName>style.visibility</p:attrName>
                                            </p:attrNameLst>
                                          </p:cBhvr>
                                          <p:to>
                                            <p:strVal val="visible"/>
                                          </p:to>
                                        </p:set>
                                        <p:anim calcmode="lin" valueType="num">
                                          <p:cBhvr additive="base">
                                            <p:cTn id="61" dur="500" fill="hold"/>
                                            <p:tgtEl>
                                              <p:spTgt spid="31"/>
                                            </p:tgtEl>
                                            <p:attrNameLst>
                                              <p:attrName>ppt_x</p:attrName>
                                            </p:attrNameLst>
                                          </p:cBhvr>
                                          <p:tavLst>
                                            <p:tav tm="0">
                                              <p:val>
                                                <p:strVal val="#ppt_x"/>
                                              </p:val>
                                            </p:tav>
                                            <p:tav tm="100000">
                                              <p:val>
                                                <p:strVal val="#ppt_x"/>
                                              </p:val>
                                            </p:tav>
                                          </p:tavLst>
                                        </p:anim>
                                        <p:anim calcmode="lin" valueType="num">
                                          <p:cBhvr additive="base">
                                            <p:cTn id="62" dur="500" fill="hold"/>
                                            <p:tgtEl>
                                              <p:spTgt spid="31"/>
                                            </p:tgtEl>
                                            <p:attrNameLst>
                                              <p:attrName>ppt_y</p:attrName>
                                            </p:attrNameLst>
                                          </p:cBhvr>
                                          <p:tavLst>
                                            <p:tav tm="0">
                                              <p:val>
                                                <p:strVal val="1+#ppt_h/2"/>
                                              </p:val>
                                            </p:tav>
                                            <p:tav tm="100000">
                                              <p:val>
                                                <p:strVal val="#ppt_y"/>
                                              </p:val>
                                            </p:tav>
                                          </p:tavLst>
                                        </p:anim>
                                      </p:childTnLst>
                                    </p:cTn>
                                  </p:par>
                                </p:childTnLst>
                              </p:cTn>
                            </p:par>
                            <p:par>
                              <p:cTn id="63" fill="hold">
                                <p:stCondLst>
                                  <p:cond delay="3500"/>
                                </p:stCondLst>
                                <p:childTnLst>
                                  <p:par>
                                    <p:cTn id="64" presetID="12" presetClass="entr" presetSubtype="8" fill="hold" grpId="0" nodeType="afterEffect">
                                      <p:stCondLst>
                                        <p:cond delay="0"/>
                                      </p:stCondLst>
                                      <p:childTnLst>
                                        <p:set>
                                          <p:cBhvr>
                                            <p:cTn id="65" dur="1" fill="hold">
                                              <p:stCondLst>
                                                <p:cond delay="0"/>
                                              </p:stCondLst>
                                            </p:cTn>
                                            <p:tgtEl>
                                              <p:spTgt spid="19"/>
                                            </p:tgtEl>
                                            <p:attrNameLst>
                                              <p:attrName>style.visibility</p:attrName>
                                            </p:attrNameLst>
                                          </p:cBhvr>
                                          <p:to>
                                            <p:strVal val="visible"/>
                                          </p:to>
                                        </p:set>
                                        <p:anim calcmode="lin" valueType="num">
                                          <p:cBhvr additive="base">
                                            <p:cTn id="66" dur="500"/>
                                            <p:tgtEl>
                                              <p:spTgt spid="19"/>
                                            </p:tgtEl>
                                            <p:attrNameLst>
                                              <p:attrName>ppt_x</p:attrName>
                                            </p:attrNameLst>
                                          </p:cBhvr>
                                          <p:tavLst>
                                            <p:tav tm="0">
                                              <p:val>
                                                <p:strVal val="#ppt_x-#ppt_w*1.125000"/>
                                              </p:val>
                                            </p:tav>
                                            <p:tav tm="100000">
                                              <p:val>
                                                <p:strVal val="#ppt_x"/>
                                              </p:val>
                                            </p:tav>
                                          </p:tavLst>
                                        </p:anim>
                                        <p:animEffect transition="in" filter="wipe(right)">
                                          <p:cBhvr>
                                            <p:cTn id="67" dur="500"/>
                                            <p:tgtEl>
                                              <p:spTgt spid="19"/>
                                            </p:tgtEl>
                                          </p:cBhvr>
                                        </p:animEffect>
                                      </p:childTnLst>
                                    </p:cTn>
                                  </p:par>
                                  <p:par>
                                    <p:cTn id="68" presetID="12" presetClass="entr" presetSubtype="8" fill="hold" nodeType="withEffect">
                                      <p:stCondLst>
                                        <p:cond delay="0"/>
                                      </p:stCondLst>
                                      <p:childTnLst>
                                        <p:set>
                                          <p:cBhvr>
                                            <p:cTn id="69" dur="1" fill="hold">
                                              <p:stCondLst>
                                                <p:cond delay="0"/>
                                              </p:stCondLst>
                                            </p:cTn>
                                            <p:tgtEl>
                                              <p:spTgt spid="28"/>
                                            </p:tgtEl>
                                            <p:attrNameLst>
                                              <p:attrName>style.visibility</p:attrName>
                                            </p:attrNameLst>
                                          </p:cBhvr>
                                          <p:to>
                                            <p:strVal val="visible"/>
                                          </p:to>
                                        </p:set>
                                        <p:anim calcmode="lin" valueType="num">
                                          <p:cBhvr additive="base">
                                            <p:cTn id="70" dur="500"/>
                                            <p:tgtEl>
                                              <p:spTgt spid="28"/>
                                            </p:tgtEl>
                                            <p:attrNameLst>
                                              <p:attrName>ppt_x</p:attrName>
                                            </p:attrNameLst>
                                          </p:cBhvr>
                                          <p:tavLst>
                                            <p:tav tm="0">
                                              <p:val>
                                                <p:strVal val="#ppt_x-#ppt_w*1.125000"/>
                                              </p:val>
                                            </p:tav>
                                            <p:tav tm="100000">
                                              <p:val>
                                                <p:strVal val="#ppt_x"/>
                                              </p:val>
                                            </p:tav>
                                          </p:tavLst>
                                        </p:anim>
                                        <p:animEffect transition="in" filter="wipe(right)">
                                          <p:cBhvr>
                                            <p:cTn id="71" dur="500"/>
                                            <p:tgtEl>
                                              <p:spTgt spid="28"/>
                                            </p:tgtEl>
                                          </p:cBhvr>
                                        </p:animEffect>
                                      </p:childTnLst>
                                    </p:cTn>
                                  </p:par>
                                  <p:par>
                                    <p:cTn id="72" presetID="12" presetClass="entr" presetSubtype="8" fill="hold" grpId="0" nodeType="withEffect">
                                      <p:stCondLst>
                                        <p:cond delay="0"/>
                                      </p:stCondLst>
                                      <p:childTnLst>
                                        <p:set>
                                          <p:cBhvr>
                                            <p:cTn id="73" dur="1" fill="hold">
                                              <p:stCondLst>
                                                <p:cond delay="0"/>
                                              </p:stCondLst>
                                            </p:cTn>
                                            <p:tgtEl>
                                              <p:spTgt spid="20"/>
                                            </p:tgtEl>
                                            <p:attrNameLst>
                                              <p:attrName>style.visibility</p:attrName>
                                            </p:attrNameLst>
                                          </p:cBhvr>
                                          <p:to>
                                            <p:strVal val="visible"/>
                                          </p:to>
                                        </p:set>
                                        <p:anim calcmode="lin" valueType="num">
                                          <p:cBhvr additive="base">
                                            <p:cTn id="74" dur="500"/>
                                            <p:tgtEl>
                                              <p:spTgt spid="20"/>
                                            </p:tgtEl>
                                            <p:attrNameLst>
                                              <p:attrName>ppt_x</p:attrName>
                                            </p:attrNameLst>
                                          </p:cBhvr>
                                          <p:tavLst>
                                            <p:tav tm="0">
                                              <p:val>
                                                <p:strVal val="#ppt_x-#ppt_w*1.125000"/>
                                              </p:val>
                                            </p:tav>
                                            <p:tav tm="100000">
                                              <p:val>
                                                <p:strVal val="#ppt_x"/>
                                              </p:val>
                                            </p:tav>
                                          </p:tavLst>
                                        </p:anim>
                                        <p:animEffect transition="in" filter="wipe(right)">
                                          <p:cBhvr>
                                            <p:cTn id="75" dur="500"/>
                                            <p:tgtEl>
                                              <p:spTgt spid="20"/>
                                            </p:tgtEl>
                                          </p:cBhvr>
                                        </p:animEffect>
                                      </p:childTnLst>
                                    </p:cTn>
                                  </p:par>
                                </p:childTnLst>
                              </p:cTn>
                            </p:par>
                            <p:par>
                              <p:cTn id="76" fill="hold">
                                <p:stCondLst>
                                  <p:cond delay="4000"/>
                                </p:stCondLst>
                                <p:childTnLst>
                                  <p:par>
                                    <p:cTn id="77" presetID="2" presetClass="entr" presetSubtype="4" fill="hold" nodeType="afterEffect">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cBhvr additive="base">
                                            <p:cTn id="79" dur="500" fill="hold"/>
                                            <p:tgtEl>
                                              <p:spTgt spid="34"/>
                                            </p:tgtEl>
                                            <p:attrNameLst>
                                              <p:attrName>ppt_x</p:attrName>
                                            </p:attrNameLst>
                                          </p:cBhvr>
                                          <p:tavLst>
                                            <p:tav tm="0">
                                              <p:val>
                                                <p:strVal val="#ppt_x"/>
                                              </p:val>
                                            </p:tav>
                                            <p:tav tm="100000">
                                              <p:val>
                                                <p:strVal val="#ppt_x"/>
                                              </p:val>
                                            </p:tav>
                                          </p:tavLst>
                                        </p:anim>
                                        <p:anim calcmode="lin" valueType="num">
                                          <p:cBhvr additive="base">
                                            <p:cTn id="80" dur="500" fill="hold"/>
                                            <p:tgtEl>
                                              <p:spTgt spid="34"/>
                                            </p:tgtEl>
                                            <p:attrNameLst>
                                              <p:attrName>ppt_y</p:attrName>
                                            </p:attrNameLst>
                                          </p:cBhvr>
                                          <p:tavLst>
                                            <p:tav tm="0">
                                              <p:val>
                                                <p:strVal val="1+#ppt_h/2"/>
                                              </p:val>
                                            </p:tav>
                                            <p:tav tm="100000">
                                              <p:val>
                                                <p:strVal val="#ppt_y"/>
                                              </p:val>
                                            </p:tav>
                                          </p:tavLst>
                                        </p:anim>
                                      </p:childTnLst>
                                    </p:cTn>
                                  </p:par>
                                </p:childTnLst>
                              </p:cTn>
                            </p:par>
                            <p:par>
                              <p:cTn id="81" fill="hold">
                                <p:stCondLst>
                                  <p:cond delay="4500"/>
                                </p:stCondLst>
                                <p:childTnLst>
                                  <p:par>
                                    <p:cTn id="82" presetID="12" presetClass="entr" presetSubtype="8" fill="hold" grpId="0" nodeType="afterEffect">
                                      <p:stCondLst>
                                        <p:cond delay="0"/>
                                      </p:stCondLst>
                                      <p:childTnLst>
                                        <p:set>
                                          <p:cBhvr>
                                            <p:cTn id="83" dur="1" fill="hold">
                                              <p:stCondLst>
                                                <p:cond delay="0"/>
                                              </p:stCondLst>
                                            </p:cTn>
                                            <p:tgtEl>
                                              <p:spTgt spid="21"/>
                                            </p:tgtEl>
                                            <p:attrNameLst>
                                              <p:attrName>style.visibility</p:attrName>
                                            </p:attrNameLst>
                                          </p:cBhvr>
                                          <p:to>
                                            <p:strVal val="visible"/>
                                          </p:to>
                                        </p:set>
                                        <p:anim calcmode="lin" valueType="num">
                                          <p:cBhvr additive="base">
                                            <p:cTn id="84" dur="500"/>
                                            <p:tgtEl>
                                              <p:spTgt spid="21"/>
                                            </p:tgtEl>
                                            <p:attrNameLst>
                                              <p:attrName>ppt_x</p:attrName>
                                            </p:attrNameLst>
                                          </p:cBhvr>
                                          <p:tavLst>
                                            <p:tav tm="0">
                                              <p:val>
                                                <p:strVal val="#ppt_x-#ppt_w*1.125000"/>
                                              </p:val>
                                            </p:tav>
                                            <p:tav tm="100000">
                                              <p:val>
                                                <p:strVal val="#ppt_x"/>
                                              </p:val>
                                            </p:tav>
                                          </p:tavLst>
                                        </p:anim>
                                        <p:animEffect transition="in" filter="wipe(right)">
                                          <p:cBhvr>
                                            <p:cTn id="85" dur="500"/>
                                            <p:tgtEl>
                                              <p:spTgt spid="21"/>
                                            </p:tgtEl>
                                          </p:cBhvr>
                                        </p:animEffect>
                                      </p:childTnLst>
                                    </p:cTn>
                                  </p:par>
                                  <p:par>
                                    <p:cTn id="86" presetID="12" presetClass="entr" presetSubtype="8" fill="hold" grpId="0" nodeType="withEffect">
                                      <p:stCondLst>
                                        <p:cond delay="0"/>
                                      </p:stCondLst>
                                      <p:childTnLst>
                                        <p:set>
                                          <p:cBhvr>
                                            <p:cTn id="87" dur="1" fill="hold">
                                              <p:stCondLst>
                                                <p:cond delay="0"/>
                                              </p:stCondLst>
                                            </p:cTn>
                                            <p:tgtEl>
                                              <p:spTgt spid="22"/>
                                            </p:tgtEl>
                                            <p:attrNameLst>
                                              <p:attrName>style.visibility</p:attrName>
                                            </p:attrNameLst>
                                          </p:cBhvr>
                                          <p:to>
                                            <p:strVal val="visible"/>
                                          </p:to>
                                        </p:set>
                                        <p:anim calcmode="lin" valueType="num">
                                          <p:cBhvr additive="base">
                                            <p:cTn id="88" dur="500"/>
                                            <p:tgtEl>
                                              <p:spTgt spid="22"/>
                                            </p:tgtEl>
                                            <p:attrNameLst>
                                              <p:attrName>ppt_x</p:attrName>
                                            </p:attrNameLst>
                                          </p:cBhvr>
                                          <p:tavLst>
                                            <p:tav tm="0">
                                              <p:val>
                                                <p:strVal val="#ppt_x-#ppt_w*1.125000"/>
                                              </p:val>
                                            </p:tav>
                                            <p:tav tm="100000">
                                              <p:val>
                                                <p:strVal val="#ppt_x"/>
                                              </p:val>
                                            </p:tav>
                                          </p:tavLst>
                                        </p:anim>
                                        <p:animEffect transition="in" filter="wipe(right)">
                                          <p:cBhvr>
                                            <p:cTn id="89" dur="500"/>
                                            <p:tgtEl>
                                              <p:spTgt spid="22"/>
                                            </p:tgtEl>
                                          </p:cBhvr>
                                        </p:animEffect>
                                      </p:childTnLst>
                                    </p:cTn>
                                  </p:par>
                                  <p:par>
                                    <p:cTn id="90" presetID="12" presetClass="entr" presetSubtype="2" fill="hold" nodeType="withEffect">
                                      <p:stCondLst>
                                        <p:cond delay="0"/>
                                      </p:stCondLst>
                                      <p:childTnLst>
                                        <p:set>
                                          <p:cBhvr>
                                            <p:cTn id="91" dur="1" fill="hold">
                                              <p:stCondLst>
                                                <p:cond delay="0"/>
                                              </p:stCondLst>
                                            </p:cTn>
                                            <p:tgtEl>
                                              <p:spTgt spid="29"/>
                                            </p:tgtEl>
                                            <p:attrNameLst>
                                              <p:attrName>style.visibility</p:attrName>
                                            </p:attrNameLst>
                                          </p:cBhvr>
                                          <p:to>
                                            <p:strVal val="visible"/>
                                          </p:to>
                                        </p:set>
                                        <p:anim calcmode="lin" valueType="num">
                                          <p:cBhvr additive="base">
                                            <p:cTn id="92" dur="500"/>
                                            <p:tgtEl>
                                              <p:spTgt spid="29"/>
                                            </p:tgtEl>
                                            <p:attrNameLst>
                                              <p:attrName>ppt_x</p:attrName>
                                            </p:attrNameLst>
                                          </p:cBhvr>
                                          <p:tavLst>
                                            <p:tav tm="0">
                                              <p:val>
                                                <p:strVal val="#ppt_x+#ppt_w*1.125000"/>
                                              </p:val>
                                            </p:tav>
                                            <p:tav tm="100000">
                                              <p:val>
                                                <p:strVal val="#ppt_x"/>
                                              </p:val>
                                            </p:tav>
                                          </p:tavLst>
                                        </p:anim>
                                        <p:animEffect transition="in" filter="wipe(left)">
                                          <p:cBhvr>
                                            <p:cTn id="93" dur="500"/>
                                            <p:tgtEl>
                                              <p:spTgt spid="29"/>
                                            </p:tgtEl>
                                          </p:cBhvr>
                                        </p:animEffect>
                                      </p:childTnLst>
                                    </p:cTn>
                                  </p:par>
                                </p:childTnLst>
                              </p:cTn>
                            </p:par>
                            <p:par>
                              <p:cTn id="94" fill="hold">
                                <p:stCondLst>
                                  <p:cond delay="5000"/>
                                </p:stCondLst>
                                <p:childTnLst>
                                  <p:par>
                                    <p:cTn id="95" presetID="2" presetClass="entr" presetSubtype="4" fill="hold" nodeType="afterEffect">
                                      <p:stCondLst>
                                        <p:cond delay="0"/>
                                      </p:stCondLst>
                                      <p:childTnLst>
                                        <p:set>
                                          <p:cBhvr>
                                            <p:cTn id="96" dur="1" fill="hold">
                                              <p:stCondLst>
                                                <p:cond delay="0"/>
                                              </p:stCondLst>
                                            </p:cTn>
                                            <p:tgtEl>
                                              <p:spTgt spid="37"/>
                                            </p:tgtEl>
                                            <p:attrNameLst>
                                              <p:attrName>style.visibility</p:attrName>
                                            </p:attrNameLst>
                                          </p:cBhvr>
                                          <p:to>
                                            <p:strVal val="visible"/>
                                          </p:to>
                                        </p:set>
                                        <p:anim calcmode="lin" valueType="num">
                                          <p:cBhvr additive="base">
                                            <p:cTn id="97" dur="500" fill="hold"/>
                                            <p:tgtEl>
                                              <p:spTgt spid="37"/>
                                            </p:tgtEl>
                                            <p:attrNameLst>
                                              <p:attrName>ppt_x</p:attrName>
                                            </p:attrNameLst>
                                          </p:cBhvr>
                                          <p:tavLst>
                                            <p:tav tm="0">
                                              <p:val>
                                                <p:strVal val="#ppt_x"/>
                                              </p:val>
                                            </p:tav>
                                            <p:tav tm="100000">
                                              <p:val>
                                                <p:strVal val="#ppt_x"/>
                                              </p:val>
                                            </p:tav>
                                          </p:tavLst>
                                        </p:anim>
                                        <p:anim calcmode="lin" valueType="num">
                                          <p:cBhvr additive="base">
                                            <p:cTn id="98" dur="500" fill="hold"/>
                                            <p:tgtEl>
                                              <p:spTgt spid="37"/>
                                            </p:tgtEl>
                                            <p:attrNameLst>
                                              <p:attrName>ppt_y</p:attrName>
                                            </p:attrNameLst>
                                          </p:cBhvr>
                                          <p:tavLst>
                                            <p:tav tm="0">
                                              <p:val>
                                                <p:strVal val="1+#ppt_h/2"/>
                                              </p:val>
                                            </p:tav>
                                            <p:tav tm="100000">
                                              <p:val>
                                                <p:strVal val="#ppt_y"/>
                                              </p:val>
                                            </p:tav>
                                          </p:tavLst>
                                        </p:anim>
                                      </p:childTnLst>
                                    </p:cTn>
                                  </p:par>
                                </p:childTnLst>
                              </p:cTn>
                            </p:par>
                            <p:par>
                              <p:cTn id="99" fill="hold">
                                <p:stCondLst>
                                  <p:cond delay="5500"/>
                                </p:stCondLst>
                                <p:childTnLst>
                                  <p:par>
                                    <p:cTn id="100" presetID="12" presetClass="entr" presetSubtype="8" fill="hold" grpId="0" nodeType="afterEffect">
                                      <p:stCondLst>
                                        <p:cond delay="0"/>
                                      </p:stCondLst>
                                      <p:childTnLst>
                                        <p:set>
                                          <p:cBhvr>
                                            <p:cTn id="101" dur="1" fill="hold">
                                              <p:stCondLst>
                                                <p:cond delay="0"/>
                                              </p:stCondLst>
                                            </p:cTn>
                                            <p:tgtEl>
                                              <p:spTgt spid="23"/>
                                            </p:tgtEl>
                                            <p:attrNameLst>
                                              <p:attrName>style.visibility</p:attrName>
                                            </p:attrNameLst>
                                          </p:cBhvr>
                                          <p:to>
                                            <p:strVal val="visible"/>
                                          </p:to>
                                        </p:set>
                                        <p:anim calcmode="lin" valueType="num">
                                          <p:cBhvr additive="base">
                                            <p:cTn id="102" dur="500"/>
                                            <p:tgtEl>
                                              <p:spTgt spid="23"/>
                                            </p:tgtEl>
                                            <p:attrNameLst>
                                              <p:attrName>ppt_x</p:attrName>
                                            </p:attrNameLst>
                                          </p:cBhvr>
                                          <p:tavLst>
                                            <p:tav tm="0">
                                              <p:val>
                                                <p:strVal val="#ppt_x-#ppt_w*1.125000"/>
                                              </p:val>
                                            </p:tav>
                                            <p:tav tm="100000">
                                              <p:val>
                                                <p:strVal val="#ppt_x"/>
                                              </p:val>
                                            </p:tav>
                                          </p:tavLst>
                                        </p:anim>
                                        <p:animEffect transition="in" filter="wipe(right)">
                                          <p:cBhvr>
                                            <p:cTn id="103" dur="500"/>
                                            <p:tgtEl>
                                              <p:spTgt spid="23"/>
                                            </p:tgtEl>
                                          </p:cBhvr>
                                        </p:animEffect>
                                      </p:childTnLst>
                                    </p:cTn>
                                  </p:par>
                                  <p:par>
                                    <p:cTn id="104" presetID="12" presetClass="entr" presetSubtype="8" fill="hold" grpId="0" nodeType="withEffect">
                                      <p:stCondLst>
                                        <p:cond delay="0"/>
                                      </p:stCondLst>
                                      <p:childTnLst>
                                        <p:set>
                                          <p:cBhvr>
                                            <p:cTn id="105" dur="1" fill="hold">
                                              <p:stCondLst>
                                                <p:cond delay="0"/>
                                              </p:stCondLst>
                                            </p:cTn>
                                            <p:tgtEl>
                                              <p:spTgt spid="24"/>
                                            </p:tgtEl>
                                            <p:attrNameLst>
                                              <p:attrName>style.visibility</p:attrName>
                                            </p:attrNameLst>
                                          </p:cBhvr>
                                          <p:to>
                                            <p:strVal val="visible"/>
                                          </p:to>
                                        </p:set>
                                        <p:anim calcmode="lin" valueType="num">
                                          <p:cBhvr additive="base">
                                            <p:cTn id="106" dur="500"/>
                                            <p:tgtEl>
                                              <p:spTgt spid="24"/>
                                            </p:tgtEl>
                                            <p:attrNameLst>
                                              <p:attrName>ppt_x</p:attrName>
                                            </p:attrNameLst>
                                          </p:cBhvr>
                                          <p:tavLst>
                                            <p:tav tm="0">
                                              <p:val>
                                                <p:strVal val="#ppt_x-#ppt_w*1.125000"/>
                                              </p:val>
                                            </p:tav>
                                            <p:tav tm="100000">
                                              <p:val>
                                                <p:strVal val="#ppt_x"/>
                                              </p:val>
                                            </p:tav>
                                          </p:tavLst>
                                        </p:anim>
                                        <p:animEffect transition="in" filter="wipe(right)">
                                          <p:cBhvr>
                                            <p:cTn id="107" dur="500"/>
                                            <p:tgtEl>
                                              <p:spTgt spid="24"/>
                                            </p:tgtEl>
                                          </p:cBhvr>
                                        </p:animEffect>
                                      </p:childTnLst>
                                    </p:cTn>
                                  </p:par>
                                  <p:par>
                                    <p:cTn id="108" presetID="12" presetClass="entr" presetSubtype="2" fill="hold" nodeType="withEffect">
                                      <p:stCondLst>
                                        <p:cond delay="0"/>
                                      </p:stCondLst>
                                      <p:childTnLst>
                                        <p:set>
                                          <p:cBhvr>
                                            <p:cTn id="109" dur="1" fill="hold">
                                              <p:stCondLst>
                                                <p:cond delay="0"/>
                                              </p:stCondLst>
                                            </p:cTn>
                                            <p:tgtEl>
                                              <p:spTgt spid="30"/>
                                            </p:tgtEl>
                                            <p:attrNameLst>
                                              <p:attrName>style.visibility</p:attrName>
                                            </p:attrNameLst>
                                          </p:cBhvr>
                                          <p:to>
                                            <p:strVal val="visible"/>
                                          </p:to>
                                        </p:set>
                                        <p:anim calcmode="lin" valueType="num">
                                          <p:cBhvr additive="base">
                                            <p:cTn id="110" dur="500"/>
                                            <p:tgtEl>
                                              <p:spTgt spid="30"/>
                                            </p:tgtEl>
                                            <p:attrNameLst>
                                              <p:attrName>ppt_x</p:attrName>
                                            </p:attrNameLst>
                                          </p:cBhvr>
                                          <p:tavLst>
                                            <p:tav tm="0">
                                              <p:val>
                                                <p:strVal val="#ppt_x+#ppt_w*1.125000"/>
                                              </p:val>
                                            </p:tav>
                                            <p:tav tm="100000">
                                              <p:val>
                                                <p:strVal val="#ppt_x"/>
                                              </p:val>
                                            </p:tav>
                                          </p:tavLst>
                                        </p:anim>
                                        <p:animEffect transition="in" filter="wipe(left)">
                                          <p:cBhvr>
                                            <p:cTn id="11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P spid="17" grpId="0"/>
          <p:bldP spid="18" grpId="0"/>
          <p:bldP spid="19" grpId="0"/>
          <p:bldP spid="20" grpId="0"/>
          <p:bldP spid="21" grpId="0"/>
          <p:bldP spid="22" grpId="0"/>
          <p:bldP spid="23" grpId="0"/>
          <p:bldP spid="24"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2879813" y="366505"/>
            <a:ext cx="338437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dirty="0">
                <a:solidFill>
                  <a:srgbClr val="333333"/>
                </a:solidFill>
                <a:latin typeface="微软雅黑" panose="020B0503020204020204" pitchFamily="34" charset="-122"/>
                <a:ea typeface="微软雅黑" panose="020B0503020204020204" pitchFamily="34" charset="-122"/>
              </a:rPr>
              <a:t>点击添加标题文字内容</a:t>
            </a:r>
          </a:p>
        </p:txBody>
      </p:sp>
      <p:cxnSp>
        <p:nvCxnSpPr>
          <p:cNvPr id="88" name="直接连接符​​ 14"/>
          <p:cNvCxnSpPr/>
          <p:nvPr/>
        </p:nvCxnSpPr>
        <p:spPr>
          <a:xfrm>
            <a:off x="2441098" y="843558"/>
            <a:ext cx="426180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
        <p:nvSpPr>
          <p:cNvPr id="4" name="空心弧 3"/>
          <p:cNvSpPr/>
          <p:nvPr/>
        </p:nvSpPr>
        <p:spPr>
          <a:xfrm rot="5400000">
            <a:off x="386027" y="1406854"/>
            <a:ext cx="3142978" cy="2924714"/>
          </a:xfrm>
          <a:prstGeom prst="blockArc">
            <a:avLst>
              <a:gd name="adj1" fmla="val 10897210"/>
              <a:gd name="adj2" fmla="val 6953"/>
              <a:gd name="adj3" fmla="val 1246"/>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algn="ctr" defTabSz="914309">
              <a:defRPr/>
            </a:pPr>
            <a:endParaRPr lang="zh-CN" altLang="en-US" sz="2489">
              <a:solidFill>
                <a:prstClr val="black"/>
              </a:solidFill>
              <a:latin typeface="+mj-ea"/>
              <a:ea typeface="+mj-ea"/>
              <a:cs typeface="Arial" panose="020B0604020202020204" pitchFamily="34" charset="0"/>
            </a:endParaRPr>
          </a:p>
        </p:txBody>
      </p:sp>
      <p:cxnSp>
        <p:nvCxnSpPr>
          <p:cNvPr id="5" name="直接连接符 4"/>
          <p:cNvCxnSpPr/>
          <p:nvPr/>
        </p:nvCxnSpPr>
        <p:spPr bwMode="auto">
          <a:xfrm>
            <a:off x="2566928" y="1492084"/>
            <a:ext cx="1441450"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bwMode="auto">
          <a:xfrm>
            <a:off x="2616575" y="4282724"/>
            <a:ext cx="1439863"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bwMode="auto">
          <a:xfrm>
            <a:off x="3438547" y="2438436"/>
            <a:ext cx="1334133"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a:endCxn id="34" idx="2"/>
          </p:cNvCxnSpPr>
          <p:nvPr/>
        </p:nvCxnSpPr>
        <p:spPr bwMode="auto">
          <a:xfrm>
            <a:off x="3294063" y="3423431"/>
            <a:ext cx="1440700"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4961382" y="1136731"/>
            <a:ext cx="954089" cy="323157"/>
          </a:xfrm>
          <a:prstGeom prst="rect">
            <a:avLst/>
          </a:prstGeom>
        </p:spPr>
        <p:txBody>
          <a:bodyPr wrap="none" lIns="91431" tIns="45716" rIns="91431" bIns="45716">
            <a:spAutoFit/>
          </a:bodyPr>
          <a:lstStyle/>
          <a:p>
            <a:r>
              <a:rPr lang="zh-CN" altLang="en-US" sz="1500" dirty="0">
                <a:solidFill>
                  <a:schemeClr val="accent1"/>
                </a:solidFill>
                <a:latin typeface="+mj-ea"/>
                <a:ea typeface="+mj-ea"/>
              </a:rPr>
              <a:t>标题内容</a:t>
            </a:r>
          </a:p>
        </p:txBody>
      </p:sp>
      <p:sp>
        <p:nvSpPr>
          <p:cNvPr id="10" name="矩形 47"/>
          <p:cNvSpPr>
            <a:spLocks noChangeArrowheads="1"/>
          </p:cNvSpPr>
          <p:nvPr/>
        </p:nvSpPr>
        <p:spPr bwMode="auto">
          <a:xfrm>
            <a:off x="4932040" y="1369459"/>
            <a:ext cx="3043238" cy="553990"/>
          </a:xfrm>
          <a:prstGeom prst="rect">
            <a:avLst/>
          </a:prstGeom>
          <a:noFill/>
          <a:ln>
            <a:noFill/>
          </a:ln>
          <a:extLst/>
        </p:spPr>
        <p:txBody>
          <a:bodyPr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50000"/>
              </a:lnSpc>
              <a:buFont typeface="Arial" charset="0"/>
              <a:buNone/>
            </a:pPr>
            <a:r>
              <a:rPr lang="zh-CN" altLang="en-US" sz="1000" dirty="0">
                <a:solidFill>
                  <a:prstClr val="black"/>
                </a:solidFill>
                <a:latin typeface="+mj-ea"/>
                <a:ea typeface="+mj-ea"/>
              </a:rPr>
              <a:t>点击输入简要文字内容，文字内容需概括精炼，不用多余的文字修饰，言简意赅的说明该项内容。</a:t>
            </a:r>
            <a:endParaRPr lang="en-US" altLang="zh-CN" sz="1000" dirty="0">
              <a:solidFill>
                <a:prstClr val="black"/>
              </a:solidFill>
              <a:latin typeface="+mj-ea"/>
              <a:ea typeface="+mj-ea"/>
            </a:endParaRPr>
          </a:p>
        </p:txBody>
      </p:sp>
      <p:grpSp>
        <p:nvGrpSpPr>
          <p:cNvPr id="11" name="组合 10"/>
          <p:cNvGrpSpPr>
            <a:grpSpLocks/>
          </p:cNvGrpSpPr>
          <p:nvPr/>
        </p:nvGrpSpPr>
        <p:grpSpPr bwMode="auto">
          <a:xfrm>
            <a:off x="600324" y="1737477"/>
            <a:ext cx="2259643" cy="2259643"/>
            <a:chOff x="1103084" y="2155824"/>
            <a:chExt cx="3176815" cy="3176815"/>
          </a:xfrm>
        </p:grpSpPr>
        <p:sp>
          <p:nvSpPr>
            <p:cNvPr id="12" name="椭圆 11"/>
            <p:cNvSpPr/>
            <p:nvPr/>
          </p:nvSpPr>
          <p:spPr>
            <a:xfrm>
              <a:off x="1103084" y="2155824"/>
              <a:ext cx="3176815" cy="3176815"/>
            </a:xfrm>
            <a:prstGeom prst="ellipse">
              <a:avLst/>
            </a:prstGeom>
            <a:solidFill>
              <a:srgbClr val="CCD0D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09">
                <a:defRPr/>
              </a:pPr>
              <a:endParaRPr lang="zh-CN" altLang="en-US" sz="1800">
                <a:solidFill>
                  <a:prstClr val="white"/>
                </a:solidFill>
                <a:latin typeface="+mj-ea"/>
                <a:ea typeface="+mj-ea"/>
                <a:cs typeface="Arial" panose="020B0604020202020204" pitchFamily="34" charset="0"/>
              </a:endParaRPr>
            </a:p>
          </p:txBody>
        </p:sp>
        <p:sp>
          <p:nvSpPr>
            <p:cNvPr id="13" name="椭圆 12"/>
            <p:cNvSpPr/>
            <p:nvPr/>
          </p:nvSpPr>
          <p:spPr>
            <a:xfrm>
              <a:off x="1281790" y="2334530"/>
              <a:ext cx="2819403" cy="2819403"/>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09">
                <a:defRPr/>
              </a:pPr>
              <a:endParaRPr lang="zh-CN" altLang="en-US" sz="1800">
                <a:solidFill>
                  <a:prstClr val="white"/>
                </a:solidFill>
                <a:latin typeface="+mj-ea"/>
                <a:ea typeface="+mj-ea"/>
                <a:cs typeface="Arial" panose="020B0604020202020204" pitchFamily="34" charset="0"/>
              </a:endParaRPr>
            </a:p>
          </p:txBody>
        </p:sp>
      </p:grpSp>
      <p:sp>
        <p:nvSpPr>
          <p:cNvPr id="14" name="椭圆 13"/>
          <p:cNvSpPr/>
          <p:nvPr/>
        </p:nvSpPr>
        <p:spPr>
          <a:xfrm>
            <a:off x="2339752" y="1275607"/>
            <a:ext cx="373310" cy="373310"/>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a:solidFill>
                  <a:prstClr val="white"/>
                </a:solidFill>
                <a:latin typeface="+mj-ea"/>
                <a:ea typeface="+mj-ea"/>
              </a:rPr>
              <a:t>1</a:t>
            </a:r>
            <a:endParaRPr lang="zh-CN" altLang="en-US" sz="1800" dirty="0">
              <a:solidFill>
                <a:prstClr val="white"/>
              </a:solidFill>
              <a:latin typeface="+mj-ea"/>
              <a:ea typeface="+mj-ea"/>
            </a:endParaRPr>
          </a:p>
        </p:txBody>
      </p:sp>
      <p:sp>
        <p:nvSpPr>
          <p:cNvPr id="15" name="椭圆 14"/>
          <p:cNvSpPr/>
          <p:nvPr/>
        </p:nvSpPr>
        <p:spPr>
          <a:xfrm>
            <a:off x="3131841" y="2236528"/>
            <a:ext cx="373310" cy="373310"/>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a:solidFill>
                  <a:prstClr val="white"/>
                </a:solidFill>
                <a:latin typeface="+mj-ea"/>
                <a:ea typeface="+mj-ea"/>
              </a:rPr>
              <a:t>2</a:t>
            </a:r>
            <a:endParaRPr lang="zh-CN" altLang="en-US" sz="1800" dirty="0">
              <a:solidFill>
                <a:prstClr val="white"/>
              </a:solidFill>
              <a:latin typeface="+mj-ea"/>
              <a:ea typeface="+mj-ea"/>
            </a:endParaRPr>
          </a:p>
        </p:txBody>
      </p:sp>
      <p:sp>
        <p:nvSpPr>
          <p:cNvPr id="16" name="椭圆 15"/>
          <p:cNvSpPr/>
          <p:nvPr/>
        </p:nvSpPr>
        <p:spPr>
          <a:xfrm>
            <a:off x="3110901" y="3218922"/>
            <a:ext cx="373310" cy="373310"/>
          </a:xfrm>
          <a:prstGeom prst="ellipse">
            <a:avLst/>
          </a:prstGeom>
          <a:solidFill>
            <a:schemeClr val="accent3"/>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a:solidFill>
                  <a:prstClr val="white"/>
                </a:solidFill>
                <a:latin typeface="+mj-ea"/>
                <a:ea typeface="+mj-ea"/>
              </a:rPr>
              <a:t>3</a:t>
            </a:r>
            <a:endParaRPr lang="zh-CN" altLang="en-US" sz="1800" dirty="0">
              <a:solidFill>
                <a:prstClr val="white"/>
              </a:solidFill>
              <a:latin typeface="+mj-ea"/>
              <a:ea typeface="+mj-ea"/>
            </a:endParaRPr>
          </a:p>
        </p:txBody>
      </p:sp>
      <p:sp>
        <p:nvSpPr>
          <p:cNvPr id="17" name="椭圆 16"/>
          <p:cNvSpPr/>
          <p:nvPr/>
        </p:nvSpPr>
        <p:spPr>
          <a:xfrm>
            <a:off x="2339752" y="4069128"/>
            <a:ext cx="373310" cy="373310"/>
          </a:xfrm>
          <a:prstGeom prst="ellipse">
            <a:avLst/>
          </a:prstGeom>
          <a:solidFill>
            <a:schemeClr val="accent4"/>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a:solidFill>
                  <a:prstClr val="white"/>
                </a:solidFill>
                <a:latin typeface="+mj-ea"/>
                <a:ea typeface="+mj-ea"/>
              </a:rPr>
              <a:t>4</a:t>
            </a:r>
            <a:endParaRPr lang="zh-CN" altLang="en-US" sz="1800" dirty="0">
              <a:solidFill>
                <a:prstClr val="white"/>
              </a:solidFill>
              <a:latin typeface="+mj-ea"/>
              <a:ea typeface="+mj-ea"/>
            </a:endParaRPr>
          </a:p>
        </p:txBody>
      </p:sp>
      <p:grpSp>
        <p:nvGrpSpPr>
          <p:cNvPr id="18" name="组合 17"/>
          <p:cNvGrpSpPr/>
          <p:nvPr/>
        </p:nvGrpSpPr>
        <p:grpSpPr>
          <a:xfrm>
            <a:off x="3989631" y="1064722"/>
            <a:ext cx="858956" cy="858956"/>
            <a:chOff x="3989630" y="984316"/>
            <a:chExt cx="858956" cy="858956"/>
          </a:xfrm>
        </p:grpSpPr>
        <p:grpSp>
          <p:nvGrpSpPr>
            <p:cNvPr id="19" name="组合 18"/>
            <p:cNvGrpSpPr/>
            <p:nvPr/>
          </p:nvGrpSpPr>
          <p:grpSpPr>
            <a:xfrm>
              <a:off x="3989630" y="984316"/>
              <a:ext cx="858956" cy="858956"/>
              <a:chOff x="304800" y="673100"/>
              <a:chExt cx="4000500" cy="4000500"/>
            </a:xfrm>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black"/>
                  </a:solidFill>
                  <a:latin typeface="+mj-ea"/>
                  <a:ea typeface="+mj-ea"/>
                </a:endParaRPr>
              </a:p>
            </p:txBody>
          </p:sp>
          <p:sp>
            <p:nvSpPr>
              <p:cNvPr id="24" name="椭圆 23"/>
              <p:cNvSpPr/>
              <p:nvPr/>
            </p:nvSpPr>
            <p:spPr>
              <a:xfrm>
                <a:off x="392112" y="760412"/>
                <a:ext cx="3825876" cy="3825876"/>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white"/>
                  </a:solidFill>
                  <a:latin typeface="+mj-ea"/>
                  <a:ea typeface="+mj-ea"/>
                </a:endParaRPr>
              </a:p>
            </p:txBody>
          </p:sp>
        </p:grpSp>
        <p:grpSp>
          <p:nvGrpSpPr>
            <p:cNvPr id="20" name="组合 54"/>
            <p:cNvGrpSpPr>
              <a:grpSpLocks noChangeAspect="1"/>
            </p:cNvGrpSpPr>
            <p:nvPr/>
          </p:nvGrpSpPr>
          <p:grpSpPr bwMode="auto">
            <a:xfrm>
              <a:off x="4230408" y="1145668"/>
              <a:ext cx="389996" cy="469766"/>
              <a:chOff x="3452849" y="2667439"/>
              <a:chExt cx="239345" cy="288607"/>
            </a:xfrm>
          </p:grpSpPr>
          <p:sp>
            <p:nvSpPr>
              <p:cNvPr id="21" name="Freeform 846"/>
              <p:cNvSpPr>
                <a:spLocks/>
              </p:cNvSpPr>
              <p:nvPr/>
            </p:nvSpPr>
            <p:spPr bwMode="auto">
              <a:xfrm>
                <a:off x="3452849" y="2721892"/>
                <a:ext cx="239345" cy="234154"/>
              </a:xfrm>
              <a:custGeom>
                <a:avLst/>
                <a:gdLst>
                  <a:gd name="T0" fmla="*/ 29 w 48"/>
                  <a:gd name="T1" fmla="*/ 0 h 47"/>
                  <a:gd name="T2" fmla="*/ 29 w 48"/>
                  <a:gd name="T3" fmla="*/ 7 h 47"/>
                  <a:gd name="T4" fmla="*/ 41 w 48"/>
                  <a:gd name="T5" fmla="*/ 23 h 47"/>
                  <a:gd name="T6" fmla="*/ 24 w 48"/>
                  <a:gd name="T7" fmla="*/ 41 h 47"/>
                  <a:gd name="T8" fmla="*/ 6 w 48"/>
                  <a:gd name="T9" fmla="*/ 23 h 47"/>
                  <a:gd name="T10" fmla="*/ 18 w 48"/>
                  <a:gd name="T11" fmla="*/ 7 h 47"/>
                  <a:gd name="T12" fmla="*/ 18 w 48"/>
                  <a:gd name="T13" fmla="*/ 0 h 47"/>
                  <a:gd name="T14" fmla="*/ 0 w 48"/>
                  <a:gd name="T15" fmla="*/ 23 h 47"/>
                  <a:gd name="T16" fmla="*/ 24 w 48"/>
                  <a:gd name="T17" fmla="*/ 47 h 47"/>
                  <a:gd name="T18" fmla="*/ 48 w 48"/>
                  <a:gd name="T19" fmla="*/ 23 h 47"/>
                  <a:gd name="T20" fmla="*/ 29 w 48"/>
                  <a:gd name="T2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solidFill>
                <a:schemeClr val="accent1"/>
              </a:solidFill>
              <a:ln>
                <a:noFill/>
              </a:ln>
              <a:extLst/>
            </p:spPr>
            <p:txBody>
              <a:bodyPr lIns="121920" tIns="60960" rIns="121920" bIns="60960"/>
              <a:lstStyle/>
              <a:p>
                <a:pPr defTabSz="914309">
                  <a:defRPr/>
                </a:pPr>
                <a:endParaRPr lang="zh-CN" altLang="en-US" sz="2489">
                  <a:solidFill>
                    <a:prstClr val="black"/>
                  </a:solidFill>
                  <a:latin typeface="+mj-ea"/>
                  <a:ea typeface="+mj-ea"/>
                  <a:cs typeface="Arial" panose="020B0604020202020204" pitchFamily="34" charset="0"/>
                </a:endParaRPr>
              </a:p>
            </p:txBody>
          </p:sp>
          <p:sp>
            <p:nvSpPr>
              <p:cNvPr id="22" name="Freeform 847"/>
              <p:cNvSpPr>
                <a:spLocks/>
              </p:cNvSpPr>
              <p:nvPr/>
            </p:nvSpPr>
            <p:spPr bwMode="auto">
              <a:xfrm>
                <a:off x="3547138" y="2667439"/>
                <a:ext cx="44424" cy="138859"/>
              </a:xfrm>
              <a:custGeom>
                <a:avLst/>
                <a:gdLst>
                  <a:gd name="T0" fmla="*/ 7 w 9"/>
                  <a:gd name="T1" fmla="*/ 0 h 28"/>
                  <a:gd name="T2" fmla="*/ 2 w 9"/>
                  <a:gd name="T3" fmla="*/ 0 h 28"/>
                  <a:gd name="T4" fmla="*/ 0 w 9"/>
                  <a:gd name="T5" fmla="*/ 2 h 28"/>
                  <a:gd name="T6" fmla="*/ 0 w 9"/>
                  <a:gd name="T7" fmla="*/ 10 h 28"/>
                  <a:gd name="T8" fmla="*/ 0 w 9"/>
                  <a:gd name="T9" fmla="*/ 16 h 28"/>
                  <a:gd name="T10" fmla="*/ 0 w 9"/>
                  <a:gd name="T11" fmla="*/ 26 h 28"/>
                  <a:gd name="T12" fmla="*/ 2 w 9"/>
                  <a:gd name="T13" fmla="*/ 28 h 28"/>
                  <a:gd name="T14" fmla="*/ 7 w 9"/>
                  <a:gd name="T15" fmla="*/ 28 h 28"/>
                  <a:gd name="T16" fmla="*/ 9 w 9"/>
                  <a:gd name="T17" fmla="*/ 26 h 28"/>
                  <a:gd name="T18" fmla="*/ 9 w 9"/>
                  <a:gd name="T19" fmla="*/ 16 h 28"/>
                  <a:gd name="T20" fmla="*/ 9 w 9"/>
                  <a:gd name="T21" fmla="*/ 10 h 28"/>
                  <a:gd name="T22" fmla="*/ 9 w 9"/>
                  <a:gd name="T23" fmla="*/ 2 h 28"/>
                  <a:gd name="T24" fmla="*/ 7 w 9"/>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solidFill>
                <a:schemeClr val="accent1"/>
              </a:solidFill>
              <a:ln>
                <a:noFill/>
              </a:ln>
              <a:extLst/>
            </p:spPr>
            <p:txBody>
              <a:bodyPr lIns="121920" tIns="60960" rIns="121920" bIns="60960"/>
              <a:lstStyle/>
              <a:p>
                <a:pPr defTabSz="914309">
                  <a:defRPr/>
                </a:pPr>
                <a:endParaRPr lang="zh-CN" altLang="en-US" sz="2489">
                  <a:solidFill>
                    <a:prstClr val="black"/>
                  </a:solidFill>
                  <a:latin typeface="+mj-ea"/>
                  <a:ea typeface="+mj-ea"/>
                  <a:cs typeface="Arial" panose="020B0604020202020204" pitchFamily="34" charset="0"/>
                </a:endParaRPr>
              </a:p>
            </p:txBody>
          </p:sp>
        </p:grpSp>
      </p:grpSp>
      <p:grpSp>
        <p:nvGrpSpPr>
          <p:cNvPr id="25" name="组合 24"/>
          <p:cNvGrpSpPr/>
          <p:nvPr/>
        </p:nvGrpSpPr>
        <p:grpSpPr>
          <a:xfrm>
            <a:off x="4684713" y="1948341"/>
            <a:ext cx="858956" cy="858956"/>
            <a:chOff x="4684712" y="1948340"/>
            <a:chExt cx="858956" cy="858956"/>
          </a:xfrm>
        </p:grpSpPr>
        <p:grpSp>
          <p:nvGrpSpPr>
            <p:cNvPr id="26" name="组合 25"/>
            <p:cNvGrpSpPr/>
            <p:nvPr/>
          </p:nvGrpSpPr>
          <p:grpSpPr>
            <a:xfrm>
              <a:off x="4684712" y="1948340"/>
              <a:ext cx="858956" cy="858956"/>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black"/>
                  </a:solidFill>
                  <a:latin typeface="+mj-ea"/>
                  <a:ea typeface="+mj-ea"/>
                </a:endParaRPr>
              </a:p>
            </p:txBody>
          </p:sp>
          <p:sp>
            <p:nvSpPr>
              <p:cNvPr id="29" name="椭圆 2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white"/>
                  </a:solidFill>
                  <a:latin typeface="+mj-ea"/>
                  <a:ea typeface="+mj-ea"/>
                </a:endParaRPr>
              </a:p>
            </p:txBody>
          </p:sp>
        </p:grpSp>
        <p:sp>
          <p:nvSpPr>
            <p:cNvPr id="27" name="Freeform 168"/>
            <p:cNvSpPr>
              <a:spLocks noChangeAspect="1" noEditPoints="1"/>
            </p:cNvSpPr>
            <p:nvPr/>
          </p:nvSpPr>
          <p:spPr bwMode="auto">
            <a:xfrm>
              <a:off x="4918327" y="2222412"/>
              <a:ext cx="425533" cy="364326"/>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accent2"/>
            </a:solidFill>
            <a:ln>
              <a:noFill/>
            </a:ln>
            <a:extLst/>
          </p:spPr>
          <p:txBody>
            <a:bodyPr lIns="121920" tIns="60960" rIns="121920" bIns="60960"/>
            <a:lstStyle/>
            <a:p>
              <a:pPr defTabSz="914309">
                <a:defRPr/>
              </a:pPr>
              <a:endParaRPr lang="zh-CN" altLang="en-US" sz="2489">
                <a:solidFill>
                  <a:prstClr val="black"/>
                </a:solidFill>
                <a:latin typeface="+mj-ea"/>
                <a:ea typeface="+mj-ea"/>
                <a:cs typeface="Arial" panose="020B0604020202020204" pitchFamily="34" charset="0"/>
              </a:endParaRPr>
            </a:p>
          </p:txBody>
        </p:sp>
      </p:grpSp>
      <p:grpSp>
        <p:nvGrpSpPr>
          <p:cNvPr id="30" name="组合 29"/>
          <p:cNvGrpSpPr/>
          <p:nvPr/>
        </p:nvGrpSpPr>
        <p:grpSpPr>
          <a:xfrm>
            <a:off x="4716016" y="2993953"/>
            <a:ext cx="858956" cy="858956"/>
            <a:chOff x="4716016" y="2993953"/>
            <a:chExt cx="858956" cy="858956"/>
          </a:xfrm>
        </p:grpSpPr>
        <p:grpSp>
          <p:nvGrpSpPr>
            <p:cNvPr id="31" name="组合 30"/>
            <p:cNvGrpSpPr/>
            <p:nvPr/>
          </p:nvGrpSpPr>
          <p:grpSpPr>
            <a:xfrm>
              <a:off x="4716016" y="2993953"/>
              <a:ext cx="858956" cy="858956"/>
              <a:chOff x="304800" y="673100"/>
              <a:chExt cx="4000500" cy="4000500"/>
            </a:xfrm>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black"/>
                  </a:solidFill>
                  <a:latin typeface="+mj-ea"/>
                  <a:ea typeface="+mj-ea"/>
                </a:endParaRPr>
              </a:p>
            </p:txBody>
          </p:sp>
          <p:sp>
            <p:nvSpPr>
              <p:cNvPr id="34" name="椭圆 3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white"/>
                  </a:solidFill>
                  <a:latin typeface="+mj-ea"/>
                  <a:ea typeface="+mj-ea"/>
                </a:endParaRPr>
              </a:p>
            </p:txBody>
          </p:sp>
        </p:grpSp>
        <p:sp>
          <p:nvSpPr>
            <p:cNvPr id="32" name="Freeform 203"/>
            <p:cNvSpPr>
              <a:spLocks noChangeAspect="1" noEditPoints="1"/>
            </p:cNvSpPr>
            <p:nvPr/>
          </p:nvSpPr>
          <p:spPr bwMode="auto">
            <a:xfrm>
              <a:off x="4972990" y="3242045"/>
              <a:ext cx="370870" cy="356606"/>
            </a:xfrm>
            <a:custGeom>
              <a:avLst/>
              <a:gdLst>
                <a:gd name="T0" fmla="*/ 88 w 218"/>
                <a:gd name="T1" fmla="*/ 43 h 209"/>
                <a:gd name="T2" fmla="*/ 36 w 218"/>
                <a:gd name="T3" fmla="*/ 43 h 209"/>
                <a:gd name="T4" fmla="*/ 26 w 218"/>
                <a:gd name="T5" fmla="*/ 57 h 209"/>
                <a:gd name="T6" fmla="*/ 36 w 218"/>
                <a:gd name="T7" fmla="*/ 71 h 209"/>
                <a:gd name="T8" fmla="*/ 88 w 218"/>
                <a:gd name="T9" fmla="*/ 71 h 209"/>
                <a:gd name="T10" fmla="*/ 88 w 218"/>
                <a:gd name="T11" fmla="*/ 43 h 209"/>
                <a:gd name="T12" fmla="*/ 88 w 218"/>
                <a:gd name="T13" fmla="*/ 43 h 209"/>
                <a:gd name="T14" fmla="*/ 126 w 218"/>
                <a:gd name="T15" fmla="*/ 71 h 209"/>
                <a:gd name="T16" fmla="*/ 187 w 218"/>
                <a:gd name="T17" fmla="*/ 71 h 209"/>
                <a:gd name="T18" fmla="*/ 194 w 218"/>
                <a:gd name="T19" fmla="*/ 71 h 209"/>
                <a:gd name="T20" fmla="*/ 197 w 218"/>
                <a:gd name="T21" fmla="*/ 76 h 209"/>
                <a:gd name="T22" fmla="*/ 213 w 218"/>
                <a:gd name="T23" fmla="*/ 102 h 209"/>
                <a:gd name="T24" fmla="*/ 218 w 218"/>
                <a:gd name="T25" fmla="*/ 109 h 209"/>
                <a:gd name="T26" fmla="*/ 213 w 218"/>
                <a:gd name="T27" fmla="*/ 114 h 209"/>
                <a:gd name="T28" fmla="*/ 197 w 218"/>
                <a:gd name="T29" fmla="*/ 140 h 209"/>
                <a:gd name="T30" fmla="*/ 194 w 218"/>
                <a:gd name="T31" fmla="*/ 147 h 209"/>
                <a:gd name="T32" fmla="*/ 187 w 218"/>
                <a:gd name="T33" fmla="*/ 147 h 209"/>
                <a:gd name="T34" fmla="*/ 126 w 218"/>
                <a:gd name="T35" fmla="*/ 147 h 209"/>
                <a:gd name="T36" fmla="*/ 126 w 218"/>
                <a:gd name="T37" fmla="*/ 180 h 209"/>
                <a:gd name="T38" fmla="*/ 180 w 218"/>
                <a:gd name="T39" fmla="*/ 180 h 209"/>
                <a:gd name="T40" fmla="*/ 180 w 218"/>
                <a:gd name="T41" fmla="*/ 209 h 209"/>
                <a:gd name="T42" fmla="*/ 40 w 218"/>
                <a:gd name="T43" fmla="*/ 209 h 209"/>
                <a:gd name="T44" fmla="*/ 40 w 218"/>
                <a:gd name="T45" fmla="*/ 180 h 209"/>
                <a:gd name="T46" fmla="*/ 90 w 218"/>
                <a:gd name="T47" fmla="*/ 180 h 209"/>
                <a:gd name="T48" fmla="*/ 90 w 218"/>
                <a:gd name="T49" fmla="*/ 95 h 209"/>
                <a:gd name="T50" fmla="*/ 29 w 218"/>
                <a:gd name="T51" fmla="*/ 95 h 209"/>
                <a:gd name="T52" fmla="*/ 22 w 218"/>
                <a:gd name="T53" fmla="*/ 95 h 209"/>
                <a:gd name="T54" fmla="*/ 19 w 218"/>
                <a:gd name="T55" fmla="*/ 88 h 209"/>
                <a:gd name="T56" fmla="*/ 3 w 218"/>
                <a:gd name="T57" fmla="*/ 62 h 209"/>
                <a:gd name="T58" fmla="*/ 0 w 218"/>
                <a:gd name="T59" fmla="*/ 57 h 209"/>
                <a:gd name="T60" fmla="*/ 3 w 218"/>
                <a:gd name="T61" fmla="*/ 50 h 209"/>
                <a:gd name="T62" fmla="*/ 19 w 218"/>
                <a:gd name="T63" fmla="*/ 24 h 209"/>
                <a:gd name="T64" fmla="*/ 22 w 218"/>
                <a:gd name="T65" fmla="*/ 19 h 209"/>
                <a:gd name="T66" fmla="*/ 29 w 218"/>
                <a:gd name="T67" fmla="*/ 19 h 209"/>
                <a:gd name="T68" fmla="*/ 90 w 218"/>
                <a:gd name="T69" fmla="*/ 19 h 209"/>
                <a:gd name="T70" fmla="*/ 90 w 218"/>
                <a:gd name="T71" fmla="*/ 15 h 209"/>
                <a:gd name="T72" fmla="*/ 109 w 218"/>
                <a:gd name="T73" fmla="*/ 0 h 209"/>
                <a:gd name="T74" fmla="*/ 126 w 218"/>
                <a:gd name="T75" fmla="*/ 15 h 209"/>
                <a:gd name="T76" fmla="*/ 126 w 218"/>
                <a:gd name="T77" fmla="*/ 71 h 209"/>
                <a:gd name="T78" fmla="*/ 126 w 218"/>
                <a:gd name="T79" fmla="*/ 71 h 209"/>
                <a:gd name="T80" fmla="*/ 182 w 218"/>
                <a:gd name="T81" fmla="*/ 93 h 209"/>
                <a:gd name="T82" fmla="*/ 128 w 218"/>
                <a:gd name="T83" fmla="*/ 93 h 209"/>
                <a:gd name="T84" fmla="*/ 128 w 218"/>
                <a:gd name="T85" fmla="*/ 123 h 209"/>
                <a:gd name="T86" fmla="*/ 182 w 218"/>
                <a:gd name="T87" fmla="*/ 123 h 209"/>
                <a:gd name="T88" fmla="*/ 192 w 218"/>
                <a:gd name="T89" fmla="*/ 109 h 209"/>
                <a:gd name="T90" fmla="*/ 182 w 218"/>
                <a:gd name="T91" fmla="*/ 93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8" h="209">
                  <a:moveTo>
                    <a:pt x="88" y="43"/>
                  </a:moveTo>
                  <a:lnTo>
                    <a:pt x="36" y="43"/>
                  </a:lnTo>
                  <a:lnTo>
                    <a:pt x="26" y="57"/>
                  </a:lnTo>
                  <a:lnTo>
                    <a:pt x="36" y="71"/>
                  </a:lnTo>
                  <a:lnTo>
                    <a:pt x="88" y="71"/>
                  </a:lnTo>
                  <a:lnTo>
                    <a:pt x="88" y="43"/>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lnTo>
                    <a:pt x="126" y="71"/>
                  </a:lnTo>
                  <a:close/>
                  <a:moveTo>
                    <a:pt x="182" y="93"/>
                  </a:moveTo>
                  <a:lnTo>
                    <a:pt x="128" y="93"/>
                  </a:lnTo>
                  <a:lnTo>
                    <a:pt x="128" y="123"/>
                  </a:lnTo>
                  <a:lnTo>
                    <a:pt x="182" y="123"/>
                  </a:lnTo>
                  <a:lnTo>
                    <a:pt x="192" y="109"/>
                  </a:lnTo>
                  <a:lnTo>
                    <a:pt x="182" y="93"/>
                  </a:lnTo>
                  <a:close/>
                </a:path>
              </a:pathLst>
            </a:custGeom>
            <a:solidFill>
              <a:schemeClr val="accent3"/>
            </a:solidFill>
            <a:ln>
              <a:noFill/>
            </a:ln>
            <a:extLst/>
          </p:spPr>
          <p:txBody>
            <a:bodyPr lIns="121920" tIns="60960" rIns="121920" bIns="60960"/>
            <a:lstStyle/>
            <a:p>
              <a:pPr defTabSz="914309">
                <a:defRPr/>
              </a:pPr>
              <a:endParaRPr lang="zh-CN" altLang="en-US" sz="2489">
                <a:solidFill>
                  <a:prstClr val="black"/>
                </a:solidFill>
                <a:latin typeface="+mj-ea"/>
                <a:ea typeface="+mj-ea"/>
                <a:cs typeface="Arial" panose="020B0604020202020204" pitchFamily="34" charset="0"/>
              </a:endParaRPr>
            </a:p>
          </p:txBody>
        </p:sp>
      </p:grpSp>
      <p:grpSp>
        <p:nvGrpSpPr>
          <p:cNvPr id="35" name="组合 34"/>
          <p:cNvGrpSpPr/>
          <p:nvPr/>
        </p:nvGrpSpPr>
        <p:grpSpPr>
          <a:xfrm>
            <a:off x="3996847" y="3864637"/>
            <a:ext cx="858956" cy="858956"/>
            <a:chOff x="3996846" y="3864636"/>
            <a:chExt cx="858956" cy="858956"/>
          </a:xfrm>
        </p:grpSpPr>
        <p:grpSp>
          <p:nvGrpSpPr>
            <p:cNvPr id="36" name="组合 35"/>
            <p:cNvGrpSpPr/>
            <p:nvPr/>
          </p:nvGrpSpPr>
          <p:grpSpPr>
            <a:xfrm>
              <a:off x="3996846" y="3864636"/>
              <a:ext cx="858956" cy="858956"/>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black"/>
                  </a:solidFill>
                  <a:latin typeface="+mj-ea"/>
                  <a:ea typeface="+mj-ea"/>
                </a:endParaRPr>
              </a:p>
            </p:txBody>
          </p:sp>
          <p:sp>
            <p:nvSpPr>
              <p:cNvPr id="39" name="椭圆 3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white"/>
                  </a:solidFill>
                  <a:latin typeface="+mj-ea"/>
                  <a:ea typeface="+mj-ea"/>
                </a:endParaRPr>
              </a:p>
            </p:txBody>
          </p:sp>
        </p:grpSp>
        <p:sp>
          <p:nvSpPr>
            <p:cNvPr id="37" name="Freeform 110"/>
            <p:cNvSpPr>
              <a:spLocks noChangeAspect="1" noEditPoints="1"/>
            </p:cNvSpPr>
            <p:nvPr/>
          </p:nvSpPr>
          <p:spPr bwMode="auto">
            <a:xfrm>
              <a:off x="4211960" y="4064356"/>
              <a:ext cx="424516" cy="376344"/>
            </a:xfrm>
            <a:custGeom>
              <a:avLst/>
              <a:gdLst>
                <a:gd name="T0" fmla="*/ 55 w 100"/>
                <a:gd name="T1" fmla="*/ 4 h 88"/>
                <a:gd name="T2" fmla="*/ 76 w 100"/>
                <a:gd name="T3" fmla="*/ 41 h 88"/>
                <a:gd name="T4" fmla="*/ 76 w 100"/>
                <a:gd name="T5" fmla="*/ 41 h 88"/>
                <a:gd name="T6" fmla="*/ 98 w 100"/>
                <a:gd name="T7" fmla="*/ 79 h 88"/>
                <a:gd name="T8" fmla="*/ 96 w 100"/>
                <a:gd name="T9" fmla="*/ 87 h 88"/>
                <a:gd name="T10" fmla="*/ 92 w 100"/>
                <a:gd name="T11" fmla="*/ 88 h 88"/>
                <a:gd name="T12" fmla="*/ 92 w 100"/>
                <a:gd name="T13" fmla="*/ 88 h 88"/>
                <a:gd name="T14" fmla="*/ 49 w 100"/>
                <a:gd name="T15" fmla="*/ 88 h 88"/>
                <a:gd name="T16" fmla="*/ 7 w 100"/>
                <a:gd name="T17" fmla="*/ 88 h 88"/>
                <a:gd name="T18" fmla="*/ 0 w 100"/>
                <a:gd name="T19" fmla="*/ 82 h 88"/>
                <a:gd name="T20" fmla="*/ 1 w 100"/>
                <a:gd name="T21" fmla="*/ 78 h 88"/>
                <a:gd name="T22" fmla="*/ 23 w 100"/>
                <a:gd name="T23" fmla="*/ 41 h 88"/>
                <a:gd name="T24" fmla="*/ 23 w 100"/>
                <a:gd name="T25" fmla="*/ 41 h 88"/>
                <a:gd name="T26" fmla="*/ 44 w 100"/>
                <a:gd name="T27" fmla="*/ 4 h 88"/>
                <a:gd name="T28" fmla="*/ 53 w 100"/>
                <a:gd name="T29" fmla="*/ 2 h 88"/>
                <a:gd name="T30" fmla="*/ 55 w 100"/>
                <a:gd name="T31" fmla="*/ 4 h 88"/>
                <a:gd name="T32" fmla="*/ 44 w 100"/>
                <a:gd name="T33" fmla="*/ 34 h 88"/>
                <a:gd name="T34" fmla="*/ 44 w 100"/>
                <a:gd name="T35" fmla="*/ 37 h 88"/>
                <a:gd name="T36" fmla="*/ 46 w 100"/>
                <a:gd name="T37" fmla="*/ 62 h 88"/>
                <a:gd name="T38" fmla="*/ 52 w 100"/>
                <a:gd name="T39" fmla="*/ 62 h 88"/>
                <a:gd name="T40" fmla="*/ 54 w 100"/>
                <a:gd name="T41" fmla="*/ 37 h 88"/>
                <a:gd name="T42" fmla="*/ 54 w 100"/>
                <a:gd name="T43" fmla="*/ 34 h 88"/>
                <a:gd name="T44" fmla="*/ 44 w 100"/>
                <a:gd name="T45" fmla="*/ 34 h 88"/>
                <a:gd name="T46" fmla="*/ 49 w 100"/>
                <a:gd name="T47" fmla="*/ 72 h 88"/>
                <a:gd name="T48" fmla="*/ 53 w 100"/>
                <a:gd name="T49" fmla="*/ 69 h 88"/>
                <a:gd name="T50" fmla="*/ 49 w 100"/>
                <a:gd name="T51" fmla="*/ 65 h 88"/>
                <a:gd name="T52" fmla="*/ 45 w 100"/>
                <a:gd name="T53" fmla="*/ 69 h 88"/>
                <a:gd name="T54" fmla="*/ 49 w 100"/>
                <a:gd name="T55" fmla="*/ 72 h 88"/>
                <a:gd name="T56" fmla="*/ 65 w 100"/>
                <a:gd name="T57" fmla="*/ 48 h 88"/>
                <a:gd name="T58" fmla="*/ 49 w 100"/>
                <a:gd name="T59" fmla="*/ 20 h 88"/>
                <a:gd name="T60" fmla="*/ 34 w 100"/>
                <a:gd name="T61" fmla="*/ 47 h 88"/>
                <a:gd name="T62" fmla="*/ 33 w 100"/>
                <a:gd name="T63" fmla="*/ 48 h 88"/>
                <a:gd name="T64" fmla="*/ 17 w 100"/>
                <a:gd name="T65" fmla="*/ 75 h 88"/>
                <a:gd name="T66" fmla="*/ 49 w 100"/>
                <a:gd name="T67" fmla="*/ 75 h 88"/>
                <a:gd name="T68" fmla="*/ 81 w 100"/>
                <a:gd name="T69" fmla="*/ 75 h 88"/>
                <a:gd name="T70" fmla="*/ 65 w 100"/>
                <a:gd name="T71" fmla="*/ 48 h 88"/>
                <a:gd name="T72" fmla="*/ 65 w 100"/>
                <a:gd name="T7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chemeClr val="accent4"/>
            </a:solidFill>
            <a:ln>
              <a:noFill/>
            </a:ln>
            <a:extLst/>
          </p:spPr>
          <p:txBody>
            <a:bodyPr lIns="121920" tIns="60960" rIns="121920" bIns="60960"/>
            <a:lstStyle/>
            <a:p>
              <a:pPr defTabSz="914309">
                <a:defRPr/>
              </a:pPr>
              <a:endParaRPr lang="zh-CN" altLang="en-US" sz="2489">
                <a:solidFill>
                  <a:prstClr val="black"/>
                </a:solidFill>
                <a:latin typeface="+mj-ea"/>
                <a:ea typeface="+mj-ea"/>
                <a:cs typeface="Arial" panose="020B0604020202020204" pitchFamily="34" charset="0"/>
              </a:endParaRPr>
            </a:p>
          </p:txBody>
        </p:sp>
      </p:grpSp>
      <p:sp>
        <p:nvSpPr>
          <p:cNvPr id="40" name="矩形 39"/>
          <p:cNvSpPr/>
          <p:nvPr/>
        </p:nvSpPr>
        <p:spPr>
          <a:xfrm>
            <a:off x="5609454" y="1997066"/>
            <a:ext cx="954089" cy="323157"/>
          </a:xfrm>
          <a:prstGeom prst="rect">
            <a:avLst/>
          </a:prstGeom>
        </p:spPr>
        <p:txBody>
          <a:bodyPr wrap="none" lIns="91431" tIns="45716" rIns="91431" bIns="45716">
            <a:spAutoFit/>
          </a:bodyPr>
          <a:lstStyle/>
          <a:p>
            <a:r>
              <a:rPr lang="zh-CN" altLang="en-US" sz="1500" dirty="0">
                <a:solidFill>
                  <a:schemeClr val="accent2"/>
                </a:solidFill>
                <a:latin typeface="+mj-ea"/>
                <a:ea typeface="+mj-ea"/>
              </a:rPr>
              <a:t>标题内容</a:t>
            </a:r>
          </a:p>
        </p:txBody>
      </p:sp>
      <p:sp>
        <p:nvSpPr>
          <p:cNvPr id="41" name="矩形 47"/>
          <p:cNvSpPr>
            <a:spLocks noChangeArrowheads="1"/>
          </p:cNvSpPr>
          <p:nvPr/>
        </p:nvSpPr>
        <p:spPr bwMode="auto">
          <a:xfrm>
            <a:off x="5580112" y="2229794"/>
            <a:ext cx="3043238" cy="553990"/>
          </a:xfrm>
          <a:prstGeom prst="rect">
            <a:avLst/>
          </a:prstGeom>
          <a:noFill/>
          <a:ln>
            <a:noFill/>
          </a:ln>
          <a:extLst/>
        </p:spPr>
        <p:txBody>
          <a:bodyPr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50000"/>
              </a:lnSpc>
              <a:buFont typeface="Arial" charset="0"/>
              <a:buNone/>
            </a:pPr>
            <a:r>
              <a:rPr lang="zh-CN" altLang="en-US" sz="1000" dirty="0">
                <a:solidFill>
                  <a:prstClr val="black"/>
                </a:solidFill>
                <a:latin typeface="+mj-ea"/>
                <a:ea typeface="+mj-ea"/>
              </a:rPr>
              <a:t>点击输入简要文字内容，文字内容需概括精炼，不用多余的文字修饰，言简意赅的说明该项内容。</a:t>
            </a:r>
            <a:endParaRPr lang="en-US" altLang="zh-CN" sz="1000" dirty="0">
              <a:solidFill>
                <a:prstClr val="black"/>
              </a:solidFill>
              <a:latin typeface="+mj-ea"/>
              <a:ea typeface="+mj-ea"/>
            </a:endParaRPr>
          </a:p>
        </p:txBody>
      </p:sp>
      <p:sp>
        <p:nvSpPr>
          <p:cNvPr id="42" name="矩形 41"/>
          <p:cNvSpPr/>
          <p:nvPr/>
        </p:nvSpPr>
        <p:spPr>
          <a:xfrm>
            <a:off x="5684012" y="3028041"/>
            <a:ext cx="954089" cy="323157"/>
          </a:xfrm>
          <a:prstGeom prst="rect">
            <a:avLst/>
          </a:prstGeom>
        </p:spPr>
        <p:txBody>
          <a:bodyPr wrap="none" lIns="91431" tIns="45716" rIns="91431" bIns="45716">
            <a:spAutoFit/>
          </a:bodyPr>
          <a:lstStyle/>
          <a:p>
            <a:r>
              <a:rPr lang="zh-CN" altLang="en-US" sz="1500" dirty="0">
                <a:solidFill>
                  <a:schemeClr val="accent3"/>
                </a:solidFill>
                <a:latin typeface="+mj-ea"/>
                <a:ea typeface="+mj-ea"/>
              </a:rPr>
              <a:t>标题内容</a:t>
            </a:r>
          </a:p>
        </p:txBody>
      </p:sp>
      <p:sp>
        <p:nvSpPr>
          <p:cNvPr id="43" name="矩形 47"/>
          <p:cNvSpPr>
            <a:spLocks noChangeArrowheads="1"/>
          </p:cNvSpPr>
          <p:nvPr/>
        </p:nvSpPr>
        <p:spPr bwMode="auto">
          <a:xfrm>
            <a:off x="5654671" y="3260769"/>
            <a:ext cx="3043238" cy="553990"/>
          </a:xfrm>
          <a:prstGeom prst="rect">
            <a:avLst/>
          </a:prstGeom>
          <a:noFill/>
          <a:ln>
            <a:noFill/>
          </a:ln>
          <a:extLst/>
        </p:spPr>
        <p:txBody>
          <a:bodyPr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50000"/>
              </a:lnSpc>
              <a:buFont typeface="Arial" charset="0"/>
              <a:buNone/>
            </a:pPr>
            <a:r>
              <a:rPr lang="zh-CN" altLang="en-US" sz="1000" dirty="0">
                <a:solidFill>
                  <a:prstClr val="black"/>
                </a:solidFill>
                <a:latin typeface="+mj-ea"/>
                <a:ea typeface="+mj-ea"/>
              </a:rPr>
              <a:t>点击输入简要文字内容，文字内容需概括精炼，不用多余的文字修饰，言简意赅的说明该项内容。</a:t>
            </a:r>
            <a:endParaRPr lang="en-US" altLang="zh-CN" sz="1000" dirty="0">
              <a:solidFill>
                <a:prstClr val="black"/>
              </a:solidFill>
              <a:latin typeface="+mj-ea"/>
              <a:ea typeface="+mj-ea"/>
            </a:endParaRPr>
          </a:p>
        </p:txBody>
      </p:sp>
      <p:sp>
        <p:nvSpPr>
          <p:cNvPr id="44" name="矩形 43"/>
          <p:cNvSpPr/>
          <p:nvPr/>
        </p:nvSpPr>
        <p:spPr>
          <a:xfrm>
            <a:off x="5009017" y="3972460"/>
            <a:ext cx="954089" cy="323157"/>
          </a:xfrm>
          <a:prstGeom prst="rect">
            <a:avLst/>
          </a:prstGeom>
        </p:spPr>
        <p:txBody>
          <a:bodyPr wrap="none" lIns="91431" tIns="45716" rIns="91431" bIns="45716">
            <a:spAutoFit/>
          </a:bodyPr>
          <a:lstStyle/>
          <a:p>
            <a:r>
              <a:rPr lang="zh-CN" altLang="en-US" sz="1500" dirty="0">
                <a:solidFill>
                  <a:schemeClr val="accent4"/>
                </a:solidFill>
                <a:latin typeface="+mj-ea"/>
                <a:ea typeface="+mj-ea"/>
              </a:rPr>
              <a:t>标题内容</a:t>
            </a:r>
          </a:p>
        </p:txBody>
      </p:sp>
      <p:sp>
        <p:nvSpPr>
          <p:cNvPr id="45" name="矩形 47"/>
          <p:cNvSpPr>
            <a:spLocks noChangeArrowheads="1"/>
          </p:cNvSpPr>
          <p:nvPr/>
        </p:nvSpPr>
        <p:spPr bwMode="auto">
          <a:xfrm>
            <a:off x="4979676" y="4205188"/>
            <a:ext cx="3043238" cy="553990"/>
          </a:xfrm>
          <a:prstGeom prst="rect">
            <a:avLst/>
          </a:prstGeom>
          <a:noFill/>
          <a:ln>
            <a:noFill/>
          </a:ln>
          <a:extLst/>
        </p:spPr>
        <p:txBody>
          <a:bodyPr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50000"/>
              </a:lnSpc>
              <a:buFont typeface="Arial" charset="0"/>
              <a:buNone/>
            </a:pPr>
            <a:r>
              <a:rPr lang="zh-CN" altLang="en-US" sz="1000" dirty="0">
                <a:solidFill>
                  <a:prstClr val="black"/>
                </a:solidFill>
                <a:latin typeface="+mj-ea"/>
                <a:ea typeface="+mj-ea"/>
              </a:rPr>
              <a:t>点击输入简要文字内容，文字内容需概括精炼，不用多余的文字修饰，言简意赅的说明该项内容。</a:t>
            </a:r>
            <a:endParaRPr lang="en-US" altLang="zh-CN" sz="1000" dirty="0">
              <a:solidFill>
                <a:prstClr val="black"/>
              </a:solidFill>
              <a:latin typeface="+mj-ea"/>
              <a:ea typeface="+mj-ea"/>
            </a:endParaRPr>
          </a:p>
        </p:txBody>
      </p:sp>
    </p:spTree>
    <p:extLst>
      <p:ext uri="{BB962C8B-B14F-4D97-AF65-F5344CB8AC3E}">
        <p14:creationId xmlns:p14="http://schemas.microsoft.com/office/powerpoint/2010/main" val="367903022"/>
      </p:ext>
    </p:extLst>
  </p:cSld>
  <p:clrMapOvr>
    <a:masterClrMapping/>
  </p:clrMapOvr>
  <mc:AlternateContent xmlns:mc="http://schemas.openxmlformats.org/markup-compatibility/2006" xmlns:p14="http://schemas.microsoft.com/office/powerpoint/2010/main">
    <mc:Choice Requires="p14">
      <p:transition p14:dur="10" advClick="0" advTm="5000">
        <p:random/>
      </p:transition>
    </mc:Choice>
    <mc:Fallback xmlns="">
      <p:transition advClick="0" advTm="500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250"/>
                                      </p:stCondLst>
                                      <p:childTnLst>
                                        <p:set>
                                          <p:cBhvr>
                                            <p:cTn id="6" dur="1" fill="hold">
                                              <p:stCondLst>
                                                <p:cond delay="0"/>
                                              </p:stCondLst>
                                            </p:cTn>
                                            <p:tgtEl>
                                              <p:spTgt spid="11"/>
                                            </p:tgtEl>
                                            <p:attrNameLst>
                                              <p:attrName>style.visibility</p:attrName>
                                            </p:attrNameLst>
                                          </p:cBhvr>
                                          <p:to>
                                            <p:strVal val="visible"/>
                                          </p:to>
                                        </p:set>
                                        <p:anim calcmode="lin" valueType="num">
                                          <p:cBhvr>
                                            <p:cTn id="7" dur="400" fill="hold"/>
                                            <p:tgtEl>
                                              <p:spTgt spid="11"/>
                                            </p:tgtEl>
                                            <p:attrNameLst>
                                              <p:attrName>ppt_w</p:attrName>
                                            </p:attrNameLst>
                                          </p:cBhvr>
                                          <p:tavLst>
                                            <p:tav tm="0">
                                              <p:val>
                                                <p:fltVal val="0"/>
                                              </p:val>
                                            </p:tav>
                                            <p:tav tm="100000">
                                              <p:val>
                                                <p:strVal val="#ppt_w"/>
                                              </p:val>
                                            </p:tav>
                                          </p:tavLst>
                                        </p:anim>
                                        <p:anim calcmode="lin" valueType="num">
                                          <p:cBhvr>
                                            <p:cTn id="8" dur="400" fill="hold"/>
                                            <p:tgtEl>
                                              <p:spTgt spid="11"/>
                                            </p:tgtEl>
                                            <p:attrNameLst>
                                              <p:attrName>ppt_h</p:attrName>
                                            </p:attrNameLst>
                                          </p:cBhvr>
                                          <p:tavLst>
                                            <p:tav tm="0">
                                              <p:val>
                                                <p:fltVal val="0"/>
                                              </p:val>
                                            </p:tav>
                                            <p:tav tm="100000">
                                              <p:val>
                                                <p:strVal val="#ppt_h"/>
                                              </p:val>
                                            </p:tav>
                                          </p:tavLst>
                                        </p:anim>
                                        <p:animEffect transition="in" filter="fade">
                                          <p:cBhvr>
                                            <p:cTn id="9" dur="400"/>
                                            <p:tgtEl>
                                              <p:spTgt spid="11"/>
                                            </p:tgtEl>
                                          </p:cBhvr>
                                        </p:animEffect>
                                      </p:childTnLst>
                                    </p:cTn>
                                  </p:par>
                                </p:childTnLst>
                              </p:cTn>
                            </p:par>
                            <p:par>
                              <p:cTn id="10" fill="hold">
                                <p:stCondLst>
                                  <p:cond delay="650"/>
                                </p:stCondLst>
                                <p:childTnLst>
                                  <p:par>
                                    <p:cTn id="11" presetID="22" presetClass="entr" presetSubtype="1"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up)">
                                          <p:cBhvr>
                                            <p:cTn id="13" dur="350"/>
                                            <p:tgtEl>
                                              <p:spTgt spid="4"/>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par>
                              <p:cTn id="24" fill="hold">
                                <p:stCondLst>
                                  <p:cond delay="2000"/>
                                </p:stCondLst>
                                <p:childTnLst>
                                  <p:par>
                                    <p:cTn id="25" presetID="2" presetClass="entr" presetSubtype="2" fill="hold" nodeType="afterEffect" p14:presetBounceEnd="40000">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14:bounceEnd="40000">
                                          <p:cBhvr additive="base">
                                            <p:cTn id="27" dur="500" fill="hold"/>
                                            <p:tgtEl>
                                              <p:spTgt spid="18"/>
                                            </p:tgtEl>
                                            <p:attrNameLst>
                                              <p:attrName>ppt_x</p:attrName>
                                            </p:attrNameLst>
                                          </p:cBhvr>
                                          <p:tavLst>
                                            <p:tav tm="0">
                                              <p:val>
                                                <p:strVal val="1+#ppt_w/2"/>
                                              </p:val>
                                            </p:tav>
                                            <p:tav tm="100000">
                                              <p:val>
                                                <p:strVal val="#ppt_x"/>
                                              </p:val>
                                            </p:tav>
                                          </p:tavLst>
                                        </p:anim>
                                        <p:anim calcmode="lin" valueType="num" p14:bounceEnd="40000">
                                          <p:cBhvr additive="base">
                                            <p:cTn id="28" dur="500" fill="hold"/>
                                            <p:tgtEl>
                                              <p:spTgt spid="18"/>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500"/>
                                            <p:tgtEl>
                                              <p:spTgt spid="10"/>
                                            </p:tgtEl>
                                          </p:cBhvr>
                                        </p:animEffect>
                                      </p:childTnLst>
                                    </p:cTn>
                                  </p:par>
                                  <p:par>
                                    <p:cTn id="36" presetID="53" presetClass="entr" presetSubtype="16" fill="hold" grpId="0" nodeType="withEffect">
                                      <p:stCondLst>
                                        <p:cond delay="750"/>
                                      </p:stCondLst>
                                      <p:childTnLst>
                                        <p:set>
                                          <p:cBhvr>
                                            <p:cTn id="37" dur="1" fill="hold">
                                              <p:stCondLst>
                                                <p:cond delay="0"/>
                                              </p:stCondLst>
                                            </p:cTn>
                                            <p:tgtEl>
                                              <p:spTgt spid="15"/>
                                            </p:tgtEl>
                                            <p:attrNameLst>
                                              <p:attrName>style.visibility</p:attrName>
                                            </p:attrNameLst>
                                          </p:cBhvr>
                                          <p:to>
                                            <p:strVal val="visible"/>
                                          </p:to>
                                        </p:set>
                                        <p:anim calcmode="lin" valueType="num">
                                          <p:cBhvr>
                                            <p:cTn id="38" dur="500" fill="hold"/>
                                            <p:tgtEl>
                                              <p:spTgt spid="15"/>
                                            </p:tgtEl>
                                            <p:attrNameLst>
                                              <p:attrName>ppt_w</p:attrName>
                                            </p:attrNameLst>
                                          </p:cBhvr>
                                          <p:tavLst>
                                            <p:tav tm="0">
                                              <p:val>
                                                <p:fltVal val="0"/>
                                              </p:val>
                                            </p:tav>
                                            <p:tav tm="100000">
                                              <p:val>
                                                <p:strVal val="#ppt_w"/>
                                              </p:val>
                                            </p:tav>
                                          </p:tavLst>
                                        </p:anim>
                                        <p:anim calcmode="lin" valueType="num">
                                          <p:cBhvr>
                                            <p:cTn id="39" dur="500" fill="hold"/>
                                            <p:tgtEl>
                                              <p:spTgt spid="15"/>
                                            </p:tgtEl>
                                            <p:attrNameLst>
                                              <p:attrName>ppt_h</p:attrName>
                                            </p:attrNameLst>
                                          </p:cBhvr>
                                          <p:tavLst>
                                            <p:tav tm="0">
                                              <p:val>
                                                <p:fltVal val="0"/>
                                              </p:val>
                                            </p:tav>
                                            <p:tav tm="100000">
                                              <p:val>
                                                <p:strVal val="#ppt_h"/>
                                              </p:val>
                                            </p:tav>
                                          </p:tavLst>
                                        </p:anim>
                                        <p:animEffect transition="in" filter="fade">
                                          <p:cBhvr>
                                            <p:cTn id="40" dur="500"/>
                                            <p:tgtEl>
                                              <p:spTgt spid="15"/>
                                            </p:tgtEl>
                                          </p:cBhvr>
                                        </p:animEffect>
                                      </p:childTnLst>
                                    </p:cTn>
                                  </p:par>
                                </p:childTnLst>
                              </p:cTn>
                            </p:par>
                            <p:par>
                              <p:cTn id="41" fill="hold">
                                <p:stCondLst>
                                  <p:cond delay="3750"/>
                                </p:stCondLst>
                                <p:childTnLst>
                                  <p:par>
                                    <p:cTn id="42" presetID="22" presetClass="entr" presetSubtype="8" fill="hold" nodeType="after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wipe(left)">
                                          <p:cBhvr>
                                            <p:cTn id="44" dur="500"/>
                                            <p:tgtEl>
                                              <p:spTgt spid="7"/>
                                            </p:tgtEl>
                                          </p:cBhvr>
                                        </p:animEffect>
                                      </p:childTnLst>
                                    </p:cTn>
                                  </p:par>
                                </p:childTnLst>
                              </p:cTn>
                            </p:par>
                            <p:par>
                              <p:cTn id="45" fill="hold">
                                <p:stCondLst>
                                  <p:cond delay="4250"/>
                                </p:stCondLst>
                                <p:childTnLst>
                                  <p:par>
                                    <p:cTn id="46" presetID="2" presetClass="entr" presetSubtype="2" fill="hold" nodeType="afterEffect" p14:presetBounceEnd="40000">
                                      <p:stCondLst>
                                        <p:cond delay="0"/>
                                      </p:stCondLst>
                                      <p:childTnLst>
                                        <p:set>
                                          <p:cBhvr>
                                            <p:cTn id="47" dur="1" fill="hold">
                                              <p:stCondLst>
                                                <p:cond delay="0"/>
                                              </p:stCondLst>
                                            </p:cTn>
                                            <p:tgtEl>
                                              <p:spTgt spid="25"/>
                                            </p:tgtEl>
                                            <p:attrNameLst>
                                              <p:attrName>style.visibility</p:attrName>
                                            </p:attrNameLst>
                                          </p:cBhvr>
                                          <p:to>
                                            <p:strVal val="visible"/>
                                          </p:to>
                                        </p:set>
                                        <p:anim calcmode="lin" valueType="num" p14:bounceEnd="40000">
                                          <p:cBhvr additive="base">
                                            <p:cTn id="48" dur="500" fill="hold"/>
                                            <p:tgtEl>
                                              <p:spTgt spid="25"/>
                                            </p:tgtEl>
                                            <p:attrNameLst>
                                              <p:attrName>ppt_x</p:attrName>
                                            </p:attrNameLst>
                                          </p:cBhvr>
                                          <p:tavLst>
                                            <p:tav tm="0">
                                              <p:val>
                                                <p:strVal val="1+#ppt_w/2"/>
                                              </p:val>
                                            </p:tav>
                                            <p:tav tm="100000">
                                              <p:val>
                                                <p:strVal val="#ppt_x"/>
                                              </p:val>
                                            </p:tav>
                                          </p:tavLst>
                                        </p:anim>
                                        <p:anim calcmode="lin" valueType="num" p14:bounceEnd="40000">
                                          <p:cBhvr additive="base">
                                            <p:cTn id="49" dur="500" fill="hold"/>
                                            <p:tgtEl>
                                              <p:spTgt spid="25"/>
                                            </p:tgtEl>
                                            <p:attrNameLst>
                                              <p:attrName>ppt_y</p:attrName>
                                            </p:attrNameLst>
                                          </p:cBhvr>
                                          <p:tavLst>
                                            <p:tav tm="0">
                                              <p:val>
                                                <p:strVal val="#ppt_y"/>
                                              </p:val>
                                            </p:tav>
                                            <p:tav tm="100000">
                                              <p:val>
                                                <p:strVal val="#ppt_y"/>
                                              </p:val>
                                            </p:tav>
                                          </p:tavLst>
                                        </p:anim>
                                      </p:childTnLst>
                                    </p:cTn>
                                  </p:par>
                                </p:childTnLst>
                              </p:cTn>
                            </p:par>
                            <p:par>
                              <p:cTn id="50" fill="hold">
                                <p:stCondLst>
                                  <p:cond delay="4750"/>
                                </p:stCondLst>
                                <p:childTnLst>
                                  <p:par>
                                    <p:cTn id="51" presetID="22" presetClass="entr" presetSubtype="8" fill="hold" grpId="0" nodeType="afterEffect">
                                      <p:stCondLst>
                                        <p:cond delay="0"/>
                                      </p:stCondLst>
                                      <p:childTnLst>
                                        <p:set>
                                          <p:cBhvr>
                                            <p:cTn id="52" dur="1" fill="hold">
                                              <p:stCondLst>
                                                <p:cond delay="0"/>
                                              </p:stCondLst>
                                            </p:cTn>
                                            <p:tgtEl>
                                              <p:spTgt spid="40"/>
                                            </p:tgtEl>
                                            <p:attrNameLst>
                                              <p:attrName>style.visibility</p:attrName>
                                            </p:attrNameLst>
                                          </p:cBhvr>
                                          <p:to>
                                            <p:strVal val="visible"/>
                                          </p:to>
                                        </p:set>
                                        <p:animEffect transition="in" filter="wipe(left)">
                                          <p:cBhvr>
                                            <p:cTn id="53" dur="500"/>
                                            <p:tgtEl>
                                              <p:spTgt spid="40"/>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1"/>
                                            </p:tgtEl>
                                            <p:attrNameLst>
                                              <p:attrName>style.visibility</p:attrName>
                                            </p:attrNameLst>
                                          </p:cBhvr>
                                          <p:to>
                                            <p:strVal val="visible"/>
                                          </p:to>
                                        </p:set>
                                        <p:animEffect transition="in" filter="wipe(left)">
                                          <p:cBhvr>
                                            <p:cTn id="56" dur="500"/>
                                            <p:tgtEl>
                                              <p:spTgt spid="41"/>
                                            </p:tgtEl>
                                          </p:cBhvr>
                                        </p:animEffect>
                                      </p:childTnLst>
                                    </p:cTn>
                                  </p:par>
                                  <p:par>
                                    <p:cTn id="57" presetID="53" presetClass="entr" presetSubtype="16" fill="hold" grpId="0" nodeType="withEffect">
                                      <p:stCondLst>
                                        <p:cond delay="750"/>
                                      </p:stCondLst>
                                      <p:childTnLst>
                                        <p:set>
                                          <p:cBhvr>
                                            <p:cTn id="58" dur="1" fill="hold">
                                              <p:stCondLst>
                                                <p:cond delay="0"/>
                                              </p:stCondLst>
                                            </p:cTn>
                                            <p:tgtEl>
                                              <p:spTgt spid="16"/>
                                            </p:tgtEl>
                                            <p:attrNameLst>
                                              <p:attrName>style.visibility</p:attrName>
                                            </p:attrNameLst>
                                          </p:cBhvr>
                                          <p:to>
                                            <p:strVal val="visible"/>
                                          </p:to>
                                        </p:set>
                                        <p:anim calcmode="lin" valueType="num">
                                          <p:cBhvr>
                                            <p:cTn id="59" dur="500" fill="hold"/>
                                            <p:tgtEl>
                                              <p:spTgt spid="16"/>
                                            </p:tgtEl>
                                            <p:attrNameLst>
                                              <p:attrName>ppt_w</p:attrName>
                                            </p:attrNameLst>
                                          </p:cBhvr>
                                          <p:tavLst>
                                            <p:tav tm="0">
                                              <p:val>
                                                <p:fltVal val="0"/>
                                              </p:val>
                                            </p:tav>
                                            <p:tav tm="100000">
                                              <p:val>
                                                <p:strVal val="#ppt_w"/>
                                              </p:val>
                                            </p:tav>
                                          </p:tavLst>
                                        </p:anim>
                                        <p:anim calcmode="lin" valueType="num">
                                          <p:cBhvr>
                                            <p:cTn id="60" dur="500" fill="hold"/>
                                            <p:tgtEl>
                                              <p:spTgt spid="16"/>
                                            </p:tgtEl>
                                            <p:attrNameLst>
                                              <p:attrName>ppt_h</p:attrName>
                                            </p:attrNameLst>
                                          </p:cBhvr>
                                          <p:tavLst>
                                            <p:tav tm="0">
                                              <p:val>
                                                <p:fltVal val="0"/>
                                              </p:val>
                                            </p:tav>
                                            <p:tav tm="100000">
                                              <p:val>
                                                <p:strVal val="#ppt_h"/>
                                              </p:val>
                                            </p:tav>
                                          </p:tavLst>
                                        </p:anim>
                                        <p:animEffect transition="in" filter="fade">
                                          <p:cBhvr>
                                            <p:cTn id="61" dur="500"/>
                                            <p:tgtEl>
                                              <p:spTgt spid="16"/>
                                            </p:tgtEl>
                                          </p:cBhvr>
                                        </p:animEffect>
                                      </p:childTnLst>
                                    </p:cTn>
                                  </p:par>
                                </p:childTnLst>
                              </p:cTn>
                            </p:par>
                            <p:par>
                              <p:cTn id="62" fill="hold">
                                <p:stCondLst>
                                  <p:cond delay="6000"/>
                                </p:stCondLst>
                                <p:childTnLst>
                                  <p:par>
                                    <p:cTn id="63" presetID="22" presetClass="entr" presetSubtype="8" fill="hold" nodeType="afterEffect">
                                      <p:stCondLst>
                                        <p:cond delay="0"/>
                                      </p:stCondLst>
                                      <p:childTnLst>
                                        <p:set>
                                          <p:cBhvr>
                                            <p:cTn id="64" dur="1" fill="hold">
                                              <p:stCondLst>
                                                <p:cond delay="0"/>
                                              </p:stCondLst>
                                            </p:cTn>
                                            <p:tgtEl>
                                              <p:spTgt spid="8"/>
                                            </p:tgtEl>
                                            <p:attrNameLst>
                                              <p:attrName>style.visibility</p:attrName>
                                            </p:attrNameLst>
                                          </p:cBhvr>
                                          <p:to>
                                            <p:strVal val="visible"/>
                                          </p:to>
                                        </p:set>
                                        <p:animEffect transition="in" filter="wipe(left)">
                                          <p:cBhvr>
                                            <p:cTn id="65" dur="500"/>
                                            <p:tgtEl>
                                              <p:spTgt spid="8"/>
                                            </p:tgtEl>
                                          </p:cBhvr>
                                        </p:animEffect>
                                      </p:childTnLst>
                                    </p:cTn>
                                  </p:par>
                                </p:childTnLst>
                              </p:cTn>
                            </p:par>
                            <p:par>
                              <p:cTn id="66" fill="hold">
                                <p:stCondLst>
                                  <p:cond delay="6500"/>
                                </p:stCondLst>
                                <p:childTnLst>
                                  <p:par>
                                    <p:cTn id="67" presetID="2" presetClass="entr" presetSubtype="2" fill="hold" nodeType="afterEffect" p14:presetBounceEnd="40000">
                                      <p:stCondLst>
                                        <p:cond delay="0"/>
                                      </p:stCondLst>
                                      <p:childTnLst>
                                        <p:set>
                                          <p:cBhvr>
                                            <p:cTn id="68" dur="1" fill="hold">
                                              <p:stCondLst>
                                                <p:cond delay="0"/>
                                              </p:stCondLst>
                                            </p:cTn>
                                            <p:tgtEl>
                                              <p:spTgt spid="30"/>
                                            </p:tgtEl>
                                            <p:attrNameLst>
                                              <p:attrName>style.visibility</p:attrName>
                                            </p:attrNameLst>
                                          </p:cBhvr>
                                          <p:to>
                                            <p:strVal val="visible"/>
                                          </p:to>
                                        </p:set>
                                        <p:anim calcmode="lin" valueType="num" p14:bounceEnd="40000">
                                          <p:cBhvr additive="base">
                                            <p:cTn id="69" dur="500" fill="hold"/>
                                            <p:tgtEl>
                                              <p:spTgt spid="30"/>
                                            </p:tgtEl>
                                            <p:attrNameLst>
                                              <p:attrName>ppt_x</p:attrName>
                                            </p:attrNameLst>
                                          </p:cBhvr>
                                          <p:tavLst>
                                            <p:tav tm="0">
                                              <p:val>
                                                <p:strVal val="1+#ppt_w/2"/>
                                              </p:val>
                                            </p:tav>
                                            <p:tav tm="100000">
                                              <p:val>
                                                <p:strVal val="#ppt_x"/>
                                              </p:val>
                                            </p:tav>
                                          </p:tavLst>
                                        </p:anim>
                                        <p:anim calcmode="lin" valueType="num" p14:bounceEnd="40000">
                                          <p:cBhvr additive="base">
                                            <p:cTn id="70" dur="500" fill="hold"/>
                                            <p:tgtEl>
                                              <p:spTgt spid="30"/>
                                            </p:tgtEl>
                                            <p:attrNameLst>
                                              <p:attrName>ppt_y</p:attrName>
                                            </p:attrNameLst>
                                          </p:cBhvr>
                                          <p:tavLst>
                                            <p:tav tm="0">
                                              <p:val>
                                                <p:strVal val="#ppt_y"/>
                                              </p:val>
                                            </p:tav>
                                            <p:tav tm="100000">
                                              <p:val>
                                                <p:strVal val="#ppt_y"/>
                                              </p:val>
                                            </p:tav>
                                          </p:tavLst>
                                        </p:anim>
                                      </p:childTnLst>
                                    </p:cTn>
                                  </p:par>
                                </p:childTnLst>
                              </p:cTn>
                            </p:par>
                            <p:par>
                              <p:cTn id="71" fill="hold">
                                <p:stCondLst>
                                  <p:cond delay="7000"/>
                                </p:stCondLst>
                                <p:childTnLst>
                                  <p:par>
                                    <p:cTn id="72" presetID="22" presetClass="entr" presetSubtype="8" fill="hold" grpId="0" nodeType="afterEffect">
                                      <p:stCondLst>
                                        <p:cond delay="0"/>
                                      </p:stCondLst>
                                      <p:childTnLst>
                                        <p:set>
                                          <p:cBhvr>
                                            <p:cTn id="73" dur="1" fill="hold">
                                              <p:stCondLst>
                                                <p:cond delay="0"/>
                                              </p:stCondLst>
                                            </p:cTn>
                                            <p:tgtEl>
                                              <p:spTgt spid="42"/>
                                            </p:tgtEl>
                                            <p:attrNameLst>
                                              <p:attrName>style.visibility</p:attrName>
                                            </p:attrNameLst>
                                          </p:cBhvr>
                                          <p:to>
                                            <p:strVal val="visible"/>
                                          </p:to>
                                        </p:set>
                                        <p:animEffect transition="in" filter="wipe(left)">
                                          <p:cBhvr>
                                            <p:cTn id="74" dur="500"/>
                                            <p:tgtEl>
                                              <p:spTgt spid="42"/>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43"/>
                                            </p:tgtEl>
                                            <p:attrNameLst>
                                              <p:attrName>style.visibility</p:attrName>
                                            </p:attrNameLst>
                                          </p:cBhvr>
                                          <p:to>
                                            <p:strVal val="visible"/>
                                          </p:to>
                                        </p:set>
                                        <p:animEffect transition="in" filter="wipe(left)">
                                          <p:cBhvr>
                                            <p:cTn id="77" dur="500"/>
                                            <p:tgtEl>
                                              <p:spTgt spid="43"/>
                                            </p:tgtEl>
                                          </p:cBhvr>
                                        </p:animEffect>
                                      </p:childTnLst>
                                    </p:cTn>
                                  </p:par>
                                  <p:par>
                                    <p:cTn id="78" presetID="53" presetClass="entr" presetSubtype="16" fill="hold" grpId="0" nodeType="withEffect">
                                      <p:stCondLst>
                                        <p:cond delay="750"/>
                                      </p:stCondLst>
                                      <p:childTnLst>
                                        <p:set>
                                          <p:cBhvr>
                                            <p:cTn id="79" dur="1" fill="hold">
                                              <p:stCondLst>
                                                <p:cond delay="0"/>
                                              </p:stCondLst>
                                            </p:cTn>
                                            <p:tgtEl>
                                              <p:spTgt spid="17"/>
                                            </p:tgtEl>
                                            <p:attrNameLst>
                                              <p:attrName>style.visibility</p:attrName>
                                            </p:attrNameLst>
                                          </p:cBhvr>
                                          <p:to>
                                            <p:strVal val="visible"/>
                                          </p:to>
                                        </p:set>
                                        <p:anim calcmode="lin" valueType="num">
                                          <p:cBhvr>
                                            <p:cTn id="80" dur="500" fill="hold"/>
                                            <p:tgtEl>
                                              <p:spTgt spid="17"/>
                                            </p:tgtEl>
                                            <p:attrNameLst>
                                              <p:attrName>ppt_w</p:attrName>
                                            </p:attrNameLst>
                                          </p:cBhvr>
                                          <p:tavLst>
                                            <p:tav tm="0">
                                              <p:val>
                                                <p:fltVal val="0"/>
                                              </p:val>
                                            </p:tav>
                                            <p:tav tm="100000">
                                              <p:val>
                                                <p:strVal val="#ppt_w"/>
                                              </p:val>
                                            </p:tav>
                                          </p:tavLst>
                                        </p:anim>
                                        <p:anim calcmode="lin" valueType="num">
                                          <p:cBhvr>
                                            <p:cTn id="81" dur="500" fill="hold"/>
                                            <p:tgtEl>
                                              <p:spTgt spid="17"/>
                                            </p:tgtEl>
                                            <p:attrNameLst>
                                              <p:attrName>ppt_h</p:attrName>
                                            </p:attrNameLst>
                                          </p:cBhvr>
                                          <p:tavLst>
                                            <p:tav tm="0">
                                              <p:val>
                                                <p:fltVal val="0"/>
                                              </p:val>
                                            </p:tav>
                                            <p:tav tm="100000">
                                              <p:val>
                                                <p:strVal val="#ppt_h"/>
                                              </p:val>
                                            </p:tav>
                                          </p:tavLst>
                                        </p:anim>
                                        <p:animEffect transition="in" filter="fade">
                                          <p:cBhvr>
                                            <p:cTn id="82" dur="500"/>
                                            <p:tgtEl>
                                              <p:spTgt spid="17"/>
                                            </p:tgtEl>
                                          </p:cBhvr>
                                        </p:animEffect>
                                      </p:childTnLst>
                                    </p:cTn>
                                  </p:par>
                                </p:childTnLst>
                              </p:cTn>
                            </p:par>
                            <p:par>
                              <p:cTn id="83" fill="hold">
                                <p:stCondLst>
                                  <p:cond delay="8250"/>
                                </p:stCondLst>
                                <p:childTnLst>
                                  <p:par>
                                    <p:cTn id="84" presetID="22" presetClass="entr" presetSubtype="8" fill="hold" nodeType="afterEffect">
                                      <p:stCondLst>
                                        <p:cond delay="0"/>
                                      </p:stCondLst>
                                      <p:childTnLst>
                                        <p:set>
                                          <p:cBhvr>
                                            <p:cTn id="85" dur="1" fill="hold">
                                              <p:stCondLst>
                                                <p:cond delay="0"/>
                                              </p:stCondLst>
                                            </p:cTn>
                                            <p:tgtEl>
                                              <p:spTgt spid="6"/>
                                            </p:tgtEl>
                                            <p:attrNameLst>
                                              <p:attrName>style.visibility</p:attrName>
                                            </p:attrNameLst>
                                          </p:cBhvr>
                                          <p:to>
                                            <p:strVal val="visible"/>
                                          </p:to>
                                        </p:set>
                                        <p:animEffect transition="in" filter="wipe(left)">
                                          <p:cBhvr>
                                            <p:cTn id="86" dur="500"/>
                                            <p:tgtEl>
                                              <p:spTgt spid="6"/>
                                            </p:tgtEl>
                                          </p:cBhvr>
                                        </p:animEffect>
                                      </p:childTnLst>
                                    </p:cTn>
                                  </p:par>
                                </p:childTnLst>
                              </p:cTn>
                            </p:par>
                            <p:par>
                              <p:cTn id="87" fill="hold">
                                <p:stCondLst>
                                  <p:cond delay="8750"/>
                                </p:stCondLst>
                                <p:childTnLst>
                                  <p:par>
                                    <p:cTn id="88" presetID="2" presetClass="entr" presetSubtype="2" fill="hold" nodeType="afterEffect" p14:presetBounceEnd="40000">
                                      <p:stCondLst>
                                        <p:cond delay="0"/>
                                      </p:stCondLst>
                                      <p:childTnLst>
                                        <p:set>
                                          <p:cBhvr>
                                            <p:cTn id="89" dur="1" fill="hold">
                                              <p:stCondLst>
                                                <p:cond delay="0"/>
                                              </p:stCondLst>
                                            </p:cTn>
                                            <p:tgtEl>
                                              <p:spTgt spid="35"/>
                                            </p:tgtEl>
                                            <p:attrNameLst>
                                              <p:attrName>style.visibility</p:attrName>
                                            </p:attrNameLst>
                                          </p:cBhvr>
                                          <p:to>
                                            <p:strVal val="visible"/>
                                          </p:to>
                                        </p:set>
                                        <p:anim calcmode="lin" valueType="num" p14:bounceEnd="40000">
                                          <p:cBhvr additive="base">
                                            <p:cTn id="90" dur="500" fill="hold"/>
                                            <p:tgtEl>
                                              <p:spTgt spid="35"/>
                                            </p:tgtEl>
                                            <p:attrNameLst>
                                              <p:attrName>ppt_x</p:attrName>
                                            </p:attrNameLst>
                                          </p:cBhvr>
                                          <p:tavLst>
                                            <p:tav tm="0">
                                              <p:val>
                                                <p:strVal val="1+#ppt_w/2"/>
                                              </p:val>
                                            </p:tav>
                                            <p:tav tm="100000">
                                              <p:val>
                                                <p:strVal val="#ppt_x"/>
                                              </p:val>
                                            </p:tav>
                                          </p:tavLst>
                                        </p:anim>
                                        <p:anim calcmode="lin" valueType="num" p14:bounceEnd="40000">
                                          <p:cBhvr additive="base">
                                            <p:cTn id="91" dur="500" fill="hold"/>
                                            <p:tgtEl>
                                              <p:spTgt spid="35"/>
                                            </p:tgtEl>
                                            <p:attrNameLst>
                                              <p:attrName>ppt_y</p:attrName>
                                            </p:attrNameLst>
                                          </p:cBhvr>
                                          <p:tavLst>
                                            <p:tav tm="0">
                                              <p:val>
                                                <p:strVal val="#ppt_y"/>
                                              </p:val>
                                            </p:tav>
                                            <p:tav tm="100000">
                                              <p:val>
                                                <p:strVal val="#ppt_y"/>
                                              </p:val>
                                            </p:tav>
                                          </p:tavLst>
                                        </p:anim>
                                      </p:childTnLst>
                                    </p:cTn>
                                  </p:par>
                                </p:childTnLst>
                              </p:cTn>
                            </p:par>
                            <p:par>
                              <p:cTn id="92" fill="hold">
                                <p:stCondLst>
                                  <p:cond delay="9250"/>
                                </p:stCondLst>
                                <p:childTnLst>
                                  <p:par>
                                    <p:cTn id="93" presetID="22" presetClass="entr" presetSubtype="8" fill="hold" grpId="0" nodeType="afterEffect">
                                      <p:stCondLst>
                                        <p:cond delay="0"/>
                                      </p:stCondLst>
                                      <p:childTnLst>
                                        <p:set>
                                          <p:cBhvr>
                                            <p:cTn id="94" dur="1" fill="hold">
                                              <p:stCondLst>
                                                <p:cond delay="0"/>
                                              </p:stCondLst>
                                            </p:cTn>
                                            <p:tgtEl>
                                              <p:spTgt spid="44"/>
                                            </p:tgtEl>
                                            <p:attrNameLst>
                                              <p:attrName>style.visibility</p:attrName>
                                            </p:attrNameLst>
                                          </p:cBhvr>
                                          <p:to>
                                            <p:strVal val="visible"/>
                                          </p:to>
                                        </p:set>
                                        <p:animEffect transition="in" filter="wipe(left)">
                                          <p:cBhvr>
                                            <p:cTn id="95" dur="500"/>
                                            <p:tgtEl>
                                              <p:spTgt spid="44"/>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45"/>
                                            </p:tgtEl>
                                            <p:attrNameLst>
                                              <p:attrName>style.visibility</p:attrName>
                                            </p:attrNameLst>
                                          </p:cBhvr>
                                          <p:to>
                                            <p:strVal val="visible"/>
                                          </p:to>
                                        </p:set>
                                        <p:animEffect transition="in" filter="wipe(left)">
                                          <p:cBhvr>
                                            <p:cTn id="98"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4" grpId="0" animBg="1"/>
          <p:bldP spid="15" grpId="0" animBg="1"/>
          <p:bldP spid="16" grpId="0" animBg="1"/>
          <p:bldP spid="17" grpId="0" animBg="1"/>
          <p:bldP spid="40" grpId="0"/>
          <p:bldP spid="41" grpId="0"/>
          <p:bldP spid="42" grpId="0"/>
          <p:bldP spid="43" grpId="0"/>
          <p:bldP spid="44" grpId="0"/>
          <p:bldP spid="4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250"/>
                                      </p:stCondLst>
                                      <p:childTnLst>
                                        <p:set>
                                          <p:cBhvr>
                                            <p:cTn id="6" dur="1" fill="hold">
                                              <p:stCondLst>
                                                <p:cond delay="0"/>
                                              </p:stCondLst>
                                            </p:cTn>
                                            <p:tgtEl>
                                              <p:spTgt spid="11"/>
                                            </p:tgtEl>
                                            <p:attrNameLst>
                                              <p:attrName>style.visibility</p:attrName>
                                            </p:attrNameLst>
                                          </p:cBhvr>
                                          <p:to>
                                            <p:strVal val="visible"/>
                                          </p:to>
                                        </p:set>
                                        <p:anim calcmode="lin" valueType="num">
                                          <p:cBhvr>
                                            <p:cTn id="7" dur="400" fill="hold"/>
                                            <p:tgtEl>
                                              <p:spTgt spid="11"/>
                                            </p:tgtEl>
                                            <p:attrNameLst>
                                              <p:attrName>ppt_w</p:attrName>
                                            </p:attrNameLst>
                                          </p:cBhvr>
                                          <p:tavLst>
                                            <p:tav tm="0">
                                              <p:val>
                                                <p:fltVal val="0"/>
                                              </p:val>
                                            </p:tav>
                                            <p:tav tm="100000">
                                              <p:val>
                                                <p:strVal val="#ppt_w"/>
                                              </p:val>
                                            </p:tav>
                                          </p:tavLst>
                                        </p:anim>
                                        <p:anim calcmode="lin" valueType="num">
                                          <p:cBhvr>
                                            <p:cTn id="8" dur="400" fill="hold"/>
                                            <p:tgtEl>
                                              <p:spTgt spid="11"/>
                                            </p:tgtEl>
                                            <p:attrNameLst>
                                              <p:attrName>ppt_h</p:attrName>
                                            </p:attrNameLst>
                                          </p:cBhvr>
                                          <p:tavLst>
                                            <p:tav tm="0">
                                              <p:val>
                                                <p:fltVal val="0"/>
                                              </p:val>
                                            </p:tav>
                                            <p:tav tm="100000">
                                              <p:val>
                                                <p:strVal val="#ppt_h"/>
                                              </p:val>
                                            </p:tav>
                                          </p:tavLst>
                                        </p:anim>
                                        <p:animEffect transition="in" filter="fade">
                                          <p:cBhvr>
                                            <p:cTn id="9" dur="400"/>
                                            <p:tgtEl>
                                              <p:spTgt spid="11"/>
                                            </p:tgtEl>
                                          </p:cBhvr>
                                        </p:animEffect>
                                      </p:childTnLst>
                                    </p:cTn>
                                  </p:par>
                                </p:childTnLst>
                              </p:cTn>
                            </p:par>
                            <p:par>
                              <p:cTn id="10" fill="hold">
                                <p:stCondLst>
                                  <p:cond delay="650"/>
                                </p:stCondLst>
                                <p:childTnLst>
                                  <p:par>
                                    <p:cTn id="11" presetID="22" presetClass="entr" presetSubtype="1"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up)">
                                          <p:cBhvr>
                                            <p:cTn id="13" dur="350"/>
                                            <p:tgtEl>
                                              <p:spTgt spid="4"/>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1+#ppt_w/2"/>
                                              </p:val>
                                            </p:tav>
                                            <p:tav tm="100000">
                                              <p:val>
                                                <p:strVal val="#ppt_x"/>
                                              </p:val>
                                            </p:tav>
                                          </p:tavLst>
                                        </p:anim>
                                        <p:anim calcmode="lin" valueType="num">
                                          <p:cBhvr additive="base">
                                            <p:cTn id="28" dur="500" fill="hold"/>
                                            <p:tgtEl>
                                              <p:spTgt spid="18"/>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500"/>
                                            <p:tgtEl>
                                              <p:spTgt spid="10"/>
                                            </p:tgtEl>
                                          </p:cBhvr>
                                        </p:animEffect>
                                      </p:childTnLst>
                                    </p:cTn>
                                  </p:par>
                                  <p:par>
                                    <p:cTn id="36" presetID="53" presetClass="entr" presetSubtype="16" fill="hold" grpId="0" nodeType="withEffect">
                                      <p:stCondLst>
                                        <p:cond delay="750"/>
                                      </p:stCondLst>
                                      <p:childTnLst>
                                        <p:set>
                                          <p:cBhvr>
                                            <p:cTn id="37" dur="1" fill="hold">
                                              <p:stCondLst>
                                                <p:cond delay="0"/>
                                              </p:stCondLst>
                                            </p:cTn>
                                            <p:tgtEl>
                                              <p:spTgt spid="15"/>
                                            </p:tgtEl>
                                            <p:attrNameLst>
                                              <p:attrName>style.visibility</p:attrName>
                                            </p:attrNameLst>
                                          </p:cBhvr>
                                          <p:to>
                                            <p:strVal val="visible"/>
                                          </p:to>
                                        </p:set>
                                        <p:anim calcmode="lin" valueType="num">
                                          <p:cBhvr>
                                            <p:cTn id="38" dur="500" fill="hold"/>
                                            <p:tgtEl>
                                              <p:spTgt spid="15"/>
                                            </p:tgtEl>
                                            <p:attrNameLst>
                                              <p:attrName>ppt_w</p:attrName>
                                            </p:attrNameLst>
                                          </p:cBhvr>
                                          <p:tavLst>
                                            <p:tav tm="0">
                                              <p:val>
                                                <p:fltVal val="0"/>
                                              </p:val>
                                            </p:tav>
                                            <p:tav tm="100000">
                                              <p:val>
                                                <p:strVal val="#ppt_w"/>
                                              </p:val>
                                            </p:tav>
                                          </p:tavLst>
                                        </p:anim>
                                        <p:anim calcmode="lin" valueType="num">
                                          <p:cBhvr>
                                            <p:cTn id="39" dur="500" fill="hold"/>
                                            <p:tgtEl>
                                              <p:spTgt spid="15"/>
                                            </p:tgtEl>
                                            <p:attrNameLst>
                                              <p:attrName>ppt_h</p:attrName>
                                            </p:attrNameLst>
                                          </p:cBhvr>
                                          <p:tavLst>
                                            <p:tav tm="0">
                                              <p:val>
                                                <p:fltVal val="0"/>
                                              </p:val>
                                            </p:tav>
                                            <p:tav tm="100000">
                                              <p:val>
                                                <p:strVal val="#ppt_h"/>
                                              </p:val>
                                            </p:tav>
                                          </p:tavLst>
                                        </p:anim>
                                        <p:animEffect transition="in" filter="fade">
                                          <p:cBhvr>
                                            <p:cTn id="40" dur="500"/>
                                            <p:tgtEl>
                                              <p:spTgt spid="15"/>
                                            </p:tgtEl>
                                          </p:cBhvr>
                                        </p:animEffect>
                                      </p:childTnLst>
                                    </p:cTn>
                                  </p:par>
                                </p:childTnLst>
                              </p:cTn>
                            </p:par>
                            <p:par>
                              <p:cTn id="41" fill="hold">
                                <p:stCondLst>
                                  <p:cond delay="3750"/>
                                </p:stCondLst>
                                <p:childTnLst>
                                  <p:par>
                                    <p:cTn id="42" presetID="22" presetClass="entr" presetSubtype="8" fill="hold" nodeType="after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wipe(left)">
                                          <p:cBhvr>
                                            <p:cTn id="44" dur="500"/>
                                            <p:tgtEl>
                                              <p:spTgt spid="7"/>
                                            </p:tgtEl>
                                          </p:cBhvr>
                                        </p:animEffect>
                                      </p:childTnLst>
                                    </p:cTn>
                                  </p:par>
                                </p:childTnLst>
                              </p:cTn>
                            </p:par>
                            <p:par>
                              <p:cTn id="45" fill="hold">
                                <p:stCondLst>
                                  <p:cond delay="4250"/>
                                </p:stCondLst>
                                <p:childTnLst>
                                  <p:par>
                                    <p:cTn id="46" presetID="2" presetClass="entr" presetSubtype="2" fill="hold" nodeType="afterEffect">
                                      <p:stCondLst>
                                        <p:cond delay="0"/>
                                      </p:stCondLst>
                                      <p:childTnLst>
                                        <p:set>
                                          <p:cBhvr>
                                            <p:cTn id="47" dur="1" fill="hold">
                                              <p:stCondLst>
                                                <p:cond delay="0"/>
                                              </p:stCondLst>
                                            </p:cTn>
                                            <p:tgtEl>
                                              <p:spTgt spid="25"/>
                                            </p:tgtEl>
                                            <p:attrNameLst>
                                              <p:attrName>style.visibility</p:attrName>
                                            </p:attrNameLst>
                                          </p:cBhvr>
                                          <p:to>
                                            <p:strVal val="visible"/>
                                          </p:to>
                                        </p:set>
                                        <p:anim calcmode="lin" valueType="num">
                                          <p:cBhvr additive="base">
                                            <p:cTn id="48" dur="500" fill="hold"/>
                                            <p:tgtEl>
                                              <p:spTgt spid="25"/>
                                            </p:tgtEl>
                                            <p:attrNameLst>
                                              <p:attrName>ppt_x</p:attrName>
                                            </p:attrNameLst>
                                          </p:cBhvr>
                                          <p:tavLst>
                                            <p:tav tm="0">
                                              <p:val>
                                                <p:strVal val="1+#ppt_w/2"/>
                                              </p:val>
                                            </p:tav>
                                            <p:tav tm="100000">
                                              <p:val>
                                                <p:strVal val="#ppt_x"/>
                                              </p:val>
                                            </p:tav>
                                          </p:tavLst>
                                        </p:anim>
                                        <p:anim calcmode="lin" valueType="num">
                                          <p:cBhvr additive="base">
                                            <p:cTn id="49" dur="500" fill="hold"/>
                                            <p:tgtEl>
                                              <p:spTgt spid="25"/>
                                            </p:tgtEl>
                                            <p:attrNameLst>
                                              <p:attrName>ppt_y</p:attrName>
                                            </p:attrNameLst>
                                          </p:cBhvr>
                                          <p:tavLst>
                                            <p:tav tm="0">
                                              <p:val>
                                                <p:strVal val="#ppt_y"/>
                                              </p:val>
                                            </p:tav>
                                            <p:tav tm="100000">
                                              <p:val>
                                                <p:strVal val="#ppt_y"/>
                                              </p:val>
                                            </p:tav>
                                          </p:tavLst>
                                        </p:anim>
                                      </p:childTnLst>
                                    </p:cTn>
                                  </p:par>
                                </p:childTnLst>
                              </p:cTn>
                            </p:par>
                            <p:par>
                              <p:cTn id="50" fill="hold">
                                <p:stCondLst>
                                  <p:cond delay="4750"/>
                                </p:stCondLst>
                                <p:childTnLst>
                                  <p:par>
                                    <p:cTn id="51" presetID="22" presetClass="entr" presetSubtype="8" fill="hold" grpId="0" nodeType="afterEffect">
                                      <p:stCondLst>
                                        <p:cond delay="0"/>
                                      </p:stCondLst>
                                      <p:childTnLst>
                                        <p:set>
                                          <p:cBhvr>
                                            <p:cTn id="52" dur="1" fill="hold">
                                              <p:stCondLst>
                                                <p:cond delay="0"/>
                                              </p:stCondLst>
                                            </p:cTn>
                                            <p:tgtEl>
                                              <p:spTgt spid="40"/>
                                            </p:tgtEl>
                                            <p:attrNameLst>
                                              <p:attrName>style.visibility</p:attrName>
                                            </p:attrNameLst>
                                          </p:cBhvr>
                                          <p:to>
                                            <p:strVal val="visible"/>
                                          </p:to>
                                        </p:set>
                                        <p:animEffect transition="in" filter="wipe(left)">
                                          <p:cBhvr>
                                            <p:cTn id="53" dur="500"/>
                                            <p:tgtEl>
                                              <p:spTgt spid="40"/>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1"/>
                                            </p:tgtEl>
                                            <p:attrNameLst>
                                              <p:attrName>style.visibility</p:attrName>
                                            </p:attrNameLst>
                                          </p:cBhvr>
                                          <p:to>
                                            <p:strVal val="visible"/>
                                          </p:to>
                                        </p:set>
                                        <p:animEffect transition="in" filter="wipe(left)">
                                          <p:cBhvr>
                                            <p:cTn id="56" dur="500"/>
                                            <p:tgtEl>
                                              <p:spTgt spid="41"/>
                                            </p:tgtEl>
                                          </p:cBhvr>
                                        </p:animEffect>
                                      </p:childTnLst>
                                    </p:cTn>
                                  </p:par>
                                  <p:par>
                                    <p:cTn id="57" presetID="53" presetClass="entr" presetSubtype="16" fill="hold" grpId="0" nodeType="withEffect">
                                      <p:stCondLst>
                                        <p:cond delay="750"/>
                                      </p:stCondLst>
                                      <p:childTnLst>
                                        <p:set>
                                          <p:cBhvr>
                                            <p:cTn id="58" dur="1" fill="hold">
                                              <p:stCondLst>
                                                <p:cond delay="0"/>
                                              </p:stCondLst>
                                            </p:cTn>
                                            <p:tgtEl>
                                              <p:spTgt spid="16"/>
                                            </p:tgtEl>
                                            <p:attrNameLst>
                                              <p:attrName>style.visibility</p:attrName>
                                            </p:attrNameLst>
                                          </p:cBhvr>
                                          <p:to>
                                            <p:strVal val="visible"/>
                                          </p:to>
                                        </p:set>
                                        <p:anim calcmode="lin" valueType="num">
                                          <p:cBhvr>
                                            <p:cTn id="59" dur="500" fill="hold"/>
                                            <p:tgtEl>
                                              <p:spTgt spid="16"/>
                                            </p:tgtEl>
                                            <p:attrNameLst>
                                              <p:attrName>ppt_w</p:attrName>
                                            </p:attrNameLst>
                                          </p:cBhvr>
                                          <p:tavLst>
                                            <p:tav tm="0">
                                              <p:val>
                                                <p:fltVal val="0"/>
                                              </p:val>
                                            </p:tav>
                                            <p:tav tm="100000">
                                              <p:val>
                                                <p:strVal val="#ppt_w"/>
                                              </p:val>
                                            </p:tav>
                                          </p:tavLst>
                                        </p:anim>
                                        <p:anim calcmode="lin" valueType="num">
                                          <p:cBhvr>
                                            <p:cTn id="60" dur="500" fill="hold"/>
                                            <p:tgtEl>
                                              <p:spTgt spid="16"/>
                                            </p:tgtEl>
                                            <p:attrNameLst>
                                              <p:attrName>ppt_h</p:attrName>
                                            </p:attrNameLst>
                                          </p:cBhvr>
                                          <p:tavLst>
                                            <p:tav tm="0">
                                              <p:val>
                                                <p:fltVal val="0"/>
                                              </p:val>
                                            </p:tav>
                                            <p:tav tm="100000">
                                              <p:val>
                                                <p:strVal val="#ppt_h"/>
                                              </p:val>
                                            </p:tav>
                                          </p:tavLst>
                                        </p:anim>
                                        <p:animEffect transition="in" filter="fade">
                                          <p:cBhvr>
                                            <p:cTn id="61" dur="500"/>
                                            <p:tgtEl>
                                              <p:spTgt spid="16"/>
                                            </p:tgtEl>
                                          </p:cBhvr>
                                        </p:animEffect>
                                      </p:childTnLst>
                                    </p:cTn>
                                  </p:par>
                                </p:childTnLst>
                              </p:cTn>
                            </p:par>
                            <p:par>
                              <p:cTn id="62" fill="hold">
                                <p:stCondLst>
                                  <p:cond delay="6000"/>
                                </p:stCondLst>
                                <p:childTnLst>
                                  <p:par>
                                    <p:cTn id="63" presetID="22" presetClass="entr" presetSubtype="8" fill="hold" nodeType="afterEffect">
                                      <p:stCondLst>
                                        <p:cond delay="0"/>
                                      </p:stCondLst>
                                      <p:childTnLst>
                                        <p:set>
                                          <p:cBhvr>
                                            <p:cTn id="64" dur="1" fill="hold">
                                              <p:stCondLst>
                                                <p:cond delay="0"/>
                                              </p:stCondLst>
                                            </p:cTn>
                                            <p:tgtEl>
                                              <p:spTgt spid="8"/>
                                            </p:tgtEl>
                                            <p:attrNameLst>
                                              <p:attrName>style.visibility</p:attrName>
                                            </p:attrNameLst>
                                          </p:cBhvr>
                                          <p:to>
                                            <p:strVal val="visible"/>
                                          </p:to>
                                        </p:set>
                                        <p:animEffect transition="in" filter="wipe(left)">
                                          <p:cBhvr>
                                            <p:cTn id="65" dur="500"/>
                                            <p:tgtEl>
                                              <p:spTgt spid="8"/>
                                            </p:tgtEl>
                                          </p:cBhvr>
                                        </p:animEffect>
                                      </p:childTnLst>
                                    </p:cTn>
                                  </p:par>
                                </p:childTnLst>
                              </p:cTn>
                            </p:par>
                            <p:par>
                              <p:cTn id="66" fill="hold">
                                <p:stCondLst>
                                  <p:cond delay="6500"/>
                                </p:stCondLst>
                                <p:childTnLst>
                                  <p:par>
                                    <p:cTn id="67" presetID="2" presetClass="entr" presetSubtype="2" fill="hold" nodeType="afterEffect">
                                      <p:stCondLst>
                                        <p:cond delay="0"/>
                                      </p:stCondLst>
                                      <p:childTnLst>
                                        <p:set>
                                          <p:cBhvr>
                                            <p:cTn id="68" dur="1" fill="hold">
                                              <p:stCondLst>
                                                <p:cond delay="0"/>
                                              </p:stCondLst>
                                            </p:cTn>
                                            <p:tgtEl>
                                              <p:spTgt spid="30"/>
                                            </p:tgtEl>
                                            <p:attrNameLst>
                                              <p:attrName>style.visibility</p:attrName>
                                            </p:attrNameLst>
                                          </p:cBhvr>
                                          <p:to>
                                            <p:strVal val="visible"/>
                                          </p:to>
                                        </p:set>
                                        <p:anim calcmode="lin" valueType="num">
                                          <p:cBhvr additive="base">
                                            <p:cTn id="69" dur="500" fill="hold"/>
                                            <p:tgtEl>
                                              <p:spTgt spid="30"/>
                                            </p:tgtEl>
                                            <p:attrNameLst>
                                              <p:attrName>ppt_x</p:attrName>
                                            </p:attrNameLst>
                                          </p:cBhvr>
                                          <p:tavLst>
                                            <p:tav tm="0">
                                              <p:val>
                                                <p:strVal val="1+#ppt_w/2"/>
                                              </p:val>
                                            </p:tav>
                                            <p:tav tm="100000">
                                              <p:val>
                                                <p:strVal val="#ppt_x"/>
                                              </p:val>
                                            </p:tav>
                                          </p:tavLst>
                                        </p:anim>
                                        <p:anim calcmode="lin" valueType="num">
                                          <p:cBhvr additive="base">
                                            <p:cTn id="70" dur="500" fill="hold"/>
                                            <p:tgtEl>
                                              <p:spTgt spid="30"/>
                                            </p:tgtEl>
                                            <p:attrNameLst>
                                              <p:attrName>ppt_y</p:attrName>
                                            </p:attrNameLst>
                                          </p:cBhvr>
                                          <p:tavLst>
                                            <p:tav tm="0">
                                              <p:val>
                                                <p:strVal val="#ppt_y"/>
                                              </p:val>
                                            </p:tav>
                                            <p:tav tm="100000">
                                              <p:val>
                                                <p:strVal val="#ppt_y"/>
                                              </p:val>
                                            </p:tav>
                                          </p:tavLst>
                                        </p:anim>
                                      </p:childTnLst>
                                    </p:cTn>
                                  </p:par>
                                </p:childTnLst>
                              </p:cTn>
                            </p:par>
                            <p:par>
                              <p:cTn id="71" fill="hold">
                                <p:stCondLst>
                                  <p:cond delay="7000"/>
                                </p:stCondLst>
                                <p:childTnLst>
                                  <p:par>
                                    <p:cTn id="72" presetID="22" presetClass="entr" presetSubtype="8" fill="hold" grpId="0" nodeType="afterEffect">
                                      <p:stCondLst>
                                        <p:cond delay="0"/>
                                      </p:stCondLst>
                                      <p:childTnLst>
                                        <p:set>
                                          <p:cBhvr>
                                            <p:cTn id="73" dur="1" fill="hold">
                                              <p:stCondLst>
                                                <p:cond delay="0"/>
                                              </p:stCondLst>
                                            </p:cTn>
                                            <p:tgtEl>
                                              <p:spTgt spid="42"/>
                                            </p:tgtEl>
                                            <p:attrNameLst>
                                              <p:attrName>style.visibility</p:attrName>
                                            </p:attrNameLst>
                                          </p:cBhvr>
                                          <p:to>
                                            <p:strVal val="visible"/>
                                          </p:to>
                                        </p:set>
                                        <p:animEffect transition="in" filter="wipe(left)">
                                          <p:cBhvr>
                                            <p:cTn id="74" dur="500"/>
                                            <p:tgtEl>
                                              <p:spTgt spid="42"/>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43"/>
                                            </p:tgtEl>
                                            <p:attrNameLst>
                                              <p:attrName>style.visibility</p:attrName>
                                            </p:attrNameLst>
                                          </p:cBhvr>
                                          <p:to>
                                            <p:strVal val="visible"/>
                                          </p:to>
                                        </p:set>
                                        <p:animEffect transition="in" filter="wipe(left)">
                                          <p:cBhvr>
                                            <p:cTn id="77" dur="500"/>
                                            <p:tgtEl>
                                              <p:spTgt spid="43"/>
                                            </p:tgtEl>
                                          </p:cBhvr>
                                        </p:animEffect>
                                      </p:childTnLst>
                                    </p:cTn>
                                  </p:par>
                                  <p:par>
                                    <p:cTn id="78" presetID="53" presetClass="entr" presetSubtype="16" fill="hold" grpId="0" nodeType="withEffect">
                                      <p:stCondLst>
                                        <p:cond delay="750"/>
                                      </p:stCondLst>
                                      <p:childTnLst>
                                        <p:set>
                                          <p:cBhvr>
                                            <p:cTn id="79" dur="1" fill="hold">
                                              <p:stCondLst>
                                                <p:cond delay="0"/>
                                              </p:stCondLst>
                                            </p:cTn>
                                            <p:tgtEl>
                                              <p:spTgt spid="17"/>
                                            </p:tgtEl>
                                            <p:attrNameLst>
                                              <p:attrName>style.visibility</p:attrName>
                                            </p:attrNameLst>
                                          </p:cBhvr>
                                          <p:to>
                                            <p:strVal val="visible"/>
                                          </p:to>
                                        </p:set>
                                        <p:anim calcmode="lin" valueType="num">
                                          <p:cBhvr>
                                            <p:cTn id="80" dur="500" fill="hold"/>
                                            <p:tgtEl>
                                              <p:spTgt spid="17"/>
                                            </p:tgtEl>
                                            <p:attrNameLst>
                                              <p:attrName>ppt_w</p:attrName>
                                            </p:attrNameLst>
                                          </p:cBhvr>
                                          <p:tavLst>
                                            <p:tav tm="0">
                                              <p:val>
                                                <p:fltVal val="0"/>
                                              </p:val>
                                            </p:tav>
                                            <p:tav tm="100000">
                                              <p:val>
                                                <p:strVal val="#ppt_w"/>
                                              </p:val>
                                            </p:tav>
                                          </p:tavLst>
                                        </p:anim>
                                        <p:anim calcmode="lin" valueType="num">
                                          <p:cBhvr>
                                            <p:cTn id="81" dur="500" fill="hold"/>
                                            <p:tgtEl>
                                              <p:spTgt spid="17"/>
                                            </p:tgtEl>
                                            <p:attrNameLst>
                                              <p:attrName>ppt_h</p:attrName>
                                            </p:attrNameLst>
                                          </p:cBhvr>
                                          <p:tavLst>
                                            <p:tav tm="0">
                                              <p:val>
                                                <p:fltVal val="0"/>
                                              </p:val>
                                            </p:tav>
                                            <p:tav tm="100000">
                                              <p:val>
                                                <p:strVal val="#ppt_h"/>
                                              </p:val>
                                            </p:tav>
                                          </p:tavLst>
                                        </p:anim>
                                        <p:animEffect transition="in" filter="fade">
                                          <p:cBhvr>
                                            <p:cTn id="82" dur="500"/>
                                            <p:tgtEl>
                                              <p:spTgt spid="17"/>
                                            </p:tgtEl>
                                          </p:cBhvr>
                                        </p:animEffect>
                                      </p:childTnLst>
                                    </p:cTn>
                                  </p:par>
                                </p:childTnLst>
                              </p:cTn>
                            </p:par>
                            <p:par>
                              <p:cTn id="83" fill="hold">
                                <p:stCondLst>
                                  <p:cond delay="8250"/>
                                </p:stCondLst>
                                <p:childTnLst>
                                  <p:par>
                                    <p:cTn id="84" presetID="22" presetClass="entr" presetSubtype="8" fill="hold" nodeType="afterEffect">
                                      <p:stCondLst>
                                        <p:cond delay="0"/>
                                      </p:stCondLst>
                                      <p:childTnLst>
                                        <p:set>
                                          <p:cBhvr>
                                            <p:cTn id="85" dur="1" fill="hold">
                                              <p:stCondLst>
                                                <p:cond delay="0"/>
                                              </p:stCondLst>
                                            </p:cTn>
                                            <p:tgtEl>
                                              <p:spTgt spid="6"/>
                                            </p:tgtEl>
                                            <p:attrNameLst>
                                              <p:attrName>style.visibility</p:attrName>
                                            </p:attrNameLst>
                                          </p:cBhvr>
                                          <p:to>
                                            <p:strVal val="visible"/>
                                          </p:to>
                                        </p:set>
                                        <p:animEffect transition="in" filter="wipe(left)">
                                          <p:cBhvr>
                                            <p:cTn id="86" dur="500"/>
                                            <p:tgtEl>
                                              <p:spTgt spid="6"/>
                                            </p:tgtEl>
                                          </p:cBhvr>
                                        </p:animEffect>
                                      </p:childTnLst>
                                    </p:cTn>
                                  </p:par>
                                </p:childTnLst>
                              </p:cTn>
                            </p:par>
                            <p:par>
                              <p:cTn id="87" fill="hold">
                                <p:stCondLst>
                                  <p:cond delay="8750"/>
                                </p:stCondLst>
                                <p:childTnLst>
                                  <p:par>
                                    <p:cTn id="88" presetID="2" presetClass="entr" presetSubtype="2" fill="hold" nodeType="afterEffect">
                                      <p:stCondLst>
                                        <p:cond delay="0"/>
                                      </p:stCondLst>
                                      <p:childTnLst>
                                        <p:set>
                                          <p:cBhvr>
                                            <p:cTn id="89" dur="1" fill="hold">
                                              <p:stCondLst>
                                                <p:cond delay="0"/>
                                              </p:stCondLst>
                                            </p:cTn>
                                            <p:tgtEl>
                                              <p:spTgt spid="35"/>
                                            </p:tgtEl>
                                            <p:attrNameLst>
                                              <p:attrName>style.visibility</p:attrName>
                                            </p:attrNameLst>
                                          </p:cBhvr>
                                          <p:to>
                                            <p:strVal val="visible"/>
                                          </p:to>
                                        </p:set>
                                        <p:anim calcmode="lin" valueType="num">
                                          <p:cBhvr additive="base">
                                            <p:cTn id="90" dur="500" fill="hold"/>
                                            <p:tgtEl>
                                              <p:spTgt spid="35"/>
                                            </p:tgtEl>
                                            <p:attrNameLst>
                                              <p:attrName>ppt_x</p:attrName>
                                            </p:attrNameLst>
                                          </p:cBhvr>
                                          <p:tavLst>
                                            <p:tav tm="0">
                                              <p:val>
                                                <p:strVal val="1+#ppt_w/2"/>
                                              </p:val>
                                            </p:tav>
                                            <p:tav tm="100000">
                                              <p:val>
                                                <p:strVal val="#ppt_x"/>
                                              </p:val>
                                            </p:tav>
                                          </p:tavLst>
                                        </p:anim>
                                        <p:anim calcmode="lin" valueType="num">
                                          <p:cBhvr additive="base">
                                            <p:cTn id="91" dur="500" fill="hold"/>
                                            <p:tgtEl>
                                              <p:spTgt spid="35"/>
                                            </p:tgtEl>
                                            <p:attrNameLst>
                                              <p:attrName>ppt_y</p:attrName>
                                            </p:attrNameLst>
                                          </p:cBhvr>
                                          <p:tavLst>
                                            <p:tav tm="0">
                                              <p:val>
                                                <p:strVal val="#ppt_y"/>
                                              </p:val>
                                            </p:tav>
                                            <p:tav tm="100000">
                                              <p:val>
                                                <p:strVal val="#ppt_y"/>
                                              </p:val>
                                            </p:tav>
                                          </p:tavLst>
                                        </p:anim>
                                      </p:childTnLst>
                                    </p:cTn>
                                  </p:par>
                                </p:childTnLst>
                              </p:cTn>
                            </p:par>
                            <p:par>
                              <p:cTn id="92" fill="hold">
                                <p:stCondLst>
                                  <p:cond delay="9250"/>
                                </p:stCondLst>
                                <p:childTnLst>
                                  <p:par>
                                    <p:cTn id="93" presetID="22" presetClass="entr" presetSubtype="8" fill="hold" grpId="0" nodeType="afterEffect">
                                      <p:stCondLst>
                                        <p:cond delay="0"/>
                                      </p:stCondLst>
                                      <p:childTnLst>
                                        <p:set>
                                          <p:cBhvr>
                                            <p:cTn id="94" dur="1" fill="hold">
                                              <p:stCondLst>
                                                <p:cond delay="0"/>
                                              </p:stCondLst>
                                            </p:cTn>
                                            <p:tgtEl>
                                              <p:spTgt spid="44"/>
                                            </p:tgtEl>
                                            <p:attrNameLst>
                                              <p:attrName>style.visibility</p:attrName>
                                            </p:attrNameLst>
                                          </p:cBhvr>
                                          <p:to>
                                            <p:strVal val="visible"/>
                                          </p:to>
                                        </p:set>
                                        <p:animEffect transition="in" filter="wipe(left)">
                                          <p:cBhvr>
                                            <p:cTn id="95" dur="500"/>
                                            <p:tgtEl>
                                              <p:spTgt spid="44"/>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45"/>
                                            </p:tgtEl>
                                            <p:attrNameLst>
                                              <p:attrName>style.visibility</p:attrName>
                                            </p:attrNameLst>
                                          </p:cBhvr>
                                          <p:to>
                                            <p:strVal val="visible"/>
                                          </p:to>
                                        </p:set>
                                        <p:animEffect transition="in" filter="wipe(left)">
                                          <p:cBhvr>
                                            <p:cTn id="98"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4" grpId="0" animBg="1"/>
          <p:bldP spid="15" grpId="0" animBg="1"/>
          <p:bldP spid="16" grpId="0" animBg="1"/>
          <p:bldP spid="17" grpId="0" animBg="1"/>
          <p:bldP spid="40" grpId="0"/>
          <p:bldP spid="41" grpId="0"/>
          <p:bldP spid="42" grpId="0"/>
          <p:bldP spid="43" grpId="0"/>
          <p:bldP spid="44" grpId="0"/>
          <p:bldP spid="45"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2879813" y="366505"/>
            <a:ext cx="338437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dirty="0">
                <a:solidFill>
                  <a:srgbClr val="333333"/>
                </a:solidFill>
                <a:latin typeface="微软雅黑" panose="020B0503020204020204" pitchFamily="34" charset="-122"/>
                <a:ea typeface="微软雅黑" panose="020B0503020204020204" pitchFamily="34" charset="-122"/>
              </a:rPr>
              <a:t>点击添加标题文字内容</a:t>
            </a:r>
          </a:p>
        </p:txBody>
      </p:sp>
      <p:cxnSp>
        <p:nvCxnSpPr>
          <p:cNvPr id="88" name="直接连接符​​ 14"/>
          <p:cNvCxnSpPr/>
          <p:nvPr/>
        </p:nvCxnSpPr>
        <p:spPr>
          <a:xfrm>
            <a:off x="2441098" y="843558"/>
            <a:ext cx="426180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5580113" y="1923679"/>
            <a:ext cx="1077905" cy="1077905"/>
            <a:chOff x="1695226" y="3321784"/>
            <a:chExt cx="1250759" cy="1250759"/>
          </a:xfrm>
        </p:grpSpPr>
        <p:sp>
          <p:nvSpPr>
            <p:cNvPr id="5" name="椭圆 4"/>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4BC1DC"/>
                </a:solidFill>
                <a:latin typeface="+mj-ea"/>
                <a:ea typeface="+mj-ea"/>
              </a:endParaRPr>
            </a:p>
          </p:txBody>
        </p:sp>
        <p:sp>
          <p:nvSpPr>
            <p:cNvPr id="6" name="椭圆 5"/>
            <p:cNvSpPr/>
            <p:nvPr/>
          </p:nvSpPr>
          <p:spPr>
            <a:xfrm>
              <a:off x="1826937" y="3453495"/>
              <a:ext cx="987336" cy="987336"/>
            </a:xfrm>
            <a:prstGeom prst="ellipse">
              <a:avLst/>
            </a:prstGeom>
            <a:solidFill>
              <a:schemeClr val="accent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white"/>
                </a:solidFill>
                <a:latin typeface="+mj-ea"/>
                <a:ea typeface="+mj-ea"/>
              </a:endParaRPr>
            </a:p>
          </p:txBody>
        </p:sp>
      </p:grpSp>
      <p:grpSp>
        <p:nvGrpSpPr>
          <p:cNvPr id="7" name="组合 6"/>
          <p:cNvGrpSpPr/>
          <p:nvPr/>
        </p:nvGrpSpPr>
        <p:grpSpPr>
          <a:xfrm>
            <a:off x="4766550" y="3263640"/>
            <a:ext cx="731620" cy="731620"/>
            <a:chOff x="1695226" y="3321784"/>
            <a:chExt cx="1250759" cy="1250759"/>
          </a:xfrm>
        </p:grpSpPr>
        <p:sp>
          <p:nvSpPr>
            <p:cNvPr id="8" name="椭圆 7"/>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4BC1DC"/>
                </a:solidFill>
                <a:latin typeface="+mj-ea"/>
                <a:ea typeface="+mj-ea"/>
              </a:endParaRPr>
            </a:p>
          </p:txBody>
        </p:sp>
        <p:sp>
          <p:nvSpPr>
            <p:cNvPr id="9" name="椭圆 8"/>
            <p:cNvSpPr/>
            <p:nvPr/>
          </p:nvSpPr>
          <p:spPr>
            <a:xfrm>
              <a:off x="1826937" y="3453495"/>
              <a:ext cx="987336" cy="987336"/>
            </a:xfrm>
            <a:prstGeom prst="ellipse">
              <a:avLst/>
            </a:prstGeom>
            <a:solidFill>
              <a:schemeClr val="accent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white"/>
                </a:solidFill>
                <a:latin typeface="+mj-ea"/>
                <a:ea typeface="+mj-ea"/>
              </a:endParaRPr>
            </a:p>
          </p:txBody>
        </p:sp>
      </p:grpSp>
      <p:grpSp>
        <p:nvGrpSpPr>
          <p:cNvPr id="10" name="组合 9"/>
          <p:cNvGrpSpPr/>
          <p:nvPr/>
        </p:nvGrpSpPr>
        <p:grpSpPr>
          <a:xfrm>
            <a:off x="6391151" y="3305163"/>
            <a:ext cx="731620" cy="731620"/>
            <a:chOff x="1695226" y="3321784"/>
            <a:chExt cx="1250759" cy="1250759"/>
          </a:xfrm>
        </p:grpSpPr>
        <p:sp>
          <p:nvSpPr>
            <p:cNvPr id="11" name="椭圆 10"/>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4BC1DC"/>
                </a:solidFill>
                <a:latin typeface="+mj-ea"/>
                <a:ea typeface="+mj-ea"/>
              </a:endParaRPr>
            </a:p>
          </p:txBody>
        </p:sp>
        <p:sp>
          <p:nvSpPr>
            <p:cNvPr id="12" name="椭圆 11"/>
            <p:cNvSpPr/>
            <p:nvPr/>
          </p:nvSpPr>
          <p:spPr>
            <a:xfrm>
              <a:off x="1826937" y="3453495"/>
              <a:ext cx="987336" cy="987336"/>
            </a:xfrm>
            <a:prstGeom prst="ellipse">
              <a:avLst/>
            </a:prstGeom>
            <a:solidFill>
              <a:schemeClr val="accent4"/>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white"/>
                </a:solidFill>
                <a:latin typeface="+mj-ea"/>
                <a:ea typeface="+mj-ea"/>
              </a:endParaRPr>
            </a:p>
          </p:txBody>
        </p:sp>
      </p:grpSp>
      <p:grpSp>
        <p:nvGrpSpPr>
          <p:cNvPr id="13" name="组合 12"/>
          <p:cNvGrpSpPr/>
          <p:nvPr/>
        </p:nvGrpSpPr>
        <p:grpSpPr>
          <a:xfrm>
            <a:off x="7581144" y="2277282"/>
            <a:ext cx="599656" cy="599656"/>
            <a:chOff x="1695226" y="3321784"/>
            <a:chExt cx="1250759" cy="1250759"/>
          </a:xfrm>
        </p:grpSpPr>
        <p:sp>
          <p:nvSpPr>
            <p:cNvPr id="14" name="椭圆 13"/>
            <p:cNvSpPr/>
            <p:nvPr/>
          </p:nvSpPr>
          <p:spPr>
            <a:xfrm>
              <a:off x="1695226" y="3321784"/>
              <a:ext cx="1250759" cy="1250759"/>
            </a:xfrm>
            <a:prstGeom prst="ellipse">
              <a:avLst/>
            </a:prstGeom>
            <a:gradFill flip="none" rotWithShape="1">
              <a:gsLst>
                <a:gs pos="100000">
                  <a:srgbClr val="FCFCFC"/>
                </a:gs>
                <a:gs pos="0">
                  <a:schemeClr val="bg1">
                    <a:lumMod val="85000"/>
                  </a:schemeClr>
                </a:gs>
              </a:gsLst>
              <a:lin ang="7200000" scaled="0"/>
              <a:tileRect/>
            </a:gradFill>
            <a:ln w="12700">
              <a:gradFill>
                <a:gsLst>
                  <a:gs pos="89000">
                    <a:schemeClr val="bg1">
                      <a:lumMod val="85000"/>
                    </a:schemeClr>
                  </a:gs>
                  <a:gs pos="0">
                    <a:schemeClr val="bg1"/>
                  </a:gs>
                </a:gsLst>
                <a:lin ang="7200000" scaled="0"/>
              </a:gradFill>
            </a:ln>
            <a:effectLst>
              <a:outerShdw blurRad="127000" dist="381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4BC1DC"/>
                </a:solidFill>
                <a:latin typeface="+mj-ea"/>
                <a:ea typeface="+mj-ea"/>
              </a:endParaRPr>
            </a:p>
          </p:txBody>
        </p:sp>
        <p:sp>
          <p:nvSpPr>
            <p:cNvPr id="15" name="椭圆 14"/>
            <p:cNvSpPr/>
            <p:nvPr/>
          </p:nvSpPr>
          <p:spPr>
            <a:xfrm>
              <a:off x="1826937" y="3453495"/>
              <a:ext cx="987336" cy="987336"/>
            </a:xfrm>
            <a:prstGeom prst="ellipse">
              <a:avLst/>
            </a:prstGeom>
            <a:solidFill>
              <a:schemeClr val="accent3"/>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white"/>
                </a:solidFill>
                <a:latin typeface="+mj-ea"/>
                <a:ea typeface="+mj-ea"/>
              </a:endParaRPr>
            </a:p>
          </p:txBody>
        </p:sp>
      </p:grpSp>
      <p:sp>
        <p:nvSpPr>
          <p:cNvPr id="16" name="TextBox 1"/>
          <p:cNvSpPr txBox="1"/>
          <p:nvPr/>
        </p:nvSpPr>
        <p:spPr>
          <a:xfrm>
            <a:off x="989169" y="1392252"/>
            <a:ext cx="1723549" cy="400110"/>
          </a:xfrm>
          <a:prstGeom prst="rect">
            <a:avLst/>
          </a:prstGeom>
          <a:noFill/>
        </p:spPr>
        <p:txBody>
          <a:bodyPr wrap="none" rtlCol="0">
            <a:spAutoFit/>
          </a:bodyPr>
          <a:lstStyle/>
          <a:p>
            <a:r>
              <a:rPr lang="zh-CN" altLang="en-US" sz="2000" dirty="0">
                <a:solidFill>
                  <a:prstClr val="black"/>
                </a:solidFill>
                <a:latin typeface="+mj-ea"/>
                <a:ea typeface="+mj-ea"/>
              </a:rPr>
              <a:t>诚信铸就品质</a:t>
            </a:r>
          </a:p>
        </p:txBody>
      </p:sp>
      <p:sp>
        <p:nvSpPr>
          <p:cNvPr id="17" name="TextBox 2"/>
          <p:cNvSpPr txBox="1"/>
          <p:nvPr/>
        </p:nvSpPr>
        <p:spPr>
          <a:xfrm>
            <a:off x="1611865" y="1865217"/>
            <a:ext cx="1723549" cy="400110"/>
          </a:xfrm>
          <a:prstGeom prst="rect">
            <a:avLst/>
          </a:prstGeom>
          <a:noFill/>
        </p:spPr>
        <p:txBody>
          <a:bodyPr wrap="none" rtlCol="0">
            <a:spAutoFit/>
          </a:bodyPr>
          <a:lstStyle/>
          <a:p>
            <a:r>
              <a:rPr lang="zh-CN" altLang="en-US" sz="2000" dirty="0">
                <a:solidFill>
                  <a:prstClr val="black"/>
                </a:solidFill>
                <a:latin typeface="+mj-ea"/>
                <a:ea typeface="+mj-ea"/>
              </a:rPr>
              <a:t>创新引领未来</a:t>
            </a:r>
          </a:p>
        </p:txBody>
      </p:sp>
      <p:sp>
        <p:nvSpPr>
          <p:cNvPr id="18" name="TextBox 4"/>
          <p:cNvSpPr txBox="1"/>
          <p:nvPr/>
        </p:nvSpPr>
        <p:spPr>
          <a:xfrm>
            <a:off x="4786975" y="1779663"/>
            <a:ext cx="877163" cy="369332"/>
          </a:xfrm>
          <a:prstGeom prst="rect">
            <a:avLst/>
          </a:prstGeom>
          <a:noFill/>
        </p:spPr>
        <p:txBody>
          <a:bodyPr wrap="none" rtlCol="0">
            <a:spAutoFit/>
          </a:bodyPr>
          <a:lstStyle/>
          <a:p>
            <a:r>
              <a:rPr lang="zh-CN" altLang="en-US" sz="1800" dirty="0">
                <a:solidFill>
                  <a:srgbClr val="080808"/>
                </a:solidFill>
                <a:latin typeface="+mj-ea"/>
                <a:ea typeface="+mj-ea"/>
              </a:rPr>
              <a:t>远见力</a:t>
            </a:r>
          </a:p>
        </p:txBody>
      </p:sp>
      <p:sp>
        <p:nvSpPr>
          <p:cNvPr id="19" name="TextBox 5"/>
          <p:cNvSpPr txBox="1"/>
          <p:nvPr/>
        </p:nvSpPr>
        <p:spPr>
          <a:xfrm>
            <a:off x="5495248" y="3922886"/>
            <a:ext cx="877163" cy="369332"/>
          </a:xfrm>
          <a:prstGeom prst="rect">
            <a:avLst/>
          </a:prstGeom>
          <a:noFill/>
        </p:spPr>
        <p:txBody>
          <a:bodyPr wrap="none" rtlCol="0">
            <a:spAutoFit/>
          </a:bodyPr>
          <a:lstStyle/>
          <a:p>
            <a:r>
              <a:rPr lang="zh-CN" altLang="en-US" sz="1800" dirty="0">
                <a:solidFill>
                  <a:srgbClr val="080808"/>
                </a:solidFill>
                <a:latin typeface="+mj-ea"/>
                <a:ea typeface="+mj-ea"/>
              </a:rPr>
              <a:t>执行力</a:t>
            </a:r>
          </a:p>
        </p:txBody>
      </p:sp>
      <p:sp>
        <p:nvSpPr>
          <p:cNvPr id="20" name="TextBox 6"/>
          <p:cNvSpPr txBox="1"/>
          <p:nvPr/>
        </p:nvSpPr>
        <p:spPr>
          <a:xfrm>
            <a:off x="7152351" y="3307333"/>
            <a:ext cx="877163" cy="369332"/>
          </a:xfrm>
          <a:prstGeom prst="rect">
            <a:avLst/>
          </a:prstGeom>
          <a:noFill/>
        </p:spPr>
        <p:txBody>
          <a:bodyPr wrap="none" rtlCol="0">
            <a:spAutoFit/>
          </a:bodyPr>
          <a:lstStyle/>
          <a:p>
            <a:r>
              <a:rPr lang="zh-CN" altLang="en-US" sz="1800" dirty="0">
                <a:solidFill>
                  <a:srgbClr val="080808"/>
                </a:solidFill>
                <a:latin typeface="+mj-ea"/>
                <a:ea typeface="+mj-ea"/>
              </a:rPr>
              <a:t>感召力</a:t>
            </a:r>
          </a:p>
        </p:txBody>
      </p:sp>
      <p:sp>
        <p:nvSpPr>
          <p:cNvPr id="21" name="TextBox 7"/>
          <p:cNvSpPr txBox="1"/>
          <p:nvPr/>
        </p:nvSpPr>
        <p:spPr>
          <a:xfrm>
            <a:off x="6675298" y="2087091"/>
            <a:ext cx="877163" cy="369332"/>
          </a:xfrm>
          <a:prstGeom prst="rect">
            <a:avLst/>
          </a:prstGeom>
          <a:noFill/>
        </p:spPr>
        <p:txBody>
          <a:bodyPr wrap="none" rtlCol="0">
            <a:spAutoFit/>
          </a:bodyPr>
          <a:lstStyle/>
          <a:p>
            <a:r>
              <a:rPr lang="zh-CN" altLang="en-US" sz="1800" dirty="0">
                <a:solidFill>
                  <a:srgbClr val="080808"/>
                </a:solidFill>
                <a:latin typeface="+mj-ea"/>
                <a:ea typeface="+mj-ea"/>
              </a:rPr>
              <a:t>决策力</a:t>
            </a:r>
          </a:p>
        </p:txBody>
      </p:sp>
      <p:sp>
        <p:nvSpPr>
          <p:cNvPr id="22" name="TextBox 8"/>
          <p:cNvSpPr txBox="1"/>
          <p:nvPr/>
        </p:nvSpPr>
        <p:spPr>
          <a:xfrm>
            <a:off x="4710337" y="2849133"/>
            <a:ext cx="877163" cy="369332"/>
          </a:xfrm>
          <a:prstGeom prst="rect">
            <a:avLst/>
          </a:prstGeom>
          <a:noFill/>
        </p:spPr>
        <p:txBody>
          <a:bodyPr wrap="none" rtlCol="0">
            <a:spAutoFit/>
          </a:bodyPr>
          <a:lstStyle/>
          <a:p>
            <a:r>
              <a:rPr lang="zh-CN" altLang="en-US" sz="1800" dirty="0">
                <a:solidFill>
                  <a:srgbClr val="080808"/>
                </a:solidFill>
                <a:latin typeface="+mj-ea"/>
                <a:ea typeface="+mj-ea"/>
              </a:rPr>
              <a:t>创新力</a:t>
            </a:r>
          </a:p>
        </p:txBody>
      </p:sp>
      <p:sp>
        <p:nvSpPr>
          <p:cNvPr id="23" name="椭圆 22"/>
          <p:cNvSpPr/>
          <p:nvPr/>
        </p:nvSpPr>
        <p:spPr>
          <a:xfrm>
            <a:off x="7043476" y="2916595"/>
            <a:ext cx="274777" cy="274777"/>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C00000"/>
              </a:solidFill>
              <a:latin typeface="+mj-ea"/>
              <a:ea typeface="+mj-ea"/>
            </a:endParaRPr>
          </a:p>
        </p:txBody>
      </p:sp>
      <p:grpSp>
        <p:nvGrpSpPr>
          <p:cNvPr id="24" name="组合 23"/>
          <p:cNvGrpSpPr/>
          <p:nvPr/>
        </p:nvGrpSpPr>
        <p:grpSpPr>
          <a:xfrm>
            <a:off x="4890719" y="4095044"/>
            <a:ext cx="219777" cy="219777"/>
            <a:chOff x="304800" y="673100"/>
            <a:chExt cx="4000500" cy="4000500"/>
          </a:xfrm>
          <a:effectLst>
            <a:outerShdw blurRad="381000" dist="152400" dir="8100000" algn="tr" rotWithShape="0">
              <a:prstClr val="black">
                <a:alpha val="70000"/>
              </a:prstClr>
            </a:outerShdw>
          </a:effectLst>
        </p:grpSpPr>
        <p:sp>
          <p:nvSpPr>
            <p:cNvPr id="25" name="同心圆 2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C00000"/>
                </a:solidFill>
                <a:latin typeface="+mj-ea"/>
                <a:ea typeface="+mj-ea"/>
              </a:endParaRPr>
            </a:p>
          </p:txBody>
        </p:sp>
        <p:sp>
          <p:nvSpPr>
            <p:cNvPr id="26" name="椭圆 25"/>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C00000"/>
                </a:solidFill>
                <a:latin typeface="+mj-ea"/>
                <a:ea typeface="+mj-ea"/>
              </a:endParaRPr>
            </a:p>
          </p:txBody>
        </p:sp>
      </p:grpSp>
      <p:grpSp>
        <p:nvGrpSpPr>
          <p:cNvPr id="27" name="组合 26"/>
          <p:cNvGrpSpPr/>
          <p:nvPr/>
        </p:nvGrpSpPr>
        <p:grpSpPr>
          <a:xfrm>
            <a:off x="4615367" y="2518685"/>
            <a:ext cx="287919" cy="287919"/>
            <a:chOff x="304800" y="673100"/>
            <a:chExt cx="4000500" cy="4000500"/>
          </a:xfrm>
          <a:effectLst>
            <a:outerShdw blurRad="381000" dist="152400" dir="8100000" algn="tr" rotWithShape="0">
              <a:prstClr val="black">
                <a:alpha val="70000"/>
              </a:prstClr>
            </a:outerShdw>
          </a:effectLst>
        </p:grpSpPr>
        <p:sp>
          <p:nvSpPr>
            <p:cNvPr id="28" name="同心圆 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C00000"/>
                </a:solidFill>
                <a:latin typeface="+mj-ea"/>
                <a:ea typeface="+mj-ea"/>
              </a:endParaRPr>
            </a:p>
          </p:txBody>
        </p:sp>
        <p:sp>
          <p:nvSpPr>
            <p:cNvPr id="29" name="椭圆 28"/>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C00000"/>
                </a:solidFill>
                <a:latin typeface="+mj-ea"/>
                <a:ea typeface="+mj-ea"/>
              </a:endParaRPr>
            </a:p>
          </p:txBody>
        </p:sp>
      </p:grpSp>
      <p:sp>
        <p:nvSpPr>
          <p:cNvPr id="30" name="椭圆 29"/>
          <p:cNvSpPr/>
          <p:nvPr/>
        </p:nvSpPr>
        <p:spPr>
          <a:xfrm>
            <a:off x="6976661" y="1517586"/>
            <a:ext cx="274777" cy="274777"/>
          </a:xfrm>
          <a:prstGeom prst="ellipse">
            <a:avLst/>
          </a:prstGeom>
          <a:solidFill>
            <a:schemeClr val="accent4"/>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C00000"/>
              </a:solidFill>
              <a:latin typeface="+mj-ea"/>
              <a:ea typeface="+mj-ea"/>
            </a:endParaRPr>
          </a:p>
        </p:txBody>
      </p:sp>
      <p:sp>
        <p:nvSpPr>
          <p:cNvPr id="31" name="椭圆 30"/>
          <p:cNvSpPr/>
          <p:nvPr/>
        </p:nvSpPr>
        <p:spPr>
          <a:xfrm>
            <a:off x="7702995" y="4120171"/>
            <a:ext cx="137389" cy="137389"/>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C00000"/>
              </a:solidFill>
              <a:latin typeface="+mj-ea"/>
              <a:ea typeface="+mj-ea"/>
            </a:endParaRPr>
          </a:p>
        </p:txBody>
      </p:sp>
      <p:sp>
        <p:nvSpPr>
          <p:cNvPr id="32" name="椭圆 31"/>
          <p:cNvSpPr/>
          <p:nvPr/>
        </p:nvSpPr>
        <p:spPr>
          <a:xfrm>
            <a:off x="5697526" y="1242809"/>
            <a:ext cx="274777" cy="274777"/>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C00000"/>
              </a:solidFill>
              <a:latin typeface="+mj-ea"/>
              <a:ea typeface="+mj-ea"/>
            </a:endParaRPr>
          </a:p>
        </p:txBody>
      </p:sp>
      <p:sp>
        <p:nvSpPr>
          <p:cNvPr id="33" name="椭圆 32"/>
          <p:cNvSpPr/>
          <p:nvPr/>
        </p:nvSpPr>
        <p:spPr>
          <a:xfrm>
            <a:off x="6407108" y="3105673"/>
            <a:ext cx="137389" cy="137389"/>
          </a:xfrm>
          <a:prstGeom prst="ellipse">
            <a:avLst/>
          </a:prstGeom>
          <a:solidFill>
            <a:schemeClr val="accent3"/>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C00000"/>
              </a:solidFill>
              <a:latin typeface="+mj-ea"/>
              <a:ea typeface="+mj-ea"/>
            </a:endParaRPr>
          </a:p>
        </p:txBody>
      </p:sp>
      <p:sp>
        <p:nvSpPr>
          <p:cNvPr id="34" name="TextBox 30"/>
          <p:cNvSpPr txBox="1"/>
          <p:nvPr/>
        </p:nvSpPr>
        <p:spPr>
          <a:xfrm>
            <a:off x="539552" y="2473671"/>
            <a:ext cx="3456384" cy="2123658"/>
          </a:xfrm>
          <a:prstGeom prst="rect">
            <a:avLst/>
          </a:prstGeom>
          <a:noFill/>
        </p:spPr>
        <p:txBody>
          <a:bodyPr wrap="square" rtlCol="0">
            <a:spAutoFit/>
          </a:bodyPr>
          <a:lstStyle/>
          <a:p>
            <a:pPr>
              <a:lnSpc>
                <a:spcPct val="150000"/>
              </a:lnSpc>
            </a:pPr>
            <a:r>
              <a:rPr lang="zh-CN" altLang="en-US" sz="1100" dirty="0">
                <a:solidFill>
                  <a:srgbClr val="484848"/>
                </a:solidFill>
                <a:latin typeface="+mj-ea"/>
                <a:ea typeface="+mj-ea"/>
              </a:rPr>
              <a:t>       点击输入简要文字内容，文字内容需概括精炼，不用多余的文字修饰，言简意赅的说明分项内容。点击输入简要文字内容，文字内容需概括精炼，不用多余的文字修饰，言简意赅的说明分项内容</a:t>
            </a:r>
            <a:r>
              <a:rPr lang="en-US" altLang="zh-CN" sz="1100" dirty="0">
                <a:solidFill>
                  <a:srgbClr val="484848"/>
                </a:solidFill>
                <a:latin typeface="+mj-ea"/>
                <a:ea typeface="+mj-ea"/>
              </a:rPr>
              <a:t>……</a:t>
            </a:r>
          </a:p>
          <a:p>
            <a:pPr>
              <a:lnSpc>
                <a:spcPct val="150000"/>
              </a:lnSpc>
            </a:pPr>
            <a:r>
              <a:rPr lang="zh-CN" altLang="en-US" sz="1100" dirty="0">
                <a:solidFill>
                  <a:srgbClr val="484848"/>
                </a:solidFill>
                <a:latin typeface="+mj-ea"/>
                <a:ea typeface="+mj-ea"/>
              </a:rPr>
              <a:t>       点击输入简要文字内容，文字内容需概括精炼，不用多余的文字修饰，言简意赅的说明分项内容</a:t>
            </a:r>
            <a:r>
              <a:rPr lang="en-US" altLang="zh-CN" sz="1100" dirty="0">
                <a:solidFill>
                  <a:srgbClr val="484848"/>
                </a:solidFill>
                <a:latin typeface="+mj-ea"/>
                <a:ea typeface="+mj-ea"/>
              </a:rPr>
              <a:t>……</a:t>
            </a:r>
          </a:p>
          <a:p>
            <a:pPr>
              <a:lnSpc>
                <a:spcPct val="150000"/>
              </a:lnSpc>
            </a:pPr>
            <a:endParaRPr lang="en-US" altLang="zh-CN" sz="1100" dirty="0">
              <a:solidFill>
                <a:srgbClr val="484848"/>
              </a:solidFill>
              <a:latin typeface="+mj-ea"/>
              <a:ea typeface="+mj-ea"/>
            </a:endParaRPr>
          </a:p>
        </p:txBody>
      </p:sp>
    </p:spTree>
    <p:extLst>
      <p:ext uri="{BB962C8B-B14F-4D97-AF65-F5344CB8AC3E}">
        <p14:creationId xmlns:p14="http://schemas.microsoft.com/office/powerpoint/2010/main" val="1694474654"/>
      </p:ext>
    </p:extLst>
  </p:cSld>
  <p:clrMapOvr>
    <a:masterClrMapping/>
  </p:clrMapOvr>
  <mc:AlternateContent xmlns:mc="http://schemas.openxmlformats.org/markup-compatibility/2006" xmlns:p14="http://schemas.microsoft.com/office/powerpoint/2010/main">
    <mc:Choice Requires="p14">
      <p:transition p14:dur="10" advClick="0" advTm="5000">
        <p:random/>
      </p:transition>
    </mc:Choice>
    <mc:Fallback xmlns="">
      <p:transition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par>
                                <p:cTn id="10" presetID="53" presetClass="entr" presetSubtype="16" fill="hold" grpId="0" nodeType="withEffect">
                                  <p:stCondLst>
                                    <p:cond delay="20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p:cTn id="17" dur="500" fill="hold"/>
                                        <p:tgtEl>
                                          <p:spTgt spid="20"/>
                                        </p:tgtEl>
                                        <p:attrNameLst>
                                          <p:attrName>ppt_w</p:attrName>
                                        </p:attrNameLst>
                                      </p:cBhvr>
                                      <p:tavLst>
                                        <p:tav tm="0">
                                          <p:val>
                                            <p:fltVal val="0"/>
                                          </p:val>
                                        </p:tav>
                                        <p:tav tm="100000">
                                          <p:val>
                                            <p:strVal val="#ppt_w"/>
                                          </p:val>
                                        </p:tav>
                                      </p:tavLst>
                                    </p:anim>
                                    <p:anim calcmode="lin" valueType="num">
                                      <p:cBhvr>
                                        <p:cTn id="18" dur="500" fill="hold"/>
                                        <p:tgtEl>
                                          <p:spTgt spid="20"/>
                                        </p:tgtEl>
                                        <p:attrNameLst>
                                          <p:attrName>ppt_h</p:attrName>
                                        </p:attrNameLst>
                                      </p:cBhvr>
                                      <p:tavLst>
                                        <p:tav tm="0">
                                          <p:val>
                                            <p:fltVal val="0"/>
                                          </p:val>
                                        </p:tav>
                                        <p:tav tm="100000">
                                          <p:val>
                                            <p:strVal val="#ppt_h"/>
                                          </p:val>
                                        </p:tav>
                                      </p:tavLst>
                                    </p:anim>
                                    <p:animEffect transition="in" filter="fade">
                                      <p:cBhvr>
                                        <p:cTn id="19" dur="500"/>
                                        <p:tgtEl>
                                          <p:spTgt spid="20"/>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p:cTn id="22" dur="500" fill="hold"/>
                                        <p:tgtEl>
                                          <p:spTgt spid="21"/>
                                        </p:tgtEl>
                                        <p:attrNameLst>
                                          <p:attrName>ppt_w</p:attrName>
                                        </p:attrNameLst>
                                      </p:cBhvr>
                                      <p:tavLst>
                                        <p:tav tm="0">
                                          <p:val>
                                            <p:fltVal val="0"/>
                                          </p:val>
                                        </p:tav>
                                        <p:tav tm="100000">
                                          <p:val>
                                            <p:strVal val="#ppt_w"/>
                                          </p:val>
                                        </p:tav>
                                      </p:tavLst>
                                    </p:anim>
                                    <p:anim calcmode="lin" valueType="num">
                                      <p:cBhvr>
                                        <p:cTn id="23" dur="500" fill="hold"/>
                                        <p:tgtEl>
                                          <p:spTgt spid="21"/>
                                        </p:tgtEl>
                                        <p:attrNameLst>
                                          <p:attrName>ppt_h</p:attrName>
                                        </p:attrNameLst>
                                      </p:cBhvr>
                                      <p:tavLst>
                                        <p:tav tm="0">
                                          <p:val>
                                            <p:fltVal val="0"/>
                                          </p:val>
                                        </p:tav>
                                        <p:tav tm="100000">
                                          <p:val>
                                            <p:strVal val="#ppt_h"/>
                                          </p:val>
                                        </p:tav>
                                      </p:tavLst>
                                    </p:anim>
                                    <p:animEffect transition="in" filter="fade">
                                      <p:cBhvr>
                                        <p:cTn id="24" dur="500"/>
                                        <p:tgtEl>
                                          <p:spTgt spid="21"/>
                                        </p:tgtEl>
                                      </p:cBhvr>
                                    </p:animEffect>
                                  </p:childTnLst>
                                </p:cTn>
                              </p:par>
                              <p:par>
                                <p:cTn id="25" presetID="53" presetClass="entr" presetSubtype="16" fill="hold" grpId="0" nodeType="withEffect">
                                  <p:stCondLst>
                                    <p:cond delay="400"/>
                                  </p:stCondLst>
                                  <p:childTnLst>
                                    <p:set>
                                      <p:cBhvr>
                                        <p:cTn id="26" dur="1" fill="hold">
                                          <p:stCondLst>
                                            <p:cond delay="0"/>
                                          </p:stCondLst>
                                        </p:cTn>
                                        <p:tgtEl>
                                          <p:spTgt spid="22"/>
                                        </p:tgtEl>
                                        <p:attrNameLst>
                                          <p:attrName>style.visibility</p:attrName>
                                        </p:attrNameLst>
                                      </p:cBhvr>
                                      <p:to>
                                        <p:strVal val="visible"/>
                                      </p:to>
                                    </p:set>
                                    <p:anim calcmode="lin" valueType="num">
                                      <p:cBhvr>
                                        <p:cTn id="27" dur="500" fill="hold"/>
                                        <p:tgtEl>
                                          <p:spTgt spid="22"/>
                                        </p:tgtEl>
                                        <p:attrNameLst>
                                          <p:attrName>ppt_w</p:attrName>
                                        </p:attrNameLst>
                                      </p:cBhvr>
                                      <p:tavLst>
                                        <p:tav tm="0">
                                          <p:val>
                                            <p:fltVal val="0"/>
                                          </p:val>
                                        </p:tav>
                                        <p:tav tm="100000">
                                          <p:val>
                                            <p:strVal val="#ppt_w"/>
                                          </p:val>
                                        </p:tav>
                                      </p:tavLst>
                                    </p:anim>
                                    <p:anim calcmode="lin" valueType="num">
                                      <p:cBhvr>
                                        <p:cTn id="28" dur="500" fill="hold"/>
                                        <p:tgtEl>
                                          <p:spTgt spid="22"/>
                                        </p:tgtEl>
                                        <p:attrNameLst>
                                          <p:attrName>ppt_h</p:attrName>
                                        </p:attrNameLst>
                                      </p:cBhvr>
                                      <p:tavLst>
                                        <p:tav tm="0">
                                          <p:val>
                                            <p:fltVal val="0"/>
                                          </p:val>
                                        </p:tav>
                                        <p:tav tm="100000">
                                          <p:val>
                                            <p:strVal val="#ppt_h"/>
                                          </p:val>
                                        </p:tav>
                                      </p:tavLst>
                                    </p:anim>
                                    <p:animEffect transition="in" filter="fade">
                                      <p:cBhvr>
                                        <p:cTn id="29" dur="500"/>
                                        <p:tgtEl>
                                          <p:spTgt spid="22"/>
                                        </p:tgtEl>
                                      </p:cBhvr>
                                    </p:animEffect>
                                  </p:childTnLst>
                                </p:cTn>
                              </p:par>
                              <p:par>
                                <p:cTn id="30" presetID="53" presetClass="entr" presetSubtype="16" fill="hold" nodeType="withEffect">
                                  <p:stCondLst>
                                    <p:cond delay="400"/>
                                  </p:stCondLst>
                                  <p:childTnLst>
                                    <p:set>
                                      <p:cBhvr>
                                        <p:cTn id="31" dur="1" fill="hold">
                                          <p:stCondLst>
                                            <p:cond delay="0"/>
                                          </p:stCondLst>
                                        </p:cTn>
                                        <p:tgtEl>
                                          <p:spTgt spid="4"/>
                                        </p:tgtEl>
                                        <p:attrNameLst>
                                          <p:attrName>style.visibility</p:attrName>
                                        </p:attrNameLst>
                                      </p:cBhvr>
                                      <p:to>
                                        <p:strVal val="visible"/>
                                      </p:to>
                                    </p:set>
                                    <p:anim calcmode="lin" valueType="num">
                                      <p:cBhvr>
                                        <p:cTn id="32" dur="500" fill="hold"/>
                                        <p:tgtEl>
                                          <p:spTgt spid="4"/>
                                        </p:tgtEl>
                                        <p:attrNameLst>
                                          <p:attrName>ppt_w</p:attrName>
                                        </p:attrNameLst>
                                      </p:cBhvr>
                                      <p:tavLst>
                                        <p:tav tm="0">
                                          <p:val>
                                            <p:fltVal val="0"/>
                                          </p:val>
                                        </p:tav>
                                        <p:tav tm="100000">
                                          <p:val>
                                            <p:strVal val="#ppt_w"/>
                                          </p:val>
                                        </p:tav>
                                      </p:tavLst>
                                    </p:anim>
                                    <p:anim calcmode="lin" valueType="num">
                                      <p:cBhvr>
                                        <p:cTn id="33" dur="500" fill="hold"/>
                                        <p:tgtEl>
                                          <p:spTgt spid="4"/>
                                        </p:tgtEl>
                                        <p:attrNameLst>
                                          <p:attrName>ppt_h</p:attrName>
                                        </p:attrNameLst>
                                      </p:cBhvr>
                                      <p:tavLst>
                                        <p:tav tm="0">
                                          <p:val>
                                            <p:fltVal val="0"/>
                                          </p:val>
                                        </p:tav>
                                        <p:tav tm="100000">
                                          <p:val>
                                            <p:strVal val="#ppt_h"/>
                                          </p:val>
                                        </p:tav>
                                      </p:tavLst>
                                    </p:anim>
                                    <p:animEffect transition="in" filter="fade">
                                      <p:cBhvr>
                                        <p:cTn id="34" dur="500"/>
                                        <p:tgtEl>
                                          <p:spTgt spid="4"/>
                                        </p:tgtEl>
                                      </p:cBhvr>
                                    </p:animEffect>
                                  </p:childTnLst>
                                </p:cTn>
                              </p:par>
                              <p:par>
                                <p:cTn id="35" presetID="53" presetClass="entr" presetSubtype="16" fill="hold" nodeType="with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p:cTn id="37" dur="500" fill="hold"/>
                                        <p:tgtEl>
                                          <p:spTgt spid="7"/>
                                        </p:tgtEl>
                                        <p:attrNameLst>
                                          <p:attrName>ppt_w</p:attrName>
                                        </p:attrNameLst>
                                      </p:cBhvr>
                                      <p:tavLst>
                                        <p:tav tm="0">
                                          <p:val>
                                            <p:fltVal val="0"/>
                                          </p:val>
                                        </p:tav>
                                        <p:tav tm="100000">
                                          <p:val>
                                            <p:strVal val="#ppt_w"/>
                                          </p:val>
                                        </p:tav>
                                      </p:tavLst>
                                    </p:anim>
                                    <p:anim calcmode="lin" valueType="num">
                                      <p:cBhvr>
                                        <p:cTn id="38" dur="500" fill="hold"/>
                                        <p:tgtEl>
                                          <p:spTgt spid="7"/>
                                        </p:tgtEl>
                                        <p:attrNameLst>
                                          <p:attrName>ppt_h</p:attrName>
                                        </p:attrNameLst>
                                      </p:cBhvr>
                                      <p:tavLst>
                                        <p:tav tm="0">
                                          <p:val>
                                            <p:fltVal val="0"/>
                                          </p:val>
                                        </p:tav>
                                        <p:tav tm="100000">
                                          <p:val>
                                            <p:strVal val="#ppt_h"/>
                                          </p:val>
                                        </p:tav>
                                      </p:tavLst>
                                    </p:anim>
                                    <p:animEffect transition="in" filter="fade">
                                      <p:cBhvr>
                                        <p:cTn id="39" dur="500"/>
                                        <p:tgtEl>
                                          <p:spTgt spid="7"/>
                                        </p:tgtEl>
                                      </p:cBhvr>
                                    </p:animEffect>
                                  </p:childTnLst>
                                </p:cTn>
                              </p:par>
                              <p:par>
                                <p:cTn id="40" presetID="53" presetClass="entr" presetSubtype="16" fill="hold" grpId="0" nodeType="withEffect">
                                  <p:stCondLst>
                                    <p:cond delay="400"/>
                                  </p:stCondLst>
                                  <p:childTnLst>
                                    <p:set>
                                      <p:cBhvr>
                                        <p:cTn id="41" dur="1" fill="hold">
                                          <p:stCondLst>
                                            <p:cond delay="0"/>
                                          </p:stCondLst>
                                        </p:cTn>
                                        <p:tgtEl>
                                          <p:spTgt spid="23"/>
                                        </p:tgtEl>
                                        <p:attrNameLst>
                                          <p:attrName>style.visibility</p:attrName>
                                        </p:attrNameLst>
                                      </p:cBhvr>
                                      <p:to>
                                        <p:strVal val="visible"/>
                                      </p:to>
                                    </p:set>
                                    <p:anim calcmode="lin" valueType="num">
                                      <p:cBhvr>
                                        <p:cTn id="42" dur="500" fill="hold"/>
                                        <p:tgtEl>
                                          <p:spTgt spid="23"/>
                                        </p:tgtEl>
                                        <p:attrNameLst>
                                          <p:attrName>ppt_w</p:attrName>
                                        </p:attrNameLst>
                                      </p:cBhvr>
                                      <p:tavLst>
                                        <p:tav tm="0">
                                          <p:val>
                                            <p:fltVal val="0"/>
                                          </p:val>
                                        </p:tav>
                                        <p:tav tm="100000">
                                          <p:val>
                                            <p:strVal val="#ppt_w"/>
                                          </p:val>
                                        </p:tav>
                                      </p:tavLst>
                                    </p:anim>
                                    <p:anim calcmode="lin" valueType="num">
                                      <p:cBhvr>
                                        <p:cTn id="43" dur="500" fill="hold"/>
                                        <p:tgtEl>
                                          <p:spTgt spid="23"/>
                                        </p:tgtEl>
                                        <p:attrNameLst>
                                          <p:attrName>ppt_h</p:attrName>
                                        </p:attrNameLst>
                                      </p:cBhvr>
                                      <p:tavLst>
                                        <p:tav tm="0">
                                          <p:val>
                                            <p:fltVal val="0"/>
                                          </p:val>
                                        </p:tav>
                                        <p:tav tm="100000">
                                          <p:val>
                                            <p:strVal val="#ppt_h"/>
                                          </p:val>
                                        </p:tav>
                                      </p:tavLst>
                                    </p:anim>
                                    <p:animEffect transition="in" filter="fade">
                                      <p:cBhvr>
                                        <p:cTn id="44" dur="500"/>
                                        <p:tgtEl>
                                          <p:spTgt spid="23"/>
                                        </p:tgtEl>
                                      </p:cBhvr>
                                    </p:animEffect>
                                  </p:childTnLst>
                                </p:cTn>
                              </p:par>
                              <p:par>
                                <p:cTn id="45" presetID="53" presetClass="entr" presetSubtype="16" fill="hold" nodeType="with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ppt_w</p:attrName>
                                        </p:attrNameLst>
                                      </p:cBhvr>
                                      <p:tavLst>
                                        <p:tav tm="0">
                                          <p:val>
                                            <p:fltVal val="0"/>
                                          </p:val>
                                        </p:tav>
                                        <p:tav tm="100000">
                                          <p:val>
                                            <p:strVal val="#ppt_w"/>
                                          </p:val>
                                        </p:tav>
                                      </p:tavLst>
                                    </p:anim>
                                    <p:anim calcmode="lin" valueType="num">
                                      <p:cBhvr>
                                        <p:cTn id="48" dur="500" fill="hold"/>
                                        <p:tgtEl>
                                          <p:spTgt spid="13"/>
                                        </p:tgtEl>
                                        <p:attrNameLst>
                                          <p:attrName>ppt_h</p:attrName>
                                        </p:attrNameLst>
                                      </p:cBhvr>
                                      <p:tavLst>
                                        <p:tav tm="0">
                                          <p:val>
                                            <p:fltVal val="0"/>
                                          </p:val>
                                        </p:tav>
                                        <p:tav tm="100000">
                                          <p:val>
                                            <p:strVal val="#ppt_h"/>
                                          </p:val>
                                        </p:tav>
                                      </p:tavLst>
                                    </p:anim>
                                    <p:animEffect transition="in" filter="fade">
                                      <p:cBhvr>
                                        <p:cTn id="49" dur="500"/>
                                        <p:tgtEl>
                                          <p:spTgt spid="13"/>
                                        </p:tgtEl>
                                      </p:cBhvr>
                                    </p:animEffect>
                                  </p:childTnLst>
                                </p:cTn>
                              </p:par>
                              <p:par>
                                <p:cTn id="50" presetID="53" presetClass="entr" presetSubtype="16" fill="hold" nodeType="withEffect">
                                  <p:stCondLst>
                                    <p:cond delay="400"/>
                                  </p:stCondLst>
                                  <p:childTnLst>
                                    <p:set>
                                      <p:cBhvr>
                                        <p:cTn id="51" dur="1" fill="hold">
                                          <p:stCondLst>
                                            <p:cond delay="0"/>
                                          </p:stCondLst>
                                        </p:cTn>
                                        <p:tgtEl>
                                          <p:spTgt spid="24"/>
                                        </p:tgtEl>
                                        <p:attrNameLst>
                                          <p:attrName>style.visibility</p:attrName>
                                        </p:attrNameLst>
                                      </p:cBhvr>
                                      <p:to>
                                        <p:strVal val="visible"/>
                                      </p:to>
                                    </p:set>
                                    <p:anim calcmode="lin" valueType="num">
                                      <p:cBhvr>
                                        <p:cTn id="52" dur="500" fill="hold"/>
                                        <p:tgtEl>
                                          <p:spTgt spid="24"/>
                                        </p:tgtEl>
                                        <p:attrNameLst>
                                          <p:attrName>ppt_w</p:attrName>
                                        </p:attrNameLst>
                                      </p:cBhvr>
                                      <p:tavLst>
                                        <p:tav tm="0">
                                          <p:val>
                                            <p:fltVal val="0"/>
                                          </p:val>
                                        </p:tav>
                                        <p:tav tm="100000">
                                          <p:val>
                                            <p:strVal val="#ppt_w"/>
                                          </p:val>
                                        </p:tav>
                                      </p:tavLst>
                                    </p:anim>
                                    <p:anim calcmode="lin" valueType="num">
                                      <p:cBhvr>
                                        <p:cTn id="53" dur="500" fill="hold"/>
                                        <p:tgtEl>
                                          <p:spTgt spid="24"/>
                                        </p:tgtEl>
                                        <p:attrNameLst>
                                          <p:attrName>ppt_h</p:attrName>
                                        </p:attrNameLst>
                                      </p:cBhvr>
                                      <p:tavLst>
                                        <p:tav tm="0">
                                          <p:val>
                                            <p:fltVal val="0"/>
                                          </p:val>
                                        </p:tav>
                                        <p:tav tm="100000">
                                          <p:val>
                                            <p:strVal val="#ppt_h"/>
                                          </p:val>
                                        </p:tav>
                                      </p:tavLst>
                                    </p:anim>
                                    <p:animEffect transition="in" filter="fade">
                                      <p:cBhvr>
                                        <p:cTn id="54" dur="500"/>
                                        <p:tgtEl>
                                          <p:spTgt spid="24"/>
                                        </p:tgtEl>
                                      </p:cBhvr>
                                    </p:animEffect>
                                  </p:childTnLst>
                                </p:cTn>
                              </p:par>
                              <p:par>
                                <p:cTn id="55" presetID="53" presetClass="entr" presetSubtype="16" fill="hold" nodeType="withEffect">
                                  <p:stCondLst>
                                    <p:cond delay="200"/>
                                  </p:stCondLst>
                                  <p:childTnLst>
                                    <p:set>
                                      <p:cBhvr>
                                        <p:cTn id="56" dur="1" fill="hold">
                                          <p:stCondLst>
                                            <p:cond delay="0"/>
                                          </p:stCondLst>
                                        </p:cTn>
                                        <p:tgtEl>
                                          <p:spTgt spid="27"/>
                                        </p:tgtEl>
                                        <p:attrNameLst>
                                          <p:attrName>style.visibility</p:attrName>
                                        </p:attrNameLst>
                                      </p:cBhvr>
                                      <p:to>
                                        <p:strVal val="visible"/>
                                      </p:to>
                                    </p:set>
                                    <p:anim calcmode="lin" valueType="num">
                                      <p:cBhvr>
                                        <p:cTn id="57" dur="500" fill="hold"/>
                                        <p:tgtEl>
                                          <p:spTgt spid="27"/>
                                        </p:tgtEl>
                                        <p:attrNameLst>
                                          <p:attrName>ppt_w</p:attrName>
                                        </p:attrNameLst>
                                      </p:cBhvr>
                                      <p:tavLst>
                                        <p:tav tm="0">
                                          <p:val>
                                            <p:fltVal val="0"/>
                                          </p:val>
                                        </p:tav>
                                        <p:tav tm="100000">
                                          <p:val>
                                            <p:strVal val="#ppt_w"/>
                                          </p:val>
                                        </p:tav>
                                      </p:tavLst>
                                    </p:anim>
                                    <p:anim calcmode="lin" valueType="num">
                                      <p:cBhvr>
                                        <p:cTn id="58" dur="500" fill="hold"/>
                                        <p:tgtEl>
                                          <p:spTgt spid="27"/>
                                        </p:tgtEl>
                                        <p:attrNameLst>
                                          <p:attrName>ppt_h</p:attrName>
                                        </p:attrNameLst>
                                      </p:cBhvr>
                                      <p:tavLst>
                                        <p:tav tm="0">
                                          <p:val>
                                            <p:fltVal val="0"/>
                                          </p:val>
                                        </p:tav>
                                        <p:tav tm="100000">
                                          <p:val>
                                            <p:strVal val="#ppt_h"/>
                                          </p:val>
                                        </p:tav>
                                      </p:tavLst>
                                    </p:anim>
                                    <p:animEffect transition="in" filter="fade">
                                      <p:cBhvr>
                                        <p:cTn id="59" dur="500"/>
                                        <p:tgtEl>
                                          <p:spTgt spid="27"/>
                                        </p:tgtEl>
                                      </p:cBhvr>
                                    </p:animEffect>
                                  </p:childTnLst>
                                </p:cTn>
                              </p:par>
                              <p:par>
                                <p:cTn id="60" presetID="53" presetClass="entr" presetSubtype="16" fill="hold" grpId="0" nodeType="withEffect">
                                  <p:stCondLst>
                                    <p:cond delay="200"/>
                                  </p:stCondLst>
                                  <p:childTnLst>
                                    <p:set>
                                      <p:cBhvr>
                                        <p:cTn id="61" dur="1" fill="hold">
                                          <p:stCondLst>
                                            <p:cond delay="0"/>
                                          </p:stCondLst>
                                        </p:cTn>
                                        <p:tgtEl>
                                          <p:spTgt spid="30"/>
                                        </p:tgtEl>
                                        <p:attrNameLst>
                                          <p:attrName>style.visibility</p:attrName>
                                        </p:attrNameLst>
                                      </p:cBhvr>
                                      <p:to>
                                        <p:strVal val="visible"/>
                                      </p:to>
                                    </p:set>
                                    <p:anim calcmode="lin" valueType="num">
                                      <p:cBhvr>
                                        <p:cTn id="62" dur="500" fill="hold"/>
                                        <p:tgtEl>
                                          <p:spTgt spid="30"/>
                                        </p:tgtEl>
                                        <p:attrNameLst>
                                          <p:attrName>ppt_w</p:attrName>
                                        </p:attrNameLst>
                                      </p:cBhvr>
                                      <p:tavLst>
                                        <p:tav tm="0">
                                          <p:val>
                                            <p:fltVal val="0"/>
                                          </p:val>
                                        </p:tav>
                                        <p:tav tm="100000">
                                          <p:val>
                                            <p:strVal val="#ppt_w"/>
                                          </p:val>
                                        </p:tav>
                                      </p:tavLst>
                                    </p:anim>
                                    <p:anim calcmode="lin" valueType="num">
                                      <p:cBhvr>
                                        <p:cTn id="63" dur="500" fill="hold"/>
                                        <p:tgtEl>
                                          <p:spTgt spid="30"/>
                                        </p:tgtEl>
                                        <p:attrNameLst>
                                          <p:attrName>ppt_h</p:attrName>
                                        </p:attrNameLst>
                                      </p:cBhvr>
                                      <p:tavLst>
                                        <p:tav tm="0">
                                          <p:val>
                                            <p:fltVal val="0"/>
                                          </p:val>
                                        </p:tav>
                                        <p:tav tm="100000">
                                          <p:val>
                                            <p:strVal val="#ppt_h"/>
                                          </p:val>
                                        </p:tav>
                                      </p:tavLst>
                                    </p:anim>
                                    <p:animEffect transition="in" filter="fade">
                                      <p:cBhvr>
                                        <p:cTn id="64" dur="500"/>
                                        <p:tgtEl>
                                          <p:spTgt spid="30"/>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cBhvr>
                                        <p:cTn id="67" dur="500" fill="hold"/>
                                        <p:tgtEl>
                                          <p:spTgt spid="31"/>
                                        </p:tgtEl>
                                        <p:attrNameLst>
                                          <p:attrName>ppt_w</p:attrName>
                                        </p:attrNameLst>
                                      </p:cBhvr>
                                      <p:tavLst>
                                        <p:tav tm="0">
                                          <p:val>
                                            <p:fltVal val="0"/>
                                          </p:val>
                                        </p:tav>
                                        <p:tav tm="100000">
                                          <p:val>
                                            <p:strVal val="#ppt_w"/>
                                          </p:val>
                                        </p:tav>
                                      </p:tavLst>
                                    </p:anim>
                                    <p:anim calcmode="lin" valueType="num">
                                      <p:cBhvr>
                                        <p:cTn id="68" dur="500" fill="hold"/>
                                        <p:tgtEl>
                                          <p:spTgt spid="31"/>
                                        </p:tgtEl>
                                        <p:attrNameLst>
                                          <p:attrName>ppt_h</p:attrName>
                                        </p:attrNameLst>
                                      </p:cBhvr>
                                      <p:tavLst>
                                        <p:tav tm="0">
                                          <p:val>
                                            <p:fltVal val="0"/>
                                          </p:val>
                                        </p:tav>
                                        <p:tav tm="100000">
                                          <p:val>
                                            <p:strVal val="#ppt_h"/>
                                          </p:val>
                                        </p:tav>
                                      </p:tavLst>
                                    </p:anim>
                                    <p:animEffect transition="in" filter="fade">
                                      <p:cBhvr>
                                        <p:cTn id="69" dur="500"/>
                                        <p:tgtEl>
                                          <p:spTgt spid="31"/>
                                        </p:tgtEl>
                                      </p:cBhvr>
                                    </p:animEffect>
                                  </p:childTnLst>
                                </p:cTn>
                              </p:par>
                              <p:par>
                                <p:cTn id="70" presetID="53" presetClass="entr" presetSubtype="16" fill="hold" nodeType="withEffect">
                                  <p:stCondLst>
                                    <p:cond delay="400"/>
                                  </p:stCondLst>
                                  <p:childTnLst>
                                    <p:set>
                                      <p:cBhvr>
                                        <p:cTn id="71" dur="1" fill="hold">
                                          <p:stCondLst>
                                            <p:cond delay="0"/>
                                          </p:stCondLst>
                                        </p:cTn>
                                        <p:tgtEl>
                                          <p:spTgt spid="10"/>
                                        </p:tgtEl>
                                        <p:attrNameLst>
                                          <p:attrName>style.visibility</p:attrName>
                                        </p:attrNameLst>
                                      </p:cBhvr>
                                      <p:to>
                                        <p:strVal val="visible"/>
                                      </p:to>
                                    </p:set>
                                    <p:anim calcmode="lin" valueType="num">
                                      <p:cBhvr>
                                        <p:cTn id="72" dur="500" fill="hold"/>
                                        <p:tgtEl>
                                          <p:spTgt spid="10"/>
                                        </p:tgtEl>
                                        <p:attrNameLst>
                                          <p:attrName>ppt_w</p:attrName>
                                        </p:attrNameLst>
                                      </p:cBhvr>
                                      <p:tavLst>
                                        <p:tav tm="0">
                                          <p:val>
                                            <p:fltVal val="0"/>
                                          </p:val>
                                        </p:tav>
                                        <p:tav tm="100000">
                                          <p:val>
                                            <p:strVal val="#ppt_w"/>
                                          </p:val>
                                        </p:tav>
                                      </p:tavLst>
                                    </p:anim>
                                    <p:anim calcmode="lin" valueType="num">
                                      <p:cBhvr>
                                        <p:cTn id="73" dur="500" fill="hold"/>
                                        <p:tgtEl>
                                          <p:spTgt spid="10"/>
                                        </p:tgtEl>
                                        <p:attrNameLst>
                                          <p:attrName>ppt_h</p:attrName>
                                        </p:attrNameLst>
                                      </p:cBhvr>
                                      <p:tavLst>
                                        <p:tav tm="0">
                                          <p:val>
                                            <p:fltVal val="0"/>
                                          </p:val>
                                        </p:tav>
                                        <p:tav tm="100000">
                                          <p:val>
                                            <p:strVal val="#ppt_h"/>
                                          </p:val>
                                        </p:tav>
                                      </p:tavLst>
                                    </p:anim>
                                    <p:animEffect transition="in" filter="fade">
                                      <p:cBhvr>
                                        <p:cTn id="74" dur="500"/>
                                        <p:tgtEl>
                                          <p:spTgt spid="10"/>
                                        </p:tgtEl>
                                      </p:cBhvr>
                                    </p:animEffect>
                                  </p:childTnLst>
                                </p:cTn>
                              </p:par>
                              <p:par>
                                <p:cTn id="75" presetID="53" presetClass="entr" presetSubtype="16" fill="hold" grpId="0" nodeType="withEffect">
                                  <p:stCondLst>
                                    <p:cond delay="400"/>
                                  </p:stCondLst>
                                  <p:childTnLst>
                                    <p:set>
                                      <p:cBhvr>
                                        <p:cTn id="76" dur="1" fill="hold">
                                          <p:stCondLst>
                                            <p:cond delay="0"/>
                                          </p:stCondLst>
                                        </p:cTn>
                                        <p:tgtEl>
                                          <p:spTgt spid="32"/>
                                        </p:tgtEl>
                                        <p:attrNameLst>
                                          <p:attrName>style.visibility</p:attrName>
                                        </p:attrNameLst>
                                      </p:cBhvr>
                                      <p:to>
                                        <p:strVal val="visible"/>
                                      </p:to>
                                    </p:set>
                                    <p:anim calcmode="lin" valueType="num">
                                      <p:cBhvr>
                                        <p:cTn id="77" dur="500" fill="hold"/>
                                        <p:tgtEl>
                                          <p:spTgt spid="32"/>
                                        </p:tgtEl>
                                        <p:attrNameLst>
                                          <p:attrName>ppt_w</p:attrName>
                                        </p:attrNameLst>
                                      </p:cBhvr>
                                      <p:tavLst>
                                        <p:tav tm="0">
                                          <p:val>
                                            <p:fltVal val="0"/>
                                          </p:val>
                                        </p:tav>
                                        <p:tav tm="100000">
                                          <p:val>
                                            <p:strVal val="#ppt_w"/>
                                          </p:val>
                                        </p:tav>
                                      </p:tavLst>
                                    </p:anim>
                                    <p:anim calcmode="lin" valueType="num">
                                      <p:cBhvr>
                                        <p:cTn id="78" dur="500" fill="hold"/>
                                        <p:tgtEl>
                                          <p:spTgt spid="32"/>
                                        </p:tgtEl>
                                        <p:attrNameLst>
                                          <p:attrName>ppt_h</p:attrName>
                                        </p:attrNameLst>
                                      </p:cBhvr>
                                      <p:tavLst>
                                        <p:tav tm="0">
                                          <p:val>
                                            <p:fltVal val="0"/>
                                          </p:val>
                                        </p:tav>
                                        <p:tav tm="100000">
                                          <p:val>
                                            <p:strVal val="#ppt_h"/>
                                          </p:val>
                                        </p:tav>
                                      </p:tavLst>
                                    </p:anim>
                                    <p:animEffect transition="in" filter="fade">
                                      <p:cBhvr>
                                        <p:cTn id="79" dur="500"/>
                                        <p:tgtEl>
                                          <p:spTgt spid="32"/>
                                        </p:tgtEl>
                                      </p:cBhvr>
                                    </p:animEffect>
                                  </p:childTnLst>
                                </p:cTn>
                              </p:par>
                              <p:par>
                                <p:cTn id="80" presetID="53" presetClass="entr" presetSubtype="16" fill="hold" grpId="0" nodeType="withEffect">
                                  <p:stCondLst>
                                    <p:cond delay="200"/>
                                  </p:stCondLst>
                                  <p:childTnLst>
                                    <p:set>
                                      <p:cBhvr>
                                        <p:cTn id="81" dur="1" fill="hold">
                                          <p:stCondLst>
                                            <p:cond delay="0"/>
                                          </p:stCondLst>
                                        </p:cTn>
                                        <p:tgtEl>
                                          <p:spTgt spid="33"/>
                                        </p:tgtEl>
                                        <p:attrNameLst>
                                          <p:attrName>style.visibility</p:attrName>
                                        </p:attrNameLst>
                                      </p:cBhvr>
                                      <p:to>
                                        <p:strVal val="visible"/>
                                      </p:to>
                                    </p:set>
                                    <p:anim calcmode="lin" valueType="num">
                                      <p:cBhvr>
                                        <p:cTn id="82" dur="500" fill="hold"/>
                                        <p:tgtEl>
                                          <p:spTgt spid="33"/>
                                        </p:tgtEl>
                                        <p:attrNameLst>
                                          <p:attrName>ppt_w</p:attrName>
                                        </p:attrNameLst>
                                      </p:cBhvr>
                                      <p:tavLst>
                                        <p:tav tm="0">
                                          <p:val>
                                            <p:fltVal val="0"/>
                                          </p:val>
                                        </p:tav>
                                        <p:tav tm="100000">
                                          <p:val>
                                            <p:strVal val="#ppt_w"/>
                                          </p:val>
                                        </p:tav>
                                      </p:tavLst>
                                    </p:anim>
                                    <p:anim calcmode="lin" valueType="num">
                                      <p:cBhvr>
                                        <p:cTn id="83" dur="500" fill="hold"/>
                                        <p:tgtEl>
                                          <p:spTgt spid="33"/>
                                        </p:tgtEl>
                                        <p:attrNameLst>
                                          <p:attrName>ppt_h</p:attrName>
                                        </p:attrNameLst>
                                      </p:cBhvr>
                                      <p:tavLst>
                                        <p:tav tm="0">
                                          <p:val>
                                            <p:fltVal val="0"/>
                                          </p:val>
                                        </p:tav>
                                        <p:tav tm="100000">
                                          <p:val>
                                            <p:strVal val="#ppt_h"/>
                                          </p:val>
                                        </p:tav>
                                      </p:tavLst>
                                    </p:anim>
                                    <p:animEffect transition="in" filter="fade">
                                      <p:cBhvr>
                                        <p:cTn id="84" dur="500"/>
                                        <p:tgtEl>
                                          <p:spTgt spid="33"/>
                                        </p:tgtEl>
                                      </p:cBhvr>
                                    </p:animEffect>
                                  </p:childTnLst>
                                </p:cTn>
                              </p:par>
                            </p:childTnLst>
                          </p:cTn>
                        </p:par>
                        <p:par>
                          <p:cTn id="85" fill="hold">
                            <p:stCondLst>
                              <p:cond delay="900"/>
                            </p:stCondLst>
                            <p:childTnLst>
                              <p:par>
                                <p:cTn id="86" presetID="56" presetClass="entr" presetSubtype="0" fill="hold" grpId="0" nodeType="afterEffect">
                                  <p:stCondLst>
                                    <p:cond delay="0"/>
                                  </p:stCondLst>
                                  <p:iterate type="lt">
                                    <p:tmPct val="10000"/>
                                  </p:iterate>
                                  <p:childTnLst>
                                    <p:set>
                                      <p:cBhvr>
                                        <p:cTn id="87" dur="1" fill="hold">
                                          <p:stCondLst>
                                            <p:cond delay="0"/>
                                          </p:stCondLst>
                                        </p:cTn>
                                        <p:tgtEl>
                                          <p:spTgt spid="16"/>
                                        </p:tgtEl>
                                        <p:attrNameLst>
                                          <p:attrName>style.visibility</p:attrName>
                                        </p:attrNameLst>
                                      </p:cBhvr>
                                      <p:to>
                                        <p:strVal val="visible"/>
                                      </p:to>
                                    </p:set>
                                    <p:anim by="(-#ppt_w*2)" calcmode="lin" valueType="num">
                                      <p:cBhvr rctx="PPT">
                                        <p:cTn id="88" dur="250" autoRev="1" fill="hold">
                                          <p:stCondLst>
                                            <p:cond delay="0"/>
                                          </p:stCondLst>
                                        </p:cTn>
                                        <p:tgtEl>
                                          <p:spTgt spid="16"/>
                                        </p:tgtEl>
                                        <p:attrNameLst>
                                          <p:attrName>ppt_w</p:attrName>
                                        </p:attrNameLst>
                                      </p:cBhvr>
                                    </p:anim>
                                    <p:anim by="(#ppt_w*0.50)" calcmode="lin" valueType="num">
                                      <p:cBhvr>
                                        <p:cTn id="89" dur="250" decel="50000" autoRev="1" fill="hold">
                                          <p:stCondLst>
                                            <p:cond delay="0"/>
                                          </p:stCondLst>
                                        </p:cTn>
                                        <p:tgtEl>
                                          <p:spTgt spid="16"/>
                                        </p:tgtEl>
                                        <p:attrNameLst>
                                          <p:attrName>ppt_x</p:attrName>
                                        </p:attrNameLst>
                                      </p:cBhvr>
                                    </p:anim>
                                    <p:anim from="(-#ppt_h/2)" to="(#ppt_y)" calcmode="lin" valueType="num">
                                      <p:cBhvr>
                                        <p:cTn id="90" dur="500" fill="hold">
                                          <p:stCondLst>
                                            <p:cond delay="0"/>
                                          </p:stCondLst>
                                        </p:cTn>
                                        <p:tgtEl>
                                          <p:spTgt spid="16"/>
                                        </p:tgtEl>
                                        <p:attrNameLst>
                                          <p:attrName>ppt_y</p:attrName>
                                        </p:attrNameLst>
                                      </p:cBhvr>
                                    </p:anim>
                                    <p:animRot by="21600000">
                                      <p:cBhvr>
                                        <p:cTn id="91" dur="500" fill="hold">
                                          <p:stCondLst>
                                            <p:cond delay="0"/>
                                          </p:stCondLst>
                                        </p:cTn>
                                        <p:tgtEl>
                                          <p:spTgt spid="16"/>
                                        </p:tgtEl>
                                        <p:attrNameLst>
                                          <p:attrName>r</p:attrName>
                                        </p:attrNameLst>
                                      </p:cBhvr>
                                    </p:animRot>
                                  </p:childTnLst>
                                </p:cTn>
                              </p:par>
                            </p:childTnLst>
                          </p:cTn>
                        </p:par>
                        <p:par>
                          <p:cTn id="92" fill="hold">
                            <p:stCondLst>
                              <p:cond delay="1650"/>
                            </p:stCondLst>
                            <p:childTnLst>
                              <p:par>
                                <p:cTn id="93" presetID="56" presetClass="entr" presetSubtype="0" fill="hold" grpId="0" nodeType="afterEffect">
                                  <p:stCondLst>
                                    <p:cond delay="0"/>
                                  </p:stCondLst>
                                  <p:iterate type="lt">
                                    <p:tmPct val="10000"/>
                                  </p:iterate>
                                  <p:childTnLst>
                                    <p:set>
                                      <p:cBhvr>
                                        <p:cTn id="94" dur="1" fill="hold">
                                          <p:stCondLst>
                                            <p:cond delay="0"/>
                                          </p:stCondLst>
                                        </p:cTn>
                                        <p:tgtEl>
                                          <p:spTgt spid="17"/>
                                        </p:tgtEl>
                                        <p:attrNameLst>
                                          <p:attrName>style.visibility</p:attrName>
                                        </p:attrNameLst>
                                      </p:cBhvr>
                                      <p:to>
                                        <p:strVal val="visible"/>
                                      </p:to>
                                    </p:set>
                                    <p:anim by="(-#ppt_w*2)" calcmode="lin" valueType="num">
                                      <p:cBhvr rctx="PPT">
                                        <p:cTn id="95" dur="250" autoRev="1" fill="hold">
                                          <p:stCondLst>
                                            <p:cond delay="0"/>
                                          </p:stCondLst>
                                        </p:cTn>
                                        <p:tgtEl>
                                          <p:spTgt spid="17"/>
                                        </p:tgtEl>
                                        <p:attrNameLst>
                                          <p:attrName>ppt_w</p:attrName>
                                        </p:attrNameLst>
                                      </p:cBhvr>
                                    </p:anim>
                                    <p:anim by="(#ppt_w*0.50)" calcmode="lin" valueType="num">
                                      <p:cBhvr>
                                        <p:cTn id="96" dur="250" decel="50000" autoRev="1" fill="hold">
                                          <p:stCondLst>
                                            <p:cond delay="0"/>
                                          </p:stCondLst>
                                        </p:cTn>
                                        <p:tgtEl>
                                          <p:spTgt spid="17"/>
                                        </p:tgtEl>
                                        <p:attrNameLst>
                                          <p:attrName>ppt_x</p:attrName>
                                        </p:attrNameLst>
                                      </p:cBhvr>
                                    </p:anim>
                                    <p:anim from="(-#ppt_h/2)" to="(#ppt_y)" calcmode="lin" valueType="num">
                                      <p:cBhvr>
                                        <p:cTn id="97" dur="500" fill="hold">
                                          <p:stCondLst>
                                            <p:cond delay="0"/>
                                          </p:stCondLst>
                                        </p:cTn>
                                        <p:tgtEl>
                                          <p:spTgt spid="17"/>
                                        </p:tgtEl>
                                        <p:attrNameLst>
                                          <p:attrName>ppt_y</p:attrName>
                                        </p:attrNameLst>
                                      </p:cBhvr>
                                    </p:anim>
                                    <p:animRot by="21600000">
                                      <p:cBhvr>
                                        <p:cTn id="98" dur="500" fill="hold">
                                          <p:stCondLst>
                                            <p:cond delay="0"/>
                                          </p:stCondLst>
                                        </p:cTn>
                                        <p:tgtEl>
                                          <p:spTgt spid="17"/>
                                        </p:tgtEl>
                                        <p:attrNameLst>
                                          <p:attrName>r</p:attrName>
                                        </p:attrNameLst>
                                      </p:cBhvr>
                                    </p:animRot>
                                  </p:childTnLst>
                                </p:cTn>
                              </p:par>
                            </p:childTnLst>
                          </p:cTn>
                        </p:par>
                        <p:par>
                          <p:cTn id="99" fill="hold">
                            <p:stCondLst>
                              <p:cond delay="2400"/>
                            </p:stCondLst>
                            <p:childTnLst>
                              <p:par>
                                <p:cTn id="100" presetID="22" presetClass="entr" presetSubtype="8" fill="hold" grpId="0" nodeType="afterEffect">
                                  <p:stCondLst>
                                    <p:cond delay="0"/>
                                  </p:stCondLst>
                                  <p:iterate type="lt">
                                    <p:tmPct val="30000"/>
                                  </p:iterate>
                                  <p:childTnLst>
                                    <p:set>
                                      <p:cBhvr>
                                        <p:cTn id="101" dur="1" fill="hold">
                                          <p:stCondLst>
                                            <p:cond delay="0"/>
                                          </p:stCondLst>
                                        </p:cTn>
                                        <p:tgtEl>
                                          <p:spTgt spid="34"/>
                                        </p:tgtEl>
                                        <p:attrNameLst>
                                          <p:attrName>style.visibility</p:attrName>
                                        </p:attrNameLst>
                                      </p:cBhvr>
                                      <p:to>
                                        <p:strVal val="visible"/>
                                      </p:to>
                                    </p:set>
                                    <p:animEffect transition="in" filter="wipe(left)">
                                      <p:cBhvr>
                                        <p:cTn id="102" dur="100"/>
                                        <p:tgtEl>
                                          <p:spTgt spid="34"/>
                                        </p:tgtEl>
                                      </p:cBhvr>
                                    </p:animEffect>
                                  </p:childTnLst>
                                </p:cTn>
                              </p:par>
                              <p:par>
                                <p:cTn id="103" presetID="36" presetClass="emph" presetSubtype="0" fill="hold" grpId="1" nodeType="withEffect">
                                  <p:stCondLst>
                                    <p:cond delay="0"/>
                                  </p:stCondLst>
                                  <p:iterate type="lt">
                                    <p:tmPct val="30000"/>
                                  </p:iterate>
                                  <p:childTnLst>
                                    <p:animScale>
                                      <p:cBhvr>
                                        <p:cTn id="104" dur="50" autoRev="1" fill="hold">
                                          <p:stCondLst>
                                            <p:cond delay="0"/>
                                          </p:stCondLst>
                                        </p:cTn>
                                        <p:tgtEl>
                                          <p:spTgt spid="34"/>
                                        </p:tgtEl>
                                      </p:cBhvr>
                                      <p:to x="80000" y="100000"/>
                                    </p:animScale>
                                    <p:anim by="(#ppt_w*0.10)" calcmode="lin" valueType="num">
                                      <p:cBhvr>
                                        <p:cTn id="105" dur="50" autoRev="1" fill="hold">
                                          <p:stCondLst>
                                            <p:cond delay="0"/>
                                          </p:stCondLst>
                                        </p:cTn>
                                        <p:tgtEl>
                                          <p:spTgt spid="34"/>
                                        </p:tgtEl>
                                        <p:attrNameLst>
                                          <p:attrName>ppt_x</p:attrName>
                                        </p:attrNameLst>
                                      </p:cBhvr>
                                    </p:anim>
                                    <p:anim by="(-#ppt_w*0.10)" calcmode="lin" valueType="num">
                                      <p:cBhvr>
                                        <p:cTn id="106" dur="50" autoRev="1" fill="hold">
                                          <p:stCondLst>
                                            <p:cond delay="0"/>
                                          </p:stCondLst>
                                        </p:cTn>
                                        <p:tgtEl>
                                          <p:spTgt spid="34"/>
                                        </p:tgtEl>
                                        <p:attrNameLst>
                                          <p:attrName>ppt_y</p:attrName>
                                        </p:attrNameLst>
                                      </p:cBhvr>
                                    </p:anim>
                                    <p:animRot by="-480000">
                                      <p:cBhvr>
                                        <p:cTn id="107" dur="50" autoRev="1" fill="hold">
                                          <p:stCondLst>
                                            <p:cond delay="0"/>
                                          </p:stCondLst>
                                        </p:cTn>
                                        <p:tgtEl>
                                          <p:spTgt spid="3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p:bldP spid="22" grpId="0"/>
      <p:bldP spid="23" grpId="0" animBg="1"/>
      <p:bldP spid="30" grpId="0" animBg="1"/>
      <p:bldP spid="31" grpId="0" animBg="1"/>
      <p:bldP spid="32" grpId="0" animBg="1"/>
      <p:bldP spid="33" grpId="0" animBg="1"/>
      <p:bldP spid="34" grpId="0"/>
      <p:bldP spid="34"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2879813" y="366505"/>
            <a:ext cx="338437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dirty="0">
                <a:solidFill>
                  <a:srgbClr val="333333"/>
                </a:solidFill>
                <a:latin typeface="微软雅黑" panose="020B0503020204020204" pitchFamily="34" charset="-122"/>
                <a:ea typeface="微软雅黑" panose="020B0503020204020204" pitchFamily="34" charset="-122"/>
              </a:rPr>
              <a:t>点击添加标题文字内容</a:t>
            </a:r>
          </a:p>
        </p:txBody>
      </p:sp>
      <p:cxnSp>
        <p:nvCxnSpPr>
          <p:cNvPr id="88" name="直接连接符​​ 14"/>
          <p:cNvCxnSpPr/>
          <p:nvPr/>
        </p:nvCxnSpPr>
        <p:spPr>
          <a:xfrm>
            <a:off x="2441098" y="843558"/>
            <a:ext cx="426180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
        <p:nvSpPr>
          <p:cNvPr id="4" name="TextBox 39"/>
          <p:cNvSpPr txBox="1"/>
          <p:nvPr/>
        </p:nvSpPr>
        <p:spPr>
          <a:xfrm>
            <a:off x="3748933" y="1804869"/>
            <a:ext cx="596012" cy="346957"/>
          </a:xfrm>
          <a:prstGeom prst="rect">
            <a:avLst/>
          </a:prstGeom>
          <a:noFill/>
        </p:spPr>
        <p:txBody>
          <a:bodyPr wrap="square" lIns="69284" tIns="34641" rIns="69284" bIns="34641" rtlCol="0">
            <a:spAutoFit/>
          </a:bodyPr>
          <a:lstStyle/>
          <a:p>
            <a:r>
              <a:rPr lang="en-US" altLang="zh-CN" sz="1800" spc="-114" dirty="0">
                <a:solidFill>
                  <a:schemeClr val="bg1">
                    <a:lumMod val="50000"/>
                  </a:schemeClr>
                </a:solidFill>
                <a:latin typeface="+mj-ea"/>
                <a:ea typeface="+mj-ea"/>
              </a:rPr>
              <a:t>82%</a:t>
            </a:r>
            <a:endParaRPr lang="zh-CN" altLang="en-US" sz="1800" spc="-114" dirty="0">
              <a:solidFill>
                <a:schemeClr val="bg1">
                  <a:lumMod val="50000"/>
                </a:schemeClr>
              </a:solidFill>
              <a:latin typeface="+mj-ea"/>
              <a:ea typeface="+mj-ea"/>
            </a:endParaRPr>
          </a:p>
        </p:txBody>
      </p:sp>
      <p:sp>
        <p:nvSpPr>
          <p:cNvPr id="5" name="TextBox 40"/>
          <p:cNvSpPr txBox="1"/>
          <p:nvPr/>
        </p:nvSpPr>
        <p:spPr>
          <a:xfrm>
            <a:off x="3058213" y="1920354"/>
            <a:ext cx="588246" cy="346957"/>
          </a:xfrm>
          <a:prstGeom prst="rect">
            <a:avLst/>
          </a:prstGeom>
          <a:noFill/>
        </p:spPr>
        <p:txBody>
          <a:bodyPr wrap="square" lIns="69284" tIns="34641" rIns="69284" bIns="34641" rtlCol="0">
            <a:spAutoFit/>
          </a:bodyPr>
          <a:lstStyle/>
          <a:p>
            <a:r>
              <a:rPr lang="en-US" altLang="zh-CN" sz="1800" spc="-114" dirty="0">
                <a:solidFill>
                  <a:schemeClr val="bg1">
                    <a:lumMod val="50000"/>
                  </a:schemeClr>
                </a:solidFill>
                <a:latin typeface="+mj-ea"/>
                <a:ea typeface="+mj-ea"/>
              </a:rPr>
              <a:t>73%</a:t>
            </a:r>
            <a:endParaRPr lang="zh-CN" altLang="en-US" sz="1800" spc="-114" dirty="0">
              <a:solidFill>
                <a:schemeClr val="bg1">
                  <a:lumMod val="50000"/>
                </a:schemeClr>
              </a:solidFill>
              <a:latin typeface="+mj-ea"/>
              <a:ea typeface="+mj-ea"/>
            </a:endParaRPr>
          </a:p>
        </p:txBody>
      </p:sp>
      <p:sp>
        <p:nvSpPr>
          <p:cNvPr id="6" name="TextBox 41"/>
          <p:cNvSpPr txBox="1"/>
          <p:nvPr/>
        </p:nvSpPr>
        <p:spPr>
          <a:xfrm>
            <a:off x="2430860" y="2237068"/>
            <a:ext cx="591353" cy="346957"/>
          </a:xfrm>
          <a:prstGeom prst="rect">
            <a:avLst/>
          </a:prstGeom>
          <a:noFill/>
        </p:spPr>
        <p:txBody>
          <a:bodyPr wrap="square" lIns="69284" tIns="34641" rIns="69284" bIns="34641" rtlCol="0">
            <a:spAutoFit/>
          </a:bodyPr>
          <a:lstStyle/>
          <a:p>
            <a:r>
              <a:rPr lang="en-US" altLang="zh-CN" sz="1800" spc="-114" dirty="0">
                <a:solidFill>
                  <a:schemeClr val="bg1">
                    <a:lumMod val="50000"/>
                  </a:schemeClr>
                </a:solidFill>
                <a:latin typeface="+mj-ea"/>
                <a:ea typeface="+mj-ea"/>
              </a:rPr>
              <a:t>56%</a:t>
            </a:r>
            <a:endParaRPr lang="zh-CN" altLang="en-US" sz="1800" spc="-114" dirty="0">
              <a:solidFill>
                <a:schemeClr val="bg1">
                  <a:lumMod val="50000"/>
                </a:schemeClr>
              </a:solidFill>
              <a:latin typeface="+mj-ea"/>
              <a:ea typeface="+mj-ea"/>
            </a:endParaRPr>
          </a:p>
        </p:txBody>
      </p:sp>
      <p:sp>
        <p:nvSpPr>
          <p:cNvPr id="7" name="TextBox 42"/>
          <p:cNvSpPr txBox="1"/>
          <p:nvPr/>
        </p:nvSpPr>
        <p:spPr>
          <a:xfrm>
            <a:off x="1873565" y="2602761"/>
            <a:ext cx="595985" cy="346957"/>
          </a:xfrm>
          <a:prstGeom prst="rect">
            <a:avLst/>
          </a:prstGeom>
          <a:noFill/>
        </p:spPr>
        <p:txBody>
          <a:bodyPr wrap="square" lIns="69284" tIns="34641" rIns="69284" bIns="34641" rtlCol="0">
            <a:spAutoFit/>
          </a:bodyPr>
          <a:lstStyle/>
          <a:p>
            <a:r>
              <a:rPr lang="en-US" altLang="zh-CN" sz="1800" spc="-114" dirty="0">
                <a:solidFill>
                  <a:schemeClr val="bg1">
                    <a:lumMod val="50000"/>
                  </a:schemeClr>
                </a:solidFill>
                <a:latin typeface="+mj-ea"/>
                <a:ea typeface="+mj-ea"/>
              </a:rPr>
              <a:t>32%</a:t>
            </a:r>
            <a:endParaRPr lang="zh-CN" altLang="en-US" sz="1800" spc="-114" dirty="0">
              <a:solidFill>
                <a:schemeClr val="bg1">
                  <a:lumMod val="50000"/>
                </a:schemeClr>
              </a:solidFill>
              <a:latin typeface="+mj-ea"/>
              <a:ea typeface="+mj-ea"/>
            </a:endParaRPr>
          </a:p>
        </p:txBody>
      </p:sp>
      <p:grpSp>
        <p:nvGrpSpPr>
          <p:cNvPr id="8" name="组合 7"/>
          <p:cNvGrpSpPr/>
          <p:nvPr/>
        </p:nvGrpSpPr>
        <p:grpSpPr>
          <a:xfrm rot="5400000" flipH="1">
            <a:off x="2231437" y="1936431"/>
            <a:ext cx="1674944" cy="2159770"/>
            <a:chOff x="8155995" y="3063800"/>
            <a:chExt cx="4110065" cy="2647126"/>
          </a:xfrm>
          <a:effectLst>
            <a:outerShdw blurRad="114300" dist="88900" algn="l" rotWithShape="0">
              <a:prstClr val="black">
                <a:alpha val="22000"/>
              </a:prstClr>
            </a:outerShdw>
          </a:effectLst>
        </p:grpSpPr>
        <p:sp>
          <p:nvSpPr>
            <p:cNvPr id="9" name="矩形 8"/>
            <p:cNvSpPr/>
            <p:nvPr/>
          </p:nvSpPr>
          <p:spPr>
            <a:xfrm>
              <a:off x="8156003" y="3063800"/>
              <a:ext cx="1680799" cy="3326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algn="ctr"/>
              <a:endParaRPr lang="zh-CN" altLang="en-US" sz="1800">
                <a:latin typeface="+mj-ea"/>
                <a:ea typeface="+mj-ea"/>
              </a:endParaRPr>
            </a:p>
          </p:txBody>
        </p:sp>
        <p:sp>
          <p:nvSpPr>
            <p:cNvPr id="10" name="矩形 9"/>
            <p:cNvSpPr/>
            <p:nvPr/>
          </p:nvSpPr>
          <p:spPr>
            <a:xfrm>
              <a:off x="9889504" y="3063800"/>
              <a:ext cx="2376556" cy="3326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algn="ctr"/>
              <a:endParaRPr lang="zh-CN" altLang="en-US" sz="1800">
                <a:latin typeface="+mj-ea"/>
                <a:ea typeface="+mj-ea"/>
              </a:endParaRPr>
            </a:p>
          </p:txBody>
        </p:sp>
        <p:sp>
          <p:nvSpPr>
            <p:cNvPr id="11" name="矩形 10"/>
            <p:cNvSpPr/>
            <p:nvPr/>
          </p:nvSpPr>
          <p:spPr>
            <a:xfrm>
              <a:off x="8156001" y="3899089"/>
              <a:ext cx="1555419" cy="3326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algn="ctr"/>
              <a:endParaRPr lang="zh-CN" altLang="en-US" sz="1800">
                <a:latin typeface="+mj-ea"/>
                <a:ea typeface="+mj-ea"/>
              </a:endParaRPr>
            </a:p>
          </p:txBody>
        </p:sp>
        <p:sp>
          <p:nvSpPr>
            <p:cNvPr id="12" name="矩形 11"/>
            <p:cNvSpPr/>
            <p:nvPr/>
          </p:nvSpPr>
          <p:spPr>
            <a:xfrm>
              <a:off x="9763824" y="3899089"/>
              <a:ext cx="2199274" cy="3326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algn="ctr"/>
              <a:endParaRPr lang="zh-CN" altLang="en-US" sz="1800">
                <a:latin typeface="+mj-ea"/>
                <a:ea typeface="+mj-ea"/>
              </a:endParaRPr>
            </a:p>
          </p:txBody>
        </p:sp>
        <p:sp>
          <p:nvSpPr>
            <p:cNvPr id="13" name="矩形 12"/>
            <p:cNvSpPr/>
            <p:nvPr/>
          </p:nvSpPr>
          <p:spPr>
            <a:xfrm>
              <a:off x="8155998" y="4671503"/>
              <a:ext cx="1174131" cy="3326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algn="ctr"/>
              <a:endParaRPr lang="zh-CN" altLang="en-US" sz="1800">
                <a:latin typeface="+mj-ea"/>
                <a:ea typeface="+mj-ea"/>
              </a:endParaRPr>
            </a:p>
          </p:txBody>
        </p:sp>
        <p:sp>
          <p:nvSpPr>
            <p:cNvPr id="14" name="矩形 13"/>
            <p:cNvSpPr/>
            <p:nvPr/>
          </p:nvSpPr>
          <p:spPr>
            <a:xfrm>
              <a:off x="9381625" y="4671501"/>
              <a:ext cx="1660158" cy="3326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algn="ctr"/>
              <a:endParaRPr lang="zh-CN" altLang="en-US" sz="1800">
                <a:latin typeface="+mj-ea"/>
                <a:ea typeface="+mj-ea"/>
              </a:endParaRPr>
            </a:p>
          </p:txBody>
        </p:sp>
        <p:sp>
          <p:nvSpPr>
            <p:cNvPr id="15" name="矩形 14"/>
            <p:cNvSpPr/>
            <p:nvPr/>
          </p:nvSpPr>
          <p:spPr>
            <a:xfrm>
              <a:off x="8155995" y="5378253"/>
              <a:ext cx="810249" cy="3326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algn="ctr"/>
              <a:endParaRPr lang="zh-CN" altLang="en-US" sz="1800">
                <a:latin typeface="+mj-ea"/>
                <a:ea typeface="+mj-ea"/>
              </a:endParaRPr>
            </a:p>
          </p:txBody>
        </p:sp>
        <p:sp>
          <p:nvSpPr>
            <p:cNvPr id="16" name="矩形 15"/>
            <p:cNvSpPr/>
            <p:nvPr/>
          </p:nvSpPr>
          <p:spPr>
            <a:xfrm>
              <a:off x="9018774" y="5378259"/>
              <a:ext cx="1145643" cy="3326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algn="ctr"/>
              <a:endParaRPr lang="zh-CN" altLang="en-US" sz="1800">
                <a:latin typeface="+mj-ea"/>
                <a:ea typeface="+mj-ea"/>
              </a:endParaRPr>
            </a:p>
          </p:txBody>
        </p:sp>
      </p:grpSp>
      <p:grpSp>
        <p:nvGrpSpPr>
          <p:cNvPr id="17" name="组合 16"/>
          <p:cNvGrpSpPr/>
          <p:nvPr/>
        </p:nvGrpSpPr>
        <p:grpSpPr>
          <a:xfrm>
            <a:off x="4932040" y="2228007"/>
            <a:ext cx="1302758" cy="1137185"/>
            <a:chOff x="1397291" y="3132277"/>
            <a:chExt cx="1948823" cy="1702026"/>
          </a:xfrm>
        </p:grpSpPr>
        <p:grpSp>
          <p:nvGrpSpPr>
            <p:cNvPr id="18" name="组合 17"/>
            <p:cNvGrpSpPr/>
            <p:nvPr/>
          </p:nvGrpSpPr>
          <p:grpSpPr>
            <a:xfrm>
              <a:off x="1397291" y="3132277"/>
              <a:ext cx="1948823" cy="1702026"/>
              <a:chOff x="1511944" y="2420246"/>
              <a:chExt cx="2627152" cy="2294453"/>
            </a:xfrm>
            <a:effectLst>
              <a:outerShdw blurRad="203200" dist="38100" dir="3780000" sx="103000" sy="103000" algn="t" rotWithShape="0">
                <a:prstClr val="black">
                  <a:alpha val="25000"/>
                </a:prstClr>
              </a:outerShdw>
            </a:effectLst>
          </p:grpSpPr>
          <p:sp>
            <p:nvSpPr>
              <p:cNvPr id="21"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800">
                  <a:latin typeface="+mj-ea"/>
                  <a:ea typeface="+mj-ea"/>
                </a:endParaRPr>
              </a:p>
            </p:txBody>
          </p:sp>
          <p:sp>
            <p:nvSpPr>
              <p:cNvPr id="22"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800">
                  <a:latin typeface="+mj-ea"/>
                  <a:ea typeface="+mj-ea"/>
                </a:endParaRPr>
              </a:p>
            </p:txBody>
          </p:sp>
        </p:grpSp>
        <p:sp>
          <p:nvSpPr>
            <p:cNvPr id="19" name="Freeform 7"/>
            <p:cNvSpPr>
              <a:spLocks/>
            </p:cNvSpPr>
            <p:nvPr/>
          </p:nvSpPr>
          <p:spPr bwMode="auto">
            <a:xfrm>
              <a:off x="1650672" y="3357062"/>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800">
                <a:latin typeface="+mj-ea"/>
                <a:ea typeface="+mj-ea"/>
              </a:endParaRPr>
            </a:p>
          </p:txBody>
        </p:sp>
        <p:sp>
          <p:nvSpPr>
            <p:cNvPr id="20" name="TextBox 55"/>
            <p:cNvSpPr txBox="1"/>
            <p:nvPr/>
          </p:nvSpPr>
          <p:spPr>
            <a:xfrm>
              <a:off x="1907194" y="3791887"/>
              <a:ext cx="1185538" cy="437617"/>
            </a:xfrm>
            <a:prstGeom prst="rect">
              <a:avLst/>
            </a:prstGeom>
            <a:noFill/>
          </p:spPr>
          <p:txBody>
            <a:bodyPr wrap="square" rtlCol="0">
              <a:spAutoFit/>
            </a:bodyPr>
            <a:lstStyle/>
            <a:p>
              <a:r>
                <a:rPr lang="zh-CN" altLang="en-US" sz="1300" dirty="0">
                  <a:solidFill>
                    <a:schemeClr val="bg1"/>
                  </a:solidFill>
                  <a:latin typeface="+mj-ea"/>
                  <a:ea typeface="+mj-ea"/>
                </a:rPr>
                <a:t>第一月</a:t>
              </a:r>
            </a:p>
          </p:txBody>
        </p:sp>
      </p:grpSp>
      <p:grpSp>
        <p:nvGrpSpPr>
          <p:cNvPr id="23" name="组合 22"/>
          <p:cNvGrpSpPr/>
          <p:nvPr/>
        </p:nvGrpSpPr>
        <p:grpSpPr>
          <a:xfrm>
            <a:off x="5932033" y="2796599"/>
            <a:ext cx="1302758" cy="1137185"/>
            <a:chOff x="2893203" y="3983290"/>
            <a:chExt cx="1948823" cy="1702026"/>
          </a:xfrm>
        </p:grpSpPr>
        <p:grpSp>
          <p:nvGrpSpPr>
            <p:cNvPr id="24" name="组合 23"/>
            <p:cNvGrpSpPr/>
            <p:nvPr/>
          </p:nvGrpSpPr>
          <p:grpSpPr>
            <a:xfrm>
              <a:off x="2893203" y="3983290"/>
              <a:ext cx="1948823" cy="1702026"/>
              <a:chOff x="1511944" y="2420246"/>
              <a:chExt cx="2627152" cy="2294453"/>
            </a:xfrm>
            <a:effectLst>
              <a:outerShdw blurRad="203200" dist="38100" dir="3780000" sx="103000" sy="103000" algn="t" rotWithShape="0">
                <a:prstClr val="black">
                  <a:alpha val="25000"/>
                </a:prstClr>
              </a:outerShdw>
            </a:effectLst>
          </p:grpSpPr>
          <p:sp>
            <p:nvSpPr>
              <p:cNvPr id="27"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800">
                  <a:latin typeface="+mj-ea"/>
                  <a:ea typeface="+mj-ea"/>
                </a:endParaRPr>
              </a:p>
            </p:txBody>
          </p:sp>
          <p:sp>
            <p:nvSpPr>
              <p:cNvPr id="28"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800">
                  <a:latin typeface="+mj-ea"/>
                  <a:ea typeface="+mj-ea"/>
                </a:endParaRPr>
              </a:p>
            </p:txBody>
          </p:sp>
        </p:grpSp>
        <p:sp>
          <p:nvSpPr>
            <p:cNvPr id="25" name="Freeform 7"/>
            <p:cNvSpPr>
              <a:spLocks/>
            </p:cNvSpPr>
            <p:nvPr/>
          </p:nvSpPr>
          <p:spPr bwMode="auto">
            <a:xfrm>
              <a:off x="3146586" y="4181609"/>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2"/>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800">
                <a:latin typeface="+mj-ea"/>
                <a:ea typeface="+mj-ea"/>
              </a:endParaRPr>
            </a:p>
          </p:txBody>
        </p:sp>
        <p:sp>
          <p:nvSpPr>
            <p:cNvPr id="26" name="TextBox 61"/>
            <p:cNvSpPr txBox="1"/>
            <p:nvPr/>
          </p:nvSpPr>
          <p:spPr>
            <a:xfrm>
              <a:off x="3317006" y="4568805"/>
              <a:ext cx="1185538" cy="437617"/>
            </a:xfrm>
            <a:prstGeom prst="rect">
              <a:avLst/>
            </a:prstGeom>
            <a:noFill/>
          </p:spPr>
          <p:txBody>
            <a:bodyPr wrap="square" rtlCol="0">
              <a:spAutoFit/>
            </a:bodyPr>
            <a:lstStyle/>
            <a:p>
              <a:r>
                <a:rPr lang="zh-CN" altLang="en-US" sz="1300" dirty="0">
                  <a:solidFill>
                    <a:schemeClr val="bg1"/>
                  </a:solidFill>
                  <a:latin typeface="+mj-ea"/>
                  <a:ea typeface="+mj-ea"/>
                </a:rPr>
                <a:t>第二月</a:t>
              </a:r>
            </a:p>
          </p:txBody>
        </p:sp>
      </p:grpSp>
      <p:grpSp>
        <p:nvGrpSpPr>
          <p:cNvPr id="29" name="组合 28"/>
          <p:cNvGrpSpPr/>
          <p:nvPr/>
        </p:nvGrpSpPr>
        <p:grpSpPr>
          <a:xfrm>
            <a:off x="6927255" y="2218601"/>
            <a:ext cx="1302758" cy="1137185"/>
            <a:chOff x="4381974" y="3118200"/>
            <a:chExt cx="1948823" cy="1702026"/>
          </a:xfrm>
        </p:grpSpPr>
        <p:grpSp>
          <p:nvGrpSpPr>
            <p:cNvPr id="30" name="组合 29"/>
            <p:cNvGrpSpPr/>
            <p:nvPr/>
          </p:nvGrpSpPr>
          <p:grpSpPr>
            <a:xfrm>
              <a:off x="4381974" y="3118200"/>
              <a:ext cx="1948823" cy="1702026"/>
              <a:chOff x="1511944" y="2420246"/>
              <a:chExt cx="2627152" cy="2294453"/>
            </a:xfrm>
            <a:effectLst>
              <a:outerShdw blurRad="203200" dist="38100" dir="3780000" sx="103000" sy="103000" algn="t" rotWithShape="0">
                <a:prstClr val="black">
                  <a:alpha val="25000"/>
                </a:prstClr>
              </a:outerShdw>
            </a:effectLst>
          </p:grpSpPr>
          <p:sp>
            <p:nvSpPr>
              <p:cNvPr id="33"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800">
                  <a:latin typeface="+mj-ea"/>
                  <a:ea typeface="+mj-ea"/>
                </a:endParaRPr>
              </a:p>
            </p:txBody>
          </p:sp>
          <p:sp>
            <p:nvSpPr>
              <p:cNvPr id="34"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800">
                  <a:latin typeface="+mj-ea"/>
                  <a:ea typeface="+mj-ea"/>
                </a:endParaRPr>
              </a:p>
            </p:txBody>
          </p:sp>
        </p:grpSp>
        <p:sp>
          <p:nvSpPr>
            <p:cNvPr id="31" name="Freeform 7"/>
            <p:cNvSpPr>
              <a:spLocks/>
            </p:cNvSpPr>
            <p:nvPr/>
          </p:nvSpPr>
          <p:spPr bwMode="auto">
            <a:xfrm>
              <a:off x="4635357" y="3316519"/>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3"/>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800">
                <a:latin typeface="+mj-ea"/>
                <a:ea typeface="+mj-ea"/>
              </a:endParaRPr>
            </a:p>
          </p:txBody>
        </p:sp>
        <p:sp>
          <p:nvSpPr>
            <p:cNvPr id="32" name="TextBox 67"/>
            <p:cNvSpPr txBox="1"/>
            <p:nvPr/>
          </p:nvSpPr>
          <p:spPr>
            <a:xfrm>
              <a:off x="4891878" y="3730068"/>
              <a:ext cx="1185538" cy="437617"/>
            </a:xfrm>
            <a:prstGeom prst="rect">
              <a:avLst/>
            </a:prstGeom>
            <a:noFill/>
          </p:spPr>
          <p:txBody>
            <a:bodyPr wrap="square" rtlCol="0">
              <a:spAutoFit/>
            </a:bodyPr>
            <a:lstStyle/>
            <a:p>
              <a:r>
                <a:rPr lang="zh-CN" altLang="en-US" sz="1300" dirty="0">
                  <a:solidFill>
                    <a:schemeClr val="bg1"/>
                  </a:solidFill>
                  <a:latin typeface="+mj-ea"/>
                  <a:ea typeface="+mj-ea"/>
                </a:rPr>
                <a:t>第三月</a:t>
              </a:r>
            </a:p>
          </p:txBody>
        </p:sp>
      </p:grpSp>
      <p:grpSp>
        <p:nvGrpSpPr>
          <p:cNvPr id="35" name="组合 34"/>
          <p:cNvGrpSpPr/>
          <p:nvPr/>
        </p:nvGrpSpPr>
        <p:grpSpPr>
          <a:xfrm>
            <a:off x="6923590" y="3376397"/>
            <a:ext cx="1302758" cy="1137185"/>
            <a:chOff x="4376494" y="4851074"/>
            <a:chExt cx="1948823" cy="1702026"/>
          </a:xfrm>
        </p:grpSpPr>
        <p:grpSp>
          <p:nvGrpSpPr>
            <p:cNvPr id="36" name="组合 35"/>
            <p:cNvGrpSpPr/>
            <p:nvPr/>
          </p:nvGrpSpPr>
          <p:grpSpPr>
            <a:xfrm>
              <a:off x="4376494" y="4851074"/>
              <a:ext cx="1948823" cy="1702026"/>
              <a:chOff x="1511944" y="2420246"/>
              <a:chExt cx="2627152" cy="2294453"/>
            </a:xfrm>
            <a:effectLst>
              <a:outerShdw blurRad="203200" dist="38100" dir="3780000" sx="103000" sy="103000" algn="t" rotWithShape="0">
                <a:prstClr val="black">
                  <a:alpha val="25000"/>
                </a:prstClr>
              </a:outerShdw>
            </a:effectLst>
          </p:grpSpPr>
          <p:sp>
            <p:nvSpPr>
              <p:cNvPr id="39"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800">
                  <a:latin typeface="+mj-ea"/>
                  <a:ea typeface="+mj-ea"/>
                </a:endParaRPr>
              </a:p>
            </p:txBody>
          </p:sp>
          <p:sp>
            <p:nvSpPr>
              <p:cNvPr id="40"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800">
                  <a:latin typeface="+mj-ea"/>
                  <a:ea typeface="+mj-ea"/>
                </a:endParaRPr>
              </a:p>
            </p:txBody>
          </p:sp>
        </p:grpSp>
        <p:sp>
          <p:nvSpPr>
            <p:cNvPr id="37" name="Freeform 7"/>
            <p:cNvSpPr>
              <a:spLocks/>
            </p:cNvSpPr>
            <p:nvPr/>
          </p:nvSpPr>
          <p:spPr bwMode="auto">
            <a:xfrm>
              <a:off x="4629876" y="5049394"/>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4"/>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800">
                <a:latin typeface="+mj-ea"/>
                <a:ea typeface="+mj-ea"/>
              </a:endParaRPr>
            </a:p>
          </p:txBody>
        </p:sp>
        <p:sp>
          <p:nvSpPr>
            <p:cNvPr id="38" name="TextBox 73"/>
            <p:cNvSpPr txBox="1"/>
            <p:nvPr/>
          </p:nvSpPr>
          <p:spPr>
            <a:xfrm>
              <a:off x="4886398" y="5462945"/>
              <a:ext cx="1185538" cy="437617"/>
            </a:xfrm>
            <a:prstGeom prst="rect">
              <a:avLst/>
            </a:prstGeom>
            <a:noFill/>
          </p:spPr>
          <p:txBody>
            <a:bodyPr wrap="square" rtlCol="0">
              <a:spAutoFit/>
            </a:bodyPr>
            <a:lstStyle/>
            <a:p>
              <a:r>
                <a:rPr lang="zh-CN" altLang="en-US" sz="1300" dirty="0">
                  <a:solidFill>
                    <a:schemeClr val="bg1"/>
                  </a:solidFill>
                  <a:latin typeface="+mj-ea"/>
                  <a:ea typeface="+mj-ea"/>
                </a:rPr>
                <a:t>第四月</a:t>
              </a:r>
            </a:p>
          </p:txBody>
        </p:sp>
      </p:grpSp>
      <p:grpSp>
        <p:nvGrpSpPr>
          <p:cNvPr id="41" name="组合 40"/>
          <p:cNvGrpSpPr/>
          <p:nvPr/>
        </p:nvGrpSpPr>
        <p:grpSpPr>
          <a:xfrm>
            <a:off x="890709" y="1743827"/>
            <a:ext cx="3656760" cy="2105541"/>
            <a:chOff x="7041153" y="3140803"/>
            <a:chExt cx="5470223" cy="3151364"/>
          </a:xfrm>
        </p:grpSpPr>
        <p:cxnSp>
          <p:nvCxnSpPr>
            <p:cNvPr id="42" name="直接箭头连接符 41"/>
            <p:cNvCxnSpPr/>
            <p:nvPr/>
          </p:nvCxnSpPr>
          <p:spPr>
            <a:xfrm>
              <a:off x="8039682" y="6292167"/>
              <a:ext cx="4471694" cy="0"/>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3" name="直接箭头连接符 42"/>
            <p:cNvCxnSpPr/>
            <p:nvPr/>
          </p:nvCxnSpPr>
          <p:spPr>
            <a:xfrm flipV="1">
              <a:off x="8039039" y="3140803"/>
              <a:ext cx="0" cy="3130693"/>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44" name="TextBox 79"/>
            <p:cNvSpPr txBox="1"/>
            <p:nvPr/>
          </p:nvSpPr>
          <p:spPr>
            <a:xfrm>
              <a:off x="7041153" y="3398595"/>
              <a:ext cx="997885" cy="414570"/>
            </a:xfrm>
            <a:prstGeom prst="rect">
              <a:avLst/>
            </a:prstGeom>
            <a:noFill/>
          </p:spPr>
          <p:txBody>
            <a:bodyPr wrap="square" lIns="91431" tIns="45715" rIns="91431" bIns="45715" rtlCol="0">
              <a:spAutoFit/>
            </a:bodyPr>
            <a:lstStyle/>
            <a:p>
              <a:r>
                <a:rPr lang="zh-CN" altLang="en-US" sz="1200" dirty="0">
                  <a:solidFill>
                    <a:schemeClr val="bg1">
                      <a:lumMod val="50000"/>
                    </a:schemeClr>
                  </a:solidFill>
                  <a:latin typeface="+mj-ea"/>
                  <a:ea typeface="+mj-ea"/>
                </a:rPr>
                <a:t>第四月</a:t>
              </a:r>
            </a:p>
          </p:txBody>
        </p:sp>
        <p:sp>
          <p:nvSpPr>
            <p:cNvPr id="45" name="TextBox 80"/>
            <p:cNvSpPr txBox="1"/>
            <p:nvPr/>
          </p:nvSpPr>
          <p:spPr>
            <a:xfrm>
              <a:off x="7041153" y="4232255"/>
              <a:ext cx="997885" cy="414570"/>
            </a:xfrm>
            <a:prstGeom prst="rect">
              <a:avLst/>
            </a:prstGeom>
            <a:noFill/>
          </p:spPr>
          <p:txBody>
            <a:bodyPr wrap="square" lIns="91431" tIns="45715" rIns="91431" bIns="45715" rtlCol="0">
              <a:spAutoFit/>
            </a:bodyPr>
            <a:lstStyle/>
            <a:p>
              <a:r>
                <a:rPr lang="zh-CN" altLang="en-US" sz="1200" dirty="0">
                  <a:solidFill>
                    <a:schemeClr val="bg1">
                      <a:lumMod val="50000"/>
                    </a:schemeClr>
                  </a:solidFill>
                  <a:latin typeface="+mj-ea"/>
                  <a:ea typeface="+mj-ea"/>
                </a:rPr>
                <a:t>第三月</a:t>
              </a:r>
            </a:p>
          </p:txBody>
        </p:sp>
        <p:sp>
          <p:nvSpPr>
            <p:cNvPr id="46" name="TextBox 81"/>
            <p:cNvSpPr txBox="1"/>
            <p:nvPr/>
          </p:nvSpPr>
          <p:spPr>
            <a:xfrm>
              <a:off x="7041153" y="5004668"/>
              <a:ext cx="997885" cy="414570"/>
            </a:xfrm>
            <a:prstGeom prst="rect">
              <a:avLst/>
            </a:prstGeom>
            <a:noFill/>
          </p:spPr>
          <p:txBody>
            <a:bodyPr wrap="square" lIns="91431" tIns="45715" rIns="91431" bIns="45715" rtlCol="0">
              <a:spAutoFit/>
            </a:bodyPr>
            <a:lstStyle/>
            <a:p>
              <a:r>
                <a:rPr lang="zh-CN" altLang="en-US" sz="1200" dirty="0">
                  <a:solidFill>
                    <a:schemeClr val="bg1">
                      <a:lumMod val="50000"/>
                    </a:schemeClr>
                  </a:solidFill>
                  <a:latin typeface="+mj-ea"/>
                  <a:ea typeface="+mj-ea"/>
                </a:rPr>
                <a:t>第二月</a:t>
              </a:r>
            </a:p>
          </p:txBody>
        </p:sp>
        <p:sp>
          <p:nvSpPr>
            <p:cNvPr id="47" name="TextBox 82"/>
            <p:cNvSpPr txBox="1"/>
            <p:nvPr/>
          </p:nvSpPr>
          <p:spPr>
            <a:xfrm>
              <a:off x="7041153" y="5677403"/>
              <a:ext cx="997885" cy="414570"/>
            </a:xfrm>
            <a:prstGeom prst="rect">
              <a:avLst/>
            </a:prstGeom>
            <a:noFill/>
          </p:spPr>
          <p:txBody>
            <a:bodyPr wrap="square" lIns="91431" tIns="45715" rIns="91431" bIns="45715" rtlCol="0">
              <a:spAutoFit/>
            </a:bodyPr>
            <a:lstStyle/>
            <a:p>
              <a:r>
                <a:rPr lang="zh-CN" altLang="en-US" sz="1200" dirty="0">
                  <a:solidFill>
                    <a:schemeClr val="bg1">
                      <a:lumMod val="50000"/>
                    </a:schemeClr>
                  </a:solidFill>
                  <a:latin typeface="+mj-ea"/>
                  <a:ea typeface="+mj-ea"/>
                </a:rPr>
                <a:t>第一月</a:t>
              </a:r>
            </a:p>
          </p:txBody>
        </p:sp>
      </p:grpSp>
      <p:grpSp>
        <p:nvGrpSpPr>
          <p:cNvPr id="48" name="组合 47"/>
          <p:cNvGrpSpPr/>
          <p:nvPr/>
        </p:nvGrpSpPr>
        <p:grpSpPr>
          <a:xfrm>
            <a:off x="5354987" y="1347613"/>
            <a:ext cx="2184598" cy="805283"/>
            <a:chOff x="6084168" y="1274556"/>
            <a:chExt cx="2317853" cy="830458"/>
          </a:xfrm>
        </p:grpSpPr>
        <p:sp>
          <p:nvSpPr>
            <p:cNvPr id="49" name="TextBox 84"/>
            <p:cNvSpPr txBox="1"/>
            <p:nvPr/>
          </p:nvSpPr>
          <p:spPr>
            <a:xfrm>
              <a:off x="6084168" y="1514664"/>
              <a:ext cx="2317853" cy="590350"/>
            </a:xfrm>
            <a:prstGeom prst="rect">
              <a:avLst/>
            </a:prstGeom>
            <a:noFill/>
          </p:spPr>
          <p:txBody>
            <a:bodyPr wrap="square" lIns="91431" tIns="45715" rIns="91431" bIns="45715" rtlCol="0">
              <a:spAutoFit/>
            </a:bodyPr>
            <a:lstStyle/>
            <a:p>
              <a:pPr>
                <a:lnSpc>
                  <a:spcPct val="130000"/>
                </a:lnSpc>
              </a:pPr>
              <a:r>
                <a:rPr lang="zh-CN" altLang="en-US" sz="800" dirty="0">
                  <a:solidFill>
                    <a:schemeClr val="tx1">
                      <a:lumMod val="75000"/>
                      <a:lumOff val="25000"/>
                    </a:schemeClr>
                  </a:solidFill>
                  <a:latin typeface="+mj-ea"/>
                  <a:ea typeface="+mj-ea"/>
                </a:rPr>
                <a:t>您的内容打在这里，或者通过您的内容打在这里，或者您的内容打在这里，或者您的内容打在这里，</a:t>
              </a:r>
            </a:p>
          </p:txBody>
        </p:sp>
        <p:sp>
          <p:nvSpPr>
            <p:cNvPr id="50" name="TextBox 85"/>
            <p:cNvSpPr txBox="1"/>
            <p:nvPr/>
          </p:nvSpPr>
          <p:spPr>
            <a:xfrm>
              <a:off x="6109640" y="1274556"/>
              <a:ext cx="1008112" cy="333268"/>
            </a:xfrm>
            <a:prstGeom prst="rect">
              <a:avLst/>
            </a:prstGeom>
            <a:noFill/>
          </p:spPr>
          <p:txBody>
            <a:bodyPr wrap="square" lIns="91431" tIns="0" rIns="91431" bIns="0" rtlCol="0" anchor="t">
              <a:spAutoFit/>
            </a:bodyPr>
            <a:lstStyle/>
            <a:p>
              <a:pPr>
                <a:lnSpc>
                  <a:spcPct val="150000"/>
                </a:lnSpc>
              </a:pPr>
              <a:r>
                <a:rPr lang="zh-CN" altLang="en-US" sz="1400" dirty="0">
                  <a:solidFill>
                    <a:schemeClr val="tx1">
                      <a:lumMod val="75000"/>
                      <a:lumOff val="25000"/>
                    </a:schemeClr>
                  </a:solidFill>
                  <a:latin typeface="+mj-ea"/>
                  <a:ea typeface="+mj-ea"/>
                  <a:cs typeface="华文黑体" pitchFamily="2" charset="-122"/>
                </a:rPr>
                <a:t>添加标题</a:t>
              </a:r>
            </a:p>
          </p:txBody>
        </p:sp>
      </p:grpSp>
    </p:spTree>
    <p:extLst>
      <p:ext uri="{BB962C8B-B14F-4D97-AF65-F5344CB8AC3E}">
        <p14:creationId xmlns:p14="http://schemas.microsoft.com/office/powerpoint/2010/main" val="3970814712"/>
      </p:ext>
    </p:extLst>
  </p:cSld>
  <p:clrMapOvr>
    <a:masterClrMapping/>
  </p:clrMapOvr>
  <mc:AlternateContent xmlns:mc="http://schemas.openxmlformats.org/markup-compatibility/2006" xmlns:p14="http://schemas.microsoft.com/office/powerpoint/2010/main">
    <mc:Choice Requires="p14">
      <p:transition p14:dur="10" advClick="0" advTm="5000">
        <p:random/>
      </p:transition>
    </mc:Choice>
    <mc:Fallback xmlns="">
      <p:transition advClick="0" advTm="500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55000" fill="hold" nodeType="afterEffect" p14:presetBounceEnd="48000">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14:bounceEnd="48000">
                                          <p:cBhvr additive="base">
                                            <p:cTn id="7" dur="1500" fill="hold"/>
                                            <p:tgtEl>
                                              <p:spTgt spid="17"/>
                                            </p:tgtEl>
                                            <p:attrNameLst>
                                              <p:attrName>ppt_x</p:attrName>
                                            </p:attrNameLst>
                                          </p:cBhvr>
                                          <p:tavLst>
                                            <p:tav tm="0">
                                              <p:val>
                                                <p:strVal val="0-#ppt_w/2"/>
                                              </p:val>
                                            </p:tav>
                                            <p:tav tm="100000">
                                              <p:val>
                                                <p:strVal val="#ppt_x"/>
                                              </p:val>
                                            </p:tav>
                                          </p:tavLst>
                                        </p:anim>
                                        <p:anim calcmode="lin" valueType="num" p14:bounceEnd="48000">
                                          <p:cBhvr additive="base">
                                            <p:cTn id="8" dur="1500" fill="hold"/>
                                            <p:tgtEl>
                                              <p:spTgt spid="17"/>
                                            </p:tgtEl>
                                            <p:attrNameLst>
                                              <p:attrName>ppt_y</p:attrName>
                                            </p:attrNameLst>
                                          </p:cBhvr>
                                          <p:tavLst>
                                            <p:tav tm="0">
                                              <p:val>
                                                <p:strVal val="0-#ppt_h/2"/>
                                              </p:val>
                                            </p:tav>
                                            <p:tav tm="100000">
                                              <p:val>
                                                <p:strVal val="#ppt_y"/>
                                              </p:val>
                                            </p:tav>
                                          </p:tavLst>
                                        </p:anim>
                                      </p:childTnLst>
                                    </p:cTn>
                                  </p:par>
                                  <p:par>
                                    <p:cTn id="9" presetID="2" presetClass="entr" presetSubtype="12" accel="55000" fill="hold" nodeType="withEffect" p14:presetBounceEnd="48000">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14:bounceEnd="48000">
                                          <p:cBhvr additive="base">
                                            <p:cTn id="11" dur="1500" fill="hold"/>
                                            <p:tgtEl>
                                              <p:spTgt spid="23"/>
                                            </p:tgtEl>
                                            <p:attrNameLst>
                                              <p:attrName>ppt_x</p:attrName>
                                            </p:attrNameLst>
                                          </p:cBhvr>
                                          <p:tavLst>
                                            <p:tav tm="0">
                                              <p:val>
                                                <p:strVal val="0-#ppt_w/2"/>
                                              </p:val>
                                            </p:tav>
                                            <p:tav tm="100000">
                                              <p:val>
                                                <p:strVal val="#ppt_x"/>
                                              </p:val>
                                            </p:tav>
                                          </p:tavLst>
                                        </p:anim>
                                        <p:anim calcmode="lin" valueType="num" p14:bounceEnd="48000">
                                          <p:cBhvr additive="base">
                                            <p:cTn id="12" dur="1500" fill="hold"/>
                                            <p:tgtEl>
                                              <p:spTgt spid="23"/>
                                            </p:tgtEl>
                                            <p:attrNameLst>
                                              <p:attrName>ppt_y</p:attrName>
                                            </p:attrNameLst>
                                          </p:cBhvr>
                                          <p:tavLst>
                                            <p:tav tm="0">
                                              <p:val>
                                                <p:strVal val="1+#ppt_h/2"/>
                                              </p:val>
                                            </p:tav>
                                            <p:tav tm="100000">
                                              <p:val>
                                                <p:strVal val="#ppt_y"/>
                                              </p:val>
                                            </p:tav>
                                          </p:tavLst>
                                        </p:anim>
                                      </p:childTnLst>
                                    </p:cTn>
                                  </p:par>
                                  <p:par>
                                    <p:cTn id="13" presetID="2" presetClass="entr" presetSubtype="3" accel="55000" fill="hold" nodeType="withEffect" p14:presetBounceEnd="48000">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14:bounceEnd="48000">
                                          <p:cBhvr additive="base">
                                            <p:cTn id="15" dur="1500" fill="hold"/>
                                            <p:tgtEl>
                                              <p:spTgt spid="29"/>
                                            </p:tgtEl>
                                            <p:attrNameLst>
                                              <p:attrName>ppt_x</p:attrName>
                                            </p:attrNameLst>
                                          </p:cBhvr>
                                          <p:tavLst>
                                            <p:tav tm="0">
                                              <p:val>
                                                <p:strVal val="1+#ppt_w/2"/>
                                              </p:val>
                                            </p:tav>
                                            <p:tav tm="100000">
                                              <p:val>
                                                <p:strVal val="#ppt_x"/>
                                              </p:val>
                                            </p:tav>
                                          </p:tavLst>
                                        </p:anim>
                                        <p:anim calcmode="lin" valueType="num" p14:bounceEnd="48000">
                                          <p:cBhvr additive="base">
                                            <p:cTn id="16" dur="1500" fill="hold"/>
                                            <p:tgtEl>
                                              <p:spTgt spid="29"/>
                                            </p:tgtEl>
                                            <p:attrNameLst>
                                              <p:attrName>ppt_y</p:attrName>
                                            </p:attrNameLst>
                                          </p:cBhvr>
                                          <p:tavLst>
                                            <p:tav tm="0">
                                              <p:val>
                                                <p:strVal val="0-#ppt_h/2"/>
                                              </p:val>
                                            </p:tav>
                                            <p:tav tm="100000">
                                              <p:val>
                                                <p:strVal val="#ppt_y"/>
                                              </p:val>
                                            </p:tav>
                                          </p:tavLst>
                                        </p:anim>
                                      </p:childTnLst>
                                    </p:cTn>
                                  </p:par>
                                  <p:par>
                                    <p:cTn id="17" presetID="2" presetClass="entr" presetSubtype="6" accel="55000" fill="hold" nodeType="withEffect" p14:presetBounceEnd="48000">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14:bounceEnd="48000">
                                          <p:cBhvr additive="base">
                                            <p:cTn id="19" dur="1500" fill="hold"/>
                                            <p:tgtEl>
                                              <p:spTgt spid="35"/>
                                            </p:tgtEl>
                                            <p:attrNameLst>
                                              <p:attrName>ppt_x</p:attrName>
                                            </p:attrNameLst>
                                          </p:cBhvr>
                                          <p:tavLst>
                                            <p:tav tm="0">
                                              <p:val>
                                                <p:strVal val="1+#ppt_w/2"/>
                                              </p:val>
                                            </p:tav>
                                            <p:tav tm="100000">
                                              <p:val>
                                                <p:strVal val="#ppt_x"/>
                                              </p:val>
                                            </p:tav>
                                          </p:tavLst>
                                        </p:anim>
                                        <p:anim calcmode="lin" valueType="num" p14:bounceEnd="48000">
                                          <p:cBhvr additive="base">
                                            <p:cTn id="20" dur="1500" fill="hold"/>
                                            <p:tgtEl>
                                              <p:spTgt spid="35"/>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48"/>
                                            </p:tgtEl>
                                            <p:attrNameLst>
                                              <p:attrName>style.visibility</p:attrName>
                                            </p:attrNameLst>
                                          </p:cBhvr>
                                          <p:to>
                                            <p:strVal val="visible"/>
                                          </p:to>
                                        </p:set>
                                        <p:animEffect transition="in" filter="fade">
                                          <p:cBhvr>
                                            <p:cTn id="24" dur="1000"/>
                                            <p:tgtEl>
                                              <p:spTgt spid="48"/>
                                            </p:tgtEl>
                                          </p:cBhvr>
                                        </p:animEffect>
                                        <p:anim calcmode="lin" valueType="num">
                                          <p:cBhvr>
                                            <p:cTn id="25" dur="1000" fill="hold"/>
                                            <p:tgtEl>
                                              <p:spTgt spid="48"/>
                                            </p:tgtEl>
                                            <p:attrNameLst>
                                              <p:attrName>ppt_x</p:attrName>
                                            </p:attrNameLst>
                                          </p:cBhvr>
                                          <p:tavLst>
                                            <p:tav tm="0">
                                              <p:val>
                                                <p:strVal val="#ppt_x"/>
                                              </p:val>
                                            </p:tav>
                                            <p:tav tm="100000">
                                              <p:val>
                                                <p:strVal val="#ppt_x"/>
                                              </p:val>
                                            </p:tav>
                                          </p:tavLst>
                                        </p:anim>
                                        <p:anim calcmode="lin" valueType="num">
                                          <p:cBhvr>
                                            <p:cTn id="26" dur="1000" fill="hold"/>
                                            <p:tgtEl>
                                              <p:spTgt spid="48"/>
                                            </p:tgtEl>
                                            <p:attrNameLst>
                                              <p:attrName>ppt_y</p:attrName>
                                            </p:attrNameLst>
                                          </p:cBhvr>
                                          <p:tavLst>
                                            <p:tav tm="0">
                                              <p:val>
                                                <p:strVal val="#ppt_y+.1"/>
                                              </p:val>
                                            </p:tav>
                                            <p:tav tm="100000">
                                              <p:val>
                                                <p:strVal val="#ppt_y"/>
                                              </p:val>
                                            </p:tav>
                                          </p:tavLst>
                                        </p:anim>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wipe(left)">
                                          <p:cBhvr>
                                            <p:cTn id="30" dur="500"/>
                                            <p:tgtEl>
                                              <p:spTgt spid="41"/>
                                            </p:tgtEl>
                                          </p:cBhvr>
                                        </p:animEffect>
                                      </p:childTnLst>
                                    </p:cTn>
                                  </p:par>
                                </p:childTnLst>
                              </p:cTn>
                            </p:par>
                            <p:par>
                              <p:cTn id="31" fill="hold">
                                <p:stCondLst>
                                  <p:cond delay="3000"/>
                                </p:stCondLst>
                                <p:childTnLst>
                                  <p:par>
                                    <p:cTn id="32" presetID="22" presetClass="entr" presetSubtype="4" fill="hold"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ipe(down)">
                                          <p:cBhvr>
                                            <p:cTn id="34" dur="500"/>
                                            <p:tgtEl>
                                              <p:spTgt spid="8"/>
                                            </p:tgtEl>
                                          </p:cBhvr>
                                        </p:animEffect>
                                      </p:childTnLst>
                                    </p:cTn>
                                  </p:par>
                                </p:childTnLst>
                              </p:cTn>
                            </p:par>
                            <p:par>
                              <p:cTn id="35" fill="hold">
                                <p:stCondLst>
                                  <p:cond delay="3500"/>
                                </p:stCondLst>
                                <p:childTnLst>
                                  <p:par>
                                    <p:cTn id="36" presetID="10" presetClass="entr" presetSubtype="0"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200"/>
                                            <p:tgtEl>
                                              <p:spTgt spid="7"/>
                                            </p:tgtEl>
                                          </p:cBhvr>
                                        </p:animEffect>
                                      </p:childTnLst>
                                    </p:cTn>
                                  </p:par>
                                </p:childTnLst>
                              </p:cTn>
                            </p:par>
                            <p:par>
                              <p:cTn id="39" fill="hold">
                                <p:stCondLst>
                                  <p:cond delay="3700"/>
                                </p:stCondLst>
                                <p:childTnLst>
                                  <p:par>
                                    <p:cTn id="40" presetID="10" presetClass="entr" presetSubtype="0" fill="hold" grpId="0" nodeType="after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fade">
                                          <p:cBhvr>
                                            <p:cTn id="42" dur="200"/>
                                            <p:tgtEl>
                                              <p:spTgt spid="6"/>
                                            </p:tgtEl>
                                          </p:cBhvr>
                                        </p:animEffect>
                                      </p:childTnLst>
                                    </p:cTn>
                                  </p:par>
                                </p:childTnLst>
                              </p:cTn>
                            </p:par>
                            <p:par>
                              <p:cTn id="43" fill="hold">
                                <p:stCondLst>
                                  <p:cond delay="3900"/>
                                </p:stCondLst>
                                <p:childTnLst>
                                  <p:par>
                                    <p:cTn id="44" presetID="10" presetClass="entr" presetSubtype="0" fill="hold" grpId="0" nodeType="after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fade">
                                          <p:cBhvr>
                                            <p:cTn id="46" dur="200"/>
                                            <p:tgtEl>
                                              <p:spTgt spid="5"/>
                                            </p:tgtEl>
                                          </p:cBhvr>
                                        </p:animEffect>
                                      </p:childTnLst>
                                    </p:cTn>
                                  </p:par>
                                </p:childTnLst>
                              </p:cTn>
                            </p:par>
                            <p:par>
                              <p:cTn id="47" fill="hold">
                                <p:stCondLst>
                                  <p:cond delay="4100"/>
                                </p:stCondLst>
                                <p:childTnLst>
                                  <p:par>
                                    <p:cTn id="48" presetID="10" presetClass="entr" presetSubtype="0" fill="hold" grpId="0" nodeType="afterEffect">
                                      <p:stCondLst>
                                        <p:cond delay="0"/>
                                      </p:stCondLst>
                                      <p:childTnLst>
                                        <p:set>
                                          <p:cBhvr>
                                            <p:cTn id="49" dur="1" fill="hold">
                                              <p:stCondLst>
                                                <p:cond delay="0"/>
                                              </p:stCondLst>
                                            </p:cTn>
                                            <p:tgtEl>
                                              <p:spTgt spid="4"/>
                                            </p:tgtEl>
                                            <p:attrNameLst>
                                              <p:attrName>style.visibility</p:attrName>
                                            </p:attrNameLst>
                                          </p:cBhvr>
                                          <p:to>
                                            <p:strVal val="visible"/>
                                          </p:to>
                                        </p:set>
                                        <p:animEffect transition="in" filter="fade">
                                          <p:cBhvr>
                                            <p:cTn id="50" dur="2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5500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1500" fill="hold"/>
                                            <p:tgtEl>
                                              <p:spTgt spid="17"/>
                                            </p:tgtEl>
                                            <p:attrNameLst>
                                              <p:attrName>ppt_x</p:attrName>
                                            </p:attrNameLst>
                                          </p:cBhvr>
                                          <p:tavLst>
                                            <p:tav tm="0">
                                              <p:val>
                                                <p:strVal val="0-#ppt_w/2"/>
                                              </p:val>
                                            </p:tav>
                                            <p:tav tm="100000">
                                              <p:val>
                                                <p:strVal val="#ppt_x"/>
                                              </p:val>
                                            </p:tav>
                                          </p:tavLst>
                                        </p:anim>
                                        <p:anim calcmode="lin" valueType="num">
                                          <p:cBhvr additive="base">
                                            <p:cTn id="8" dur="1500" fill="hold"/>
                                            <p:tgtEl>
                                              <p:spTgt spid="17"/>
                                            </p:tgtEl>
                                            <p:attrNameLst>
                                              <p:attrName>ppt_y</p:attrName>
                                            </p:attrNameLst>
                                          </p:cBhvr>
                                          <p:tavLst>
                                            <p:tav tm="0">
                                              <p:val>
                                                <p:strVal val="0-#ppt_h/2"/>
                                              </p:val>
                                            </p:tav>
                                            <p:tav tm="100000">
                                              <p:val>
                                                <p:strVal val="#ppt_y"/>
                                              </p:val>
                                            </p:tav>
                                          </p:tavLst>
                                        </p:anim>
                                      </p:childTnLst>
                                    </p:cTn>
                                  </p:par>
                                  <p:par>
                                    <p:cTn id="9" presetID="2" presetClass="entr" presetSubtype="12" accel="55000" fill="hold"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500" fill="hold"/>
                                            <p:tgtEl>
                                              <p:spTgt spid="23"/>
                                            </p:tgtEl>
                                            <p:attrNameLst>
                                              <p:attrName>ppt_x</p:attrName>
                                            </p:attrNameLst>
                                          </p:cBhvr>
                                          <p:tavLst>
                                            <p:tav tm="0">
                                              <p:val>
                                                <p:strVal val="0-#ppt_w/2"/>
                                              </p:val>
                                            </p:tav>
                                            <p:tav tm="100000">
                                              <p:val>
                                                <p:strVal val="#ppt_x"/>
                                              </p:val>
                                            </p:tav>
                                          </p:tavLst>
                                        </p:anim>
                                        <p:anim calcmode="lin" valueType="num">
                                          <p:cBhvr additive="base">
                                            <p:cTn id="12" dur="1500" fill="hold"/>
                                            <p:tgtEl>
                                              <p:spTgt spid="23"/>
                                            </p:tgtEl>
                                            <p:attrNameLst>
                                              <p:attrName>ppt_y</p:attrName>
                                            </p:attrNameLst>
                                          </p:cBhvr>
                                          <p:tavLst>
                                            <p:tav tm="0">
                                              <p:val>
                                                <p:strVal val="1+#ppt_h/2"/>
                                              </p:val>
                                            </p:tav>
                                            <p:tav tm="100000">
                                              <p:val>
                                                <p:strVal val="#ppt_y"/>
                                              </p:val>
                                            </p:tav>
                                          </p:tavLst>
                                        </p:anim>
                                      </p:childTnLst>
                                    </p:cTn>
                                  </p:par>
                                  <p:par>
                                    <p:cTn id="13" presetID="2" presetClass="entr" presetSubtype="3" accel="55000" fill="hold" nodeType="withEffect">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1500" fill="hold"/>
                                            <p:tgtEl>
                                              <p:spTgt spid="29"/>
                                            </p:tgtEl>
                                            <p:attrNameLst>
                                              <p:attrName>ppt_x</p:attrName>
                                            </p:attrNameLst>
                                          </p:cBhvr>
                                          <p:tavLst>
                                            <p:tav tm="0">
                                              <p:val>
                                                <p:strVal val="1+#ppt_w/2"/>
                                              </p:val>
                                            </p:tav>
                                            <p:tav tm="100000">
                                              <p:val>
                                                <p:strVal val="#ppt_x"/>
                                              </p:val>
                                            </p:tav>
                                          </p:tavLst>
                                        </p:anim>
                                        <p:anim calcmode="lin" valueType="num">
                                          <p:cBhvr additive="base">
                                            <p:cTn id="16" dur="1500" fill="hold"/>
                                            <p:tgtEl>
                                              <p:spTgt spid="29"/>
                                            </p:tgtEl>
                                            <p:attrNameLst>
                                              <p:attrName>ppt_y</p:attrName>
                                            </p:attrNameLst>
                                          </p:cBhvr>
                                          <p:tavLst>
                                            <p:tav tm="0">
                                              <p:val>
                                                <p:strVal val="0-#ppt_h/2"/>
                                              </p:val>
                                            </p:tav>
                                            <p:tav tm="100000">
                                              <p:val>
                                                <p:strVal val="#ppt_y"/>
                                              </p:val>
                                            </p:tav>
                                          </p:tavLst>
                                        </p:anim>
                                      </p:childTnLst>
                                    </p:cTn>
                                  </p:par>
                                  <p:par>
                                    <p:cTn id="17" presetID="2" presetClass="entr" presetSubtype="6" accel="55000" fill="hold" nodeType="with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1500" fill="hold"/>
                                            <p:tgtEl>
                                              <p:spTgt spid="35"/>
                                            </p:tgtEl>
                                            <p:attrNameLst>
                                              <p:attrName>ppt_x</p:attrName>
                                            </p:attrNameLst>
                                          </p:cBhvr>
                                          <p:tavLst>
                                            <p:tav tm="0">
                                              <p:val>
                                                <p:strVal val="1+#ppt_w/2"/>
                                              </p:val>
                                            </p:tav>
                                            <p:tav tm="100000">
                                              <p:val>
                                                <p:strVal val="#ppt_x"/>
                                              </p:val>
                                            </p:tav>
                                          </p:tavLst>
                                        </p:anim>
                                        <p:anim calcmode="lin" valueType="num">
                                          <p:cBhvr additive="base">
                                            <p:cTn id="20" dur="1500" fill="hold"/>
                                            <p:tgtEl>
                                              <p:spTgt spid="35"/>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48"/>
                                            </p:tgtEl>
                                            <p:attrNameLst>
                                              <p:attrName>style.visibility</p:attrName>
                                            </p:attrNameLst>
                                          </p:cBhvr>
                                          <p:to>
                                            <p:strVal val="visible"/>
                                          </p:to>
                                        </p:set>
                                        <p:animEffect transition="in" filter="fade">
                                          <p:cBhvr>
                                            <p:cTn id="24" dur="1000"/>
                                            <p:tgtEl>
                                              <p:spTgt spid="48"/>
                                            </p:tgtEl>
                                          </p:cBhvr>
                                        </p:animEffect>
                                        <p:anim calcmode="lin" valueType="num">
                                          <p:cBhvr>
                                            <p:cTn id="25" dur="1000" fill="hold"/>
                                            <p:tgtEl>
                                              <p:spTgt spid="48"/>
                                            </p:tgtEl>
                                            <p:attrNameLst>
                                              <p:attrName>ppt_x</p:attrName>
                                            </p:attrNameLst>
                                          </p:cBhvr>
                                          <p:tavLst>
                                            <p:tav tm="0">
                                              <p:val>
                                                <p:strVal val="#ppt_x"/>
                                              </p:val>
                                            </p:tav>
                                            <p:tav tm="100000">
                                              <p:val>
                                                <p:strVal val="#ppt_x"/>
                                              </p:val>
                                            </p:tav>
                                          </p:tavLst>
                                        </p:anim>
                                        <p:anim calcmode="lin" valueType="num">
                                          <p:cBhvr>
                                            <p:cTn id="26" dur="1000" fill="hold"/>
                                            <p:tgtEl>
                                              <p:spTgt spid="48"/>
                                            </p:tgtEl>
                                            <p:attrNameLst>
                                              <p:attrName>ppt_y</p:attrName>
                                            </p:attrNameLst>
                                          </p:cBhvr>
                                          <p:tavLst>
                                            <p:tav tm="0">
                                              <p:val>
                                                <p:strVal val="#ppt_y+.1"/>
                                              </p:val>
                                            </p:tav>
                                            <p:tav tm="100000">
                                              <p:val>
                                                <p:strVal val="#ppt_y"/>
                                              </p:val>
                                            </p:tav>
                                          </p:tavLst>
                                        </p:anim>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wipe(left)">
                                          <p:cBhvr>
                                            <p:cTn id="30" dur="500"/>
                                            <p:tgtEl>
                                              <p:spTgt spid="41"/>
                                            </p:tgtEl>
                                          </p:cBhvr>
                                        </p:animEffect>
                                      </p:childTnLst>
                                    </p:cTn>
                                  </p:par>
                                </p:childTnLst>
                              </p:cTn>
                            </p:par>
                            <p:par>
                              <p:cTn id="31" fill="hold">
                                <p:stCondLst>
                                  <p:cond delay="3000"/>
                                </p:stCondLst>
                                <p:childTnLst>
                                  <p:par>
                                    <p:cTn id="32" presetID="22" presetClass="entr" presetSubtype="4" fill="hold"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ipe(down)">
                                          <p:cBhvr>
                                            <p:cTn id="34" dur="500"/>
                                            <p:tgtEl>
                                              <p:spTgt spid="8"/>
                                            </p:tgtEl>
                                          </p:cBhvr>
                                        </p:animEffect>
                                      </p:childTnLst>
                                    </p:cTn>
                                  </p:par>
                                </p:childTnLst>
                              </p:cTn>
                            </p:par>
                            <p:par>
                              <p:cTn id="35" fill="hold">
                                <p:stCondLst>
                                  <p:cond delay="3500"/>
                                </p:stCondLst>
                                <p:childTnLst>
                                  <p:par>
                                    <p:cTn id="36" presetID="10" presetClass="entr" presetSubtype="0"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200"/>
                                            <p:tgtEl>
                                              <p:spTgt spid="7"/>
                                            </p:tgtEl>
                                          </p:cBhvr>
                                        </p:animEffect>
                                      </p:childTnLst>
                                    </p:cTn>
                                  </p:par>
                                </p:childTnLst>
                              </p:cTn>
                            </p:par>
                            <p:par>
                              <p:cTn id="39" fill="hold">
                                <p:stCondLst>
                                  <p:cond delay="3700"/>
                                </p:stCondLst>
                                <p:childTnLst>
                                  <p:par>
                                    <p:cTn id="40" presetID="10" presetClass="entr" presetSubtype="0" fill="hold" grpId="0" nodeType="after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fade">
                                          <p:cBhvr>
                                            <p:cTn id="42" dur="200"/>
                                            <p:tgtEl>
                                              <p:spTgt spid="6"/>
                                            </p:tgtEl>
                                          </p:cBhvr>
                                        </p:animEffect>
                                      </p:childTnLst>
                                    </p:cTn>
                                  </p:par>
                                </p:childTnLst>
                              </p:cTn>
                            </p:par>
                            <p:par>
                              <p:cTn id="43" fill="hold">
                                <p:stCondLst>
                                  <p:cond delay="3900"/>
                                </p:stCondLst>
                                <p:childTnLst>
                                  <p:par>
                                    <p:cTn id="44" presetID="10" presetClass="entr" presetSubtype="0" fill="hold" grpId="0" nodeType="after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fade">
                                          <p:cBhvr>
                                            <p:cTn id="46" dur="200"/>
                                            <p:tgtEl>
                                              <p:spTgt spid="5"/>
                                            </p:tgtEl>
                                          </p:cBhvr>
                                        </p:animEffect>
                                      </p:childTnLst>
                                    </p:cTn>
                                  </p:par>
                                </p:childTnLst>
                              </p:cTn>
                            </p:par>
                            <p:par>
                              <p:cTn id="47" fill="hold">
                                <p:stCondLst>
                                  <p:cond delay="4100"/>
                                </p:stCondLst>
                                <p:childTnLst>
                                  <p:par>
                                    <p:cTn id="48" presetID="10" presetClass="entr" presetSubtype="0" fill="hold" grpId="0" nodeType="afterEffect">
                                      <p:stCondLst>
                                        <p:cond delay="0"/>
                                      </p:stCondLst>
                                      <p:childTnLst>
                                        <p:set>
                                          <p:cBhvr>
                                            <p:cTn id="49" dur="1" fill="hold">
                                              <p:stCondLst>
                                                <p:cond delay="0"/>
                                              </p:stCondLst>
                                            </p:cTn>
                                            <p:tgtEl>
                                              <p:spTgt spid="4"/>
                                            </p:tgtEl>
                                            <p:attrNameLst>
                                              <p:attrName>style.visibility</p:attrName>
                                            </p:attrNameLst>
                                          </p:cBhvr>
                                          <p:to>
                                            <p:strVal val="visible"/>
                                          </p:to>
                                        </p:set>
                                        <p:animEffect transition="in" filter="fade">
                                          <p:cBhvr>
                                            <p:cTn id="50" dur="2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2879813" y="366505"/>
            <a:ext cx="338437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dirty="0">
                <a:solidFill>
                  <a:srgbClr val="333333"/>
                </a:solidFill>
                <a:latin typeface="微软雅黑" panose="020B0503020204020204" pitchFamily="34" charset="-122"/>
                <a:ea typeface="微软雅黑" panose="020B0503020204020204" pitchFamily="34" charset="-122"/>
              </a:rPr>
              <a:t>点击添加标题文字内容</a:t>
            </a:r>
          </a:p>
        </p:txBody>
      </p:sp>
      <p:cxnSp>
        <p:nvCxnSpPr>
          <p:cNvPr id="88" name="直接连接符​​ 14"/>
          <p:cNvCxnSpPr/>
          <p:nvPr/>
        </p:nvCxnSpPr>
        <p:spPr>
          <a:xfrm>
            <a:off x="2441098" y="843558"/>
            <a:ext cx="426180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pic>
        <p:nvPicPr>
          <p:cNvPr id="4" name="Picture 2" descr="Monitor.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041449" y="1233331"/>
            <a:ext cx="3143817" cy="2620202"/>
          </a:xfrm>
          <a:prstGeom prst="rect">
            <a:avLst/>
          </a:prstGeom>
        </p:spPr>
      </p:pic>
      <p:pic>
        <p:nvPicPr>
          <p:cNvPr id="5" name="Picture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211961" y="1376254"/>
            <a:ext cx="2808311" cy="1643580"/>
          </a:xfrm>
          <a:prstGeom prst="rect">
            <a:avLst/>
          </a:prstGeom>
          <a:blipFill>
            <a:blip r:embed="rId5" cstate="screen">
              <a:extLst>
                <a:ext uri="{28A0092B-C50C-407E-A947-70E740481C1C}">
                  <a14:useLocalDpi xmlns:a14="http://schemas.microsoft.com/office/drawing/2010/main"/>
                </a:ext>
              </a:extLst>
            </a:blip>
            <a:stretch>
              <a:fillRect/>
            </a:stretch>
          </a:blipFill>
          <a:effectLst>
            <a:innerShdw blurRad="63500" dist="25400" dir="13500000">
              <a:prstClr val="black">
                <a:alpha val="21000"/>
              </a:prstClr>
            </a:innerShdw>
          </a:effectLst>
        </p:spPr>
      </p:pic>
      <p:pic>
        <p:nvPicPr>
          <p:cNvPr id="6" name="Picture 4" descr="Monitor-Light.pn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912199" y="1304794"/>
            <a:ext cx="1201618" cy="1470168"/>
          </a:xfrm>
          <a:prstGeom prst="rect">
            <a:avLst/>
          </a:prstGeom>
        </p:spPr>
      </p:pic>
      <p:pic>
        <p:nvPicPr>
          <p:cNvPr id="7" name="Picture 5" descr="ipad.png"/>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823254" y="1738780"/>
            <a:ext cx="2980912" cy="2858402"/>
          </a:xfrm>
          <a:prstGeom prst="rect">
            <a:avLst/>
          </a:prstGeom>
        </p:spPr>
      </p:pic>
      <p:pic>
        <p:nvPicPr>
          <p:cNvPr id="8" name="Picture 6"/>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489277" y="1945000"/>
            <a:ext cx="1560546" cy="1880273"/>
          </a:xfrm>
          <a:prstGeom prst="rect">
            <a:avLst/>
          </a:prstGeom>
          <a:effectLst>
            <a:innerShdw blurRad="63500" dist="25400" dir="13500000">
              <a:prstClr val="black">
                <a:alpha val="26000"/>
              </a:prstClr>
            </a:innerShdw>
          </a:effectLst>
        </p:spPr>
      </p:pic>
      <p:pic>
        <p:nvPicPr>
          <p:cNvPr id="9" name="Picture 7" descr="ipad-light.png"/>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flipH="1">
            <a:off x="7212319" y="1801793"/>
            <a:ext cx="915621" cy="2072317"/>
          </a:xfrm>
          <a:prstGeom prst="rect">
            <a:avLst/>
          </a:prstGeom>
        </p:spPr>
      </p:pic>
      <p:sp>
        <p:nvSpPr>
          <p:cNvPr id="10" name="TextBox 46"/>
          <p:cNvSpPr txBox="1"/>
          <p:nvPr/>
        </p:nvSpPr>
        <p:spPr>
          <a:xfrm>
            <a:off x="1551868" y="1548229"/>
            <a:ext cx="1061811" cy="346239"/>
          </a:xfrm>
          <a:prstGeom prst="rect">
            <a:avLst/>
          </a:prstGeom>
          <a:noFill/>
        </p:spPr>
        <p:txBody>
          <a:bodyPr wrap="none" lIns="68571" tIns="34285" rIns="68571" bIns="34285" rtlCol="0">
            <a:spAutoFit/>
          </a:bodyPr>
          <a:lstStyle/>
          <a:p>
            <a:pPr defTabSz="914378">
              <a:defRPr/>
            </a:pPr>
            <a:r>
              <a:rPr lang="zh-CN" altLang="en-US" sz="1800" kern="0" dirty="0">
                <a:solidFill>
                  <a:schemeClr val="accent1"/>
                </a:solidFill>
                <a:latin typeface="+mj-ea"/>
                <a:ea typeface="+mj-ea"/>
              </a:rPr>
              <a:t>项目分析</a:t>
            </a:r>
          </a:p>
        </p:txBody>
      </p:sp>
      <p:sp>
        <p:nvSpPr>
          <p:cNvPr id="11" name="TextBox 47"/>
          <p:cNvSpPr txBox="1"/>
          <p:nvPr/>
        </p:nvSpPr>
        <p:spPr>
          <a:xfrm>
            <a:off x="1654180" y="3019834"/>
            <a:ext cx="1061811" cy="346239"/>
          </a:xfrm>
          <a:prstGeom prst="rect">
            <a:avLst/>
          </a:prstGeom>
          <a:noFill/>
        </p:spPr>
        <p:txBody>
          <a:bodyPr wrap="none" lIns="68571" tIns="34285" rIns="68571" bIns="34285" rtlCol="0">
            <a:spAutoFit/>
          </a:bodyPr>
          <a:lstStyle>
            <a:defPPr>
              <a:defRPr lang="en-US"/>
            </a:defPPr>
            <a:lvl1pPr marL="0" marR="0" lvl="0" indent="0" defTabSz="914400" eaLnBrk="1" fontAlgn="auto" latinLnBrk="0" hangingPunct="1">
              <a:lnSpc>
                <a:spcPct val="100000"/>
              </a:lnSpc>
              <a:spcBef>
                <a:spcPts val="0"/>
              </a:spcBef>
              <a:spcAft>
                <a:spcPts val="0"/>
              </a:spcAft>
              <a:buClrTx/>
              <a:buSzTx/>
              <a:buFontTx/>
              <a:buNone/>
              <a:tabLst/>
              <a:defRPr kumimoji="0" sz="2000" i="0" u="none" strike="noStrike" kern="0" cap="none" spc="0" normalizeH="0" baseline="0">
                <a:ln>
                  <a:noFill/>
                </a:ln>
                <a:solidFill>
                  <a:srgbClr val="1B323D"/>
                </a:solidFill>
                <a:effectLst/>
                <a:uLnTx/>
                <a:uFillTx/>
                <a:latin typeface="微软雅黑"/>
                <a:ea typeface="微软雅黑"/>
              </a:defRPr>
            </a:lvl1pPr>
          </a:lstStyle>
          <a:p>
            <a:pPr lvl="0">
              <a:defRPr/>
            </a:pPr>
            <a:r>
              <a:rPr lang="zh-CN" altLang="en-US" sz="1800" dirty="0">
                <a:solidFill>
                  <a:schemeClr val="accent2"/>
                </a:solidFill>
                <a:latin typeface="+mj-ea"/>
                <a:ea typeface="+mj-ea"/>
              </a:rPr>
              <a:t>项目分析</a:t>
            </a:r>
          </a:p>
        </p:txBody>
      </p:sp>
      <p:sp>
        <p:nvSpPr>
          <p:cNvPr id="12" name="TextBox 49"/>
          <p:cNvSpPr txBox="1"/>
          <p:nvPr/>
        </p:nvSpPr>
        <p:spPr>
          <a:xfrm>
            <a:off x="1051284" y="1956897"/>
            <a:ext cx="2197036" cy="623237"/>
          </a:xfrm>
          <a:prstGeom prst="rect">
            <a:avLst/>
          </a:prstGeom>
          <a:noFill/>
        </p:spPr>
        <p:txBody>
          <a:bodyPr wrap="square" lIns="68571" tIns="34285" rIns="68571" bIns="34285" rtlCol="0">
            <a:spAutoFit/>
          </a:bodyPr>
          <a:lstStyle/>
          <a:p>
            <a:pPr defTabSz="914378">
              <a:lnSpc>
                <a:spcPct val="150000"/>
              </a:lnSpc>
              <a:defRPr/>
            </a:pPr>
            <a:r>
              <a:rPr lang="zh-CN" altLang="en-US" sz="800" kern="0" dirty="0">
                <a:solidFill>
                  <a:srgbClr val="484849"/>
                </a:solidFill>
                <a:latin typeface="+mj-ea"/>
                <a:ea typeface="+mj-ea"/>
              </a:rPr>
              <a:t>这里可以添加主要内容这里可以添加主要内容这里可以添加主要内容这里可以添加主要内容可以添加主要内容这里可以添加主要内容</a:t>
            </a:r>
          </a:p>
        </p:txBody>
      </p:sp>
      <p:sp>
        <p:nvSpPr>
          <p:cNvPr id="13" name="TextBox 50"/>
          <p:cNvSpPr txBox="1"/>
          <p:nvPr/>
        </p:nvSpPr>
        <p:spPr>
          <a:xfrm>
            <a:off x="1168617" y="3428502"/>
            <a:ext cx="2197036" cy="623237"/>
          </a:xfrm>
          <a:prstGeom prst="rect">
            <a:avLst/>
          </a:prstGeom>
          <a:noFill/>
        </p:spPr>
        <p:txBody>
          <a:bodyPr wrap="square" lIns="68571" tIns="34285" rIns="68571" bIns="34285" rtlCol="0">
            <a:spAutoFit/>
          </a:bodyPr>
          <a:lstStyle/>
          <a:p>
            <a:pPr defTabSz="914378">
              <a:lnSpc>
                <a:spcPct val="150000"/>
              </a:lnSpc>
              <a:defRPr/>
            </a:pPr>
            <a:r>
              <a:rPr lang="zh-CN" altLang="en-US" sz="800" kern="0" dirty="0">
                <a:solidFill>
                  <a:srgbClr val="484849"/>
                </a:solidFill>
                <a:latin typeface="+mj-ea"/>
                <a:ea typeface="+mj-ea"/>
              </a:rPr>
              <a:t>这里可以添加主要内容这里可以添加主要内容这里可以添加主要内容这里可以添加主要内容可以添加主要内容这里可以添加主要内容</a:t>
            </a:r>
          </a:p>
        </p:txBody>
      </p:sp>
    </p:spTree>
    <p:extLst>
      <p:ext uri="{BB962C8B-B14F-4D97-AF65-F5344CB8AC3E}">
        <p14:creationId xmlns:p14="http://schemas.microsoft.com/office/powerpoint/2010/main" val="3846934161"/>
      </p:ext>
    </p:extLst>
  </p:cSld>
  <p:clrMapOvr>
    <a:masterClrMapping/>
  </p:clrMapOvr>
  <mc:AlternateContent xmlns:mc="http://schemas.openxmlformats.org/markup-compatibility/2006" xmlns:p14="http://schemas.microsoft.com/office/powerpoint/2010/main">
    <mc:Choice Requires="p14">
      <p:transition p14:dur="10" advClick="0" advTm="5000">
        <p:random/>
      </p:transition>
    </mc:Choice>
    <mc:Fallback xmlns="">
      <p:transition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up)">
                                      <p:cBhvr>
                                        <p:cTn id="13" dur="500"/>
                                        <p:tgtEl>
                                          <p:spTgt spid="5"/>
                                        </p:tgtEl>
                                      </p:cBhvr>
                                    </p:animEffect>
                                  </p:childTnLst>
                                </p:cTn>
                              </p:par>
                              <p:par>
                                <p:cTn id="14" presetID="22" presetClass="entr" presetSubtype="1"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up)">
                                      <p:cBhvr>
                                        <p:cTn id="16" dur="500"/>
                                        <p:tgtEl>
                                          <p:spTgt spid="6"/>
                                        </p:tgtEl>
                                      </p:cBhvr>
                                    </p:animEffect>
                                  </p:childTnLst>
                                </p:cTn>
                              </p:par>
                            </p:childTnLst>
                          </p:cTn>
                        </p:par>
                        <p:par>
                          <p:cTn id="17" fill="hold">
                            <p:stCondLst>
                              <p:cond delay="1500"/>
                            </p:stCondLst>
                            <p:childTnLst>
                              <p:par>
                                <p:cTn id="18" presetID="42" presetClass="entr" presetSubtype="0"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1000"/>
                                        <p:tgtEl>
                                          <p:spTgt spid="7"/>
                                        </p:tgtEl>
                                      </p:cBhvr>
                                    </p:animEffect>
                                    <p:anim calcmode="lin" valueType="num">
                                      <p:cBhvr>
                                        <p:cTn id="21" dur="1000" fill="hold"/>
                                        <p:tgtEl>
                                          <p:spTgt spid="7"/>
                                        </p:tgtEl>
                                        <p:attrNameLst>
                                          <p:attrName>ppt_x</p:attrName>
                                        </p:attrNameLst>
                                      </p:cBhvr>
                                      <p:tavLst>
                                        <p:tav tm="0">
                                          <p:val>
                                            <p:strVal val="#ppt_x"/>
                                          </p:val>
                                        </p:tav>
                                        <p:tav tm="100000">
                                          <p:val>
                                            <p:strVal val="#ppt_x"/>
                                          </p:val>
                                        </p:tav>
                                      </p:tavLst>
                                    </p:anim>
                                    <p:anim calcmode="lin" valueType="num">
                                      <p:cBhvr>
                                        <p:cTn id="22" dur="1000" fill="hold"/>
                                        <p:tgtEl>
                                          <p:spTgt spid="7"/>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22" presetClass="entr" presetSubtype="1"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up)">
                                      <p:cBhvr>
                                        <p:cTn id="26" dur="500"/>
                                        <p:tgtEl>
                                          <p:spTgt spid="8"/>
                                        </p:tgtEl>
                                      </p:cBhvr>
                                    </p:animEffect>
                                  </p:childTnLst>
                                </p:cTn>
                              </p:par>
                              <p:par>
                                <p:cTn id="27" presetID="22" presetClass="entr" presetSubtype="1" fill="hold"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up)">
                                      <p:cBhvr>
                                        <p:cTn id="29" dur="500"/>
                                        <p:tgtEl>
                                          <p:spTgt spid="9"/>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left)">
                                      <p:cBhvr>
                                        <p:cTn id="33" dur="500"/>
                                        <p:tgtEl>
                                          <p:spTgt spid="10"/>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wipe(left)">
                                      <p:cBhvr>
                                        <p:cTn id="36" dur="500"/>
                                        <p:tgtEl>
                                          <p:spTgt spid="11"/>
                                        </p:tgtEl>
                                      </p:cBhvr>
                                    </p:animEffect>
                                  </p:childTnLst>
                                </p:cTn>
                              </p:par>
                            </p:childTnLst>
                          </p:cTn>
                        </p:par>
                        <p:par>
                          <p:cTn id="37" fill="hold">
                            <p:stCondLst>
                              <p:cond delay="3500"/>
                            </p:stCondLst>
                            <p:childTnLst>
                              <p:par>
                                <p:cTn id="38" presetID="22" presetClass="entr" presetSubtype="1"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up)">
                                      <p:cBhvr>
                                        <p:cTn id="40" dur="500"/>
                                        <p:tgtEl>
                                          <p:spTgt spid="12"/>
                                        </p:tgtEl>
                                      </p:cBhvr>
                                    </p:animEffect>
                                  </p:childTnLst>
                                </p:cTn>
                              </p:par>
                              <p:par>
                                <p:cTn id="41" presetID="22" presetClass="entr" presetSubtype="1"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ipe(up)">
                                      <p:cBhvr>
                                        <p:cTn id="4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2879813" y="366505"/>
            <a:ext cx="338437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dirty="0">
                <a:solidFill>
                  <a:srgbClr val="333333"/>
                </a:solidFill>
                <a:latin typeface="微软雅黑" panose="020B0503020204020204" pitchFamily="34" charset="-122"/>
                <a:ea typeface="微软雅黑" panose="020B0503020204020204" pitchFamily="34" charset="-122"/>
              </a:rPr>
              <a:t>点击添加标题文字内容</a:t>
            </a:r>
          </a:p>
        </p:txBody>
      </p:sp>
      <p:cxnSp>
        <p:nvCxnSpPr>
          <p:cNvPr id="88" name="直接连接符​​ 14"/>
          <p:cNvCxnSpPr/>
          <p:nvPr/>
        </p:nvCxnSpPr>
        <p:spPr>
          <a:xfrm>
            <a:off x="2441098" y="843558"/>
            <a:ext cx="426180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grpSp>
        <p:nvGrpSpPr>
          <p:cNvPr id="4" name="组合 3"/>
          <p:cNvGrpSpPr>
            <a:grpSpLocks/>
          </p:cNvGrpSpPr>
          <p:nvPr/>
        </p:nvGrpSpPr>
        <p:grpSpPr bwMode="auto">
          <a:xfrm>
            <a:off x="586952" y="853216"/>
            <a:ext cx="3192960" cy="3950783"/>
            <a:chOff x="865232" y="1286330"/>
            <a:chExt cx="4013321" cy="4966128"/>
          </a:xfrm>
        </p:grpSpPr>
        <p:pic>
          <p:nvPicPr>
            <p:cNvPr id="5" name="Picture 3"/>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65232" y="1286330"/>
              <a:ext cx="4013321" cy="4966128"/>
            </a:xfrm>
            <a:prstGeom prst="rect">
              <a:avLst/>
            </a:prstGeom>
            <a:noFill/>
            <a:ln w="9525">
              <a:noFill/>
              <a:miter lim="800000"/>
              <a:headEnd/>
              <a:tailEnd/>
            </a:ln>
          </p:spPr>
        </p:pic>
        <p:sp>
          <p:nvSpPr>
            <p:cNvPr id="6" name="Rectangle 4"/>
            <p:cNvSpPr/>
            <p:nvPr/>
          </p:nvSpPr>
          <p:spPr>
            <a:xfrm>
              <a:off x="1454212" y="1875344"/>
              <a:ext cx="2840124" cy="3699194"/>
            </a:xfrm>
            <a:prstGeom prst="rect">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09">
                <a:defRPr/>
              </a:pPr>
              <a:endParaRPr lang="en-US" sz="3200">
                <a:solidFill>
                  <a:prstClr val="white"/>
                </a:solidFill>
                <a:latin typeface="+mj-ea"/>
                <a:ea typeface="+mj-ea"/>
              </a:endParaRPr>
            </a:p>
          </p:txBody>
        </p:sp>
      </p:grpSp>
      <p:sp>
        <p:nvSpPr>
          <p:cNvPr id="7" name="矩形 6"/>
          <p:cNvSpPr>
            <a:spLocks noChangeArrowheads="1"/>
          </p:cNvSpPr>
          <p:nvPr/>
        </p:nvSpPr>
        <p:spPr bwMode="auto">
          <a:xfrm>
            <a:off x="4208606" y="3534278"/>
            <a:ext cx="1083474" cy="307775"/>
          </a:xfrm>
          <a:prstGeom prst="rect">
            <a:avLst/>
          </a:prstGeom>
          <a:noFill/>
          <a:ln w="9525">
            <a:noFill/>
            <a:miter lim="800000"/>
            <a:headEnd/>
            <a:tailEnd/>
          </a:ln>
        </p:spPr>
        <p:txBody>
          <a:bodyPr wrap="square" lIns="91435" tIns="45719" rIns="91435" bIns="45719">
            <a:spAutoFit/>
          </a:bodyPr>
          <a:lstStyle/>
          <a:p>
            <a:r>
              <a:rPr lang="zh-CN" altLang="en-US" sz="1400" b="1" dirty="0">
                <a:solidFill>
                  <a:schemeClr val="accent1"/>
                </a:solidFill>
                <a:latin typeface="+mj-ea"/>
                <a:ea typeface="+mj-ea"/>
              </a:rPr>
              <a:t>添加标题</a:t>
            </a:r>
            <a:endParaRPr lang="en-US" altLang="zh-CN" sz="1400" b="1" dirty="0">
              <a:solidFill>
                <a:schemeClr val="accent1"/>
              </a:solidFill>
              <a:latin typeface="+mj-ea"/>
              <a:ea typeface="+mj-ea"/>
            </a:endParaRPr>
          </a:p>
        </p:txBody>
      </p:sp>
      <p:sp>
        <p:nvSpPr>
          <p:cNvPr id="8" name="矩形 47"/>
          <p:cNvSpPr>
            <a:spLocks noChangeArrowheads="1"/>
          </p:cNvSpPr>
          <p:nvPr/>
        </p:nvSpPr>
        <p:spPr bwMode="auto">
          <a:xfrm>
            <a:off x="4194319" y="3846286"/>
            <a:ext cx="1928420" cy="701729"/>
          </a:xfrm>
          <a:prstGeom prst="rect">
            <a:avLst/>
          </a:prstGeom>
          <a:noFill/>
          <a:ln>
            <a:noFill/>
          </a:ln>
          <a:extLst/>
        </p:spPr>
        <p:txBody>
          <a:bodyPr wrap="square" lIns="91435" tIns="45719" rIns="91435" bIns="45719">
            <a:spAutoFit/>
          </a:bodyPr>
          <a:lstStyle/>
          <a:p>
            <a:pPr defTabSz="914309">
              <a:lnSpc>
                <a:spcPct val="120000"/>
              </a:lnSpc>
              <a:defRPr/>
            </a:pPr>
            <a:r>
              <a:rPr lang="zh-CN" altLang="en-US" sz="1100" dirty="0">
                <a:solidFill>
                  <a:srgbClr val="080808"/>
                </a:solidFill>
                <a:latin typeface="+mj-ea"/>
                <a:ea typeface="+mj-ea"/>
                <a:sym typeface="微软雅黑" pitchFamily="34" charset="-122"/>
              </a:rPr>
              <a:t>在此录入本图表的综合描述说明，在此录入本图表的综合描述说明。</a:t>
            </a:r>
          </a:p>
        </p:txBody>
      </p:sp>
      <p:sp>
        <p:nvSpPr>
          <p:cNvPr id="9" name="矩形 8"/>
          <p:cNvSpPr>
            <a:spLocks noChangeArrowheads="1"/>
          </p:cNvSpPr>
          <p:nvPr/>
        </p:nvSpPr>
        <p:spPr bwMode="auto">
          <a:xfrm>
            <a:off x="6402283" y="3534278"/>
            <a:ext cx="978029" cy="307775"/>
          </a:xfrm>
          <a:prstGeom prst="rect">
            <a:avLst/>
          </a:prstGeom>
          <a:noFill/>
          <a:ln w="9525">
            <a:noFill/>
            <a:miter lim="800000"/>
            <a:headEnd/>
            <a:tailEnd/>
          </a:ln>
        </p:spPr>
        <p:txBody>
          <a:bodyPr wrap="square" lIns="91435" tIns="45719" rIns="91435" bIns="45719">
            <a:spAutoFit/>
          </a:bodyPr>
          <a:lstStyle/>
          <a:p>
            <a:r>
              <a:rPr lang="zh-CN" altLang="en-US" sz="1400" b="1" dirty="0">
                <a:solidFill>
                  <a:schemeClr val="accent2"/>
                </a:solidFill>
                <a:latin typeface="+mj-ea"/>
                <a:ea typeface="+mj-ea"/>
              </a:rPr>
              <a:t>添加标题</a:t>
            </a:r>
            <a:endParaRPr lang="en-US" altLang="zh-CN" sz="1400" b="1" dirty="0">
              <a:solidFill>
                <a:schemeClr val="accent2"/>
              </a:solidFill>
              <a:latin typeface="+mj-ea"/>
              <a:ea typeface="+mj-ea"/>
            </a:endParaRPr>
          </a:p>
        </p:txBody>
      </p:sp>
      <p:sp>
        <p:nvSpPr>
          <p:cNvPr id="10" name="矩形 9"/>
          <p:cNvSpPr>
            <a:spLocks noChangeArrowheads="1"/>
          </p:cNvSpPr>
          <p:nvPr/>
        </p:nvSpPr>
        <p:spPr bwMode="auto">
          <a:xfrm>
            <a:off x="6387997" y="3846286"/>
            <a:ext cx="1928420" cy="701729"/>
          </a:xfrm>
          <a:prstGeom prst="rect">
            <a:avLst/>
          </a:prstGeom>
          <a:noFill/>
          <a:ln>
            <a:noFill/>
          </a:ln>
          <a:extLst/>
        </p:spPr>
        <p:txBody>
          <a:bodyPr wrap="square" lIns="91435" tIns="45719" rIns="91435" bIns="45719">
            <a:spAutoFit/>
          </a:bodyPr>
          <a:lstStyle/>
          <a:p>
            <a:pPr defTabSz="914309">
              <a:lnSpc>
                <a:spcPct val="120000"/>
              </a:lnSpc>
              <a:defRPr/>
            </a:pPr>
            <a:r>
              <a:rPr lang="zh-CN" altLang="en-US" sz="1100" dirty="0">
                <a:solidFill>
                  <a:srgbClr val="080808"/>
                </a:solidFill>
                <a:latin typeface="+mj-ea"/>
                <a:ea typeface="+mj-ea"/>
                <a:sym typeface="微软雅黑" pitchFamily="34" charset="-122"/>
              </a:rPr>
              <a:t>在此录入本图表的综合描述说明，在此录入本图表的综合描述说明。</a:t>
            </a:r>
          </a:p>
        </p:txBody>
      </p:sp>
      <p:grpSp>
        <p:nvGrpSpPr>
          <p:cNvPr id="11" name="组合 10"/>
          <p:cNvGrpSpPr/>
          <p:nvPr/>
        </p:nvGrpSpPr>
        <p:grpSpPr>
          <a:xfrm>
            <a:off x="4390422" y="1357647"/>
            <a:ext cx="2263519" cy="350012"/>
            <a:chOff x="814328" y="3219334"/>
            <a:chExt cx="2797200" cy="432536"/>
          </a:xfrm>
        </p:grpSpPr>
        <p:grpSp>
          <p:nvGrpSpPr>
            <p:cNvPr id="12" name="组合 11"/>
            <p:cNvGrpSpPr/>
            <p:nvPr/>
          </p:nvGrpSpPr>
          <p:grpSpPr>
            <a:xfrm>
              <a:off x="814328" y="3219334"/>
              <a:ext cx="2797200" cy="432536"/>
              <a:chOff x="2173927" y="3285519"/>
              <a:chExt cx="3549387" cy="548848"/>
            </a:xfrm>
          </p:grpSpPr>
          <p:grpSp>
            <p:nvGrpSpPr>
              <p:cNvPr id="14" name="组合 13"/>
              <p:cNvGrpSpPr/>
              <p:nvPr/>
            </p:nvGrpSpPr>
            <p:grpSpPr>
              <a:xfrm>
                <a:off x="2173927" y="3285519"/>
                <a:ext cx="3549387" cy="548848"/>
                <a:chOff x="4304043" y="1286668"/>
                <a:chExt cx="7914744" cy="2757793"/>
              </a:xfrm>
              <a:effectLst>
                <a:outerShdw blurRad="381000" dist="254000" dir="8100000" algn="tr" rotWithShape="0">
                  <a:prstClr val="black">
                    <a:alpha val="40000"/>
                  </a:prstClr>
                </a:outerShdw>
              </a:effectLst>
            </p:grpSpPr>
            <p:sp>
              <p:nvSpPr>
                <p:cNvPr id="16" name="圆角矩形 15"/>
                <p:cNvSpPr/>
                <p:nvPr/>
              </p:nvSpPr>
              <p:spPr>
                <a:xfrm>
                  <a:off x="4304043" y="1286668"/>
                  <a:ext cx="79147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rgbClr val="080808"/>
                    </a:solidFill>
                    <a:latin typeface="+mj-ea"/>
                    <a:ea typeface="+mj-ea"/>
                  </a:endParaRPr>
                </a:p>
              </p:txBody>
            </p:sp>
            <p:sp>
              <p:nvSpPr>
                <p:cNvPr id="17" name="圆角矩形 16"/>
                <p:cNvSpPr/>
                <p:nvPr/>
              </p:nvSpPr>
              <p:spPr>
                <a:xfrm>
                  <a:off x="4351924" y="1373342"/>
                  <a:ext cx="7812881"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rgbClr val="080808"/>
                    </a:solidFill>
                    <a:latin typeface="+mj-ea"/>
                    <a:ea typeface="+mj-ea"/>
                  </a:endParaRPr>
                </a:p>
              </p:txBody>
            </p:sp>
          </p:grpSp>
          <p:sp>
            <p:nvSpPr>
              <p:cNvPr id="15" name="椭圆 14"/>
              <p:cNvSpPr/>
              <p:nvPr/>
            </p:nvSpPr>
            <p:spPr>
              <a:xfrm>
                <a:off x="2307128" y="3420211"/>
                <a:ext cx="279463" cy="279463"/>
              </a:xfrm>
              <a:prstGeom prst="ellipse">
                <a:avLst/>
              </a:prstGeom>
              <a:solidFill>
                <a:schemeClr val="accent1"/>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rgbClr val="080808"/>
                  </a:solidFill>
                  <a:latin typeface="+mj-ea"/>
                  <a:ea typeface="+mj-ea"/>
                </a:endParaRPr>
              </a:p>
            </p:txBody>
          </p:sp>
        </p:grpSp>
        <p:sp>
          <p:nvSpPr>
            <p:cNvPr id="13" name="TextBox 24"/>
            <p:cNvSpPr txBox="1"/>
            <p:nvPr/>
          </p:nvSpPr>
          <p:spPr>
            <a:xfrm>
              <a:off x="1224125" y="3331792"/>
              <a:ext cx="2191136" cy="20918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algn="l"/>
              <a:r>
                <a:rPr lang="zh-CN" altLang="en-US" sz="1100" b="0" dirty="0">
                  <a:solidFill>
                    <a:srgbClr val="080808"/>
                  </a:solidFill>
                  <a:latin typeface="+mj-ea"/>
                  <a:ea typeface="+mj-ea"/>
                </a:rPr>
                <a:t>点击输入标题文本小标签</a:t>
              </a:r>
            </a:p>
          </p:txBody>
        </p:sp>
      </p:grpSp>
      <p:grpSp>
        <p:nvGrpSpPr>
          <p:cNvPr id="18" name="组合 17"/>
          <p:cNvGrpSpPr/>
          <p:nvPr/>
        </p:nvGrpSpPr>
        <p:grpSpPr>
          <a:xfrm>
            <a:off x="4392304" y="1871727"/>
            <a:ext cx="2916000" cy="350012"/>
            <a:chOff x="814327" y="3219334"/>
            <a:chExt cx="3603522" cy="432536"/>
          </a:xfrm>
        </p:grpSpPr>
        <p:grpSp>
          <p:nvGrpSpPr>
            <p:cNvPr id="19" name="组合 18"/>
            <p:cNvGrpSpPr/>
            <p:nvPr/>
          </p:nvGrpSpPr>
          <p:grpSpPr>
            <a:xfrm>
              <a:off x="814327" y="3219334"/>
              <a:ext cx="3603522" cy="432536"/>
              <a:chOff x="2173926" y="3285519"/>
              <a:chExt cx="4572535" cy="548848"/>
            </a:xfrm>
          </p:grpSpPr>
          <p:grpSp>
            <p:nvGrpSpPr>
              <p:cNvPr id="21" name="组合 20"/>
              <p:cNvGrpSpPr/>
              <p:nvPr/>
            </p:nvGrpSpPr>
            <p:grpSpPr>
              <a:xfrm>
                <a:off x="2173926" y="3285519"/>
                <a:ext cx="4572535" cy="548848"/>
                <a:chOff x="4304040" y="1286668"/>
                <a:chExt cx="10196250" cy="2757793"/>
              </a:xfrm>
              <a:effectLst>
                <a:outerShdw blurRad="381000" dist="254000" dir="8100000" algn="tr" rotWithShape="0">
                  <a:prstClr val="black">
                    <a:alpha val="40000"/>
                  </a:prstClr>
                </a:outerShdw>
              </a:effectLst>
            </p:grpSpPr>
            <p:sp>
              <p:nvSpPr>
                <p:cNvPr id="23" name="圆角矩形 22"/>
                <p:cNvSpPr/>
                <p:nvPr/>
              </p:nvSpPr>
              <p:spPr>
                <a:xfrm>
                  <a:off x="4304040" y="1286668"/>
                  <a:ext cx="10196250"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rgbClr val="080808"/>
                    </a:solidFill>
                    <a:latin typeface="+mj-ea"/>
                    <a:ea typeface="+mj-ea"/>
                  </a:endParaRPr>
                </a:p>
              </p:txBody>
            </p:sp>
            <p:sp>
              <p:nvSpPr>
                <p:cNvPr id="24" name="圆角矩形 23"/>
                <p:cNvSpPr/>
                <p:nvPr/>
              </p:nvSpPr>
              <p:spPr>
                <a:xfrm>
                  <a:off x="4351920" y="1373339"/>
                  <a:ext cx="10095546"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rgbClr val="080808"/>
                    </a:solidFill>
                    <a:latin typeface="+mj-ea"/>
                    <a:ea typeface="+mj-ea"/>
                  </a:endParaRPr>
                </a:p>
              </p:txBody>
            </p:sp>
          </p:grpSp>
          <p:sp>
            <p:nvSpPr>
              <p:cNvPr id="22" name="椭圆 21"/>
              <p:cNvSpPr/>
              <p:nvPr/>
            </p:nvSpPr>
            <p:spPr>
              <a:xfrm>
                <a:off x="2307128" y="3420211"/>
                <a:ext cx="279463" cy="279463"/>
              </a:xfrm>
              <a:prstGeom prst="ellipse">
                <a:avLst/>
              </a:prstGeom>
              <a:solidFill>
                <a:schemeClr val="accent2"/>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rgbClr val="080808"/>
                  </a:solidFill>
                  <a:latin typeface="+mj-ea"/>
                  <a:ea typeface="+mj-ea"/>
                </a:endParaRPr>
              </a:p>
            </p:txBody>
          </p:sp>
        </p:grpSp>
        <p:sp>
          <p:nvSpPr>
            <p:cNvPr id="20" name="TextBox 31"/>
            <p:cNvSpPr txBox="1"/>
            <p:nvPr/>
          </p:nvSpPr>
          <p:spPr>
            <a:xfrm>
              <a:off x="1224125" y="3331792"/>
              <a:ext cx="2989681" cy="20918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algn="l"/>
              <a:r>
                <a:rPr lang="zh-CN" altLang="en-US" sz="1100" b="0" dirty="0">
                  <a:solidFill>
                    <a:srgbClr val="080808"/>
                  </a:solidFill>
                  <a:latin typeface="+mj-ea"/>
                  <a:ea typeface="+mj-ea"/>
                </a:rPr>
                <a:t>点击输入标题文本及描述说明</a:t>
              </a:r>
            </a:p>
          </p:txBody>
        </p:sp>
      </p:grpSp>
      <p:grpSp>
        <p:nvGrpSpPr>
          <p:cNvPr id="25" name="组合 24"/>
          <p:cNvGrpSpPr/>
          <p:nvPr/>
        </p:nvGrpSpPr>
        <p:grpSpPr>
          <a:xfrm>
            <a:off x="4403535" y="2365758"/>
            <a:ext cx="2401200" cy="350012"/>
            <a:chOff x="814328" y="3219334"/>
            <a:chExt cx="2967344" cy="432536"/>
          </a:xfrm>
        </p:grpSpPr>
        <p:grpSp>
          <p:nvGrpSpPr>
            <p:cNvPr id="26" name="组合 25"/>
            <p:cNvGrpSpPr/>
            <p:nvPr/>
          </p:nvGrpSpPr>
          <p:grpSpPr>
            <a:xfrm>
              <a:off x="814328" y="3219334"/>
              <a:ext cx="2967344" cy="432536"/>
              <a:chOff x="2173927" y="3285519"/>
              <a:chExt cx="3765284" cy="548848"/>
            </a:xfrm>
          </p:grpSpPr>
          <p:grpSp>
            <p:nvGrpSpPr>
              <p:cNvPr id="28" name="组合 27"/>
              <p:cNvGrpSpPr/>
              <p:nvPr/>
            </p:nvGrpSpPr>
            <p:grpSpPr>
              <a:xfrm>
                <a:off x="2173927" y="3285519"/>
                <a:ext cx="3765284" cy="548848"/>
                <a:chOff x="4304043" y="1286668"/>
                <a:chExt cx="8396171" cy="2757793"/>
              </a:xfrm>
              <a:effectLst>
                <a:outerShdw blurRad="381000" dist="254000" dir="8100000" algn="tr" rotWithShape="0">
                  <a:prstClr val="black">
                    <a:alpha val="40000"/>
                  </a:prstClr>
                </a:outerShdw>
              </a:effectLst>
            </p:grpSpPr>
            <p:sp>
              <p:nvSpPr>
                <p:cNvPr id="30" name="圆角矩形 29"/>
                <p:cNvSpPr/>
                <p:nvPr/>
              </p:nvSpPr>
              <p:spPr>
                <a:xfrm>
                  <a:off x="4304043" y="1286668"/>
                  <a:ext cx="8396171"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rgbClr val="080808"/>
                    </a:solidFill>
                    <a:latin typeface="+mj-ea"/>
                    <a:ea typeface="+mj-ea"/>
                  </a:endParaRPr>
                </a:p>
              </p:txBody>
            </p:sp>
            <p:sp>
              <p:nvSpPr>
                <p:cNvPr id="31" name="圆角矩形 30"/>
                <p:cNvSpPr/>
                <p:nvPr/>
              </p:nvSpPr>
              <p:spPr>
                <a:xfrm>
                  <a:off x="4351923" y="1373339"/>
                  <a:ext cx="8295467"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rgbClr val="080808"/>
                    </a:solidFill>
                    <a:latin typeface="+mj-ea"/>
                    <a:ea typeface="+mj-ea"/>
                  </a:endParaRPr>
                </a:p>
              </p:txBody>
            </p:sp>
          </p:grpSp>
          <p:sp>
            <p:nvSpPr>
              <p:cNvPr id="29" name="椭圆 28"/>
              <p:cNvSpPr/>
              <p:nvPr/>
            </p:nvSpPr>
            <p:spPr>
              <a:xfrm>
                <a:off x="2307128" y="3420211"/>
                <a:ext cx="279463" cy="279463"/>
              </a:xfrm>
              <a:prstGeom prst="ellipse">
                <a:avLst/>
              </a:prstGeom>
              <a:solidFill>
                <a:schemeClr val="accent3"/>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rgbClr val="080808"/>
                  </a:solidFill>
                  <a:latin typeface="+mj-ea"/>
                  <a:ea typeface="+mj-ea"/>
                </a:endParaRPr>
              </a:p>
            </p:txBody>
          </p:sp>
        </p:grpSp>
        <p:sp>
          <p:nvSpPr>
            <p:cNvPr id="27" name="TextBox 38"/>
            <p:cNvSpPr txBox="1"/>
            <p:nvPr/>
          </p:nvSpPr>
          <p:spPr>
            <a:xfrm>
              <a:off x="1224125" y="3331792"/>
              <a:ext cx="2371197" cy="20918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algn="l"/>
              <a:r>
                <a:rPr lang="zh-CN" altLang="en-US" sz="1100" b="0" dirty="0">
                  <a:solidFill>
                    <a:srgbClr val="080808"/>
                  </a:solidFill>
                  <a:latin typeface="+mj-ea"/>
                  <a:ea typeface="+mj-ea"/>
                </a:rPr>
                <a:t>点击输入标题文本小标签</a:t>
              </a:r>
            </a:p>
          </p:txBody>
        </p:sp>
      </p:grpSp>
      <p:grpSp>
        <p:nvGrpSpPr>
          <p:cNvPr id="32" name="组合 31"/>
          <p:cNvGrpSpPr/>
          <p:nvPr/>
        </p:nvGrpSpPr>
        <p:grpSpPr>
          <a:xfrm>
            <a:off x="4401065" y="2869810"/>
            <a:ext cx="1972203" cy="350012"/>
            <a:chOff x="814328" y="3219334"/>
            <a:chExt cx="2437200" cy="432536"/>
          </a:xfrm>
        </p:grpSpPr>
        <p:grpSp>
          <p:nvGrpSpPr>
            <p:cNvPr id="33" name="组合 32"/>
            <p:cNvGrpSpPr/>
            <p:nvPr/>
          </p:nvGrpSpPr>
          <p:grpSpPr>
            <a:xfrm>
              <a:off x="814328" y="3219334"/>
              <a:ext cx="2437200" cy="432536"/>
              <a:chOff x="2173927" y="3285519"/>
              <a:chExt cx="3092581" cy="548848"/>
            </a:xfrm>
          </p:grpSpPr>
          <p:grpSp>
            <p:nvGrpSpPr>
              <p:cNvPr id="35" name="组合 34"/>
              <p:cNvGrpSpPr/>
              <p:nvPr/>
            </p:nvGrpSpPr>
            <p:grpSpPr>
              <a:xfrm>
                <a:off x="2173927" y="3285519"/>
                <a:ext cx="3092581" cy="548848"/>
                <a:chOff x="4304043" y="1286668"/>
                <a:chExt cx="6896116" cy="2757793"/>
              </a:xfrm>
              <a:effectLst>
                <a:outerShdw blurRad="381000" dist="254000" dir="8100000" algn="tr" rotWithShape="0">
                  <a:prstClr val="black">
                    <a:alpha val="40000"/>
                  </a:prstClr>
                </a:outerShdw>
              </a:effectLst>
            </p:grpSpPr>
            <p:sp>
              <p:nvSpPr>
                <p:cNvPr id="37" name="圆角矩形 36"/>
                <p:cNvSpPr/>
                <p:nvPr/>
              </p:nvSpPr>
              <p:spPr>
                <a:xfrm>
                  <a:off x="4304043" y="1286668"/>
                  <a:ext cx="6896116"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rgbClr val="080808"/>
                    </a:solidFill>
                    <a:latin typeface="+mj-ea"/>
                    <a:ea typeface="+mj-ea"/>
                  </a:endParaRPr>
                </a:p>
              </p:txBody>
            </p:sp>
            <p:sp>
              <p:nvSpPr>
                <p:cNvPr id="38" name="圆角矩形 37"/>
                <p:cNvSpPr/>
                <p:nvPr/>
              </p:nvSpPr>
              <p:spPr>
                <a:xfrm>
                  <a:off x="4351924" y="1373342"/>
                  <a:ext cx="679425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rgbClr val="080808"/>
                    </a:solidFill>
                    <a:latin typeface="+mj-ea"/>
                    <a:ea typeface="+mj-ea"/>
                  </a:endParaRPr>
                </a:p>
              </p:txBody>
            </p:sp>
          </p:grpSp>
          <p:sp>
            <p:nvSpPr>
              <p:cNvPr id="36" name="椭圆 35"/>
              <p:cNvSpPr/>
              <p:nvPr/>
            </p:nvSpPr>
            <p:spPr>
              <a:xfrm>
                <a:off x="2307128" y="3420211"/>
                <a:ext cx="279463" cy="279463"/>
              </a:xfrm>
              <a:prstGeom prst="ellipse">
                <a:avLst/>
              </a:prstGeom>
              <a:solidFill>
                <a:schemeClr val="accent4"/>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100">
                  <a:solidFill>
                    <a:srgbClr val="080808"/>
                  </a:solidFill>
                  <a:latin typeface="+mj-ea"/>
                  <a:ea typeface="+mj-ea"/>
                </a:endParaRPr>
              </a:p>
            </p:txBody>
          </p:sp>
        </p:grpSp>
        <p:sp>
          <p:nvSpPr>
            <p:cNvPr id="34" name="TextBox 45"/>
            <p:cNvSpPr txBox="1"/>
            <p:nvPr/>
          </p:nvSpPr>
          <p:spPr>
            <a:xfrm>
              <a:off x="1224126" y="3331792"/>
              <a:ext cx="1911028" cy="20918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algn="l"/>
              <a:r>
                <a:rPr lang="zh-CN" altLang="en-US" sz="1100" b="0" dirty="0">
                  <a:solidFill>
                    <a:srgbClr val="080808"/>
                  </a:solidFill>
                  <a:latin typeface="+mj-ea"/>
                  <a:ea typeface="+mj-ea"/>
                </a:rPr>
                <a:t>点击输入标题文本</a:t>
              </a:r>
            </a:p>
          </p:txBody>
        </p:sp>
      </p:grpSp>
    </p:spTree>
    <p:extLst>
      <p:ext uri="{BB962C8B-B14F-4D97-AF65-F5344CB8AC3E}">
        <p14:creationId xmlns:p14="http://schemas.microsoft.com/office/powerpoint/2010/main" val="1186307425"/>
      </p:ext>
    </p:extLst>
  </p:cSld>
  <p:clrMapOvr>
    <a:masterClrMapping/>
  </p:clrMapOvr>
  <mc:AlternateContent xmlns:mc="http://schemas.openxmlformats.org/markup-compatibility/2006" xmlns:p14="http://schemas.microsoft.com/office/powerpoint/2010/main">
    <mc:Choice Requires="p14">
      <p:transition p14:dur="10" advClick="0" advTm="5000">
        <p:random/>
      </p:transition>
    </mc:Choice>
    <mc:Fallback xmlns="">
      <p:transition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350"/>
                                        <p:tgtEl>
                                          <p:spTgt spid="11"/>
                                        </p:tgtEl>
                                        <p:attrNameLst>
                                          <p:attrName>ppt_x</p:attrName>
                                        </p:attrNameLst>
                                      </p:cBhvr>
                                      <p:tavLst>
                                        <p:tav tm="0">
                                          <p:val>
                                            <p:strVal val="#ppt_x-#ppt_w*1.125000"/>
                                          </p:val>
                                        </p:tav>
                                        <p:tav tm="100000">
                                          <p:val>
                                            <p:strVal val="#ppt_x"/>
                                          </p:val>
                                        </p:tav>
                                      </p:tavLst>
                                    </p:anim>
                                    <p:animEffect transition="in" filter="wipe(right)">
                                      <p:cBhvr>
                                        <p:cTn id="13" dur="350"/>
                                        <p:tgtEl>
                                          <p:spTgt spid="11"/>
                                        </p:tgtEl>
                                      </p:cBhvr>
                                    </p:animEffect>
                                  </p:childTnLst>
                                </p:cTn>
                              </p:par>
                              <p:par>
                                <p:cTn id="14" presetID="12" presetClass="entr" presetSubtype="8" fill="hold" nodeType="withEffect">
                                  <p:stCondLst>
                                    <p:cond delay="100"/>
                                  </p:stCondLst>
                                  <p:childTnLst>
                                    <p:set>
                                      <p:cBhvr>
                                        <p:cTn id="15" dur="1" fill="hold">
                                          <p:stCondLst>
                                            <p:cond delay="0"/>
                                          </p:stCondLst>
                                        </p:cTn>
                                        <p:tgtEl>
                                          <p:spTgt spid="18"/>
                                        </p:tgtEl>
                                        <p:attrNameLst>
                                          <p:attrName>style.visibility</p:attrName>
                                        </p:attrNameLst>
                                      </p:cBhvr>
                                      <p:to>
                                        <p:strVal val="visible"/>
                                      </p:to>
                                    </p:set>
                                    <p:anim calcmode="lin" valueType="num">
                                      <p:cBhvr additive="base">
                                        <p:cTn id="16" dur="350"/>
                                        <p:tgtEl>
                                          <p:spTgt spid="18"/>
                                        </p:tgtEl>
                                        <p:attrNameLst>
                                          <p:attrName>ppt_x</p:attrName>
                                        </p:attrNameLst>
                                      </p:cBhvr>
                                      <p:tavLst>
                                        <p:tav tm="0">
                                          <p:val>
                                            <p:strVal val="#ppt_x-#ppt_w*1.125000"/>
                                          </p:val>
                                        </p:tav>
                                        <p:tav tm="100000">
                                          <p:val>
                                            <p:strVal val="#ppt_x"/>
                                          </p:val>
                                        </p:tav>
                                      </p:tavLst>
                                    </p:anim>
                                    <p:animEffect transition="in" filter="wipe(right)">
                                      <p:cBhvr>
                                        <p:cTn id="17" dur="350"/>
                                        <p:tgtEl>
                                          <p:spTgt spid="18"/>
                                        </p:tgtEl>
                                      </p:cBhvr>
                                    </p:animEffect>
                                  </p:childTnLst>
                                </p:cTn>
                              </p:par>
                              <p:par>
                                <p:cTn id="18" presetID="12" presetClass="entr" presetSubtype="8" fill="hold" nodeType="withEffect">
                                  <p:stCondLst>
                                    <p:cond delay="200"/>
                                  </p:stCondLst>
                                  <p:childTnLst>
                                    <p:set>
                                      <p:cBhvr>
                                        <p:cTn id="19" dur="1" fill="hold">
                                          <p:stCondLst>
                                            <p:cond delay="0"/>
                                          </p:stCondLst>
                                        </p:cTn>
                                        <p:tgtEl>
                                          <p:spTgt spid="25"/>
                                        </p:tgtEl>
                                        <p:attrNameLst>
                                          <p:attrName>style.visibility</p:attrName>
                                        </p:attrNameLst>
                                      </p:cBhvr>
                                      <p:to>
                                        <p:strVal val="visible"/>
                                      </p:to>
                                    </p:set>
                                    <p:anim calcmode="lin" valueType="num">
                                      <p:cBhvr additive="base">
                                        <p:cTn id="20" dur="350"/>
                                        <p:tgtEl>
                                          <p:spTgt spid="25"/>
                                        </p:tgtEl>
                                        <p:attrNameLst>
                                          <p:attrName>ppt_x</p:attrName>
                                        </p:attrNameLst>
                                      </p:cBhvr>
                                      <p:tavLst>
                                        <p:tav tm="0">
                                          <p:val>
                                            <p:strVal val="#ppt_x-#ppt_w*1.125000"/>
                                          </p:val>
                                        </p:tav>
                                        <p:tav tm="100000">
                                          <p:val>
                                            <p:strVal val="#ppt_x"/>
                                          </p:val>
                                        </p:tav>
                                      </p:tavLst>
                                    </p:anim>
                                    <p:animEffect transition="in" filter="wipe(right)">
                                      <p:cBhvr>
                                        <p:cTn id="21" dur="350"/>
                                        <p:tgtEl>
                                          <p:spTgt spid="25"/>
                                        </p:tgtEl>
                                      </p:cBhvr>
                                    </p:animEffect>
                                  </p:childTnLst>
                                </p:cTn>
                              </p:par>
                              <p:par>
                                <p:cTn id="22" presetID="12" presetClass="entr" presetSubtype="8" fill="hold" nodeType="withEffect">
                                  <p:stCondLst>
                                    <p:cond delay="300"/>
                                  </p:stCondLst>
                                  <p:childTnLst>
                                    <p:set>
                                      <p:cBhvr>
                                        <p:cTn id="23" dur="1" fill="hold">
                                          <p:stCondLst>
                                            <p:cond delay="0"/>
                                          </p:stCondLst>
                                        </p:cTn>
                                        <p:tgtEl>
                                          <p:spTgt spid="32"/>
                                        </p:tgtEl>
                                        <p:attrNameLst>
                                          <p:attrName>style.visibility</p:attrName>
                                        </p:attrNameLst>
                                      </p:cBhvr>
                                      <p:to>
                                        <p:strVal val="visible"/>
                                      </p:to>
                                    </p:set>
                                    <p:anim calcmode="lin" valueType="num">
                                      <p:cBhvr additive="base">
                                        <p:cTn id="24" dur="350"/>
                                        <p:tgtEl>
                                          <p:spTgt spid="32"/>
                                        </p:tgtEl>
                                        <p:attrNameLst>
                                          <p:attrName>ppt_x</p:attrName>
                                        </p:attrNameLst>
                                      </p:cBhvr>
                                      <p:tavLst>
                                        <p:tav tm="0">
                                          <p:val>
                                            <p:strVal val="#ppt_x-#ppt_w*1.125000"/>
                                          </p:val>
                                        </p:tav>
                                        <p:tav tm="100000">
                                          <p:val>
                                            <p:strVal val="#ppt_x"/>
                                          </p:val>
                                        </p:tav>
                                      </p:tavLst>
                                    </p:anim>
                                    <p:animEffect transition="in" filter="wipe(right)">
                                      <p:cBhvr>
                                        <p:cTn id="25" dur="350"/>
                                        <p:tgtEl>
                                          <p:spTgt spid="32"/>
                                        </p:tgtEl>
                                      </p:cBhvr>
                                    </p:animEffect>
                                  </p:childTnLst>
                                </p:cTn>
                              </p:par>
                            </p:childTnLst>
                          </p:cTn>
                        </p:par>
                        <p:par>
                          <p:cTn id="26" fill="hold">
                            <p:stCondLst>
                              <p:cond delay="1150"/>
                            </p:stCondLst>
                            <p:childTnLst>
                              <p:par>
                                <p:cTn id="27" presetID="12" presetClass="entr" presetSubtype="4"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p:tgtEl>
                                          <p:spTgt spid="7"/>
                                        </p:tgtEl>
                                        <p:attrNameLst>
                                          <p:attrName>ppt_y</p:attrName>
                                        </p:attrNameLst>
                                      </p:cBhvr>
                                      <p:tavLst>
                                        <p:tav tm="0">
                                          <p:val>
                                            <p:strVal val="#ppt_y+#ppt_h*1.125000"/>
                                          </p:val>
                                        </p:tav>
                                        <p:tav tm="100000">
                                          <p:val>
                                            <p:strVal val="#ppt_y"/>
                                          </p:val>
                                        </p:tav>
                                      </p:tavLst>
                                    </p:anim>
                                    <p:animEffect transition="in" filter="wipe(up)">
                                      <p:cBhvr>
                                        <p:cTn id="30" dur="500"/>
                                        <p:tgtEl>
                                          <p:spTgt spid="7"/>
                                        </p:tgtEl>
                                      </p:cBhvr>
                                    </p:animEffect>
                                  </p:childTnLst>
                                </p:cTn>
                              </p:par>
                              <p:par>
                                <p:cTn id="31" presetID="12" presetClass="entr" presetSubtype="4" fill="hold" grpId="0" nodeType="withEffect">
                                  <p:stCondLst>
                                    <p:cond delay="20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p:tgtEl>
                                          <p:spTgt spid="8"/>
                                        </p:tgtEl>
                                        <p:attrNameLst>
                                          <p:attrName>ppt_y</p:attrName>
                                        </p:attrNameLst>
                                      </p:cBhvr>
                                      <p:tavLst>
                                        <p:tav tm="0">
                                          <p:val>
                                            <p:strVal val="#ppt_y+#ppt_h*1.125000"/>
                                          </p:val>
                                        </p:tav>
                                        <p:tav tm="100000">
                                          <p:val>
                                            <p:strVal val="#ppt_y"/>
                                          </p:val>
                                        </p:tav>
                                      </p:tavLst>
                                    </p:anim>
                                    <p:animEffect transition="in" filter="wipe(up)">
                                      <p:cBhvr>
                                        <p:cTn id="34" dur="500"/>
                                        <p:tgtEl>
                                          <p:spTgt spid="8"/>
                                        </p:tgtEl>
                                      </p:cBhvr>
                                    </p:animEffect>
                                  </p:childTnLst>
                                </p:cTn>
                              </p:par>
                              <p:par>
                                <p:cTn id="35" presetID="12" presetClass="entr" presetSubtype="4" fill="hold" grpId="0" nodeType="withEffect">
                                  <p:stCondLst>
                                    <p:cond delay="40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p:tgtEl>
                                          <p:spTgt spid="9"/>
                                        </p:tgtEl>
                                        <p:attrNameLst>
                                          <p:attrName>ppt_y</p:attrName>
                                        </p:attrNameLst>
                                      </p:cBhvr>
                                      <p:tavLst>
                                        <p:tav tm="0">
                                          <p:val>
                                            <p:strVal val="#ppt_y+#ppt_h*1.125000"/>
                                          </p:val>
                                        </p:tav>
                                        <p:tav tm="100000">
                                          <p:val>
                                            <p:strVal val="#ppt_y"/>
                                          </p:val>
                                        </p:tav>
                                      </p:tavLst>
                                    </p:anim>
                                    <p:animEffect transition="in" filter="wipe(up)">
                                      <p:cBhvr>
                                        <p:cTn id="38" dur="500"/>
                                        <p:tgtEl>
                                          <p:spTgt spid="9"/>
                                        </p:tgtEl>
                                      </p:cBhvr>
                                    </p:animEffect>
                                  </p:childTnLst>
                                </p:cTn>
                              </p:par>
                              <p:par>
                                <p:cTn id="39" presetID="12" presetClass="entr" presetSubtype="4" fill="hold" grpId="0" nodeType="withEffect">
                                  <p:stCondLst>
                                    <p:cond delay="600"/>
                                  </p:stCondLst>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500"/>
                                        <p:tgtEl>
                                          <p:spTgt spid="10"/>
                                        </p:tgtEl>
                                        <p:attrNameLst>
                                          <p:attrName>ppt_y</p:attrName>
                                        </p:attrNameLst>
                                      </p:cBhvr>
                                      <p:tavLst>
                                        <p:tav tm="0">
                                          <p:val>
                                            <p:strVal val="#ppt_y+#ppt_h*1.125000"/>
                                          </p:val>
                                        </p:tav>
                                        <p:tav tm="100000">
                                          <p:val>
                                            <p:strVal val="#ppt_y"/>
                                          </p:val>
                                        </p:tav>
                                      </p:tavLst>
                                    </p:anim>
                                    <p:animEffect transition="in" filter="wipe(up)">
                                      <p:cBhvr>
                                        <p:cTn id="4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2879813" y="366505"/>
            <a:ext cx="338437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dirty="0">
                <a:solidFill>
                  <a:srgbClr val="333333"/>
                </a:solidFill>
                <a:latin typeface="微软雅黑" panose="020B0503020204020204" pitchFamily="34" charset="-122"/>
                <a:ea typeface="微软雅黑" panose="020B0503020204020204" pitchFamily="34" charset="-122"/>
              </a:rPr>
              <a:t>点击添加标题文字内容</a:t>
            </a:r>
          </a:p>
        </p:txBody>
      </p:sp>
      <p:cxnSp>
        <p:nvCxnSpPr>
          <p:cNvPr id="88" name="直接连接符​​ 14"/>
          <p:cNvCxnSpPr/>
          <p:nvPr/>
        </p:nvCxnSpPr>
        <p:spPr>
          <a:xfrm>
            <a:off x="2441098" y="843558"/>
            <a:ext cx="426180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
        <p:nvSpPr>
          <p:cNvPr id="4" name="椭圆 3"/>
          <p:cNvSpPr/>
          <p:nvPr/>
        </p:nvSpPr>
        <p:spPr>
          <a:xfrm>
            <a:off x="2590627" y="1059583"/>
            <a:ext cx="3949472" cy="3949472"/>
          </a:xfrm>
          <a:prstGeom prst="ellipse">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prstClr val="white"/>
              </a:solidFill>
              <a:latin typeface="+mj-ea"/>
              <a:ea typeface="+mj-ea"/>
            </a:endParaRPr>
          </a:p>
        </p:txBody>
      </p:sp>
      <p:sp>
        <p:nvSpPr>
          <p:cNvPr id="5" name="椭圆 34"/>
          <p:cNvSpPr/>
          <p:nvPr/>
        </p:nvSpPr>
        <p:spPr>
          <a:xfrm rot="18900000">
            <a:off x="4760672" y="2596063"/>
            <a:ext cx="1471761" cy="189277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accent3"/>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white"/>
              </a:solidFill>
              <a:latin typeface="+mj-ea"/>
              <a:ea typeface="+mj-ea"/>
            </a:endParaRPr>
          </a:p>
        </p:txBody>
      </p:sp>
      <p:grpSp>
        <p:nvGrpSpPr>
          <p:cNvPr id="6" name="组合 5"/>
          <p:cNvGrpSpPr/>
          <p:nvPr/>
        </p:nvGrpSpPr>
        <p:grpSpPr>
          <a:xfrm rot="8100000">
            <a:off x="3049363" y="1282725"/>
            <a:ext cx="1807574" cy="2348461"/>
            <a:chOff x="4020870" y="2194485"/>
            <a:chExt cx="1102258" cy="1432090"/>
          </a:xfrm>
          <a:effectLst>
            <a:outerShdw blurRad="444500" dist="254000" dir="8100000" algn="tr" rotWithShape="0">
              <a:prstClr val="black">
                <a:alpha val="50000"/>
              </a:prstClr>
            </a:outerShdw>
          </a:effectLst>
        </p:grpSpPr>
        <p:sp>
          <p:nvSpPr>
            <p:cNvPr id="7"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black"/>
                </a:solidFill>
                <a:latin typeface="+mj-ea"/>
                <a:ea typeface="+mj-ea"/>
              </a:endParaRPr>
            </a:p>
          </p:txBody>
        </p:sp>
        <p:sp>
          <p:nvSpPr>
            <p:cNvPr id="8"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prstClr val="white"/>
                </a:solidFill>
                <a:latin typeface="+mj-ea"/>
                <a:ea typeface="+mj-ea"/>
              </a:endParaRPr>
            </a:p>
          </p:txBody>
        </p:sp>
      </p:grpSp>
      <p:grpSp>
        <p:nvGrpSpPr>
          <p:cNvPr id="9" name="组合 8"/>
          <p:cNvGrpSpPr/>
          <p:nvPr/>
        </p:nvGrpSpPr>
        <p:grpSpPr>
          <a:xfrm>
            <a:off x="2779188" y="1131591"/>
            <a:ext cx="928717" cy="928717"/>
            <a:chOff x="2779187" y="1131590"/>
            <a:chExt cx="928717" cy="928717"/>
          </a:xfrm>
        </p:grpSpPr>
        <p:sp>
          <p:nvSpPr>
            <p:cNvPr id="10" name="椭圆 9"/>
            <p:cNvSpPr/>
            <p:nvPr/>
          </p:nvSpPr>
          <p:spPr>
            <a:xfrm>
              <a:off x="2779187" y="1131590"/>
              <a:ext cx="928717" cy="928717"/>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prstClr val="white"/>
                </a:solidFill>
                <a:latin typeface="+mj-ea"/>
                <a:ea typeface="+mj-ea"/>
              </a:endParaRPr>
            </a:p>
          </p:txBody>
        </p:sp>
        <p:sp>
          <p:nvSpPr>
            <p:cNvPr id="11" name="TextBox 6"/>
            <p:cNvSpPr txBox="1"/>
            <p:nvPr/>
          </p:nvSpPr>
          <p:spPr>
            <a:xfrm>
              <a:off x="2799460" y="1347614"/>
              <a:ext cx="878001" cy="523220"/>
            </a:xfrm>
            <a:prstGeom prst="rect">
              <a:avLst/>
            </a:prstGeom>
            <a:noFill/>
          </p:spPr>
          <p:txBody>
            <a:bodyPr wrap="square" lIns="0" tIns="0" rIns="0" bIns="0" rtlCol="0">
              <a:spAutoFit/>
            </a:bodyPr>
            <a:lstStyle/>
            <a:p>
              <a:pPr algn="ctr"/>
              <a:r>
                <a:rPr lang="zh-CN" altLang="en-US" sz="1700" b="1" dirty="0">
                  <a:solidFill>
                    <a:prstClr val="white"/>
                  </a:solidFill>
                  <a:latin typeface="+mj-ea"/>
                  <a:ea typeface="+mj-ea"/>
                </a:rPr>
                <a:t>标题</a:t>
              </a:r>
              <a:endParaRPr lang="en-US" altLang="zh-CN" sz="1700" b="1" dirty="0">
                <a:solidFill>
                  <a:prstClr val="white"/>
                </a:solidFill>
                <a:latin typeface="+mj-ea"/>
                <a:ea typeface="+mj-ea"/>
              </a:endParaRPr>
            </a:p>
            <a:p>
              <a:pPr algn="ctr"/>
              <a:r>
                <a:rPr lang="zh-CN" altLang="en-US" sz="1700" b="1" dirty="0">
                  <a:solidFill>
                    <a:prstClr val="white"/>
                  </a:solidFill>
                  <a:latin typeface="+mj-ea"/>
                  <a:ea typeface="+mj-ea"/>
                </a:rPr>
                <a:t>内容</a:t>
              </a:r>
            </a:p>
          </p:txBody>
        </p:sp>
      </p:grpSp>
      <p:grpSp>
        <p:nvGrpSpPr>
          <p:cNvPr id="12" name="组合 11"/>
          <p:cNvGrpSpPr/>
          <p:nvPr/>
        </p:nvGrpSpPr>
        <p:grpSpPr>
          <a:xfrm>
            <a:off x="5724121" y="3698016"/>
            <a:ext cx="899617" cy="889958"/>
            <a:chOff x="5736633" y="2828278"/>
            <a:chExt cx="938798" cy="928717"/>
          </a:xfrm>
        </p:grpSpPr>
        <p:sp>
          <p:nvSpPr>
            <p:cNvPr id="13" name="椭圆 12"/>
            <p:cNvSpPr/>
            <p:nvPr/>
          </p:nvSpPr>
          <p:spPr>
            <a:xfrm>
              <a:off x="5736633" y="2828278"/>
              <a:ext cx="928717" cy="928717"/>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prstClr val="white"/>
                </a:solidFill>
                <a:latin typeface="+mj-ea"/>
                <a:ea typeface="+mj-ea"/>
              </a:endParaRPr>
            </a:p>
          </p:txBody>
        </p:sp>
        <p:sp>
          <p:nvSpPr>
            <p:cNvPr id="14" name="TextBox 8"/>
            <p:cNvSpPr txBox="1"/>
            <p:nvPr/>
          </p:nvSpPr>
          <p:spPr>
            <a:xfrm>
              <a:off x="5797430" y="3036559"/>
              <a:ext cx="878001" cy="546007"/>
            </a:xfrm>
            <a:prstGeom prst="rect">
              <a:avLst/>
            </a:prstGeom>
            <a:noFill/>
          </p:spPr>
          <p:txBody>
            <a:bodyPr wrap="square" lIns="0" tIns="0" rIns="0" bIns="0" rtlCol="0">
              <a:spAutoFit/>
            </a:bodyPr>
            <a:lstStyle/>
            <a:p>
              <a:pPr algn="ctr"/>
              <a:r>
                <a:rPr lang="zh-CN" altLang="en-US" sz="1700" b="1" dirty="0">
                  <a:solidFill>
                    <a:prstClr val="white"/>
                  </a:solidFill>
                  <a:latin typeface="+mj-ea"/>
                  <a:ea typeface="+mj-ea"/>
                </a:rPr>
                <a:t>标题</a:t>
              </a:r>
              <a:endParaRPr lang="en-US" altLang="zh-CN" sz="1700" b="1" dirty="0">
                <a:solidFill>
                  <a:prstClr val="white"/>
                </a:solidFill>
                <a:latin typeface="+mj-ea"/>
                <a:ea typeface="+mj-ea"/>
              </a:endParaRPr>
            </a:p>
            <a:p>
              <a:pPr algn="ctr"/>
              <a:r>
                <a:rPr lang="zh-CN" altLang="en-US" sz="1700" b="1" dirty="0">
                  <a:solidFill>
                    <a:prstClr val="white"/>
                  </a:solidFill>
                  <a:latin typeface="+mj-ea"/>
                  <a:ea typeface="+mj-ea"/>
                </a:rPr>
                <a:t>内容</a:t>
              </a:r>
            </a:p>
          </p:txBody>
        </p:sp>
      </p:grpSp>
      <p:sp>
        <p:nvSpPr>
          <p:cNvPr id="15" name="TextBox 9"/>
          <p:cNvSpPr txBox="1"/>
          <p:nvPr/>
        </p:nvSpPr>
        <p:spPr>
          <a:xfrm>
            <a:off x="911922" y="1947134"/>
            <a:ext cx="1440160" cy="1269578"/>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100" dirty="0">
                <a:solidFill>
                  <a:prstClr val="black"/>
                </a:solidFill>
                <a:latin typeface="+mj-ea"/>
                <a:ea typeface="+mj-ea"/>
              </a:rPr>
              <a:t>点击输入简要文字内容，文字内容需概括精炼，不用多余的文字修饰，言简意赅的说明分项内容。</a:t>
            </a:r>
            <a:endParaRPr lang="en-US" altLang="zh-CN" sz="1100" dirty="0">
              <a:solidFill>
                <a:prstClr val="black"/>
              </a:solidFill>
              <a:latin typeface="+mj-ea"/>
              <a:ea typeface="+mj-ea"/>
            </a:endParaRPr>
          </a:p>
        </p:txBody>
      </p:sp>
      <p:sp>
        <p:nvSpPr>
          <p:cNvPr id="16" name="TextBox 10"/>
          <p:cNvSpPr txBox="1"/>
          <p:nvPr/>
        </p:nvSpPr>
        <p:spPr>
          <a:xfrm>
            <a:off x="6888586" y="2861889"/>
            <a:ext cx="1429544" cy="761747"/>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100" dirty="0">
                <a:solidFill>
                  <a:prstClr val="black"/>
                </a:solidFill>
                <a:latin typeface="+mj-ea"/>
                <a:ea typeface="+mj-ea"/>
              </a:rPr>
              <a:t>点击输入简要文字内容，文字内容需概括精炼，不用多余的文字修饰。</a:t>
            </a:r>
            <a:endParaRPr lang="en-US" altLang="zh-CN" sz="1100" dirty="0">
              <a:solidFill>
                <a:prstClr val="black"/>
              </a:solidFill>
              <a:latin typeface="+mj-ea"/>
              <a:ea typeface="+mj-ea"/>
            </a:endParaRPr>
          </a:p>
        </p:txBody>
      </p:sp>
      <p:sp>
        <p:nvSpPr>
          <p:cNvPr id="17" name="TextBox 11"/>
          <p:cNvSpPr txBox="1"/>
          <p:nvPr/>
        </p:nvSpPr>
        <p:spPr>
          <a:xfrm>
            <a:off x="3338549" y="2139702"/>
            <a:ext cx="958917" cy="400110"/>
          </a:xfrm>
          <a:prstGeom prst="rect">
            <a:avLst/>
          </a:prstGeom>
          <a:noFill/>
        </p:spPr>
        <p:txBody>
          <a:bodyPr wrap="none">
            <a:spAutoFit/>
          </a:bodyPr>
          <a:lstStyle/>
          <a:p>
            <a:pPr algn="ctr">
              <a:defRPr/>
            </a:pPr>
            <a:r>
              <a:rPr lang="zh-CN" altLang="en-US" sz="2000" b="1" dirty="0">
                <a:solidFill>
                  <a:schemeClr val="accent1"/>
                </a:solidFill>
                <a:latin typeface="+mj-ea"/>
                <a:ea typeface="+mj-ea"/>
              </a:rPr>
              <a:t>已完成</a:t>
            </a:r>
          </a:p>
        </p:txBody>
      </p:sp>
      <p:sp>
        <p:nvSpPr>
          <p:cNvPr id="18" name="TextBox 13"/>
          <p:cNvSpPr txBox="1"/>
          <p:nvPr/>
        </p:nvSpPr>
        <p:spPr>
          <a:xfrm>
            <a:off x="5274825" y="3507854"/>
            <a:ext cx="805029" cy="338554"/>
          </a:xfrm>
          <a:prstGeom prst="rect">
            <a:avLst/>
          </a:prstGeom>
          <a:noFill/>
        </p:spPr>
        <p:txBody>
          <a:bodyPr wrap="none">
            <a:spAutoFit/>
          </a:bodyPr>
          <a:lstStyle/>
          <a:p>
            <a:pPr algn="ctr">
              <a:defRPr/>
            </a:pPr>
            <a:r>
              <a:rPr lang="zh-CN" altLang="en-US" sz="1600" b="1" dirty="0">
                <a:solidFill>
                  <a:srgbClr val="FCFCFC"/>
                </a:solidFill>
                <a:latin typeface="+mj-ea"/>
                <a:ea typeface="+mj-ea"/>
              </a:rPr>
              <a:t>未完成</a:t>
            </a:r>
          </a:p>
        </p:txBody>
      </p:sp>
    </p:spTree>
    <p:extLst>
      <p:ext uri="{BB962C8B-B14F-4D97-AF65-F5344CB8AC3E}">
        <p14:creationId xmlns:p14="http://schemas.microsoft.com/office/powerpoint/2010/main" val="3530820232"/>
      </p:ext>
    </p:extLst>
  </p:cSld>
  <p:clrMapOvr>
    <a:masterClrMapping/>
  </p:clrMapOvr>
  <mc:AlternateContent xmlns:mc="http://schemas.openxmlformats.org/markup-compatibility/2006" xmlns:p14="http://schemas.microsoft.com/office/powerpoint/2010/main">
    <mc:Choice Requires="p14">
      <p:transition p14:dur="10" advClick="0" advTm="5000">
        <p:random/>
      </p:transition>
    </mc:Choice>
    <mc:Fallback xmlns="">
      <p:transition advClick="0" advTm="500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44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44000">
                                          <p:cBhvr additive="base">
                                            <p:cTn id="7" dur="500" fill="hold"/>
                                            <p:tgtEl>
                                              <p:spTgt spid="5"/>
                                            </p:tgtEl>
                                            <p:attrNameLst>
                                              <p:attrName>ppt_x</p:attrName>
                                            </p:attrNameLst>
                                          </p:cBhvr>
                                          <p:tavLst>
                                            <p:tav tm="0">
                                              <p:val>
                                                <p:strVal val="0-#ppt_w/2"/>
                                              </p:val>
                                            </p:tav>
                                            <p:tav tm="100000">
                                              <p:val>
                                                <p:strVal val="#ppt_x"/>
                                              </p:val>
                                            </p:tav>
                                          </p:tavLst>
                                        </p:anim>
                                        <p:anim calcmode="lin" valueType="num" p14:bounceEnd="44000">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14:presetBounceEnd="44000">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14:bounceEnd="44000">
                                          <p:cBhvr additive="base">
                                            <p:cTn id="12" dur="500" fill="hold"/>
                                            <p:tgtEl>
                                              <p:spTgt spid="6"/>
                                            </p:tgtEl>
                                            <p:attrNameLst>
                                              <p:attrName>ppt_x</p:attrName>
                                            </p:attrNameLst>
                                          </p:cBhvr>
                                          <p:tavLst>
                                            <p:tav tm="0">
                                              <p:val>
                                                <p:strVal val="1+#ppt_w/2"/>
                                              </p:val>
                                            </p:tav>
                                            <p:tav tm="100000">
                                              <p:val>
                                                <p:strVal val="#ppt_x"/>
                                              </p:val>
                                            </p:tav>
                                          </p:tavLst>
                                        </p:anim>
                                        <p:anim calcmode="lin" valueType="num" p14:bounceEnd="44000">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1" presetClass="entr" presetSubtype="1"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heel(1)">
                                          <p:cBhvr>
                                            <p:cTn id="17" dur="1000"/>
                                            <p:tgtEl>
                                              <p:spTgt spid="4"/>
                                            </p:tgtEl>
                                          </p:cBhvr>
                                        </p:animEffect>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par>
                                    <p:cTn id="24" presetID="53" presetClass="entr" presetSubtype="16" fill="hold" nodeType="with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p:cTn id="26" dur="500" fill="hold"/>
                                            <p:tgtEl>
                                              <p:spTgt spid="12"/>
                                            </p:tgtEl>
                                            <p:attrNameLst>
                                              <p:attrName>ppt_w</p:attrName>
                                            </p:attrNameLst>
                                          </p:cBhvr>
                                          <p:tavLst>
                                            <p:tav tm="0">
                                              <p:val>
                                                <p:fltVal val="0"/>
                                              </p:val>
                                            </p:tav>
                                            <p:tav tm="100000">
                                              <p:val>
                                                <p:strVal val="#ppt_w"/>
                                              </p:val>
                                            </p:tav>
                                          </p:tavLst>
                                        </p:anim>
                                        <p:anim calcmode="lin" valueType="num">
                                          <p:cBhvr>
                                            <p:cTn id="27" dur="500" fill="hold"/>
                                            <p:tgtEl>
                                              <p:spTgt spid="12"/>
                                            </p:tgtEl>
                                            <p:attrNameLst>
                                              <p:attrName>ppt_h</p:attrName>
                                            </p:attrNameLst>
                                          </p:cBhvr>
                                          <p:tavLst>
                                            <p:tav tm="0">
                                              <p:val>
                                                <p:fltVal val="0"/>
                                              </p:val>
                                            </p:tav>
                                            <p:tav tm="100000">
                                              <p:val>
                                                <p:strVal val="#ppt_h"/>
                                              </p:val>
                                            </p:tav>
                                          </p:tavLst>
                                        </p:anim>
                                        <p:animEffect transition="in" filter="fade">
                                          <p:cBhvr>
                                            <p:cTn id="28" dur="500"/>
                                            <p:tgtEl>
                                              <p:spTgt spid="12"/>
                                            </p:tgtEl>
                                          </p:cBhvr>
                                        </p:animEffect>
                                      </p:childTnLst>
                                    </p:cTn>
                                  </p:par>
                                </p:childTnLst>
                              </p:cTn>
                            </p:par>
                            <p:par>
                              <p:cTn id="29" fill="hold">
                                <p:stCondLst>
                                  <p:cond delay="2500"/>
                                </p:stCondLst>
                                <p:childTnLst>
                                  <p:par>
                                    <p:cTn id="30" presetID="53" presetClass="entr" presetSubtype="16" fill="hold" grpId="0" nodeType="after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p:cTn id="32" dur="500" fill="hold"/>
                                            <p:tgtEl>
                                              <p:spTgt spid="17"/>
                                            </p:tgtEl>
                                            <p:attrNameLst>
                                              <p:attrName>ppt_w</p:attrName>
                                            </p:attrNameLst>
                                          </p:cBhvr>
                                          <p:tavLst>
                                            <p:tav tm="0">
                                              <p:val>
                                                <p:fltVal val="0"/>
                                              </p:val>
                                            </p:tav>
                                            <p:tav tm="100000">
                                              <p:val>
                                                <p:strVal val="#ppt_w"/>
                                              </p:val>
                                            </p:tav>
                                          </p:tavLst>
                                        </p:anim>
                                        <p:anim calcmode="lin" valueType="num">
                                          <p:cBhvr>
                                            <p:cTn id="33" dur="500" fill="hold"/>
                                            <p:tgtEl>
                                              <p:spTgt spid="17"/>
                                            </p:tgtEl>
                                            <p:attrNameLst>
                                              <p:attrName>ppt_h</p:attrName>
                                            </p:attrNameLst>
                                          </p:cBhvr>
                                          <p:tavLst>
                                            <p:tav tm="0">
                                              <p:val>
                                                <p:fltVal val="0"/>
                                              </p:val>
                                            </p:tav>
                                            <p:tav tm="100000">
                                              <p:val>
                                                <p:strVal val="#ppt_h"/>
                                              </p:val>
                                            </p:tav>
                                          </p:tavLst>
                                        </p:anim>
                                        <p:animEffect transition="in" filter="fade">
                                          <p:cBhvr>
                                            <p:cTn id="34" dur="500"/>
                                            <p:tgtEl>
                                              <p:spTgt spid="17"/>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18"/>
                                            </p:tgtEl>
                                            <p:attrNameLst>
                                              <p:attrName>style.visibility</p:attrName>
                                            </p:attrNameLst>
                                          </p:cBhvr>
                                          <p:to>
                                            <p:strVal val="visible"/>
                                          </p:to>
                                        </p:set>
                                        <p:anim calcmode="lin" valueType="num">
                                          <p:cBhvr>
                                            <p:cTn id="38" dur="500" fill="hold"/>
                                            <p:tgtEl>
                                              <p:spTgt spid="18"/>
                                            </p:tgtEl>
                                            <p:attrNameLst>
                                              <p:attrName>ppt_w</p:attrName>
                                            </p:attrNameLst>
                                          </p:cBhvr>
                                          <p:tavLst>
                                            <p:tav tm="0">
                                              <p:val>
                                                <p:fltVal val="0"/>
                                              </p:val>
                                            </p:tav>
                                            <p:tav tm="100000">
                                              <p:val>
                                                <p:strVal val="#ppt_w"/>
                                              </p:val>
                                            </p:tav>
                                          </p:tavLst>
                                        </p:anim>
                                        <p:anim calcmode="lin" valueType="num">
                                          <p:cBhvr>
                                            <p:cTn id="39" dur="500" fill="hold"/>
                                            <p:tgtEl>
                                              <p:spTgt spid="18"/>
                                            </p:tgtEl>
                                            <p:attrNameLst>
                                              <p:attrName>ppt_h</p:attrName>
                                            </p:attrNameLst>
                                          </p:cBhvr>
                                          <p:tavLst>
                                            <p:tav tm="0">
                                              <p:val>
                                                <p:fltVal val="0"/>
                                              </p:val>
                                            </p:tav>
                                            <p:tav tm="100000">
                                              <p:val>
                                                <p:strVal val="#ppt_h"/>
                                              </p:val>
                                            </p:tav>
                                          </p:tavLst>
                                        </p:anim>
                                        <p:animEffect transition="in" filter="fade">
                                          <p:cBhvr>
                                            <p:cTn id="40" dur="500"/>
                                            <p:tgtEl>
                                              <p:spTgt spid="18"/>
                                            </p:tgtEl>
                                          </p:cBhvr>
                                        </p:animEffect>
                                      </p:childTnLst>
                                    </p:cTn>
                                  </p:par>
                                </p:childTnLst>
                              </p:cTn>
                            </p:par>
                            <p:par>
                              <p:cTn id="41" fill="hold">
                                <p:stCondLst>
                                  <p:cond delay="3500"/>
                                </p:stCondLst>
                                <p:childTnLst>
                                  <p:par>
                                    <p:cTn id="42" presetID="22" presetClass="entr" presetSubtype="1" fill="hold" grpId="0" nodeType="after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wipe(up)">
                                          <p:cBhvr>
                                            <p:cTn id="44" dur="500"/>
                                            <p:tgtEl>
                                              <p:spTgt spid="15"/>
                                            </p:tgtEl>
                                          </p:cBhvr>
                                        </p:animEffect>
                                      </p:childTnLst>
                                    </p:cTn>
                                  </p:par>
                                </p:childTnLst>
                              </p:cTn>
                            </p:par>
                            <p:par>
                              <p:cTn id="45" fill="hold">
                                <p:stCondLst>
                                  <p:cond delay="4000"/>
                                </p:stCondLst>
                                <p:childTnLst>
                                  <p:par>
                                    <p:cTn id="46" presetID="22" presetClass="entr" presetSubtype="1" fill="hold" grpId="0" nodeType="after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wipe(up)">
                                          <p:cBhvr>
                                            <p:cTn id="4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15" grpId="0"/>
          <p:bldP spid="16" grpId="0"/>
          <p:bldP spid="17" grpId="0"/>
          <p:bldP spid="1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1+#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1" presetClass="entr" presetSubtype="1"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heel(1)">
                                          <p:cBhvr>
                                            <p:cTn id="17" dur="1000"/>
                                            <p:tgtEl>
                                              <p:spTgt spid="4"/>
                                            </p:tgtEl>
                                          </p:cBhvr>
                                        </p:animEffect>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par>
                                    <p:cTn id="24" presetID="53" presetClass="entr" presetSubtype="16" fill="hold" nodeType="with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p:cTn id="26" dur="500" fill="hold"/>
                                            <p:tgtEl>
                                              <p:spTgt spid="12"/>
                                            </p:tgtEl>
                                            <p:attrNameLst>
                                              <p:attrName>ppt_w</p:attrName>
                                            </p:attrNameLst>
                                          </p:cBhvr>
                                          <p:tavLst>
                                            <p:tav tm="0">
                                              <p:val>
                                                <p:fltVal val="0"/>
                                              </p:val>
                                            </p:tav>
                                            <p:tav tm="100000">
                                              <p:val>
                                                <p:strVal val="#ppt_w"/>
                                              </p:val>
                                            </p:tav>
                                          </p:tavLst>
                                        </p:anim>
                                        <p:anim calcmode="lin" valueType="num">
                                          <p:cBhvr>
                                            <p:cTn id="27" dur="500" fill="hold"/>
                                            <p:tgtEl>
                                              <p:spTgt spid="12"/>
                                            </p:tgtEl>
                                            <p:attrNameLst>
                                              <p:attrName>ppt_h</p:attrName>
                                            </p:attrNameLst>
                                          </p:cBhvr>
                                          <p:tavLst>
                                            <p:tav tm="0">
                                              <p:val>
                                                <p:fltVal val="0"/>
                                              </p:val>
                                            </p:tav>
                                            <p:tav tm="100000">
                                              <p:val>
                                                <p:strVal val="#ppt_h"/>
                                              </p:val>
                                            </p:tav>
                                          </p:tavLst>
                                        </p:anim>
                                        <p:animEffect transition="in" filter="fade">
                                          <p:cBhvr>
                                            <p:cTn id="28" dur="500"/>
                                            <p:tgtEl>
                                              <p:spTgt spid="12"/>
                                            </p:tgtEl>
                                          </p:cBhvr>
                                        </p:animEffect>
                                      </p:childTnLst>
                                    </p:cTn>
                                  </p:par>
                                </p:childTnLst>
                              </p:cTn>
                            </p:par>
                            <p:par>
                              <p:cTn id="29" fill="hold">
                                <p:stCondLst>
                                  <p:cond delay="2500"/>
                                </p:stCondLst>
                                <p:childTnLst>
                                  <p:par>
                                    <p:cTn id="30" presetID="53" presetClass="entr" presetSubtype="16" fill="hold" grpId="0" nodeType="after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p:cTn id="32" dur="500" fill="hold"/>
                                            <p:tgtEl>
                                              <p:spTgt spid="17"/>
                                            </p:tgtEl>
                                            <p:attrNameLst>
                                              <p:attrName>ppt_w</p:attrName>
                                            </p:attrNameLst>
                                          </p:cBhvr>
                                          <p:tavLst>
                                            <p:tav tm="0">
                                              <p:val>
                                                <p:fltVal val="0"/>
                                              </p:val>
                                            </p:tav>
                                            <p:tav tm="100000">
                                              <p:val>
                                                <p:strVal val="#ppt_w"/>
                                              </p:val>
                                            </p:tav>
                                          </p:tavLst>
                                        </p:anim>
                                        <p:anim calcmode="lin" valueType="num">
                                          <p:cBhvr>
                                            <p:cTn id="33" dur="500" fill="hold"/>
                                            <p:tgtEl>
                                              <p:spTgt spid="17"/>
                                            </p:tgtEl>
                                            <p:attrNameLst>
                                              <p:attrName>ppt_h</p:attrName>
                                            </p:attrNameLst>
                                          </p:cBhvr>
                                          <p:tavLst>
                                            <p:tav tm="0">
                                              <p:val>
                                                <p:fltVal val="0"/>
                                              </p:val>
                                            </p:tav>
                                            <p:tav tm="100000">
                                              <p:val>
                                                <p:strVal val="#ppt_h"/>
                                              </p:val>
                                            </p:tav>
                                          </p:tavLst>
                                        </p:anim>
                                        <p:animEffect transition="in" filter="fade">
                                          <p:cBhvr>
                                            <p:cTn id="34" dur="500"/>
                                            <p:tgtEl>
                                              <p:spTgt spid="17"/>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18"/>
                                            </p:tgtEl>
                                            <p:attrNameLst>
                                              <p:attrName>style.visibility</p:attrName>
                                            </p:attrNameLst>
                                          </p:cBhvr>
                                          <p:to>
                                            <p:strVal val="visible"/>
                                          </p:to>
                                        </p:set>
                                        <p:anim calcmode="lin" valueType="num">
                                          <p:cBhvr>
                                            <p:cTn id="38" dur="500" fill="hold"/>
                                            <p:tgtEl>
                                              <p:spTgt spid="18"/>
                                            </p:tgtEl>
                                            <p:attrNameLst>
                                              <p:attrName>ppt_w</p:attrName>
                                            </p:attrNameLst>
                                          </p:cBhvr>
                                          <p:tavLst>
                                            <p:tav tm="0">
                                              <p:val>
                                                <p:fltVal val="0"/>
                                              </p:val>
                                            </p:tav>
                                            <p:tav tm="100000">
                                              <p:val>
                                                <p:strVal val="#ppt_w"/>
                                              </p:val>
                                            </p:tav>
                                          </p:tavLst>
                                        </p:anim>
                                        <p:anim calcmode="lin" valueType="num">
                                          <p:cBhvr>
                                            <p:cTn id="39" dur="500" fill="hold"/>
                                            <p:tgtEl>
                                              <p:spTgt spid="18"/>
                                            </p:tgtEl>
                                            <p:attrNameLst>
                                              <p:attrName>ppt_h</p:attrName>
                                            </p:attrNameLst>
                                          </p:cBhvr>
                                          <p:tavLst>
                                            <p:tav tm="0">
                                              <p:val>
                                                <p:fltVal val="0"/>
                                              </p:val>
                                            </p:tav>
                                            <p:tav tm="100000">
                                              <p:val>
                                                <p:strVal val="#ppt_h"/>
                                              </p:val>
                                            </p:tav>
                                          </p:tavLst>
                                        </p:anim>
                                        <p:animEffect transition="in" filter="fade">
                                          <p:cBhvr>
                                            <p:cTn id="40" dur="500"/>
                                            <p:tgtEl>
                                              <p:spTgt spid="18"/>
                                            </p:tgtEl>
                                          </p:cBhvr>
                                        </p:animEffect>
                                      </p:childTnLst>
                                    </p:cTn>
                                  </p:par>
                                </p:childTnLst>
                              </p:cTn>
                            </p:par>
                            <p:par>
                              <p:cTn id="41" fill="hold">
                                <p:stCondLst>
                                  <p:cond delay="3500"/>
                                </p:stCondLst>
                                <p:childTnLst>
                                  <p:par>
                                    <p:cTn id="42" presetID="22" presetClass="entr" presetSubtype="1" fill="hold" grpId="0" nodeType="after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wipe(up)">
                                          <p:cBhvr>
                                            <p:cTn id="44" dur="500"/>
                                            <p:tgtEl>
                                              <p:spTgt spid="15"/>
                                            </p:tgtEl>
                                          </p:cBhvr>
                                        </p:animEffect>
                                      </p:childTnLst>
                                    </p:cTn>
                                  </p:par>
                                </p:childTnLst>
                              </p:cTn>
                            </p:par>
                            <p:par>
                              <p:cTn id="45" fill="hold">
                                <p:stCondLst>
                                  <p:cond delay="4000"/>
                                </p:stCondLst>
                                <p:childTnLst>
                                  <p:par>
                                    <p:cTn id="46" presetID="22" presetClass="entr" presetSubtype="1" fill="hold" grpId="0" nodeType="after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wipe(up)">
                                          <p:cBhvr>
                                            <p:cTn id="4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15" grpId="0"/>
          <p:bldP spid="16" grpId="0"/>
          <p:bldP spid="17" grpId="0"/>
          <p:bldP spid="18"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六边形 1"/>
          <p:cNvSpPr/>
          <p:nvPr/>
        </p:nvSpPr>
        <p:spPr>
          <a:xfrm rot="5400000">
            <a:off x="5553076" y="4426149"/>
            <a:ext cx="659606" cy="567929"/>
          </a:xfrm>
          <a:prstGeom prst="hexagon">
            <a:avLst/>
          </a:prstGeom>
          <a:solidFill>
            <a:srgbClr val="26AADC"/>
          </a:solidFill>
          <a:ln>
            <a:noFill/>
          </a:ln>
          <a:effectLst>
            <a:outerShdw blurRad="469900" dist="139700" dir="9600000" sx="101000" sy="101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32" eaLnBrk="1" fontAlgn="auto" hangingPunct="1">
              <a:spcBef>
                <a:spcPts val="0"/>
              </a:spcBef>
              <a:spcAft>
                <a:spcPts val="0"/>
              </a:spcAft>
              <a:defRPr/>
            </a:pPr>
            <a:endParaRPr lang="zh-CN" altLang="en-US" sz="1069"/>
          </a:p>
        </p:txBody>
      </p:sp>
      <p:grpSp>
        <p:nvGrpSpPr>
          <p:cNvPr id="3" name="组合 2"/>
          <p:cNvGrpSpPr/>
          <p:nvPr/>
        </p:nvGrpSpPr>
        <p:grpSpPr>
          <a:xfrm>
            <a:off x="-139015" y="4539763"/>
            <a:ext cx="1470421" cy="1705688"/>
            <a:chOff x="9983638" y="3961026"/>
            <a:chExt cx="3439003" cy="3989244"/>
          </a:xfrm>
          <a:effectLst>
            <a:outerShdw blurRad="419100" dist="38100" dir="18540000" sx="102000" sy="102000" algn="r" rotWithShape="0">
              <a:prstClr val="black">
                <a:alpha val="40000"/>
              </a:prstClr>
            </a:outerShdw>
          </a:effectLst>
        </p:grpSpPr>
        <p:sp>
          <p:nvSpPr>
            <p:cNvPr id="4" name="六边形 3"/>
            <p:cNvSpPr/>
            <p:nvPr/>
          </p:nvSpPr>
          <p:spPr>
            <a:xfrm rot="5400000">
              <a:off x="9708518" y="4236146"/>
              <a:ext cx="3989244" cy="3439003"/>
            </a:xfrm>
            <a:prstGeom prst="hexagon">
              <a:avLst/>
            </a:prstGeom>
            <a:solidFill>
              <a:srgbClr val="26AAD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32" eaLnBrk="1" fontAlgn="auto" hangingPunct="1">
                <a:spcBef>
                  <a:spcPts val="0"/>
                </a:spcBef>
                <a:spcAft>
                  <a:spcPts val="0"/>
                </a:spcAft>
                <a:defRPr/>
              </a:pPr>
              <a:endParaRPr lang="zh-CN" altLang="en-US" sz="1069"/>
            </a:p>
          </p:txBody>
        </p:sp>
        <p:sp>
          <p:nvSpPr>
            <p:cNvPr id="5" name="六边形 4"/>
            <p:cNvSpPr/>
            <p:nvPr/>
          </p:nvSpPr>
          <p:spPr>
            <a:xfrm rot="5400000">
              <a:off x="10000475" y="4487832"/>
              <a:ext cx="3405331" cy="2935630"/>
            </a:xfrm>
            <a:prstGeom prst="hexagon">
              <a:avLst/>
            </a:prstGeom>
            <a:solidFill>
              <a:srgbClr val="F1F1F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32" eaLnBrk="1" fontAlgn="auto" hangingPunct="1">
                <a:spcBef>
                  <a:spcPts val="0"/>
                </a:spcBef>
                <a:spcAft>
                  <a:spcPts val="0"/>
                </a:spcAft>
                <a:defRPr/>
              </a:pPr>
              <a:endParaRPr lang="zh-CN" altLang="en-US" sz="1069"/>
            </a:p>
          </p:txBody>
        </p:sp>
      </p:grpSp>
      <p:sp>
        <p:nvSpPr>
          <p:cNvPr id="6" name="六边形 5"/>
          <p:cNvSpPr/>
          <p:nvPr/>
        </p:nvSpPr>
        <p:spPr>
          <a:xfrm rot="5400000">
            <a:off x="2163863" y="4926614"/>
            <a:ext cx="757238" cy="653653"/>
          </a:xfrm>
          <a:prstGeom prst="hexagon">
            <a:avLst/>
          </a:prstGeom>
          <a:solidFill>
            <a:srgbClr val="26AADC"/>
          </a:solidFill>
          <a:ln>
            <a:noFill/>
          </a:ln>
          <a:effectLst>
            <a:outerShdw blurRad="469900" dist="50800" dir="8880000" sx="84000" sy="84000" algn="tr" rotWithShape="0">
              <a:prstClr val="black">
                <a:alpha val="52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32" eaLnBrk="1" fontAlgn="auto" hangingPunct="1">
              <a:spcBef>
                <a:spcPts val="0"/>
              </a:spcBef>
              <a:spcAft>
                <a:spcPts val="0"/>
              </a:spcAft>
              <a:defRPr/>
            </a:pPr>
            <a:endParaRPr lang="zh-CN" altLang="en-US" sz="1069"/>
          </a:p>
        </p:txBody>
      </p:sp>
      <p:grpSp>
        <p:nvGrpSpPr>
          <p:cNvPr id="7" name="组合 6"/>
          <p:cNvGrpSpPr/>
          <p:nvPr/>
        </p:nvGrpSpPr>
        <p:grpSpPr>
          <a:xfrm>
            <a:off x="7939726" y="3857334"/>
            <a:ext cx="1470420" cy="1705688"/>
            <a:chOff x="9983639" y="3961027"/>
            <a:chExt cx="3439004" cy="3989244"/>
          </a:xfrm>
          <a:effectLst>
            <a:outerShdw blurRad="419100" dist="38100" dir="18540000" sx="102000" sy="102000" algn="r" rotWithShape="0">
              <a:prstClr val="black">
                <a:alpha val="40000"/>
              </a:prstClr>
            </a:outerShdw>
          </a:effectLst>
        </p:grpSpPr>
        <p:sp>
          <p:nvSpPr>
            <p:cNvPr id="8" name="六边形 7"/>
            <p:cNvSpPr/>
            <p:nvPr/>
          </p:nvSpPr>
          <p:spPr>
            <a:xfrm rot="5400000">
              <a:off x="9708519" y="4236147"/>
              <a:ext cx="3989244" cy="3439004"/>
            </a:xfrm>
            <a:prstGeom prst="hexagon">
              <a:avLst/>
            </a:prstGeom>
            <a:solidFill>
              <a:srgbClr val="26AAD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32" eaLnBrk="1" fontAlgn="auto" hangingPunct="1">
                <a:spcBef>
                  <a:spcPts val="0"/>
                </a:spcBef>
                <a:spcAft>
                  <a:spcPts val="0"/>
                </a:spcAft>
                <a:defRPr/>
              </a:pPr>
              <a:endParaRPr lang="zh-CN" altLang="en-US" sz="1069"/>
            </a:p>
          </p:txBody>
        </p:sp>
        <p:sp>
          <p:nvSpPr>
            <p:cNvPr id="9" name="六边形 8"/>
            <p:cNvSpPr/>
            <p:nvPr/>
          </p:nvSpPr>
          <p:spPr>
            <a:xfrm rot="5400000">
              <a:off x="10000475" y="4487832"/>
              <a:ext cx="3405331" cy="2935630"/>
            </a:xfrm>
            <a:prstGeom prst="hexagon">
              <a:avLst/>
            </a:prstGeom>
            <a:solidFill>
              <a:srgbClr val="F1F1F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32" eaLnBrk="1" fontAlgn="auto" hangingPunct="1">
                <a:spcBef>
                  <a:spcPts val="0"/>
                </a:spcBef>
                <a:spcAft>
                  <a:spcPts val="0"/>
                </a:spcAft>
                <a:defRPr/>
              </a:pPr>
              <a:endParaRPr lang="zh-CN" altLang="en-US" sz="1069"/>
            </a:p>
          </p:txBody>
        </p:sp>
      </p:grpSp>
      <p:grpSp>
        <p:nvGrpSpPr>
          <p:cNvPr id="10" name="组合 9"/>
          <p:cNvGrpSpPr/>
          <p:nvPr/>
        </p:nvGrpSpPr>
        <p:grpSpPr>
          <a:xfrm>
            <a:off x="1213750" y="3636970"/>
            <a:ext cx="768113" cy="891011"/>
            <a:chOff x="9983636" y="3961026"/>
            <a:chExt cx="3439002" cy="3989243"/>
          </a:xfrm>
          <a:effectLst>
            <a:outerShdw blurRad="304800" dist="88900" dir="15960000" sx="106000" sy="106000" algn="tr" rotWithShape="0">
              <a:srgbClr val="093181">
                <a:alpha val="41000"/>
              </a:srgbClr>
            </a:outerShdw>
          </a:effectLst>
        </p:grpSpPr>
        <p:sp>
          <p:nvSpPr>
            <p:cNvPr id="11" name="六边形 10"/>
            <p:cNvSpPr/>
            <p:nvPr/>
          </p:nvSpPr>
          <p:spPr>
            <a:xfrm rot="5400000">
              <a:off x="9708515" y="4236147"/>
              <a:ext cx="3989243" cy="3439002"/>
            </a:xfrm>
            <a:prstGeom prst="hexagon">
              <a:avLst/>
            </a:prstGeom>
            <a:solidFill>
              <a:srgbClr val="26AAD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32" eaLnBrk="1" fontAlgn="auto" hangingPunct="1">
                <a:spcBef>
                  <a:spcPts val="0"/>
                </a:spcBef>
                <a:spcAft>
                  <a:spcPts val="0"/>
                </a:spcAft>
                <a:defRPr/>
              </a:pPr>
              <a:endParaRPr lang="zh-CN" altLang="en-US" sz="1069"/>
            </a:p>
          </p:txBody>
        </p:sp>
        <p:sp>
          <p:nvSpPr>
            <p:cNvPr id="12" name="六边形 11"/>
            <p:cNvSpPr/>
            <p:nvPr/>
          </p:nvSpPr>
          <p:spPr>
            <a:xfrm rot="5400000">
              <a:off x="10000475" y="4487832"/>
              <a:ext cx="3405331" cy="2935630"/>
            </a:xfrm>
            <a:prstGeom prst="hexagon">
              <a:avLst/>
            </a:prstGeom>
            <a:solidFill>
              <a:srgbClr val="F1F1F1"/>
            </a:solidFill>
            <a:ln>
              <a:noFill/>
            </a:ln>
            <a:effectLst>
              <a:innerShdw blurRad="215900" dist="50800" dir="1542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32" eaLnBrk="1" fontAlgn="auto" hangingPunct="1">
                <a:spcBef>
                  <a:spcPts val="0"/>
                </a:spcBef>
                <a:spcAft>
                  <a:spcPts val="0"/>
                </a:spcAft>
                <a:defRPr/>
              </a:pPr>
              <a:endParaRPr lang="zh-CN" altLang="en-US" sz="1069"/>
            </a:p>
          </p:txBody>
        </p:sp>
      </p:grpSp>
      <p:sp>
        <p:nvSpPr>
          <p:cNvPr id="13" name="TextBox 59"/>
          <p:cNvSpPr txBox="1">
            <a:spLocks noChangeArrowheads="1"/>
          </p:cNvSpPr>
          <p:nvPr/>
        </p:nvSpPr>
        <p:spPr bwMode="auto">
          <a:xfrm>
            <a:off x="1915969" y="2887266"/>
            <a:ext cx="4233847" cy="588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8" tIns="45719" rIns="91438" bIns="45719">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eaLnBrk="1" hangingPunct="1"/>
            <a:r>
              <a:rPr lang="zh-CN" altLang="en-US" sz="3225" b="1" dirty="0" smtClean="0">
                <a:latin typeface="微软雅黑" panose="020B0503020204020204" pitchFamily="34" charset="-122"/>
                <a:ea typeface="微软雅黑" panose="020B0503020204020204" pitchFamily="34" charset="-122"/>
              </a:rPr>
              <a:t>    谢谢下载  谢谢观看</a:t>
            </a:r>
            <a:endParaRPr lang="zh-CN" altLang="en-US" sz="3225" b="1" dirty="0">
              <a:latin typeface="微软雅黑" panose="020B0503020204020204" pitchFamily="34" charset="-122"/>
              <a:ea typeface="微软雅黑" panose="020B0503020204020204" pitchFamily="34" charset="-122"/>
            </a:endParaRPr>
          </a:p>
        </p:txBody>
      </p:sp>
      <p:cxnSp>
        <p:nvCxnSpPr>
          <p:cNvPr id="14" name="直接连接符 13"/>
          <p:cNvCxnSpPr/>
          <p:nvPr/>
        </p:nvCxnSpPr>
        <p:spPr>
          <a:xfrm>
            <a:off x="2236589" y="3655219"/>
            <a:ext cx="4895850" cy="0"/>
          </a:xfrm>
          <a:prstGeom prst="line">
            <a:avLst/>
          </a:prstGeom>
          <a:ln w="19050">
            <a:solidFill>
              <a:srgbClr val="26AADC"/>
            </a:solidFill>
          </a:ln>
        </p:spPr>
        <p:style>
          <a:lnRef idx="1">
            <a:schemeClr val="accent1"/>
          </a:lnRef>
          <a:fillRef idx="0">
            <a:schemeClr val="accent1"/>
          </a:fillRef>
          <a:effectRef idx="0">
            <a:schemeClr val="accent1"/>
          </a:effectRef>
          <a:fontRef idx="minor">
            <a:schemeClr val="tx1"/>
          </a:fontRef>
        </p:style>
      </p:cxnSp>
      <p:sp>
        <p:nvSpPr>
          <p:cNvPr id="15" name="圆角矩形 14"/>
          <p:cNvSpPr/>
          <p:nvPr/>
        </p:nvSpPr>
        <p:spPr>
          <a:xfrm>
            <a:off x="3460552" y="3511154"/>
            <a:ext cx="2591991" cy="288131"/>
          </a:xfrm>
          <a:prstGeom prst="roundRect">
            <a:avLst/>
          </a:prstGeom>
          <a:solidFill>
            <a:srgbClr val="26AADC"/>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anchor="ctr"/>
          <a:lstStyle/>
          <a:p>
            <a:pPr algn="ctr" defTabSz="685732" eaLnBrk="1" fontAlgn="auto" hangingPunct="1">
              <a:spcBef>
                <a:spcPts val="0"/>
              </a:spcBef>
              <a:spcAft>
                <a:spcPts val="0"/>
              </a:spcAft>
              <a:defRPr/>
            </a:pPr>
            <a:r>
              <a:rPr lang="zh-CN" altLang="en-US" sz="1069" b="1" dirty="0">
                <a:solidFill>
                  <a:schemeClr val="bg1"/>
                </a:solidFill>
                <a:latin typeface="微软雅黑" pitchFamily="34" charset="-122"/>
                <a:ea typeface="微软雅黑" pitchFamily="34" charset="-122"/>
              </a:rPr>
              <a:t>在这里输入贵公司的名称</a:t>
            </a:r>
          </a:p>
        </p:txBody>
      </p:sp>
      <p:sp>
        <p:nvSpPr>
          <p:cNvPr id="16" name="TextBox 64"/>
          <p:cNvSpPr txBox="1">
            <a:spLocks noChangeArrowheads="1"/>
          </p:cNvSpPr>
          <p:nvPr/>
        </p:nvSpPr>
        <p:spPr bwMode="auto">
          <a:xfrm>
            <a:off x="3095677" y="3908867"/>
            <a:ext cx="3321739" cy="30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8" tIns="45719" rIns="91438" bIns="45719">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eaLnBrk="1" hangingPunct="1"/>
            <a:r>
              <a:rPr lang="zh-CN" altLang="en-US" sz="1400" dirty="0">
                <a:latin typeface="微软雅黑" panose="020B0503020204020204" pitchFamily="34" charset="-122"/>
                <a:ea typeface="微软雅黑" panose="020B0503020204020204" pitchFamily="34" charset="-122"/>
              </a:rPr>
              <a:t>年终总结  新年计划 述职报告  工作汇报</a:t>
            </a:r>
          </a:p>
        </p:txBody>
      </p:sp>
      <p:pic>
        <p:nvPicPr>
          <p:cNvPr id="17" name="图片 1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139456" y="814993"/>
            <a:ext cx="7609877" cy="2696833"/>
          </a:xfrm>
          <a:prstGeom prst="rect">
            <a:avLst/>
          </a:prstGeom>
        </p:spPr>
      </p:pic>
    </p:spTree>
    <p:extLst>
      <p:ext uri="{BB962C8B-B14F-4D97-AF65-F5344CB8AC3E}">
        <p14:creationId xmlns:p14="http://schemas.microsoft.com/office/powerpoint/2010/main" val="1938833567"/>
      </p:ext>
    </p:extLst>
  </p:cSld>
  <p:clrMapOvr>
    <a:masterClrMapping/>
  </p:clrMapOvr>
  <mc:AlternateContent xmlns:mc="http://schemas.openxmlformats.org/markup-compatibility/2006" xmlns:p14="http://schemas.microsoft.com/office/powerpoint/2010/main">
    <mc:Choice Requires="p14">
      <p:transition p14:dur="10" advClick="0" advTm="0">
        <p:random/>
      </p:transition>
    </mc:Choice>
    <mc:Fallback xmlns="">
      <p:transition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accel="70000" fill="hold" grpId="0" nodeType="withEffect">
                                  <p:stCondLst>
                                    <p:cond delay="1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400" fill="hold"/>
                                        <p:tgtEl>
                                          <p:spTgt spid="2"/>
                                        </p:tgtEl>
                                        <p:attrNameLst>
                                          <p:attrName>ppt_x</p:attrName>
                                        </p:attrNameLst>
                                      </p:cBhvr>
                                      <p:tavLst>
                                        <p:tav tm="0">
                                          <p:val>
                                            <p:strVal val="0-#ppt_w/2"/>
                                          </p:val>
                                        </p:tav>
                                        <p:tav tm="100000">
                                          <p:val>
                                            <p:strVal val="#ppt_x"/>
                                          </p:val>
                                        </p:tav>
                                      </p:tavLst>
                                    </p:anim>
                                    <p:anim calcmode="lin" valueType="num">
                                      <p:cBhvr additive="base">
                                        <p:cTn id="8" dur="4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2" accel="70000" fill="hold" nodeType="withEffect">
                                  <p:stCondLst>
                                    <p:cond delay="3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400" fill="hold"/>
                                        <p:tgtEl>
                                          <p:spTgt spid="3"/>
                                        </p:tgtEl>
                                        <p:attrNameLst>
                                          <p:attrName>ppt_x</p:attrName>
                                        </p:attrNameLst>
                                      </p:cBhvr>
                                      <p:tavLst>
                                        <p:tav tm="0">
                                          <p:val>
                                            <p:strVal val="0-#ppt_w/2"/>
                                          </p:val>
                                        </p:tav>
                                        <p:tav tm="100000">
                                          <p:val>
                                            <p:strVal val="#ppt_x"/>
                                          </p:val>
                                        </p:tav>
                                      </p:tavLst>
                                    </p:anim>
                                    <p:anim calcmode="lin" valueType="num">
                                      <p:cBhvr additive="base">
                                        <p:cTn id="12" dur="4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2" accel="70000" fill="hold" grpId="0" nodeType="withEffect">
                                  <p:stCondLst>
                                    <p:cond delay="40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400" fill="hold"/>
                                        <p:tgtEl>
                                          <p:spTgt spid="6"/>
                                        </p:tgtEl>
                                        <p:attrNameLst>
                                          <p:attrName>ppt_x</p:attrName>
                                        </p:attrNameLst>
                                      </p:cBhvr>
                                      <p:tavLst>
                                        <p:tav tm="0">
                                          <p:val>
                                            <p:strVal val="0-#ppt_w/2"/>
                                          </p:val>
                                        </p:tav>
                                        <p:tav tm="100000">
                                          <p:val>
                                            <p:strVal val="#ppt_x"/>
                                          </p:val>
                                        </p:tav>
                                      </p:tavLst>
                                    </p:anim>
                                    <p:anim calcmode="lin" valueType="num">
                                      <p:cBhvr additive="base">
                                        <p:cTn id="16" dur="400" fill="hold"/>
                                        <p:tgtEl>
                                          <p:spTgt spid="6"/>
                                        </p:tgtEl>
                                        <p:attrNameLst>
                                          <p:attrName>ppt_y</p:attrName>
                                        </p:attrNameLst>
                                      </p:cBhvr>
                                      <p:tavLst>
                                        <p:tav tm="0">
                                          <p:val>
                                            <p:strVal val="1+#ppt_h/2"/>
                                          </p:val>
                                        </p:tav>
                                        <p:tav tm="100000">
                                          <p:val>
                                            <p:strVal val="#ppt_y"/>
                                          </p:val>
                                        </p:tav>
                                      </p:tavLst>
                                    </p:anim>
                                  </p:childTnLst>
                                </p:cTn>
                              </p:par>
                              <p:par>
                                <p:cTn id="17" presetID="2" presetClass="entr" presetSubtype="12" accel="70000" fill="hold" nodeType="withEffect">
                                  <p:stCondLst>
                                    <p:cond delay="60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400" fill="hold"/>
                                        <p:tgtEl>
                                          <p:spTgt spid="7"/>
                                        </p:tgtEl>
                                        <p:attrNameLst>
                                          <p:attrName>ppt_x</p:attrName>
                                        </p:attrNameLst>
                                      </p:cBhvr>
                                      <p:tavLst>
                                        <p:tav tm="0">
                                          <p:val>
                                            <p:strVal val="0-#ppt_w/2"/>
                                          </p:val>
                                        </p:tav>
                                        <p:tav tm="100000">
                                          <p:val>
                                            <p:strVal val="#ppt_x"/>
                                          </p:val>
                                        </p:tav>
                                      </p:tavLst>
                                    </p:anim>
                                    <p:anim calcmode="lin" valueType="num">
                                      <p:cBhvr additive="base">
                                        <p:cTn id="20" dur="400" fill="hold"/>
                                        <p:tgtEl>
                                          <p:spTgt spid="7"/>
                                        </p:tgtEl>
                                        <p:attrNameLst>
                                          <p:attrName>ppt_y</p:attrName>
                                        </p:attrNameLst>
                                      </p:cBhvr>
                                      <p:tavLst>
                                        <p:tav tm="0">
                                          <p:val>
                                            <p:strVal val="1+#ppt_h/2"/>
                                          </p:val>
                                        </p:tav>
                                        <p:tav tm="100000">
                                          <p:val>
                                            <p:strVal val="#ppt_y"/>
                                          </p:val>
                                        </p:tav>
                                      </p:tavLst>
                                    </p:anim>
                                  </p:childTnLst>
                                </p:cTn>
                              </p:par>
                              <p:par>
                                <p:cTn id="21" presetID="2" presetClass="entr" presetSubtype="12" accel="70000" fill="hold" nodeType="withEffect">
                                  <p:stCondLst>
                                    <p:cond delay="70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400" fill="hold"/>
                                        <p:tgtEl>
                                          <p:spTgt spid="10"/>
                                        </p:tgtEl>
                                        <p:attrNameLst>
                                          <p:attrName>ppt_x</p:attrName>
                                        </p:attrNameLst>
                                      </p:cBhvr>
                                      <p:tavLst>
                                        <p:tav tm="0">
                                          <p:val>
                                            <p:strVal val="0-#ppt_w/2"/>
                                          </p:val>
                                        </p:tav>
                                        <p:tav tm="100000">
                                          <p:val>
                                            <p:strVal val="#ppt_x"/>
                                          </p:val>
                                        </p:tav>
                                      </p:tavLst>
                                    </p:anim>
                                    <p:anim calcmode="lin" valueType="num">
                                      <p:cBhvr additive="base">
                                        <p:cTn id="24" dur="400" fill="hold"/>
                                        <p:tgtEl>
                                          <p:spTgt spid="10"/>
                                        </p:tgtEl>
                                        <p:attrNameLst>
                                          <p:attrName>ppt_y</p:attrName>
                                        </p:attrNameLst>
                                      </p:cBhvr>
                                      <p:tavLst>
                                        <p:tav tm="0">
                                          <p:val>
                                            <p:strVal val="1+#ppt_h/2"/>
                                          </p:val>
                                        </p:tav>
                                        <p:tav tm="100000">
                                          <p:val>
                                            <p:strVal val="#ppt_y"/>
                                          </p:val>
                                        </p:tav>
                                      </p:tavLst>
                                    </p:anim>
                                  </p:childTnLst>
                                </p:cTn>
                              </p:par>
                            </p:childTnLst>
                          </p:cTn>
                        </p:par>
                        <p:par>
                          <p:cTn id="25" fill="hold">
                            <p:stCondLst>
                              <p:cond delay="1100"/>
                            </p:stCondLst>
                            <p:childTnLst>
                              <p:par>
                                <p:cTn id="26" presetID="16" presetClass="entr" presetSubtype="21" fill="hold"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barn(inVertical)">
                                      <p:cBhvr>
                                        <p:cTn id="28" dur="500"/>
                                        <p:tgtEl>
                                          <p:spTgt spid="14"/>
                                        </p:tgtEl>
                                      </p:cBhvr>
                                    </p:animEffect>
                                  </p:childTnLst>
                                </p:cTn>
                              </p:par>
                            </p:childTnLst>
                          </p:cTn>
                        </p:par>
                        <p:par>
                          <p:cTn id="29" fill="hold">
                            <p:stCondLst>
                              <p:cond delay="1600"/>
                            </p:stCondLst>
                            <p:childTnLst>
                              <p:par>
                                <p:cTn id="30" presetID="16" presetClass="entr" presetSubtype="37"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barn(outVertical)">
                                      <p:cBhvr>
                                        <p:cTn id="32" dur="500"/>
                                        <p:tgtEl>
                                          <p:spTgt spid="15"/>
                                        </p:tgtEl>
                                      </p:cBhvr>
                                    </p:animEffect>
                                  </p:childTnLst>
                                </p:cTn>
                              </p:par>
                            </p:childTnLst>
                          </p:cTn>
                        </p:par>
                        <p:par>
                          <p:cTn id="33" fill="hold">
                            <p:stCondLst>
                              <p:cond delay="2100"/>
                            </p:stCondLst>
                            <p:childTnLst>
                              <p:par>
                                <p:cTn id="34" presetID="12" presetClass="entr" presetSubtype="4" fill="hold" grpId="0" nodeType="afterEffect">
                                  <p:stCondLst>
                                    <p:cond delay="0"/>
                                  </p:stCondLst>
                                  <p:iterate type="lt">
                                    <p:tmPct val="10000"/>
                                  </p:iterate>
                                  <p:childTnLst>
                                    <p:set>
                                      <p:cBhvr>
                                        <p:cTn id="35" dur="1" fill="hold">
                                          <p:stCondLst>
                                            <p:cond delay="0"/>
                                          </p:stCondLst>
                                        </p:cTn>
                                        <p:tgtEl>
                                          <p:spTgt spid="13"/>
                                        </p:tgtEl>
                                        <p:attrNameLst>
                                          <p:attrName>style.visibility</p:attrName>
                                        </p:attrNameLst>
                                      </p:cBhvr>
                                      <p:to>
                                        <p:strVal val="visible"/>
                                      </p:to>
                                    </p:set>
                                    <p:anim calcmode="lin" valueType="num">
                                      <p:cBhvr additive="base">
                                        <p:cTn id="36" dur="750"/>
                                        <p:tgtEl>
                                          <p:spTgt spid="13"/>
                                        </p:tgtEl>
                                        <p:attrNameLst>
                                          <p:attrName>ppt_y</p:attrName>
                                        </p:attrNameLst>
                                      </p:cBhvr>
                                      <p:tavLst>
                                        <p:tav tm="0">
                                          <p:val>
                                            <p:strVal val="#ppt_y+#ppt_h*1.125000"/>
                                          </p:val>
                                        </p:tav>
                                        <p:tav tm="100000">
                                          <p:val>
                                            <p:strVal val="#ppt_y"/>
                                          </p:val>
                                        </p:tav>
                                      </p:tavLst>
                                    </p:anim>
                                    <p:animEffect transition="in" filter="wipe(up)">
                                      <p:cBhvr>
                                        <p:cTn id="37" dur="750"/>
                                        <p:tgtEl>
                                          <p:spTgt spid="13"/>
                                        </p:tgtEl>
                                      </p:cBhvr>
                                    </p:animEffect>
                                  </p:childTnLst>
                                </p:cTn>
                              </p:par>
                            </p:childTnLst>
                          </p:cTn>
                        </p:par>
                        <p:par>
                          <p:cTn id="38" fill="hold">
                            <p:stCondLst>
                              <p:cond delay="3375"/>
                            </p:stCondLst>
                            <p:childTnLst>
                              <p:par>
                                <p:cTn id="39" presetID="42" presetClass="entr" presetSubtype="0"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fade">
                                      <p:cBhvr>
                                        <p:cTn id="41" dur="1000"/>
                                        <p:tgtEl>
                                          <p:spTgt spid="16"/>
                                        </p:tgtEl>
                                      </p:cBhvr>
                                    </p:animEffect>
                                    <p:anim calcmode="lin" valueType="num">
                                      <p:cBhvr>
                                        <p:cTn id="42" dur="1000" fill="hold"/>
                                        <p:tgtEl>
                                          <p:spTgt spid="16"/>
                                        </p:tgtEl>
                                        <p:attrNameLst>
                                          <p:attrName>ppt_x</p:attrName>
                                        </p:attrNameLst>
                                      </p:cBhvr>
                                      <p:tavLst>
                                        <p:tav tm="0">
                                          <p:val>
                                            <p:strVal val="#ppt_x"/>
                                          </p:val>
                                        </p:tav>
                                        <p:tav tm="100000">
                                          <p:val>
                                            <p:strVal val="#ppt_x"/>
                                          </p:val>
                                        </p:tav>
                                      </p:tavLst>
                                    </p:anim>
                                    <p:anim calcmode="lin" valueType="num">
                                      <p:cBhvr>
                                        <p:cTn id="43" dur="1000" fill="hold"/>
                                        <p:tgtEl>
                                          <p:spTgt spid="16"/>
                                        </p:tgtEl>
                                        <p:attrNameLst>
                                          <p:attrName>ppt_y</p:attrName>
                                        </p:attrNameLst>
                                      </p:cBhvr>
                                      <p:tavLst>
                                        <p:tav tm="0">
                                          <p:val>
                                            <p:strVal val="#ppt_y+.1"/>
                                          </p:val>
                                        </p:tav>
                                        <p:tav tm="100000">
                                          <p:val>
                                            <p:strVal val="#ppt_y"/>
                                          </p:val>
                                        </p:tav>
                                      </p:tavLst>
                                    </p:anim>
                                  </p:childTnLst>
                                </p:cTn>
                              </p:par>
                            </p:childTnLst>
                          </p:cTn>
                        </p:par>
                        <p:par>
                          <p:cTn id="44" fill="hold">
                            <p:stCondLst>
                              <p:cond delay="4375"/>
                            </p:stCondLst>
                            <p:childTnLst>
                              <p:par>
                                <p:cTn id="45" presetID="53" presetClass="entr" presetSubtype="16" fill="hold" nodeType="afterEffect">
                                  <p:stCondLst>
                                    <p:cond delay="0"/>
                                  </p:stCondLst>
                                  <p:childTnLst>
                                    <p:set>
                                      <p:cBhvr>
                                        <p:cTn id="46" dur="1" fill="hold">
                                          <p:stCondLst>
                                            <p:cond delay="0"/>
                                          </p:stCondLst>
                                        </p:cTn>
                                        <p:tgtEl>
                                          <p:spTgt spid="17"/>
                                        </p:tgtEl>
                                        <p:attrNameLst>
                                          <p:attrName>style.visibility</p:attrName>
                                        </p:attrNameLst>
                                      </p:cBhvr>
                                      <p:to>
                                        <p:strVal val="visible"/>
                                      </p:to>
                                    </p:set>
                                    <p:anim calcmode="lin" valueType="num">
                                      <p:cBhvr>
                                        <p:cTn id="47" dur="1500" fill="hold"/>
                                        <p:tgtEl>
                                          <p:spTgt spid="17"/>
                                        </p:tgtEl>
                                        <p:attrNameLst>
                                          <p:attrName>ppt_w</p:attrName>
                                        </p:attrNameLst>
                                      </p:cBhvr>
                                      <p:tavLst>
                                        <p:tav tm="0">
                                          <p:val>
                                            <p:fltVal val="0"/>
                                          </p:val>
                                        </p:tav>
                                        <p:tav tm="100000">
                                          <p:val>
                                            <p:strVal val="#ppt_w"/>
                                          </p:val>
                                        </p:tav>
                                      </p:tavLst>
                                    </p:anim>
                                    <p:anim calcmode="lin" valueType="num">
                                      <p:cBhvr>
                                        <p:cTn id="48" dur="1500" fill="hold"/>
                                        <p:tgtEl>
                                          <p:spTgt spid="17"/>
                                        </p:tgtEl>
                                        <p:attrNameLst>
                                          <p:attrName>ppt_h</p:attrName>
                                        </p:attrNameLst>
                                      </p:cBhvr>
                                      <p:tavLst>
                                        <p:tav tm="0">
                                          <p:val>
                                            <p:fltVal val="0"/>
                                          </p:val>
                                        </p:tav>
                                        <p:tav tm="100000">
                                          <p:val>
                                            <p:strVal val="#ppt_h"/>
                                          </p:val>
                                        </p:tav>
                                      </p:tavLst>
                                    </p:anim>
                                    <p:animEffect transition="in" filter="fade">
                                      <p:cBhvr>
                                        <p:cTn id="49" dur="1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13" grpId="0"/>
      <p:bldP spid="15" grpId="0" animBg="1"/>
      <p:bldP spid="1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947118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1028626" y="1347615"/>
            <a:ext cx="2352980" cy="2352980"/>
            <a:chOff x="304800" y="673100"/>
            <a:chExt cx="4000500" cy="4000500"/>
          </a:xfrm>
          <a:effectLst>
            <a:outerShdw blurRad="444500" dist="254000" dir="684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srgbClr val="C00000"/>
                </a:solidFill>
                <a:latin typeface="+mj-ea"/>
                <a:ea typeface="+mj-ea"/>
              </a:endParaRPr>
            </a:p>
          </p:txBody>
        </p:sp>
        <p:sp>
          <p:nvSpPr>
            <p:cNvPr id="20" name="椭圆 1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srgbClr val="C00000"/>
                </a:solidFill>
                <a:latin typeface="+mj-ea"/>
                <a:ea typeface="+mj-ea"/>
              </a:endParaRPr>
            </a:p>
          </p:txBody>
        </p:sp>
      </p:grpSp>
      <p:sp>
        <p:nvSpPr>
          <p:cNvPr id="21" name="矩形 20"/>
          <p:cNvSpPr/>
          <p:nvPr/>
        </p:nvSpPr>
        <p:spPr>
          <a:xfrm>
            <a:off x="1724063" y="1661683"/>
            <a:ext cx="1652198" cy="1631216"/>
          </a:xfrm>
          <a:prstGeom prst="rect">
            <a:avLst/>
          </a:prstGeom>
        </p:spPr>
        <p:txBody>
          <a:bodyPr wrap="square">
            <a:spAutoFit/>
          </a:bodyPr>
          <a:lstStyle/>
          <a:p>
            <a:pPr defTabSz="934219">
              <a:defRPr/>
            </a:pPr>
            <a:r>
              <a:rPr lang="zh-CN" altLang="en-US" sz="5000" b="1" kern="0" dirty="0">
                <a:solidFill>
                  <a:srgbClr val="080808"/>
                </a:solidFill>
                <a:latin typeface="+mj-ea"/>
                <a:ea typeface="+mj-ea"/>
              </a:rPr>
              <a:t>目 录</a:t>
            </a:r>
          </a:p>
        </p:txBody>
      </p:sp>
      <p:grpSp>
        <p:nvGrpSpPr>
          <p:cNvPr id="84" name="组合 83"/>
          <p:cNvGrpSpPr/>
          <p:nvPr/>
        </p:nvGrpSpPr>
        <p:grpSpPr>
          <a:xfrm>
            <a:off x="6052965" y="1480848"/>
            <a:ext cx="1602228" cy="1359398"/>
            <a:chOff x="5553262" y="2638733"/>
            <a:chExt cx="2397222" cy="2093640"/>
          </a:xfrm>
        </p:grpSpPr>
        <p:grpSp>
          <p:nvGrpSpPr>
            <p:cNvPr id="85" name="组合 84"/>
            <p:cNvGrpSpPr/>
            <p:nvPr/>
          </p:nvGrpSpPr>
          <p:grpSpPr>
            <a:xfrm>
              <a:off x="5553262" y="2638733"/>
              <a:ext cx="2397222" cy="2093640"/>
              <a:chOff x="5553262" y="2638733"/>
              <a:chExt cx="2397222" cy="2093640"/>
            </a:xfrm>
          </p:grpSpPr>
          <p:grpSp>
            <p:nvGrpSpPr>
              <p:cNvPr id="87" name="组合 86"/>
              <p:cNvGrpSpPr/>
              <p:nvPr/>
            </p:nvGrpSpPr>
            <p:grpSpPr>
              <a:xfrm>
                <a:off x="5553262" y="2638733"/>
                <a:ext cx="2397222" cy="2093640"/>
                <a:chOff x="1511944" y="2420246"/>
                <a:chExt cx="2627152" cy="2294453"/>
              </a:xfrm>
              <a:effectLst>
                <a:outerShdw blurRad="203200" dist="38100" dir="3780000" sx="103000" sy="103000" algn="t" rotWithShape="0">
                  <a:prstClr val="black">
                    <a:alpha val="25000"/>
                  </a:prstClr>
                </a:outerShdw>
              </a:effectLst>
            </p:grpSpPr>
            <p:sp>
              <p:nvSpPr>
                <p:cNvPr id="89"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800">
                    <a:latin typeface="+mj-ea"/>
                    <a:ea typeface="+mj-ea"/>
                  </a:endParaRPr>
                </a:p>
              </p:txBody>
            </p:sp>
            <p:sp>
              <p:nvSpPr>
                <p:cNvPr id="90"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800">
                    <a:latin typeface="+mj-ea"/>
                    <a:ea typeface="+mj-ea"/>
                  </a:endParaRPr>
                </a:p>
              </p:txBody>
            </p:sp>
          </p:grpSp>
          <p:sp>
            <p:nvSpPr>
              <p:cNvPr id="88" name="Freeform 7"/>
              <p:cNvSpPr>
                <a:spLocks/>
              </p:cNvSpPr>
              <p:nvPr/>
            </p:nvSpPr>
            <p:spPr bwMode="auto">
              <a:xfrm>
                <a:off x="5864945" y="2882683"/>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3"/>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800">
                  <a:latin typeface="+mj-ea"/>
                  <a:ea typeface="+mj-ea"/>
                </a:endParaRPr>
              </a:p>
            </p:txBody>
          </p:sp>
        </p:grpSp>
        <p:sp>
          <p:nvSpPr>
            <p:cNvPr id="86" name="TextBox 85"/>
            <p:cNvSpPr txBox="1"/>
            <p:nvPr/>
          </p:nvSpPr>
          <p:spPr>
            <a:xfrm>
              <a:off x="6259489" y="3110169"/>
              <a:ext cx="1273333" cy="995429"/>
            </a:xfrm>
            <a:prstGeom prst="rect">
              <a:avLst/>
            </a:prstGeom>
            <a:noFill/>
          </p:spPr>
          <p:txBody>
            <a:bodyPr wrap="square" rtlCol="0">
              <a:spAutoFit/>
            </a:bodyPr>
            <a:lstStyle/>
            <a:p>
              <a:r>
                <a:rPr lang="en-US" altLang="zh-CN" sz="3600" dirty="0">
                  <a:solidFill>
                    <a:schemeClr val="bg1"/>
                  </a:solidFill>
                  <a:latin typeface="+mj-ea"/>
                  <a:ea typeface="+mj-ea"/>
                </a:rPr>
                <a:t>03</a:t>
              </a:r>
              <a:endParaRPr lang="zh-CN" altLang="en-US" sz="3600" dirty="0">
                <a:solidFill>
                  <a:schemeClr val="bg1"/>
                </a:solidFill>
                <a:latin typeface="+mj-ea"/>
                <a:ea typeface="+mj-ea"/>
              </a:endParaRPr>
            </a:p>
          </p:txBody>
        </p:sp>
      </p:grpSp>
      <p:grpSp>
        <p:nvGrpSpPr>
          <p:cNvPr id="91" name="组合 90"/>
          <p:cNvGrpSpPr/>
          <p:nvPr/>
        </p:nvGrpSpPr>
        <p:grpSpPr>
          <a:xfrm>
            <a:off x="3599104" y="1492092"/>
            <a:ext cx="1602228" cy="1359398"/>
            <a:chOff x="1881842" y="2656049"/>
            <a:chExt cx="2397222" cy="2093640"/>
          </a:xfrm>
        </p:grpSpPr>
        <p:grpSp>
          <p:nvGrpSpPr>
            <p:cNvPr id="92" name="组合 91"/>
            <p:cNvGrpSpPr/>
            <p:nvPr/>
          </p:nvGrpSpPr>
          <p:grpSpPr>
            <a:xfrm>
              <a:off x="1881842" y="2656049"/>
              <a:ext cx="2397222" cy="2093640"/>
              <a:chOff x="1511944" y="2420246"/>
              <a:chExt cx="2627152" cy="2294453"/>
            </a:xfrm>
            <a:effectLst>
              <a:outerShdw blurRad="203200" dist="38100" dir="3780000" sx="103000" sy="103000" algn="t" rotWithShape="0">
                <a:prstClr val="black">
                  <a:alpha val="25000"/>
                </a:prstClr>
              </a:outerShdw>
            </a:effectLst>
          </p:grpSpPr>
          <p:sp>
            <p:nvSpPr>
              <p:cNvPr id="95"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800">
                  <a:latin typeface="+mj-ea"/>
                  <a:ea typeface="+mj-ea"/>
                </a:endParaRPr>
              </a:p>
            </p:txBody>
          </p:sp>
          <p:sp>
            <p:nvSpPr>
              <p:cNvPr id="96"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800">
                  <a:latin typeface="+mj-ea"/>
                  <a:ea typeface="+mj-ea"/>
                </a:endParaRPr>
              </a:p>
            </p:txBody>
          </p:sp>
        </p:grpSp>
        <p:sp>
          <p:nvSpPr>
            <p:cNvPr id="93" name="Freeform 7"/>
            <p:cNvSpPr>
              <a:spLocks/>
            </p:cNvSpPr>
            <p:nvPr/>
          </p:nvSpPr>
          <p:spPr bwMode="auto">
            <a:xfrm>
              <a:off x="2193523" y="2932555"/>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800">
                <a:latin typeface="+mj-ea"/>
                <a:ea typeface="+mj-ea"/>
              </a:endParaRPr>
            </a:p>
          </p:txBody>
        </p:sp>
        <p:sp>
          <p:nvSpPr>
            <p:cNvPr id="94" name="TextBox 93"/>
            <p:cNvSpPr txBox="1"/>
            <p:nvPr/>
          </p:nvSpPr>
          <p:spPr>
            <a:xfrm>
              <a:off x="2575311" y="3250047"/>
              <a:ext cx="1157729" cy="995429"/>
            </a:xfrm>
            <a:prstGeom prst="rect">
              <a:avLst/>
            </a:prstGeom>
            <a:noFill/>
          </p:spPr>
          <p:txBody>
            <a:bodyPr wrap="square" rtlCol="0">
              <a:spAutoFit/>
            </a:bodyPr>
            <a:lstStyle/>
            <a:p>
              <a:r>
                <a:rPr lang="en-US" altLang="zh-CN" sz="3600" dirty="0">
                  <a:solidFill>
                    <a:schemeClr val="bg1"/>
                  </a:solidFill>
                  <a:latin typeface="+mj-ea"/>
                  <a:ea typeface="+mj-ea"/>
                </a:rPr>
                <a:t>01</a:t>
              </a:r>
              <a:endParaRPr lang="zh-CN" altLang="en-US" sz="3600" dirty="0">
                <a:solidFill>
                  <a:schemeClr val="bg1"/>
                </a:solidFill>
                <a:latin typeface="+mj-ea"/>
                <a:ea typeface="+mj-ea"/>
              </a:endParaRPr>
            </a:p>
          </p:txBody>
        </p:sp>
      </p:grpSp>
      <p:grpSp>
        <p:nvGrpSpPr>
          <p:cNvPr id="97" name="组合 96"/>
          <p:cNvGrpSpPr/>
          <p:nvPr/>
        </p:nvGrpSpPr>
        <p:grpSpPr>
          <a:xfrm>
            <a:off x="4828970" y="2171790"/>
            <a:ext cx="1602228" cy="1359398"/>
            <a:chOff x="3721944" y="3702869"/>
            <a:chExt cx="2397222" cy="2093640"/>
          </a:xfrm>
        </p:grpSpPr>
        <p:grpSp>
          <p:nvGrpSpPr>
            <p:cNvPr id="98" name="组合 97"/>
            <p:cNvGrpSpPr/>
            <p:nvPr/>
          </p:nvGrpSpPr>
          <p:grpSpPr>
            <a:xfrm>
              <a:off x="3721944" y="3702869"/>
              <a:ext cx="2397222" cy="2093640"/>
              <a:chOff x="3721944" y="3702869"/>
              <a:chExt cx="2397222" cy="2093640"/>
            </a:xfrm>
          </p:grpSpPr>
          <p:grpSp>
            <p:nvGrpSpPr>
              <p:cNvPr id="100" name="组合 99"/>
              <p:cNvGrpSpPr/>
              <p:nvPr/>
            </p:nvGrpSpPr>
            <p:grpSpPr>
              <a:xfrm>
                <a:off x="3721944" y="3702869"/>
                <a:ext cx="2397222" cy="2093640"/>
                <a:chOff x="1511944" y="2420246"/>
                <a:chExt cx="2627152" cy="2294453"/>
              </a:xfrm>
              <a:effectLst>
                <a:outerShdw blurRad="203200" dist="38100" dir="3780000" sx="103000" sy="103000" algn="t" rotWithShape="0">
                  <a:prstClr val="black">
                    <a:alpha val="25000"/>
                  </a:prstClr>
                </a:outerShdw>
              </a:effectLst>
            </p:grpSpPr>
            <p:sp>
              <p:nvSpPr>
                <p:cNvPr id="102"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800">
                    <a:latin typeface="+mj-ea"/>
                    <a:ea typeface="+mj-ea"/>
                  </a:endParaRPr>
                </a:p>
              </p:txBody>
            </p:sp>
            <p:sp>
              <p:nvSpPr>
                <p:cNvPr id="103"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800">
                    <a:latin typeface="+mj-ea"/>
                    <a:ea typeface="+mj-ea"/>
                  </a:endParaRPr>
                </a:p>
              </p:txBody>
            </p:sp>
          </p:grpSp>
          <p:sp>
            <p:nvSpPr>
              <p:cNvPr id="101" name="Freeform 7"/>
              <p:cNvSpPr>
                <a:spLocks/>
              </p:cNvSpPr>
              <p:nvPr/>
            </p:nvSpPr>
            <p:spPr bwMode="auto">
              <a:xfrm>
                <a:off x="4033627" y="3946819"/>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2"/>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800">
                  <a:latin typeface="+mj-ea"/>
                  <a:ea typeface="+mj-ea"/>
                </a:endParaRPr>
              </a:p>
            </p:txBody>
          </p:sp>
        </p:grpSp>
        <p:sp>
          <p:nvSpPr>
            <p:cNvPr id="99" name="TextBox 98"/>
            <p:cNvSpPr txBox="1"/>
            <p:nvPr/>
          </p:nvSpPr>
          <p:spPr>
            <a:xfrm>
              <a:off x="4382515" y="4183862"/>
              <a:ext cx="1220570" cy="995429"/>
            </a:xfrm>
            <a:prstGeom prst="rect">
              <a:avLst/>
            </a:prstGeom>
            <a:noFill/>
          </p:spPr>
          <p:txBody>
            <a:bodyPr wrap="square" rtlCol="0">
              <a:spAutoFit/>
            </a:bodyPr>
            <a:lstStyle/>
            <a:p>
              <a:r>
                <a:rPr lang="en-US" altLang="zh-CN" sz="3600" dirty="0">
                  <a:solidFill>
                    <a:schemeClr val="bg1"/>
                  </a:solidFill>
                  <a:latin typeface="+mj-ea"/>
                  <a:ea typeface="+mj-ea"/>
                </a:rPr>
                <a:t>02</a:t>
              </a:r>
              <a:endParaRPr lang="zh-CN" altLang="en-US" sz="3600" dirty="0">
                <a:solidFill>
                  <a:schemeClr val="bg1"/>
                </a:solidFill>
                <a:latin typeface="+mj-ea"/>
                <a:ea typeface="+mj-ea"/>
              </a:endParaRPr>
            </a:p>
          </p:txBody>
        </p:sp>
      </p:grpSp>
      <p:grpSp>
        <p:nvGrpSpPr>
          <p:cNvPr id="111" name="组合 110"/>
          <p:cNvGrpSpPr/>
          <p:nvPr/>
        </p:nvGrpSpPr>
        <p:grpSpPr>
          <a:xfrm>
            <a:off x="3960343" y="2967182"/>
            <a:ext cx="1027882" cy="471555"/>
            <a:chOff x="2328257" y="4927865"/>
            <a:chExt cx="1537897" cy="726252"/>
          </a:xfrm>
        </p:grpSpPr>
        <p:sp>
          <p:nvSpPr>
            <p:cNvPr id="112" name="TextBox 111"/>
            <p:cNvSpPr txBox="1"/>
            <p:nvPr/>
          </p:nvSpPr>
          <p:spPr>
            <a:xfrm>
              <a:off x="2328257" y="4927865"/>
              <a:ext cx="1537897" cy="497714"/>
            </a:xfrm>
            <a:prstGeom prst="rect">
              <a:avLst/>
            </a:prstGeom>
            <a:noFill/>
          </p:spPr>
          <p:txBody>
            <a:bodyPr wrap="square" rtlCol="0">
              <a:spAutoFit/>
            </a:bodyPr>
            <a:lstStyle/>
            <a:p>
              <a:r>
                <a:rPr lang="zh-CN" altLang="en-US" sz="1500" dirty="0">
                  <a:solidFill>
                    <a:schemeClr val="tx1">
                      <a:lumMod val="65000"/>
                      <a:lumOff val="35000"/>
                    </a:schemeClr>
                  </a:solidFill>
                  <a:latin typeface="+mj-ea"/>
                  <a:ea typeface="+mj-ea"/>
                </a:rPr>
                <a:t>标题内容</a:t>
              </a:r>
            </a:p>
          </p:txBody>
        </p:sp>
        <p:sp>
          <p:nvSpPr>
            <p:cNvPr id="113" name="TextBox 112"/>
            <p:cNvSpPr txBox="1"/>
            <p:nvPr/>
          </p:nvSpPr>
          <p:spPr>
            <a:xfrm>
              <a:off x="2419469" y="5322307"/>
              <a:ext cx="1379770" cy="331810"/>
            </a:xfrm>
            <a:prstGeom prst="rect">
              <a:avLst/>
            </a:prstGeom>
            <a:noFill/>
          </p:spPr>
          <p:txBody>
            <a:bodyPr wrap="square" rtlCol="0">
              <a:spAutoFit/>
            </a:bodyPr>
            <a:lstStyle/>
            <a:p>
              <a:r>
                <a:rPr lang="en-US" altLang="zh-CN" sz="800" dirty="0">
                  <a:solidFill>
                    <a:schemeClr val="tx1">
                      <a:lumMod val="50000"/>
                      <a:lumOff val="50000"/>
                    </a:schemeClr>
                  </a:solidFill>
                  <a:latin typeface="+mj-ea"/>
                  <a:ea typeface="+mj-ea"/>
                </a:rPr>
                <a:t>WORKREPORT</a:t>
              </a:r>
              <a:endParaRPr lang="zh-CN" altLang="en-US" sz="800" dirty="0">
                <a:solidFill>
                  <a:schemeClr val="tx1">
                    <a:lumMod val="50000"/>
                    <a:lumOff val="50000"/>
                  </a:schemeClr>
                </a:solidFill>
                <a:latin typeface="+mj-ea"/>
                <a:ea typeface="+mj-ea"/>
              </a:endParaRPr>
            </a:p>
          </p:txBody>
        </p:sp>
      </p:grpSp>
      <p:grpSp>
        <p:nvGrpSpPr>
          <p:cNvPr id="114" name="组合 113"/>
          <p:cNvGrpSpPr/>
          <p:nvPr/>
        </p:nvGrpSpPr>
        <p:grpSpPr>
          <a:xfrm>
            <a:off x="5179873" y="1541056"/>
            <a:ext cx="1027882" cy="446865"/>
            <a:chOff x="4246958" y="2731461"/>
            <a:chExt cx="1537897" cy="688228"/>
          </a:xfrm>
        </p:grpSpPr>
        <p:sp>
          <p:nvSpPr>
            <p:cNvPr id="115" name="TextBox 114"/>
            <p:cNvSpPr txBox="1"/>
            <p:nvPr/>
          </p:nvSpPr>
          <p:spPr>
            <a:xfrm>
              <a:off x="4246958" y="2731461"/>
              <a:ext cx="1537897" cy="497714"/>
            </a:xfrm>
            <a:prstGeom prst="rect">
              <a:avLst/>
            </a:prstGeom>
            <a:noFill/>
          </p:spPr>
          <p:txBody>
            <a:bodyPr wrap="square" rtlCol="0">
              <a:spAutoFit/>
            </a:bodyPr>
            <a:lstStyle/>
            <a:p>
              <a:r>
                <a:rPr lang="zh-CN" altLang="en-US" sz="1500" dirty="0">
                  <a:solidFill>
                    <a:schemeClr val="tx1">
                      <a:lumMod val="65000"/>
                      <a:lumOff val="35000"/>
                    </a:schemeClr>
                  </a:solidFill>
                  <a:latin typeface="+mj-ea"/>
                  <a:ea typeface="+mj-ea"/>
                </a:rPr>
                <a:t>标题内容</a:t>
              </a:r>
            </a:p>
          </p:txBody>
        </p:sp>
        <p:sp>
          <p:nvSpPr>
            <p:cNvPr id="116" name="TextBox 115"/>
            <p:cNvSpPr txBox="1"/>
            <p:nvPr/>
          </p:nvSpPr>
          <p:spPr>
            <a:xfrm>
              <a:off x="4335082" y="3111579"/>
              <a:ext cx="1286284" cy="308110"/>
            </a:xfrm>
            <a:prstGeom prst="rect">
              <a:avLst/>
            </a:prstGeom>
            <a:noFill/>
          </p:spPr>
          <p:txBody>
            <a:bodyPr wrap="square" rtlCol="0">
              <a:spAutoFit/>
            </a:bodyPr>
            <a:lstStyle/>
            <a:p>
              <a:r>
                <a:rPr lang="en-US" altLang="zh-CN" sz="700" dirty="0">
                  <a:solidFill>
                    <a:schemeClr val="tx1">
                      <a:lumMod val="50000"/>
                      <a:lumOff val="50000"/>
                    </a:schemeClr>
                  </a:solidFill>
                  <a:latin typeface="+mj-ea"/>
                  <a:ea typeface="+mj-ea"/>
                </a:rPr>
                <a:t>WORKREPORT</a:t>
              </a:r>
              <a:endParaRPr lang="zh-CN" altLang="en-US" sz="700" dirty="0">
                <a:solidFill>
                  <a:schemeClr val="tx1">
                    <a:lumMod val="50000"/>
                    <a:lumOff val="50000"/>
                  </a:schemeClr>
                </a:solidFill>
                <a:latin typeface="+mj-ea"/>
                <a:ea typeface="+mj-ea"/>
              </a:endParaRPr>
            </a:p>
          </p:txBody>
        </p:sp>
      </p:grpSp>
      <p:grpSp>
        <p:nvGrpSpPr>
          <p:cNvPr id="117" name="组合 116"/>
          <p:cNvGrpSpPr/>
          <p:nvPr/>
        </p:nvGrpSpPr>
        <p:grpSpPr>
          <a:xfrm>
            <a:off x="6414865" y="3000166"/>
            <a:ext cx="1027882" cy="466656"/>
            <a:chOff x="5982926" y="4927865"/>
            <a:chExt cx="1537897" cy="718707"/>
          </a:xfrm>
        </p:grpSpPr>
        <p:sp>
          <p:nvSpPr>
            <p:cNvPr id="118" name="TextBox 117"/>
            <p:cNvSpPr txBox="1"/>
            <p:nvPr/>
          </p:nvSpPr>
          <p:spPr>
            <a:xfrm>
              <a:off x="5982926" y="4927865"/>
              <a:ext cx="1537897" cy="497714"/>
            </a:xfrm>
            <a:prstGeom prst="rect">
              <a:avLst/>
            </a:prstGeom>
            <a:noFill/>
          </p:spPr>
          <p:txBody>
            <a:bodyPr wrap="square" rtlCol="0">
              <a:spAutoFit/>
            </a:bodyPr>
            <a:lstStyle/>
            <a:p>
              <a:r>
                <a:rPr lang="zh-CN" altLang="en-US" sz="1500" dirty="0">
                  <a:solidFill>
                    <a:schemeClr val="tx1">
                      <a:lumMod val="65000"/>
                      <a:lumOff val="35000"/>
                    </a:schemeClr>
                  </a:solidFill>
                  <a:latin typeface="+mj-ea"/>
                  <a:ea typeface="+mj-ea"/>
                </a:rPr>
                <a:t>标题内容</a:t>
              </a:r>
            </a:p>
          </p:txBody>
        </p:sp>
        <p:sp>
          <p:nvSpPr>
            <p:cNvPr id="119" name="TextBox 118"/>
            <p:cNvSpPr txBox="1"/>
            <p:nvPr/>
          </p:nvSpPr>
          <p:spPr>
            <a:xfrm>
              <a:off x="6071050" y="5338463"/>
              <a:ext cx="1286284" cy="308109"/>
            </a:xfrm>
            <a:prstGeom prst="rect">
              <a:avLst/>
            </a:prstGeom>
            <a:noFill/>
          </p:spPr>
          <p:txBody>
            <a:bodyPr wrap="square" rtlCol="0">
              <a:spAutoFit/>
            </a:bodyPr>
            <a:lstStyle/>
            <a:p>
              <a:r>
                <a:rPr lang="en-US" altLang="zh-CN" sz="700" dirty="0">
                  <a:solidFill>
                    <a:schemeClr val="tx1">
                      <a:lumMod val="50000"/>
                      <a:lumOff val="50000"/>
                    </a:schemeClr>
                  </a:solidFill>
                  <a:latin typeface="+mj-ea"/>
                  <a:ea typeface="+mj-ea"/>
                </a:rPr>
                <a:t>WORKREPORT</a:t>
              </a:r>
              <a:endParaRPr lang="zh-CN" altLang="en-US" sz="700" dirty="0">
                <a:solidFill>
                  <a:schemeClr val="tx1">
                    <a:lumMod val="50000"/>
                    <a:lumOff val="50000"/>
                  </a:schemeClr>
                </a:solidFill>
                <a:latin typeface="+mj-ea"/>
                <a:ea typeface="+mj-ea"/>
              </a:endParaRPr>
            </a:p>
          </p:txBody>
        </p:sp>
      </p:grpSp>
    </p:spTree>
    <p:extLst>
      <p:ext uri="{BB962C8B-B14F-4D97-AF65-F5344CB8AC3E}">
        <p14:creationId xmlns:p14="http://schemas.microsoft.com/office/powerpoint/2010/main" val="783381002"/>
      </p:ext>
    </p:extLst>
  </p:cSld>
  <p:clrMapOvr>
    <a:masterClrMapping/>
  </p:clrMapOvr>
  <mc:AlternateContent xmlns:mc="http://schemas.openxmlformats.org/markup-compatibility/2006" xmlns:p14="http://schemas.microsoft.com/office/powerpoint/2010/main">
    <mc:Choice Requires="p14">
      <p:transition p14:dur="10" advClick="0" advTm="5000">
        <p:random/>
      </p:transition>
    </mc:Choice>
    <mc:Fallback xmlns="">
      <p:transition advClick="0" advTm="500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35000" fill="hold" nodeType="withEffect" p14:presetBounceEnd="55000">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14:bounceEnd="55000">
                                          <p:cBhvr additive="base">
                                            <p:cTn id="7" dur="2000" fill="hold"/>
                                            <p:tgtEl>
                                              <p:spTgt spid="18"/>
                                            </p:tgtEl>
                                            <p:attrNameLst>
                                              <p:attrName>ppt_x</p:attrName>
                                            </p:attrNameLst>
                                          </p:cBhvr>
                                          <p:tavLst>
                                            <p:tav tm="0">
                                              <p:val>
                                                <p:strVal val="#ppt_x"/>
                                              </p:val>
                                            </p:tav>
                                            <p:tav tm="100000">
                                              <p:val>
                                                <p:strVal val="#ppt_x"/>
                                              </p:val>
                                            </p:tav>
                                          </p:tavLst>
                                        </p:anim>
                                        <p:anim calcmode="lin" valueType="num" p14:bounceEnd="55000">
                                          <p:cBhvr additive="base">
                                            <p:cTn id="8" dur="2000" fill="hold"/>
                                            <p:tgtEl>
                                              <p:spTgt spid="18"/>
                                            </p:tgtEl>
                                            <p:attrNameLst>
                                              <p:attrName>ppt_y</p:attrName>
                                            </p:attrNameLst>
                                          </p:cBhvr>
                                          <p:tavLst>
                                            <p:tav tm="0">
                                              <p:val>
                                                <p:strVal val="0-#ppt_h/2"/>
                                              </p:val>
                                            </p:tav>
                                            <p:tav tm="100000">
                                              <p:val>
                                                <p:strVal val="#ppt_y"/>
                                              </p:val>
                                            </p:tav>
                                          </p:tavLst>
                                        </p:anim>
                                      </p:childTnLst>
                                    </p:cTn>
                                  </p:par>
                                  <p:par>
                                    <p:cTn id="9" presetID="56" presetClass="entr" presetSubtype="0" fill="hold" grpId="0" nodeType="withEffect">
                                      <p:stCondLst>
                                        <p:cond delay="1000"/>
                                      </p:stCondLst>
                                      <p:iterate type="lt">
                                        <p:tmPct val="10000"/>
                                      </p:iterate>
                                      <p:childTnLst>
                                        <p:set>
                                          <p:cBhvr>
                                            <p:cTn id="10" dur="1" fill="hold">
                                              <p:stCondLst>
                                                <p:cond delay="0"/>
                                              </p:stCondLst>
                                            </p:cTn>
                                            <p:tgtEl>
                                              <p:spTgt spid="21"/>
                                            </p:tgtEl>
                                            <p:attrNameLst>
                                              <p:attrName>style.visibility</p:attrName>
                                            </p:attrNameLst>
                                          </p:cBhvr>
                                          <p:to>
                                            <p:strVal val="visible"/>
                                          </p:to>
                                        </p:set>
                                        <p:anim by="(-#ppt_w*2)" calcmode="lin" valueType="num">
                                          <p:cBhvr rctx="PPT">
                                            <p:cTn id="11" dur="500" autoRev="1" fill="hold">
                                              <p:stCondLst>
                                                <p:cond delay="0"/>
                                              </p:stCondLst>
                                            </p:cTn>
                                            <p:tgtEl>
                                              <p:spTgt spid="21"/>
                                            </p:tgtEl>
                                            <p:attrNameLst>
                                              <p:attrName>ppt_w</p:attrName>
                                            </p:attrNameLst>
                                          </p:cBhvr>
                                        </p:anim>
                                        <p:anim by="(#ppt_w*0.50)" calcmode="lin" valueType="num">
                                          <p:cBhvr>
                                            <p:cTn id="12" dur="500" decel="50000" autoRev="1" fill="hold">
                                              <p:stCondLst>
                                                <p:cond delay="0"/>
                                              </p:stCondLst>
                                            </p:cTn>
                                            <p:tgtEl>
                                              <p:spTgt spid="21"/>
                                            </p:tgtEl>
                                            <p:attrNameLst>
                                              <p:attrName>ppt_x</p:attrName>
                                            </p:attrNameLst>
                                          </p:cBhvr>
                                        </p:anim>
                                        <p:anim from="(-#ppt_h/2)" to="(#ppt_y)" calcmode="lin" valueType="num">
                                          <p:cBhvr>
                                            <p:cTn id="13" dur="1000" fill="hold">
                                              <p:stCondLst>
                                                <p:cond delay="0"/>
                                              </p:stCondLst>
                                            </p:cTn>
                                            <p:tgtEl>
                                              <p:spTgt spid="21"/>
                                            </p:tgtEl>
                                            <p:attrNameLst>
                                              <p:attrName>ppt_y</p:attrName>
                                            </p:attrNameLst>
                                          </p:cBhvr>
                                        </p:anim>
                                        <p:animRot by="21600000">
                                          <p:cBhvr>
                                            <p:cTn id="14" dur="1000" fill="hold">
                                              <p:stCondLst>
                                                <p:cond delay="0"/>
                                              </p:stCondLst>
                                            </p:cTn>
                                            <p:tgtEl>
                                              <p:spTgt spid="21"/>
                                            </p:tgtEl>
                                            <p:attrNameLst>
                                              <p:attrName>r</p:attrName>
                                            </p:attrNameLst>
                                          </p:cBhvr>
                                        </p:animRot>
                                      </p:childTnLst>
                                    </p:cTn>
                                  </p:par>
                                </p:childTnLst>
                              </p:cTn>
                            </p:par>
                            <p:par>
                              <p:cTn id="15" fill="hold">
                                <p:stCondLst>
                                  <p:cond delay="2100"/>
                                </p:stCondLst>
                                <p:childTnLst>
                                  <p:par>
                                    <p:cTn id="16" presetID="2" presetClass="entr" presetSubtype="3" accel="52000" fill="hold" nodeType="afterEffect" p14:presetBounceEnd="38000">
                                      <p:stCondLst>
                                        <p:cond delay="0"/>
                                      </p:stCondLst>
                                      <p:childTnLst>
                                        <p:set>
                                          <p:cBhvr>
                                            <p:cTn id="17" dur="1" fill="hold">
                                              <p:stCondLst>
                                                <p:cond delay="0"/>
                                              </p:stCondLst>
                                            </p:cTn>
                                            <p:tgtEl>
                                              <p:spTgt spid="91"/>
                                            </p:tgtEl>
                                            <p:attrNameLst>
                                              <p:attrName>style.visibility</p:attrName>
                                            </p:attrNameLst>
                                          </p:cBhvr>
                                          <p:to>
                                            <p:strVal val="visible"/>
                                          </p:to>
                                        </p:set>
                                        <p:anim calcmode="lin" valueType="num" p14:bounceEnd="38000">
                                          <p:cBhvr additive="base">
                                            <p:cTn id="18" dur="2000" fill="hold"/>
                                            <p:tgtEl>
                                              <p:spTgt spid="91"/>
                                            </p:tgtEl>
                                            <p:attrNameLst>
                                              <p:attrName>ppt_x</p:attrName>
                                            </p:attrNameLst>
                                          </p:cBhvr>
                                          <p:tavLst>
                                            <p:tav tm="0">
                                              <p:val>
                                                <p:strVal val="1+#ppt_w/2"/>
                                              </p:val>
                                            </p:tav>
                                            <p:tav tm="100000">
                                              <p:val>
                                                <p:strVal val="#ppt_x"/>
                                              </p:val>
                                            </p:tav>
                                          </p:tavLst>
                                        </p:anim>
                                        <p:anim calcmode="lin" valueType="num" p14:bounceEnd="38000">
                                          <p:cBhvr additive="base">
                                            <p:cTn id="19" dur="2000" fill="hold"/>
                                            <p:tgtEl>
                                              <p:spTgt spid="91"/>
                                            </p:tgtEl>
                                            <p:attrNameLst>
                                              <p:attrName>ppt_y</p:attrName>
                                            </p:attrNameLst>
                                          </p:cBhvr>
                                          <p:tavLst>
                                            <p:tav tm="0">
                                              <p:val>
                                                <p:strVal val="0-#ppt_h/2"/>
                                              </p:val>
                                            </p:tav>
                                            <p:tav tm="100000">
                                              <p:val>
                                                <p:strVal val="#ppt_y"/>
                                              </p:val>
                                            </p:tav>
                                          </p:tavLst>
                                        </p:anim>
                                      </p:childTnLst>
                                    </p:cTn>
                                  </p:par>
                                  <p:par>
                                    <p:cTn id="20" presetID="2" presetClass="entr" presetSubtype="12" accel="52000" fill="hold" nodeType="withEffect" p14:presetBounceEnd="38000">
                                      <p:stCondLst>
                                        <p:cond delay="0"/>
                                      </p:stCondLst>
                                      <p:childTnLst>
                                        <p:set>
                                          <p:cBhvr>
                                            <p:cTn id="21" dur="1" fill="hold">
                                              <p:stCondLst>
                                                <p:cond delay="0"/>
                                              </p:stCondLst>
                                            </p:cTn>
                                            <p:tgtEl>
                                              <p:spTgt spid="97"/>
                                            </p:tgtEl>
                                            <p:attrNameLst>
                                              <p:attrName>style.visibility</p:attrName>
                                            </p:attrNameLst>
                                          </p:cBhvr>
                                          <p:to>
                                            <p:strVal val="visible"/>
                                          </p:to>
                                        </p:set>
                                        <p:anim calcmode="lin" valueType="num" p14:bounceEnd="38000">
                                          <p:cBhvr additive="base">
                                            <p:cTn id="22" dur="2000" fill="hold"/>
                                            <p:tgtEl>
                                              <p:spTgt spid="97"/>
                                            </p:tgtEl>
                                            <p:attrNameLst>
                                              <p:attrName>ppt_x</p:attrName>
                                            </p:attrNameLst>
                                          </p:cBhvr>
                                          <p:tavLst>
                                            <p:tav tm="0">
                                              <p:val>
                                                <p:strVal val="0-#ppt_w/2"/>
                                              </p:val>
                                            </p:tav>
                                            <p:tav tm="100000">
                                              <p:val>
                                                <p:strVal val="#ppt_x"/>
                                              </p:val>
                                            </p:tav>
                                          </p:tavLst>
                                        </p:anim>
                                        <p:anim calcmode="lin" valueType="num" p14:bounceEnd="38000">
                                          <p:cBhvr additive="base">
                                            <p:cTn id="23" dur="2000" fill="hold"/>
                                            <p:tgtEl>
                                              <p:spTgt spid="97"/>
                                            </p:tgtEl>
                                            <p:attrNameLst>
                                              <p:attrName>ppt_y</p:attrName>
                                            </p:attrNameLst>
                                          </p:cBhvr>
                                          <p:tavLst>
                                            <p:tav tm="0">
                                              <p:val>
                                                <p:strVal val="1+#ppt_h/2"/>
                                              </p:val>
                                            </p:tav>
                                            <p:tav tm="100000">
                                              <p:val>
                                                <p:strVal val="#ppt_y"/>
                                              </p:val>
                                            </p:tav>
                                          </p:tavLst>
                                        </p:anim>
                                      </p:childTnLst>
                                    </p:cTn>
                                  </p:par>
                                  <p:par>
                                    <p:cTn id="24" presetID="2" presetClass="entr" presetSubtype="3" accel="52000" fill="hold" nodeType="withEffect" p14:presetBounceEnd="38000">
                                      <p:stCondLst>
                                        <p:cond delay="0"/>
                                      </p:stCondLst>
                                      <p:childTnLst>
                                        <p:set>
                                          <p:cBhvr>
                                            <p:cTn id="25" dur="1" fill="hold">
                                              <p:stCondLst>
                                                <p:cond delay="0"/>
                                              </p:stCondLst>
                                            </p:cTn>
                                            <p:tgtEl>
                                              <p:spTgt spid="84"/>
                                            </p:tgtEl>
                                            <p:attrNameLst>
                                              <p:attrName>style.visibility</p:attrName>
                                            </p:attrNameLst>
                                          </p:cBhvr>
                                          <p:to>
                                            <p:strVal val="visible"/>
                                          </p:to>
                                        </p:set>
                                        <p:anim calcmode="lin" valueType="num" p14:bounceEnd="38000">
                                          <p:cBhvr additive="base">
                                            <p:cTn id="26" dur="2000" fill="hold"/>
                                            <p:tgtEl>
                                              <p:spTgt spid="84"/>
                                            </p:tgtEl>
                                            <p:attrNameLst>
                                              <p:attrName>ppt_x</p:attrName>
                                            </p:attrNameLst>
                                          </p:cBhvr>
                                          <p:tavLst>
                                            <p:tav tm="0">
                                              <p:val>
                                                <p:strVal val="1+#ppt_w/2"/>
                                              </p:val>
                                            </p:tav>
                                            <p:tav tm="100000">
                                              <p:val>
                                                <p:strVal val="#ppt_x"/>
                                              </p:val>
                                            </p:tav>
                                          </p:tavLst>
                                        </p:anim>
                                        <p:anim calcmode="lin" valueType="num" p14:bounceEnd="38000">
                                          <p:cBhvr additive="base">
                                            <p:cTn id="27" dur="2000" fill="hold"/>
                                            <p:tgtEl>
                                              <p:spTgt spid="84"/>
                                            </p:tgtEl>
                                            <p:attrNameLst>
                                              <p:attrName>ppt_y</p:attrName>
                                            </p:attrNameLst>
                                          </p:cBhvr>
                                          <p:tavLst>
                                            <p:tav tm="0">
                                              <p:val>
                                                <p:strVal val="0-#ppt_h/2"/>
                                              </p:val>
                                            </p:tav>
                                            <p:tav tm="100000">
                                              <p:val>
                                                <p:strVal val="#ppt_y"/>
                                              </p:val>
                                            </p:tav>
                                          </p:tavLst>
                                        </p:anim>
                                      </p:childTnLst>
                                    </p:cTn>
                                  </p:par>
                                  <p:par>
                                    <p:cTn id="28" presetID="42" presetClass="entr" presetSubtype="0" fill="hold" nodeType="withEffect">
                                      <p:stCondLst>
                                        <p:cond delay="1400"/>
                                      </p:stCondLst>
                                      <p:childTnLst>
                                        <p:set>
                                          <p:cBhvr>
                                            <p:cTn id="29" dur="1" fill="hold">
                                              <p:stCondLst>
                                                <p:cond delay="0"/>
                                              </p:stCondLst>
                                            </p:cTn>
                                            <p:tgtEl>
                                              <p:spTgt spid="111"/>
                                            </p:tgtEl>
                                            <p:attrNameLst>
                                              <p:attrName>style.visibility</p:attrName>
                                            </p:attrNameLst>
                                          </p:cBhvr>
                                          <p:to>
                                            <p:strVal val="visible"/>
                                          </p:to>
                                        </p:set>
                                        <p:animEffect transition="in" filter="fade">
                                          <p:cBhvr>
                                            <p:cTn id="30" dur="1000"/>
                                            <p:tgtEl>
                                              <p:spTgt spid="111"/>
                                            </p:tgtEl>
                                          </p:cBhvr>
                                        </p:animEffect>
                                        <p:anim calcmode="lin" valueType="num">
                                          <p:cBhvr>
                                            <p:cTn id="31" dur="1000" fill="hold"/>
                                            <p:tgtEl>
                                              <p:spTgt spid="111"/>
                                            </p:tgtEl>
                                            <p:attrNameLst>
                                              <p:attrName>ppt_x</p:attrName>
                                            </p:attrNameLst>
                                          </p:cBhvr>
                                          <p:tavLst>
                                            <p:tav tm="0">
                                              <p:val>
                                                <p:strVal val="#ppt_x"/>
                                              </p:val>
                                            </p:tav>
                                            <p:tav tm="100000">
                                              <p:val>
                                                <p:strVal val="#ppt_x"/>
                                              </p:val>
                                            </p:tav>
                                          </p:tavLst>
                                        </p:anim>
                                        <p:anim calcmode="lin" valueType="num">
                                          <p:cBhvr>
                                            <p:cTn id="32" dur="1000" fill="hold"/>
                                            <p:tgtEl>
                                              <p:spTgt spid="111"/>
                                            </p:tgtEl>
                                            <p:attrNameLst>
                                              <p:attrName>ppt_y</p:attrName>
                                            </p:attrNameLst>
                                          </p:cBhvr>
                                          <p:tavLst>
                                            <p:tav tm="0">
                                              <p:val>
                                                <p:strVal val="#ppt_y+.1"/>
                                              </p:val>
                                            </p:tav>
                                            <p:tav tm="100000">
                                              <p:val>
                                                <p:strVal val="#ppt_y"/>
                                              </p:val>
                                            </p:tav>
                                          </p:tavLst>
                                        </p:anim>
                                      </p:childTnLst>
                                    </p:cTn>
                                  </p:par>
                                  <p:par>
                                    <p:cTn id="33" presetID="47" presetClass="entr" presetSubtype="0" fill="hold" nodeType="withEffect">
                                      <p:stCondLst>
                                        <p:cond delay="1600"/>
                                      </p:stCondLst>
                                      <p:childTnLst>
                                        <p:set>
                                          <p:cBhvr>
                                            <p:cTn id="34" dur="1" fill="hold">
                                              <p:stCondLst>
                                                <p:cond delay="0"/>
                                              </p:stCondLst>
                                            </p:cTn>
                                            <p:tgtEl>
                                              <p:spTgt spid="114"/>
                                            </p:tgtEl>
                                            <p:attrNameLst>
                                              <p:attrName>style.visibility</p:attrName>
                                            </p:attrNameLst>
                                          </p:cBhvr>
                                          <p:to>
                                            <p:strVal val="visible"/>
                                          </p:to>
                                        </p:set>
                                        <p:animEffect transition="in" filter="fade">
                                          <p:cBhvr>
                                            <p:cTn id="35" dur="1000"/>
                                            <p:tgtEl>
                                              <p:spTgt spid="114"/>
                                            </p:tgtEl>
                                          </p:cBhvr>
                                        </p:animEffect>
                                        <p:anim calcmode="lin" valueType="num">
                                          <p:cBhvr>
                                            <p:cTn id="36" dur="1000" fill="hold"/>
                                            <p:tgtEl>
                                              <p:spTgt spid="114"/>
                                            </p:tgtEl>
                                            <p:attrNameLst>
                                              <p:attrName>ppt_x</p:attrName>
                                            </p:attrNameLst>
                                          </p:cBhvr>
                                          <p:tavLst>
                                            <p:tav tm="0">
                                              <p:val>
                                                <p:strVal val="#ppt_x"/>
                                              </p:val>
                                            </p:tav>
                                            <p:tav tm="100000">
                                              <p:val>
                                                <p:strVal val="#ppt_x"/>
                                              </p:val>
                                            </p:tav>
                                          </p:tavLst>
                                        </p:anim>
                                        <p:anim calcmode="lin" valueType="num">
                                          <p:cBhvr>
                                            <p:cTn id="37" dur="1000" fill="hold"/>
                                            <p:tgtEl>
                                              <p:spTgt spid="114"/>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1800"/>
                                      </p:stCondLst>
                                      <p:childTnLst>
                                        <p:set>
                                          <p:cBhvr>
                                            <p:cTn id="39" dur="1" fill="hold">
                                              <p:stCondLst>
                                                <p:cond delay="0"/>
                                              </p:stCondLst>
                                            </p:cTn>
                                            <p:tgtEl>
                                              <p:spTgt spid="117"/>
                                            </p:tgtEl>
                                            <p:attrNameLst>
                                              <p:attrName>style.visibility</p:attrName>
                                            </p:attrNameLst>
                                          </p:cBhvr>
                                          <p:to>
                                            <p:strVal val="visible"/>
                                          </p:to>
                                        </p:set>
                                        <p:animEffect transition="in" filter="fade">
                                          <p:cBhvr>
                                            <p:cTn id="40" dur="1000"/>
                                            <p:tgtEl>
                                              <p:spTgt spid="117"/>
                                            </p:tgtEl>
                                          </p:cBhvr>
                                        </p:animEffect>
                                        <p:anim calcmode="lin" valueType="num">
                                          <p:cBhvr>
                                            <p:cTn id="41" dur="1000" fill="hold"/>
                                            <p:tgtEl>
                                              <p:spTgt spid="117"/>
                                            </p:tgtEl>
                                            <p:attrNameLst>
                                              <p:attrName>ppt_x</p:attrName>
                                            </p:attrNameLst>
                                          </p:cBhvr>
                                          <p:tavLst>
                                            <p:tav tm="0">
                                              <p:val>
                                                <p:strVal val="#ppt_x"/>
                                              </p:val>
                                            </p:tav>
                                            <p:tav tm="100000">
                                              <p:val>
                                                <p:strVal val="#ppt_x"/>
                                              </p:val>
                                            </p:tav>
                                          </p:tavLst>
                                        </p:anim>
                                        <p:anim calcmode="lin" valueType="num">
                                          <p:cBhvr>
                                            <p:cTn id="42" dur="1000" fill="hold"/>
                                            <p:tgtEl>
                                              <p:spTgt spid="1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3500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2000" fill="hold"/>
                                            <p:tgtEl>
                                              <p:spTgt spid="18"/>
                                            </p:tgtEl>
                                            <p:attrNameLst>
                                              <p:attrName>ppt_x</p:attrName>
                                            </p:attrNameLst>
                                          </p:cBhvr>
                                          <p:tavLst>
                                            <p:tav tm="0">
                                              <p:val>
                                                <p:strVal val="#ppt_x"/>
                                              </p:val>
                                            </p:tav>
                                            <p:tav tm="100000">
                                              <p:val>
                                                <p:strVal val="#ppt_x"/>
                                              </p:val>
                                            </p:tav>
                                          </p:tavLst>
                                        </p:anim>
                                        <p:anim calcmode="lin" valueType="num">
                                          <p:cBhvr additive="base">
                                            <p:cTn id="8" dur="2000" fill="hold"/>
                                            <p:tgtEl>
                                              <p:spTgt spid="18"/>
                                            </p:tgtEl>
                                            <p:attrNameLst>
                                              <p:attrName>ppt_y</p:attrName>
                                            </p:attrNameLst>
                                          </p:cBhvr>
                                          <p:tavLst>
                                            <p:tav tm="0">
                                              <p:val>
                                                <p:strVal val="0-#ppt_h/2"/>
                                              </p:val>
                                            </p:tav>
                                            <p:tav tm="100000">
                                              <p:val>
                                                <p:strVal val="#ppt_y"/>
                                              </p:val>
                                            </p:tav>
                                          </p:tavLst>
                                        </p:anim>
                                      </p:childTnLst>
                                    </p:cTn>
                                  </p:par>
                                  <p:par>
                                    <p:cTn id="9" presetID="56" presetClass="entr" presetSubtype="0" fill="hold" grpId="0" nodeType="withEffect">
                                      <p:stCondLst>
                                        <p:cond delay="1000"/>
                                      </p:stCondLst>
                                      <p:iterate type="lt">
                                        <p:tmPct val="10000"/>
                                      </p:iterate>
                                      <p:childTnLst>
                                        <p:set>
                                          <p:cBhvr>
                                            <p:cTn id="10" dur="1" fill="hold">
                                              <p:stCondLst>
                                                <p:cond delay="0"/>
                                              </p:stCondLst>
                                            </p:cTn>
                                            <p:tgtEl>
                                              <p:spTgt spid="21"/>
                                            </p:tgtEl>
                                            <p:attrNameLst>
                                              <p:attrName>style.visibility</p:attrName>
                                            </p:attrNameLst>
                                          </p:cBhvr>
                                          <p:to>
                                            <p:strVal val="visible"/>
                                          </p:to>
                                        </p:set>
                                        <p:anim by="(-#ppt_w*2)" calcmode="lin" valueType="num">
                                          <p:cBhvr rctx="PPT">
                                            <p:cTn id="11" dur="500" autoRev="1" fill="hold">
                                              <p:stCondLst>
                                                <p:cond delay="0"/>
                                              </p:stCondLst>
                                            </p:cTn>
                                            <p:tgtEl>
                                              <p:spTgt spid="21"/>
                                            </p:tgtEl>
                                            <p:attrNameLst>
                                              <p:attrName>ppt_w</p:attrName>
                                            </p:attrNameLst>
                                          </p:cBhvr>
                                        </p:anim>
                                        <p:anim by="(#ppt_w*0.50)" calcmode="lin" valueType="num">
                                          <p:cBhvr>
                                            <p:cTn id="12" dur="500" decel="50000" autoRev="1" fill="hold">
                                              <p:stCondLst>
                                                <p:cond delay="0"/>
                                              </p:stCondLst>
                                            </p:cTn>
                                            <p:tgtEl>
                                              <p:spTgt spid="21"/>
                                            </p:tgtEl>
                                            <p:attrNameLst>
                                              <p:attrName>ppt_x</p:attrName>
                                            </p:attrNameLst>
                                          </p:cBhvr>
                                        </p:anim>
                                        <p:anim from="(-#ppt_h/2)" to="(#ppt_y)" calcmode="lin" valueType="num">
                                          <p:cBhvr>
                                            <p:cTn id="13" dur="1000" fill="hold">
                                              <p:stCondLst>
                                                <p:cond delay="0"/>
                                              </p:stCondLst>
                                            </p:cTn>
                                            <p:tgtEl>
                                              <p:spTgt spid="21"/>
                                            </p:tgtEl>
                                            <p:attrNameLst>
                                              <p:attrName>ppt_y</p:attrName>
                                            </p:attrNameLst>
                                          </p:cBhvr>
                                        </p:anim>
                                        <p:animRot by="21600000">
                                          <p:cBhvr>
                                            <p:cTn id="14" dur="1000" fill="hold">
                                              <p:stCondLst>
                                                <p:cond delay="0"/>
                                              </p:stCondLst>
                                            </p:cTn>
                                            <p:tgtEl>
                                              <p:spTgt spid="21"/>
                                            </p:tgtEl>
                                            <p:attrNameLst>
                                              <p:attrName>r</p:attrName>
                                            </p:attrNameLst>
                                          </p:cBhvr>
                                        </p:animRot>
                                      </p:childTnLst>
                                    </p:cTn>
                                  </p:par>
                                </p:childTnLst>
                              </p:cTn>
                            </p:par>
                            <p:par>
                              <p:cTn id="15" fill="hold">
                                <p:stCondLst>
                                  <p:cond delay="2100"/>
                                </p:stCondLst>
                                <p:childTnLst>
                                  <p:par>
                                    <p:cTn id="16" presetID="2" presetClass="entr" presetSubtype="3" accel="52000" fill="hold" nodeType="afterEffect">
                                      <p:stCondLst>
                                        <p:cond delay="0"/>
                                      </p:stCondLst>
                                      <p:childTnLst>
                                        <p:set>
                                          <p:cBhvr>
                                            <p:cTn id="17" dur="1" fill="hold">
                                              <p:stCondLst>
                                                <p:cond delay="0"/>
                                              </p:stCondLst>
                                            </p:cTn>
                                            <p:tgtEl>
                                              <p:spTgt spid="91"/>
                                            </p:tgtEl>
                                            <p:attrNameLst>
                                              <p:attrName>style.visibility</p:attrName>
                                            </p:attrNameLst>
                                          </p:cBhvr>
                                          <p:to>
                                            <p:strVal val="visible"/>
                                          </p:to>
                                        </p:set>
                                        <p:anim calcmode="lin" valueType="num">
                                          <p:cBhvr additive="base">
                                            <p:cTn id="18" dur="2000" fill="hold"/>
                                            <p:tgtEl>
                                              <p:spTgt spid="91"/>
                                            </p:tgtEl>
                                            <p:attrNameLst>
                                              <p:attrName>ppt_x</p:attrName>
                                            </p:attrNameLst>
                                          </p:cBhvr>
                                          <p:tavLst>
                                            <p:tav tm="0">
                                              <p:val>
                                                <p:strVal val="1+#ppt_w/2"/>
                                              </p:val>
                                            </p:tav>
                                            <p:tav tm="100000">
                                              <p:val>
                                                <p:strVal val="#ppt_x"/>
                                              </p:val>
                                            </p:tav>
                                          </p:tavLst>
                                        </p:anim>
                                        <p:anim calcmode="lin" valueType="num">
                                          <p:cBhvr additive="base">
                                            <p:cTn id="19" dur="2000" fill="hold"/>
                                            <p:tgtEl>
                                              <p:spTgt spid="91"/>
                                            </p:tgtEl>
                                            <p:attrNameLst>
                                              <p:attrName>ppt_y</p:attrName>
                                            </p:attrNameLst>
                                          </p:cBhvr>
                                          <p:tavLst>
                                            <p:tav tm="0">
                                              <p:val>
                                                <p:strVal val="0-#ppt_h/2"/>
                                              </p:val>
                                            </p:tav>
                                            <p:tav tm="100000">
                                              <p:val>
                                                <p:strVal val="#ppt_y"/>
                                              </p:val>
                                            </p:tav>
                                          </p:tavLst>
                                        </p:anim>
                                      </p:childTnLst>
                                    </p:cTn>
                                  </p:par>
                                  <p:par>
                                    <p:cTn id="20" presetID="2" presetClass="entr" presetSubtype="12" accel="52000" fill="hold" nodeType="withEffect">
                                      <p:stCondLst>
                                        <p:cond delay="0"/>
                                      </p:stCondLst>
                                      <p:childTnLst>
                                        <p:set>
                                          <p:cBhvr>
                                            <p:cTn id="21" dur="1" fill="hold">
                                              <p:stCondLst>
                                                <p:cond delay="0"/>
                                              </p:stCondLst>
                                            </p:cTn>
                                            <p:tgtEl>
                                              <p:spTgt spid="97"/>
                                            </p:tgtEl>
                                            <p:attrNameLst>
                                              <p:attrName>style.visibility</p:attrName>
                                            </p:attrNameLst>
                                          </p:cBhvr>
                                          <p:to>
                                            <p:strVal val="visible"/>
                                          </p:to>
                                        </p:set>
                                        <p:anim calcmode="lin" valueType="num">
                                          <p:cBhvr additive="base">
                                            <p:cTn id="22" dur="2000" fill="hold"/>
                                            <p:tgtEl>
                                              <p:spTgt spid="97"/>
                                            </p:tgtEl>
                                            <p:attrNameLst>
                                              <p:attrName>ppt_x</p:attrName>
                                            </p:attrNameLst>
                                          </p:cBhvr>
                                          <p:tavLst>
                                            <p:tav tm="0">
                                              <p:val>
                                                <p:strVal val="0-#ppt_w/2"/>
                                              </p:val>
                                            </p:tav>
                                            <p:tav tm="100000">
                                              <p:val>
                                                <p:strVal val="#ppt_x"/>
                                              </p:val>
                                            </p:tav>
                                          </p:tavLst>
                                        </p:anim>
                                        <p:anim calcmode="lin" valueType="num">
                                          <p:cBhvr additive="base">
                                            <p:cTn id="23" dur="2000" fill="hold"/>
                                            <p:tgtEl>
                                              <p:spTgt spid="97"/>
                                            </p:tgtEl>
                                            <p:attrNameLst>
                                              <p:attrName>ppt_y</p:attrName>
                                            </p:attrNameLst>
                                          </p:cBhvr>
                                          <p:tavLst>
                                            <p:tav tm="0">
                                              <p:val>
                                                <p:strVal val="1+#ppt_h/2"/>
                                              </p:val>
                                            </p:tav>
                                            <p:tav tm="100000">
                                              <p:val>
                                                <p:strVal val="#ppt_y"/>
                                              </p:val>
                                            </p:tav>
                                          </p:tavLst>
                                        </p:anim>
                                      </p:childTnLst>
                                    </p:cTn>
                                  </p:par>
                                  <p:par>
                                    <p:cTn id="24" presetID="2" presetClass="entr" presetSubtype="3" accel="52000" fill="hold" nodeType="withEffect">
                                      <p:stCondLst>
                                        <p:cond delay="0"/>
                                      </p:stCondLst>
                                      <p:childTnLst>
                                        <p:set>
                                          <p:cBhvr>
                                            <p:cTn id="25" dur="1" fill="hold">
                                              <p:stCondLst>
                                                <p:cond delay="0"/>
                                              </p:stCondLst>
                                            </p:cTn>
                                            <p:tgtEl>
                                              <p:spTgt spid="84"/>
                                            </p:tgtEl>
                                            <p:attrNameLst>
                                              <p:attrName>style.visibility</p:attrName>
                                            </p:attrNameLst>
                                          </p:cBhvr>
                                          <p:to>
                                            <p:strVal val="visible"/>
                                          </p:to>
                                        </p:set>
                                        <p:anim calcmode="lin" valueType="num">
                                          <p:cBhvr additive="base">
                                            <p:cTn id="26" dur="2000" fill="hold"/>
                                            <p:tgtEl>
                                              <p:spTgt spid="84"/>
                                            </p:tgtEl>
                                            <p:attrNameLst>
                                              <p:attrName>ppt_x</p:attrName>
                                            </p:attrNameLst>
                                          </p:cBhvr>
                                          <p:tavLst>
                                            <p:tav tm="0">
                                              <p:val>
                                                <p:strVal val="1+#ppt_w/2"/>
                                              </p:val>
                                            </p:tav>
                                            <p:tav tm="100000">
                                              <p:val>
                                                <p:strVal val="#ppt_x"/>
                                              </p:val>
                                            </p:tav>
                                          </p:tavLst>
                                        </p:anim>
                                        <p:anim calcmode="lin" valueType="num">
                                          <p:cBhvr additive="base">
                                            <p:cTn id="27" dur="2000" fill="hold"/>
                                            <p:tgtEl>
                                              <p:spTgt spid="84"/>
                                            </p:tgtEl>
                                            <p:attrNameLst>
                                              <p:attrName>ppt_y</p:attrName>
                                            </p:attrNameLst>
                                          </p:cBhvr>
                                          <p:tavLst>
                                            <p:tav tm="0">
                                              <p:val>
                                                <p:strVal val="0-#ppt_h/2"/>
                                              </p:val>
                                            </p:tav>
                                            <p:tav tm="100000">
                                              <p:val>
                                                <p:strVal val="#ppt_y"/>
                                              </p:val>
                                            </p:tav>
                                          </p:tavLst>
                                        </p:anim>
                                      </p:childTnLst>
                                    </p:cTn>
                                  </p:par>
                                  <p:par>
                                    <p:cTn id="28" presetID="42" presetClass="entr" presetSubtype="0" fill="hold" nodeType="withEffect">
                                      <p:stCondLst>
                                        <p:cond delay="1400"/>
                                      </p:stCondLst>
                                      <p:childTnLst>
                                        <p:set>
                                          <p:cBhvr>
                                            <p:cTn id="29" dur="1" fill="hold">
                                              <p:stCondLst>
                                                <p:cond delay="0"/>
                                              </p:stCondLst>
                                            </p:cTn>
                                            <p:tgtEl>
                                              <p:spTgt spid="111"/>
                                            </p:tgtEl>
                                            <p:attrNameLst>
                                              <p:attrName>style.visibility</p:attrName>
                                            </p:attrNameLst>
                                          </p:cBhvr>
                                          <p:to>
                                            <p:strVal val="visible"/>
                                          </p:to>
                                        </p:set>
                                        <p:animEffect transition="in" filter="fade">
                                          <p:cBhvr>
                                            <p:cTn id="30" dur="1000"/>
                                            <p:tgtEl>
                                              <p:spTgt spid="111"/>
                                            </p:tgtEl>
                                          </p:cBhvr>
                                        </p:animEffect>
                                        <p:anim calcmode="lin" valueType="num">
                                          <p:cBhvr>
                                            <p:cTn id="31" dur="1000" fill="hold"/>
                                            <p:tgtEl>
                                              <p:spTgt spid="111"/>
                                            </p:tgtEl>
                                            <p:attrNameLst>
                                              <p:attrName>ppt_x</p:attrName>
                                            </p:attrNameLst>
                                          </p:cBhvr>
                                          <p:tavLst>
                                            <p:tav tm="0">
                                              <p:val>
                                                <p:strVal val="#ppt_x"/>
                                              </p:val>
                                            </p:tav>
                                            <p:tav tm="100000">
                                              <p:val>
                                                <p:strVal val="#ppt_x"/>
                                              </p:val>
                                            </p:tav>
                                          </p:tavLst>
                                        </p:anim>
                                        <p:anim calcmode="lin" valueType="num">
                                          <p:cBhvr>
                                            <p:cTn id="32" dur="1000" fill="hold"/>
                                            <p:tgtEl>
                                              <p:spTgt spid="111"/>
                                            </p:tgtEl>
                                            <p:attrNameLst>
                                              <p:attrName>ppt_y</p:attrName>
                                            </p:attrNameLst>
                                          </p:cBhvr>
                                          <p:tavLst>
                                            <p:tav tm="0">
                                              <p:val>
                                                <p:strVal val="#ppt_y+.1"/>
                                              </p:val>
                                            </p:tav>
                                            <p:tav tm="100000">
                                              <p:val>
                                                <p:strVal val="#ppt_y"/>
                                              </p:val>
                                            </p:tav>
                                          </p:tavLst>
                                        </p:anim>
                                      </p:childTnLst>
                                    </p:cTn>
                                  </p:par>
                                  <p:par>
                                    <p:cTn id="33" presetID="47" presetClass="entr" presetSubtype="0" fill="hold" nodeType="withEffect">
                                      <p:stCondLst>
                                        <p:cond delay="1600"/>
                                      </p:stCondLst>
                                      <p:childTnLst>
                                        <p:set>
                                          <p:cBhvr>
                                            <p:cTn id="34" dur="1" fill="hold">
                                              <p:stCondLst>
                                                <p:cond delay="0"/>
                                              </p:stCondLst>
                                            </p:cTn>
                                            <p:tgtEl>
                                              <p:spTgt spid="114"/>
                                            </p:tgtEl>
                                            <p:attrNameLst>
                                              <p:attrName>style.visibility</p:attrName>
                                            </p:attrNameLst>
                                          </p:cBhvr>
                                          <p:to>
                                            <p:strVal val="visible"/>
                                          </p:to>
                                        </p:set>
                                        <p:animEffect transition="in" filter="fade">
                                          <p:cBhvr>
                                            <p:cTn id="35" dur="1000"/>
                                            <p:tgtEl>
                                              <p:spTgt spid="114"/>
                                            </p:tgtEl>
                                          </p:cBhvr>
                                        </p:animEffect>
                                        <p:anim calcmode="lin" valueType="num">
                                          <p:cBhvr>
                                            <p:cTn id="36" dur="1000" fill="hold"/>
                                            <p:tgtEl>
                                              <p:spTgt spid="114"/>
                                            </p:tgtEl>
                                            <p:attrNameLst>
                                              <p:attrName>ppt_x</p:attrName>
                                            </p:attrNameLst>
                                          </p:cBhvr>
                                          <p:tavLst>
                                            <p:tav tm="0">
                                              <p:val>
                                                <p:strVal val="#ppt_x"/>
                                              </p:val>
                                            </p:tav>
                                            <p:tav tm="100000">
                                              <p:val>
                                                <p:strVal val="#ppt_x"/>
                                              </p:val>
                                            </p:tav>
                                          </p:tavLst>
                                        </p:anim>
                                        <p:anim calcmode="lin" valueType="num">
                                          <p:cBhvr>
                                            <p:cTn id="37" dur="1000" fill="hold"/>
                                            <p:tgtEl>
                                              <p:spTgt spid="114"/>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1800"/>
                                      </p:stCondLst>
                                      <p:childTnLst>
                                        <p:set>
                                          <p:cBhvr>
                                            <p:cTn id="39" dur="1" fill="hold">
                                              <p:stCondLst>
                                                <p:cond delay="0"/>
                                              </p:stCondLst>
                                            </p:cTn>
                                            <p:tgtEl>
                                              <p:spTgt spid="117"/>
                                            </p:tgtEl>
                                            <p:attrNameLst>
                                              <p:attrName>style.visibility</p:attrName>
                                            </p:attrNameLst>
                                          </p:cBhvr>
                                          <p:to>
                                            <p:strVal val="visible"/>
                                          </p:to>
                                        </p:set>
                                        <p:animEffect transition="in" filter="fade">
                                          <p:cBhvr>
                                            <p:cTn id="40" dur="1000"/>
                                            <p:tgtEl>
                                              <p:spTgt spid="117"/>
                                            </p:tgtEl>
                                          </p:cBhvr>
                                        </p:animEffect>
                                        <p:anim calcmode="lin" valueType="num">
                                          <p:cBhvr>
                                            <p:cTn id="41" dur="1000" fill="hold"/>
                                            <p:tgtEl>
                                              <p:spTgt spid="117"/>
                                            </p:tgtEl>
                                            <p:attrNameLst>
                                              <p:attrName>ppt_x</p:attrName>
                                            </p:attrNameLst>
                                          </p:cBhvr>
                                          <p:tavLst>
                                            <p:tav tm="0">
                                              <p:val>
                                                <p:strVal val="#ppt_x"/>
                                              </p:val>
                                            </p:tav>
                                            <p:tav tm="100000">
                                              <p:val>
                                                <p:strVal val="#ppt_x"/>
                                              </p:val>
                                            </p:tav>
                                          </p:tavLst>
                                        </p:anim>
                                        <p:anim calcmode="lin" valueType="num">
                                          <p:cBhvr>
                                            <p:cTn id="42" dur="1000" fill="hold"/>
                                            <p:tgtEl>
                                              <p:spTgt spid="1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851922" y="1707655"/>
            <a:ext cx="2964274" cy="1077218"/>
          </a:xfrm>
          <a:prstGeom prst="rect">
            <a:avLst/>
          </a:prstGeom>
          <a:noFill/>
        </p:spPr>
        <p:txBody>
          <a:bodyPr wrap="none" rtlCol="0">
            <a:spAutoFit/>
          </a:bodyPr>
          <a:lstStyle/>
          <a:p>
            <a:pPr marL="0" lvl="1"/>
            <a:r>
              <a:rPr lang="zh-CN" altLang="en-US" sz="1400" b="1" dirty="0">
                <a:solidFill>
                  <a:srgbClr val="080808"/>
                </a:solidFill>
                <a:latin typeface="+mj-ea"/>
                <a:ea typeface="+mj-ea"/>
              </a:rPr>
              <a:t> </a:t>
            </a:r>
            <a:r>
              <a:rPr lang="zh-CN" altLang="en-US" sz="2800" b="1" dirty="0">
                <a:solidFill>
                  <a:srgbClr val="080808"/>
                </a:solidFill>
                <a:latin typeface="+mj-ea"/>
                <a:ea typeface="+mj-ea"/>
              </a:rPr>
              <a:t>第一部分</a:t>
            </a:r>
            <a:endParaRPr lang="en-US" altLang="zh-CN" sz="2800" b="1" dirty="0">
              <a:solidFill>
                <a:srgbClr val="080808"/>
              </a:solidFill>
              <a:latin typeface="+mj-ea"/>
              <a:ea typeface="+mj-ea"/>
            </a:endParaRPr>
          </a:p>
          <a:p>
            <a:pPr marL="0" lvl="1" algn="ctr"/>
            <a:r>
              <a:rPr lang="zh-CN" altLang="en-US" sz="3600" b="1" dirty="0">
                <a:solidFill>
                  <a:schemeClr val="accent1"/>
                </a:solidFill>
                <a:latin typeface="+mj-ea"/>
                <a:ea typeface="+mj-ea"/>
              </a:rPr>
              <a:t>标题文字内容</a:t>
            </a:r>
            <a:endParaRPr lang="en-US" altLang="zh-CN" sz="3600" b="1" dirty="0">
              <a:solidFill>
                <a:schemeClr val="accent1"/>
              </a:solidFill>
              <a:latin typeface="+mj-ea"/>
              <a:ea typeface="+mj-ea"/>
            </a:endParaRPr>
          </a:p>
        </p:txBody>
      </p:sp>
      <p:cxnSp>
        <p:nvCxnSpPr>
          <p:cNvPr id="13" name="直接连接符 12"/>
          <p:cNvCxnSpPr/>
          <p:nvPr/>
        </p:nvCxnSpPr>
        <p:spPr>
          <a:xfrm flipV="1">
            <a:off x="3635896" y="1635646"/>
            <a:ext cx="0" cy="1924424"/>
          </a:xfrm>
          <a:prstGeom prst="line">
            <a:avLst/>
          </a:prstGeom>
          <a:ln w="12700">
            <a:solidFill>
              <a:srgbClr val="080808"/>
            </a:solidFill>
            <a:prstDash val="dash"/>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317897" y="3229731"/>
            <a:ext cx="902846" cy="246221"/>
          </a:xfrm>
          <a:prstGeom prst="rect">
            <a:avLst/>
          </a:prstGeom>
          <a:noFill/>
        </p:spPr>
        <p:txBody>
          <a:bodyPr wrap="square" lIns="0" tIns="0" rIns="0" bIns="0" rtlCol="0">
            <a:spAutoFit/>
          </a:bodyPr>
          <a:lstStyle/>
          <a:p>
            <a:r>
              <a:rPr lang="en-US" altLang="zh-CN" sz="1600" dirty="0">
                <a:solidFill>
                  <a:srgbClr val="080808"/>
                </a:solidFill>
                <a:latin typeface="+mj-ea"/>
                <a:ea typeface="+mj-ea"/>
              </a:rPr>
              <a:t>PART 01</a:t>
            </a:r>
            <a:endParaRPr lang="zh-CN" altLang="en-US" sz="1600" dirty="0">
              <a:solidFill>
                <a:srgbClr val="080808"/>
              </a:solidFill>
              <a:latin typeface="+mj-ea"/>
              <a:ea typeface="+mj-ea"/>
            </a:endParaRPr>
          </a:p>
        </p:txBody>
      </p:sp>
      <p:grpSp>
        <p:nvGrpSpPr>
          <p:cNvPr id="16" name="组合 15"/>
          <p:cNvGrpSpPr/>
          <p:nvPr/>
        </p:nvGrpSpPr>
        <p:grpSpPr>
          <a:xfrm>
            <a:off x="2123729" y="1707657"/>
            <a:ext cx="1197175" cy="1197175"/>
            <a:chOff x="304800" y="673100"/>
            <a:chExt cx="4000500" cy="4000500"/>
          </a:xfrm>
          <a:effectLst>
            <a:outerShdw blurRad="444500" dist="254000" dir="810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080808"/>
                </a:solidFill>
                <a:latin typeface="+mj-ea"/>
                <a:ea typeface="+mj-ea"/>
              </a:endParaRPr>
            </a:p>
          </p:txBody>
        </p:sp>
        <p:sp>
          <p:nvSpPr>
            <p:cNvPr id="19" name="椭圆 1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080808"/>
                </a:solidFill>
                <a:latin typeface="+mj-ea"/>
                <a:ea typeface="+mj-ea"/>
              </a:endParaRPr>
            </a:p>
          </p:txBody>
        </p:sp>
      </p:grpSp>
      <p:sp>
        <p:nvSpPr>
          <p:cNvPr id="25" name="TextBox 24"/>
          <p:cNvSpPr txBox="1"/>
          <p:nvPr/>
        </p:nvSpPr>
        <p:spPr>
          <a:xfrm>
            <a:off x="3948593" y="2787775"/>
            <a:ext cx="1027882" cy="245726"/>
          </a:xfrm>
          <a:prstGeom prst="rect">
            <a:avLst/>
          </a:prstGeom>
          <a:noFill/>
        </p:spPr>
        <p:txBody>
          <a:bodyPr wrap="square" lIns="60469" tIns="30235" rIns="60469" bIns="30235" rtlCol="0">
            <a:spAutoFit/>
          </a:bodyPr>
          <a:lstStyle/>
          <a:p>
            <a:r>
              <a:rPr lang="en-US" altLang="zh-CN" sz="1200" dirty="0">
                <a:solidFill>
                  <a:srgbClr val="080808"/>
                </a:solidFill>
                <a:latin typeface="+mj-ea"/>
                <a:ea typeface="+mj-ea"/>
              </a:rPr>
              <a:t>※ </a:t>
            </a:r>
            <a:r>
              <a:rPr lang="zh-CN" altLang="en-US" sz="1200" dirty="0">
                <a:solidFill>
                  <a:srgbClr val="080808"/>
                </a:solidFill>
                <a:latin typeface="+mj-ea"/>
                <a:ea typeface="+mj-ea"/>
              </a:rPr>
              <a:t>添加内容</a:t>
            </a:r>
          </a:p>
        </p:txBody>
      </p:sp>
      <p:sp>
        <p:nvSpPr>
          <p:cNvPr id="26" name="TextBox 25"/>
          <p:cNvSpPr txBox="1"/>
          <p:nvPr/>
        </p:nvSpPr>
        <p:spPr>
          <a:xfrm>
            <a:off x="5001263" y="2787775"/>
            <a:ext cx="985236" cy="245726"/>
          </a:xfrm>
          <a:prstGeom prst="rect">
            <a:avLst/>
          </a:prstGeom>
          <a:noFill/>
        </p:spPr>
        <p:txBody>
          <a:bodyPr wrap="square" lIns="60469" tIns="30235" rIns="60469" bIns="30235" rtlCol="0">
            <a:spAutoFit/>
          </a:bodyPr>
          <a:lstStyle/>
          <a:p>
            <a:r>
              <a:rPr lang="en-US" altLang="zh-CN" sz="1200" dirty="0">
                <a:solidFill>
                  <a:srgbClr val="080808"/>
                </a:solidFill>
                <a:latin typeface="+mj-ea"/>
                <a:ea typeface="+mj-ea"/>
              </a:rPr>
              <a:t>※ </a:t>
            </a:r>
            <a:r>
              <a:rPr lang="zh-CN" altLang="en-US" sz="1200" dirty="0">
                <a:solidFill>
                  <a:srgbClr val="080808"/>
                </a:solidFill>
                <a:latin typeface="+mj-ea"/>
                <a:ea typeface="+mj-ea"/>
              </a:rPr>
              <a:t>添加内容</a:t>
            </a:r>
          </a:p>
        </p:txBody>
      </p:sp>
      <p:sp>
        <p:nvSpPr>
          <p:cNvPr id="27" name="TextBox 26"/>
          <p:cNvSpPr txBox="1"/>
          <p:nvPr/>
        </p:nvSpPr>
        <p:spPr>
          <a:xfrm>
            <a:off x="6011289" y="2787775"/>
            <a:ext cx="1027882" cy="245726"/>
          </a:xfrm>
          <a:prstGeom prst="rect">
            <a:avLst/>
          </a:prstGeom>
          <a:noFill/>
        </p:spPr>
        <p:txBody>
          <a:bodyPr wrap="square" lIns="60469" tIns="30235" rIns="60469" bIns="30235" rtlCol="0">
            <a:spAutoFit/>
          </a:bodyPr>
          <a:lstStyle/>
          <a:p>
            <a:r>
              <a:rPr lang="en-US" altLang="zh-CN" sz="1200" dirty="0">
                <a:solidFill>
                  <a:srgbClr val="080808"/>
                </a:solidFill>
                <a:latin typeface="+mj-ea"/>
                <a:ea typeface="+mj-ea"/>
              </a:rPr>
              <a:t>※ </a:t>
            </a:r>
            <a:r>
              <a:rPr lang="zh-CN" altLang="en-US" sz="1200" dirty="0">
                <a:solidFill>
                  <a:srgbClr val="080808"/>
                </a:solidFill>
                <a:latin typeface="+mj-ea"/>
                <a:ea typeface="+mj-ea"/>
              </a:rPr>
              <a:t>添加内容</a:t>
            </a:r>
          </a:p>
        </p:txBody>
      </p:sp>
      <p:sp>
        <p:nvSpPr>
          <p:cNvPr id="28" name="TextBox 27"/>
          <p:cNvSpPr txBox="1"/>
          <p:nvPr/>
        </p:nvSpPr>
        <p:spPr>
          <a:xfrm>
            <a:off x="3948592" y="3134846"/>
            <a:ext cx="985236" cy="245726"/>
          </a:xfrm>
          <a:prstGeom prst="rect">
            <a:avLst/>
          </a:prstGeom>
          <a:noFill/>
        </p:spPr>
        <p:txBody>
          <a:bodyPr wrap="square" lIns="60469" tIns="30235" rIns="60469" bIns="30235" rtlCol="0">
            <a:spAutoFit/>
          </a:bodyPr>
          <a:lstStyle/>
          <a:p>
            <a:r>
              <a:rPr lang="en-US" altLang="zh-CN" sz="1200" dirty="0">
                <a:solidFill>
                  <a:srgbClr val="080808"/>
                </a:solidFill>
                <a:latin typeface="+mj-ea"/>
                <a:ea typeface="+mj-ea"/>
              </a:rPr>
              <a:t>※ </a:t>
            </a:r>
            <a:r>
              <a:rPr lang="zh-CN" altLang="en-US" sz="1200" dirty="0">
                <a:solidFill>
                  <a:srgbClr val="080808"/>
                </a:solidFill>
                <a:latin typeface="+mj-ea"/>
                <a:ea typeface="+mj-ea"/>
              </a:rPr>
              <a:t>添加内容</a:t>
            </a:r>
          </a:p>
        </p:txBody>
      </p:sp>
      <p:sp>
        <p:nvSpPr>
          <p:cNvPr id="29" name="TextBox 28"/>
          <p:cNvSpPr txBox="1"/>
          <p:nvPr/>
        </p:nvSpPr>
        <p:spPr>
          <a:xfrm>
            <a:off x="5001264" y="3134846"/>
            <a:ext cx="985236" cy="245726"/>
          </a:xfrm>
          <a:prstGeom prst="rect">
            <a:avLst/>
          </a:prstGeom>
          <a:noFill/>
        </p:spPr>
        <p:txBody>
          <a:bodyPr wrap="square" lIns="60469" tIns="30235" rIns="60469" bIns="30235" rtlCol="0">
            <a:spAutoFit/>
          </a:bodyPr>
          <a:lstStyle/>
          <a:p>
            <a:r>
              <a:rPr lang="en-US" altLang="zh-CN" sz="1200" dirty="0">
                <a:solidFill>
                  <a:srgbClr val="080808"/>
                </a:solidFill>
                <a:latin typeface="+mj-ea"/>
                <a:ea typeface="+mj-ea"/>
              </a:rPr>
              <a:t>※ </a:t>
            </a:r>
            <a:r>
              <a:rPr lang="zh-CN" altLang="en-US" sz="1200" dirty="0">
                <a:solidFill>
                  <a:srgbClr val="080808"/>
                </a:solidFill>
                <a:latin typeface="+mj-ea"/>
                <a:ea typeface="+mj-ea"/>
              </a:rPr>
              <a:t>添加内容</a:t>
            </a:r>
          </a:p>
        </p:txBody>
      </p:sp>
      <p:sp>
        <p:nvSpPr>
          <p:cNvPr id="30" name="TextBox 29"/>
          <p:cNvSpPr txBox="1"/>
          <p:nvPr/>
        </p:nvSpPr>
        <p:spPr>
          <a:xfrm>
            <a:off x="6010903" y="3134846"/>
            <a:ext cx="985236" cy="245726"/>
          </a:xfrm>
          <a:prstGeom prst="rect">
            <a:avLst/>
          </a:prstGeom>
          <a:noFill/>
        </p:spPr>
        <p:txBody>
          <a:bodyPr wrap="square" lIns="60469" tIns="30235" rIns="60469" bIns="30235" rtlCol="0">
            <a:spAutoFit/>
          </a:bodyPr>
          <a:lstStyle/>
          <a:p>
            <a:r>
              <a:rPr lang="en-US" altLang="zh-CN" sz="1200" dirty="0">
                <a:solidFill>
                  <a:srgbClr val="080808"/>
                </a:solidFill>
                <a:latin typeface="+mj-ea"/>
                <a:ea typeface="+mj-ea"/>
              </a:rPr>
              <a:t>※ </a:t>
            </a:r>
            <a:r>
              <a:rPr lang="zh-CN" altLang="en-US" sz="1200" dirty="0">
                <a:solidFill>
                  <a:srgbClr val="080808"/>
                </a:solidFill>
                <a:latin typeface="+mj-ea"/>
                <a:ea typeface="+mj-ea"/>
              </a:rPr>
              <a:t>添加内容</a:t>
            </a:r>
          </a:p>
        </p:txBody>
      </p:sp>
      <p:sp>
        <p:nvSpPr>
          <p:cNvPr id="75" name="TextBox 13"/>
          <p:cNvSpPr txBox="1"/>
          <p:nvPr/>
        </p:nvSpPr>
        <p:spPr>
          <a:xfrm>
            <a:off x="2344339" y="1921523"/>
            <a:ext cx="902846" cy="769441"/>
          </a:xfrm>
          <a:prstGeom prst="rect">
            <a:avLst/>
          </a:prstGeom>
          <a:noFill/>
        </p:spPr>
        <p:txBody>
          <a:bodyPr wrap="square" lIns="0" tIns="0" rIns="0" bIns="0" rtlCol="0">
            <a:spAutoFit/>
          </a:bodyPr>
          <a:lstStyle/>
          <a:p>
            <a:r>
              <a:rPr lang="en-US" altLang="zh-CN" sz="5000" b="1" dirty="0">
                <a:solidFill>
                  <a:schemeClr val="accent1"/>
                </a:solidFill>
                <a:latin typeface="+mj-ea"/>
                <a:ea typeface="+mj-ea"/>
              </a:rPr>
              <a:t>01</a:t>
            </a:r>
            <a:endParaRPr lang="zh-CN" altLang="en-US" sz="5000" b="1" dirty="0">
              <a:solidFill>
                <a:schemeClr val="accent1"/>
              </a:solidFill>
              <a:latin typeface="+mj-ea"/>
              <a:ea typeface="+mj-ea"/>
            </a:endParaRPr>
          </a:p>
        </p:txBody>
      </p:sp>
    </p:spTree>
    <p:extLst>
      <p:ext uri="{BB962C8B-B14F-4D97-AF65-F5344CB8AC3E}">
        <p14:creationId xmlns:p14="http://schemas.microsoft.com/office/powerpoint/2010/main" val="572517617"/>
      </p:ext>
    </p:extLst>
  </p:cSld>
  <p:clrMapOvr>
    <a:masterClrMapping/>
  </p:clrMapOvr>
  <mc:AlternateContent xmlns:mc="http://schemas.openxmlformats.org/markup-compatibility/2006" xmlns:p14="http://schemas.microsoft.com/office/powerpoint/2010/main">
    <mc:Choice Requires="p14">
      <p:transition p14:dur="10" advClick="0" advTm="5000">
        <p:random/>
      </p:transition>
    </mc:Choice>
    <mc:Fallback xmlns="">
      <p:transition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childTnLst>
                          </p:cTn>
                        </p:par>
                        <p:par>
                          <p:cTn id="8" fill="hold">
                            <p:stCondLst>
                              <p:cond delay="500"/>
                            </p:stCondLst>
                            <p:childTnLst>
                              <p:par>
                                <p:cTn id="9" presetID="1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p:tgtEl>
                                          <p:spTgt spid="12"/>
                                        </p:tgtEl>
                                        <p:attrNameLst>
                                          <p:attrName>ppt_x</p:attrName>
                                        </p:attrNameLst>
                                      </p:cBhvr>
                                      <p:tavLst>
                                        <p:tav tm="0">
                                          <p:val>
                                            <p:strVal val="#ppt_x-#ppt_w*1.125000"/>
                                          </p:val>
                                        </p:tav>
                                        <p:tav tm="100000">
                                          <p:val>
                                            <p:strVal val="#ppt_x"/>
                                          </p:val>
                                        </p:tav>
                                      </p:tavLst>
                                    </p:anim>
                                    <p:animEffect transition="in" filter="wipe(right)">
                                      <p:cBhvr>
                                        <p:cTn id="12" dur="500"/>
                                        <p:tgtEl>
                                          <p:spTgt spid="12"/>
                                        </p:tgtEl>
                                      </p:cBhvr>
                                    </p:animEffect>
                                  </p:childTnLst>
                                </p:cTn>
                              </p:par>
                            </p:childTnLst>
                          </p:cTn>
                        </p:par>
                        <p:par>
                          <p:cTn id="13" fill="hold">
                            <p:stCondLst>
                              <p:cond delay="1000"/>
                            </p:stCondLst>
                            <p:childTnLst>
                              <p:par>
                                <p:cTn id="14" presetID="47" presetClass="entr" presetSubtype="0"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anim calcmode="lin" valueType="num">
                                      <p:cBhvr>
                                        <p:cTn id="17" dur="500" fill="hold"/>
                                        <p:tgtEl>
                                          <p:spTgt spid="14"/>
                                        </p:tgtEl>
                                        <p:attrNameLst>
                                          <p:attrName>ppt_x</p:attrName>
                                        </p:attrNameLst>
                                      </p:cBhvr>
                                      <p:tavLst>
                                        <p:tav tm="0">
                                          <p:val>
                                            <p:strVal val="#ppt_x"/>
                                          </p:val>
                                        </p:tav>
                                        <p:tav tm="100000">
                                          <p:val>
                                            <p:strVal val="#ppt_x"/>
                                          </p:val>
                                        </p:tav>
                                      </p:tavLst>
                                    </p:anim>
                                    <p:anim calcmode="lin" valueType="num">
                                      <p:cBhvr>
                                        <p:cTn id="18" dur="500" fill="hold"/>
                                        <p:tgtEl>
                                          <p:spTgt spid="14"/>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25"/>
                                        </p:tgtEl>
                                        <p:attrNameLst>
                                          <p:attrName>style.visibility</p:attrName>
                                        </p:attrNameLst>
                                      </p:cBhvr>
                                      <p:to>
                                        <p:strVal val="visible"/>
                                      </p:to>
                                    </p:set>
                                    <p:anim calcmode="lin" valueType="num">
                                      <p:cBhvr additive="base">
                                        <p:cTn id="22" dur="500" fill="hold"/>
                                        <p:tgtEl>
                                          <p:spTgt spid="25"/>
                                        </p:tgtEl>
                                        <p:attrNameLst>
                                          <p:attrName>ppt_x</p:attrName>
                                        </p:attrNameLst>
                                      </p:cBhvr>
                                      <p:tavLst>
                                        <p:tav tm="0">
                                          <p:val>
                                            <p:strVal val="#ppt_x"/>
                                          </p:val>
                                        </p:tav>
                                        <p:tav tm="100000">
                                          <p:val>
                                            <p:strVal val="#ppt_x"/>
                                          </p:val>
                                        </p:tav>
                                      </p:tavLst>
                                    </p:anim>
                                    <p:anim calcmode="lin" valueType="num">
                                      <p:cBhvr additive="base">
                                        <p:cTn id="23" dur="500" fill="hold"/>
                                        <p:tgtEl>
                                          <p:spTgt spid="25"/>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200"/>
                                  </p:stCondLst>
                                  <p:childTnLst>
                                    <p:set>
                                      <p:cBhvr>
                                        <p:cTn id="25" dur="1" fill="hold">
                                          <p:stCondLst>
                                            <p:cond delay="0"/>
                                          </p:stCondLst>
                                        </p:cTn>
                                        <p:tgtEl>
                                          <p:spTgt spid="26"/>
                                        </p:tgtEl>
                                        <p:attrNameLst>
                                          <p:attrName>style.visibility</p:attrName>
                                        </p:attrNameLst>
                                      </p:cBhvr>
                                      <p:to>
                                        <p:strVal val="visible"/>
                                      </p:to>
                                    </p:set>
                                    <p:anim calcmode="lin" valueType="num">
                                      <p:cBhvr additive="base">
                                        <p:cTn id="26" dur="500" fill="hold"/>
                                        <p:tgtEl>
                                          <p:spTgt spid="26"/>
                                        </p:tgtEl>
                                        <p:attrNameLst>
                                          <p:attrName>ppt_x</p:attrName>
                                        </p:attrNameLst>
                                      </p:cBhvr>
                                      <p:tavLst>
                                        <p:tav tm="0">
                                          <p:val>
                                            <p:strVal val="#ppt_x"/>
                                          </p:val>
                                        </p:tav>
                                        <p:tav tm="100000">
                                          <p:val>
                                            <p:strVal val="#ppt_x"/>
                                          </p:val>
                                        </p:tav>
                                      </p:tavLst>
                                    </p:anim>
                                    <p:anim calcmode="lin" valueType="num">
                                      <p:cBhvr additive="base">
                                        <p:cTn id="27" dur="500" fill="hold"/>
                                        <p:tgtEl>
                                          <p:spTgt spid="26"/>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400"/>
                                  </p:stCondLst>
                                  <p:childTnLst>
                                    <p:set>
                                      <p:cBhvr>
                                        <p:cTn id="29" dur="1" fill="hold">
                                          <p:stCondLst>
                                            <p:cond delay="0"/>
                                          </p:stCondLst>
                                        </p:cTn>
                                        <p:tgtEl>
                                          <p:spTgt spid="27"/>
                                        </p:tgtEl>
                                        <p:attrNameLst>
                                          <p:attrName>style.visibility</p:attrName>
                                        </p:attrNameLst>
                                      </p:cBhvr>
                                      <p:to>
                                        <p:strVal val="visible"/>
                                      </p:to>
                                    </p:set>
                                    <p:anim calcmode="lin" valueType="num">
                                      <p:cBhvr additive="base">
                                        <p:cTn id="30" dur="500" fill="hold"/>
                                        <p:tgtEl>
                                          <p:spTgt spid="27"/>
                                        </p:tgtEl>
                                        <p:attrNameLst>
                                          <p:attrName>ppt_x</p:attrName>
                                        </p:attrNameLst>
                                      </p:cBhvr>
                                      <p:tavLst>
                                        <p:tav tm="0">
                                          <p:val>
                                            <p:strVal val="#ppt_x"/>
                                          </p:val>
                                        </p:tav>
                                        <p:tav tm="100000">
                                          <p:val>
                                            <p:strVal val="#ppt_x"/>
                                          </p:val>
                                        </p:tav>
                                      </p:tavLst>
                                    </p:anim>
                                    <p:anim calcmode="lin" valueType="num">
                                      <p:cBhvr additive="base">
                                        <p:cTn id="31" dur="500" fill="hold"/>
                                        <p:tgtEl>
                                          <p:spTgt spid="27"/>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600"/>
                                  </p:stCondLst>
                                  <p:childTnLst>
                                    <p:set>
                                      <p:cBhvr>
                                        <p:cTn id="33" dur="1" fill="hold">
                                          <p:stCondLst>
                                            <p:cond delay="0"/>
                                          </p:stCondLst>
                                        </p:cTn>
                                        <p:tgtEl>
                                          <p:spTgt spid="28"/>
                                        </p:tgtEl>
                                        <p:attrNameLst>
                                          <p:attrName>style.visibility</p:attrName>
                                        </p:attrNameLst>
                                      </p:cBhvr>
                                      <p:to>
                                        <p:strVal val="visible"/>
                                      </p:to>
                                    </p:set>
                                    <p:anim calcmode="lin" valueType="num">
                                      <p:cBhvr additive="base">
                                        <p:cTn id="34" dur="500" fill="hold"/>
                                        <p:tgtEl>
                                          <p:spTgt spid="28"/>
                                        </p:tgtEl>
                                        <p:attrNameLst>
                                          <p:attrName>ppt_x</p:attrName>
                                        </p:attrNameLst>
                                      </p:cBhvr>
                                      <p:tavLst>
                                        <p:tav tm="0">
                                          <p:val>
                                            <p:strVal val="#ppt_x"/>
                                          </p:val>
                                        </p:tav>
                                        <p:tav tm="100000">
                                          <p:val>
                                            <p:strVal val="#ppt_x"/>
                                          </p:val>
                                        </p:tav>
                                      </p:tavLst>
                                    </p:anim>
                                    <p:anim calcmode="lin" valueType="num">
                                      <p:cBhvr additive="base">
                                        <p:cTn id="35" dur="500" fill="hold"/>
                                        <p:tgtEl>
                                          <p:spTgt spid="28"/>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800"/>
                                  </p:stCondLst>
                                  <p:childTnLst>
                                    <p:set>
                                      <p:cBhvr>
                                        <p:cTn id="37" dur="1" fill="hold">
                                          <p:stCondLst>
                                            <p:cond delay="0"/>
                                          </p:stCondLst>
                                        </p:cTn>
                                        <p:tgtEl>
                                          <p:spTgt spid="29"/>
                                        </p:tgtEl>
                                        <p:attrNameLst>
                                          <p:attrName>style.visibility</p:attrName>
                                        </p:attrNameLst>
                                      </p:cBhvr>
                                      <p:to>
                                        <p:strVal val="visible"/>
                                      </p:to>
                                    </p:set>
                                    <p:anim calcmode="lin" valueType="num">
                                      <p:cBhvr additive="base">
                                        <p:cTn id="38" dur="500" fill="hold"/>
                                        <p:tgtEl>
                                          <p:spTgt spid="29"/>
                                        </p:tgtEl>
                                        <p:attrNameLst>
                                          <p:attrName>ppt_x</p:attrName>
                                        </p:attrNameLst>
                                      </p:cBhvr>
                                      <p:tavLst>
                                        <p:tav tm="0">
                                          <p:val>
                                            <p:strVal val="#ppt_x"/>
                                          </p:val>
                                        </p:tav>
                                        <p:tav tm="100000">
                                          <p:val>
                                            <p:strVal val="#ppt_x"/>
                                          </p:val>
                                        </p:tav>
                                      </p:tavLst>
                                    </p:anim>
                                    <p:anim calcmode="lin" valueType="num">
                                      <p:cBhvr additive="base">
                                        <p:cTn id="39" dur="500" fill="hold"/>
                                        <p:tgtEl>
                                          <p:spTgt spid="29"/>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1000"/>
                                  </p:stCondLst>
                                  <p:childTnLst>
                                    <p:set>
                                      <p:cBhvr>
                                        <p:cTn id="41" dur="1" fill="hold">
                                          <p:stCondLst>
                                            <p:cond delay="0"/>
                                          </p:stCondLst>
                                        </p:cTn>
                                        <p:tgtEl>
                                          <p:spTgt spid="30"/>
                                        </p:tgtEl>
                                        <p:attrNameLst>
                                          <p:attrName>style.visibility</p:attrName>
                                        </p:attrNameLst>
                                      </p:cBhvr>
                                      <p:to>
                                        <p:strVal val="visible"/>
                                      </p:to>
                                    </p:set>
                                    <p:anim calcmode="lin" valueType="num">
                                      <p:cBhvr additive="base">
                                        <p:cTn id="42" dur="500" fill="hold"/>
                                        <p:tgtEl>
                                          <p:spTgt spid="30"/>
                                        </p:tgtEl>
                                        <p:attrNameLst>
                                          <p:attrName>ppt_x</p:attrName>
                                        </p:attrNameLst>
                                      </p:cBhvr>
                                      <p:tavLst>
                                        <p:tav tm="0">
                                          <p:val>
                                            <p:strVal val="#ppt_x"/>
                                          </p:val>
                                        </p:tav>
                                        <p:tav tm="100000">
                                          <p:val>
                                            <p:strVal val="#ppt_x"/>
                                          </p:val>
                                        </p:tav>
                                      </p:tavLst>
                                    </p:anim>
                                    <p:anim calcmode="lin" valueType="num">
                                      <p:cBhvr additive="base">
                                        <p:cTn id="43" dur="500" fill="hold"/>
                                        <p:tgtEl>
                                          <p:spTgt spid="30"/>
                                        </p:tgtEl>
                                        <p:attrNameLst>
                                          <p:attrName>ppt_y</p:attrName>
                                        </p:attrNameLst>
                                      </p:cBhvr>
                                      <p:tavLst>
                                        <p:tav tm="0">
                                          <p:val>
                                            <p:strVal val="1+#ppt_h/2"/>
                                          </p:val>
                                        </p:tav>
                                        <p:tav tm="100000">
                                          <p:val>
                                            <p:strVal val="#ppt_y"/>
                                          </p:val>
                                        </p:tav>
                                      </p:tavLst>
                                    </p:anim>
                                  </p:childTnLst>
                                </p:cTn>
                              </p:par>
                            </p:childTnLst>
                          </p:cTn>
                        </p:par>
                        <p:par>
                          <p:cTn id="44" fill="hold">
                            <p:stCondLst>
                              <p:cond delay="3000"/>
                            </p:stCondLst>
                            <p:childTnLst>
                              <p:par>
                                <p:cTn id="45" presetID="47" presetClass="entr" presetSubtype="0" fill="hold" grpId="0" nodeType="afterEffect">
                                  <p:stCondLst>
                                    <p:cond delay="0"/>
                                  </p:stCondLst>
                                  <p:childTnLst>
                                    <p:set>
                                      <p:cBhvr>
                                        <p:cTn id="46" dur="1" fill="hold">
                                          <p:stCondLst>
                                            <p:cond delay="0"/>
                                          </p:stCondLst>
                                        </p:cTn>
                                        <p:tgtEl>
                                          <p:spTgt spid="75"/>
                                        </p:tgtEl>
                                        <p:attrNameLst>
                                          <p:attrName>style.visibility</p:attrName>
                                        </p:attrNameLst>
                                      </p:cBhvr>
                                      <p:to>
                                        <p:strVal val="visible"/>
                                      </p:to>
                                    </p:set>
                                    <p:animEffect transition="in" filter="fade">
                                      <p:cBhvr>
                                        <p:cTn id="47" dur="500"/>
                                        <p:tgtEl>
                                          <p:spTgt spid="75"/>
                                        </p:tgtEl>
                                      </p:cBhvr>
                                    </p:animEffect>
                                    <p:anim calcmode="lin" valueType="num">
                                      <p:cBhvr>
                                        <p:cTn id="48" dur="500" fill="hold"/>
                                        <p:tgtEl>
                                          <p:spTgt spid="75"/>
                                        </p:tgtEl>
                                        <p:attrNameLst>
                                          <p:attrName>ppt_x</p:attrName>
                                        </p:attrNameLst>
                                      </p:cBhvr>
                                      <p:tavLst>
                                        <p:tav tm="0">
                                          <p:val>
                                            <p:strVal val="#ppt_x"/>
                                          </p:val>
                                        </p:tav>
                                        <p:tav tm="100000">
                                          <p:val>
                                            <p:strVal val="#ppt_x"/>
                                          </p:val>
                                        </p:tav>
                                      </p:tavLst>
                                    </p:anim>
                                    <p:anim calcmode="lin" valueType="num">
                                      <p:cBhvr>
                                        <p:cTn id="49" dur="500" fill="hold"/>
                                        <p:tgtEl>
                                          <p:spTgt spid="7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25" grpId="0"/>
      <p:bldP spid="26" grpId="0"/>
      <p:bldP spid="27" grpId="0"/>
      <p:bldP spid="28" grpId="0"/>
      <p:bldP spid="29" grpId="0"/>
      <p:bldP spid="30" grpId="0"/>
      <p:bldP spid="7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2879813" y="366505"/>
            <a:ext cx="338437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dirty="0">
                <a:solidFill>
                  <a:srgbClr val="333333"/>
                </a:solidFill>
                <a:latin typeface="微软雅黑" panose="020B0503020204020204" pitchFamily="34" charset="-122"/>
                <a:ea typeface="微软雅黑" panose="020B0503020204020204" pitchFamily="34" charset="-122"/>
              </a:rPr>
              <a:t>点击添加标题文字内容</a:t>
            </a:r>
          </a:p>
        </p:txBody>
      </p:sp>
      <p:cxnSp>
        <p:nvCxnSpPr>
          <p:cNvPr id="88" name="直接连接符​​ 14"/>
          <p:cNvCxnSpPr/>
          <p:nvPr/>
        </p:nvCxnSpPr>
        <p:spPr>
          <a:xfrm>
            <a:off x="2441098" y="843558"/>
            <a:ext cx="426180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
        <p:nvSpPr>
          <p:cNvPr id="4" name="圆角矩形 3"/>
          <p:cNvSpPr/>
          <p:nvPr/>
        </p:nvSpPr>
        <p:spPr>
          <a:xfrm>
            <a:off x="1621611" y="1250444"/>
            <a:ext cx="1716709" cy="3122331"/>
          </a:xfrm>
          <a:prstGeom prst="roundRect">
            <a:avLst>
              <a:gd name="adj" fmla="val 50000"/>
            </a:avLst>
          </a:prstGeom>
          <a:solidFill>
            <a:schemeClr val="bg1">
              <a:lumMod val="95000"/>
            </a:schemeClr>
          </a:solidFill>
          <a:ln w="50800">
            <a:noFill/>
          </a:ln>
          <a:effectLst>
            <a:outerShdw blurRad="139700" dist="50800" dir="2700000" algn="tl" rotWithShape="0">
              <a:schemeClr val="tx1">
                <a:alpha val="29000"/>
              </a:schemeClr>
            </a:outerShdw>
          </a:effectLst>
          <a:scene3d>
            <a:camera prst="orthographicFront"/>
            <a:lightRig rig="threePt" dir="t"/>
          </a:scene3d>
          <a:sp3d prstMaterial="softEdge">
            <a:bevelT w="3810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latin typeface="+mj-ea"/>
              <a:ea typeface="+mj-ea"/>
            </a:endParaRPr>
          </a:p>
        </p:txBody>
      </p:sp>
      <p:sp>
        <p:nvSpPr>
          <p:cNvPr id="5" name="圆角矩形 4"/>
          <p:cNvSpPr/>
          <p:nvPr/>
        </p:nvSpPr>
        <p:spPr>
          <a:xfrm>
            <a:off x="5805683" y="1250444"/>
            <a:ext cx="1716709" cy="3122331"/>
          </a:xfrm>
          <a:prstGeom prst="roundRect">
            <a:avLst>
              <a:gd name="adj" fmla="val 50000"/>
            </a:avLst>
          </a:prstGeom>
          <a:solidFill>
            <a:schemeClr val="bg1">
              <a:lumMod val="95000"/>
            </a:schemeClr>
          </a:solidFill>
          <a:ln w="50800">
            <a:noFill/>
          </a:ln>
          <a:effectLst>
            <a:outerShdw blurRad="139700" dist="50800" dir="2700000" algn="tl" rotWithShape="0">
              <a:schemeClr val="tx1">
                <a:alpha val="29000"/>
              </a:schemeClr>
            </a:outerShdw>
          </a:effectLst>
          <a:scene3d>
            <a:camera prst="orthographicFront"/>
            <a:lightRig rig="threePt" dir="t"/>
          </a:scene3d>
          <a:sp3d prstMaterial="softEdge">
            <a:bevelT w="3810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FFFFFF"/>
              </a:solidFill>
              <a:latin typeface="+mj-ea"/>
              <a:ea typeface="+mj-ea"/>
            </a:endParaRPr>
          </a:p>
        </p:txBody>
      </p:sp>
      <p:grpSp>
        <p:nvGrpSpPr>
          <p:cNvPr id="6" name="组合 5"/>
          <p:cNvGrpSpPr/>
          <p:nvPr/>
        </p:nvGrpSpPr>
        <p:grpSpPr>
          <a:xfrm>
            <a:off x="1606364" y="1208044"/>
            <a:ext cx="1747199" cy="1747199"/>
            <a:chOff x="4184106" y="2952206"/>
            <a:chExt cx="3823790" cy="3823790"/>
          </a:xfrm>
        </p:grpSpPr>
        <p:sp>
          <p:nvSpPr>
            <p:cNvPr id="7" name="椭圆 6"/>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800">
                <a:solidFill>
                  <a:srgbClr val="FFFFFF"/>
                </a:solidFill>
                <a:latin typeface="+mj-ea"/>
                <a:ea typeface="+mj-ea"/>
              </a:endParaRPr>
            </a:p>
          </p:txBody>
        </p:sp>
        <p:grpSp>
          <p:nvGrpSpPr>
            <p:cNvPr id="8" name="组合 7"/>
            <p:cNvGrpSpPr/>
            <p:nvPr/>
          </p:nvGrpSpPr>
          <p:grpSpPr>
            <a:xfrm>
              <a:off x="4710169" y="3478269"/>
              <a:ext cx="2771663" cy="2771663"/>
              <a:chOff x="2193191" y="1899415"/>
              <a:chExt cx="2421376" cy="2421376"/>
            </a:xfrm>
            <a:effectLst/>
          </p:grpSpPr>
          <p:sp>
            <p:nvSpPr>
              <p:cNvPr id="9" name="椭圆 8"/>
              <p:cNvSpPr/>
              <p:nvPr/>
            </p:nvSpPr>
            <p:spPr>
              <a:xfrm>
                <a:off x="2193191" y="1899415"/>
                <a:ext cx="2421376" cy="2421376"/>
              </a:xfrm>
              <a:prstGeom prst="ellipse">
                <a:avLst/>
              </a:prstGeom>
              <a:solidFill>
                <a:schemeClr val="accent1"/>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800">
                  <a:solidFill>
                    <a:srgbClr val="FFFFFF"/>
                  </a:solidFill>
                  <a:latin typeface="+mj-ea"/>
                  <a:ea typeface="+mj-ea"/>
                </a:endParaRPr>
              </a:p>
            </p:txBody>
          </p:sp>
          <p:sp>
            <p:nvSpPr>
              <p:cNvPr id="10" name="椭圆 9"/>
              <p:cNvSpPr/>
              <p:nvPr/>
            </p:nvSpPr>
            <p:spPr>
              <a:xfrm>
                <a:off x="2386802" y="2093026"/>
                <a:ext cx="2034160" cy="2034160"/>
              </a:xfrm>
              <a:prstGeom prst="ellipse">
                <a:avLst/>
              </a:prstGeom>
              <a:solidFill>
                <a:schemeClr val="bg1">
                  <a:lumMod val="95000"/>
                </a:schemeClr>
              </a:solidFill>
              <a:ln w="50800">
                <a:noFill/>
              </a:ln>
              <a:effectLst>
                <a:outerShdw blurRad="76200" dist="38100" dir="2700000" algn="tl" rotWithShape="0">
                  <a:schemeClr val="accent1">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800">
                  <a:solidFill>
                    <a:srgbClr val="FFFFFF"/>
                  </a:solidFill>
                  <a:latin typeface="+mj-ea"/>
                  <a:ea typeface="+mj-ea"/>
                </a:endParaRPr>
              </a:p>
            </p:txBody>
          </p:sp>
        </p:grpSp>
      </p:grpSp>
      <p:grpSp>
        <p:nvGrpSpPr>
          <p:cNvPr id="11" name="组合 10"/>
          <p:cNvGrpSpPr/>
          <p:nvPr/>
        </p:nvGrpSpPr>
        <p:grpSpPr>
          <a:xfrm>
            <a:off x="1598793" y="3290532"/>
            <a:ext cx="1762338" cy="614793"/>
            <a:chOff x="2061936" y="5263650"/>
            <a:chExt cx="2349784" cy="819723"/>
          </a:xfrm>
        </p:grpSpPr>
        <p:sp>
          <p:nvSpPr>
            <p:cNvPr id="12" name="文本框 11"/>
            <p:cNvSpPr txBox="1"/>
            <p:nvPr/>
          </p:nvSpPr>
          <p:spPr bwMode="auto">
            <a:xfrm>
              <a:off x="2217364" y="5498597"/>
              <a:ext cx="2038928" cy="584776"/>
            </a:xfrm>
            <a:prstGeom prst="rect">
              <a:avLst/>
            </a:prstGeom>
            <a:noFill/>
          </p:spPr>
          <p:txBody>
            <a:bodyPr wrap="square">
              <a:spAutoFit/>
            </a:bodyPr>
            <a:lstStyle/>
            <a:p>
              <a:pPr>
                <a:lnSpc>
                  <a:spcPct val="125000"/>
                </a:lnSpc>
              </a:pPr>
              <a:r>
                <a:rPr lang="zh-CN" altLang="en-US" sz="900" dirty="0">
                  <a:solidFill>
                    <a:srgbClr val="000000"/>
                  </a:solidFill>
                  <a:latin typeface="+mj-ea"/>
                  <a:ea typeface="+mj-ea"/>
                  <a:cs typeface="Lato Light" charset="0"/>
                  <a:sym typeface="Lato Light" charset="0"/>
                </a:rPr>
                <a:t>此处添加详细文本描述，建议与标题相关并符合</a:t>
              </a:r>
              <a:endParaRPr lang="en-US" altLang="zh-CN" sz="900" dirty="0">
                <a:solidFill>
                  <a:srgbClr val="000000"/>
                </a:solidFill>
                <a:latin typeface="+mj-ea"/>
                <a:ea typeface="+mj-ea"/>
                <a:cs typeface="Lato Light" charset="0"/>
                <a:sym typeface="Lato Light" charset="0"/>
              </a:endParaRPr>
            </a:p>
          </p:txBody>
        </p:sp>
        <p:sp>
          <p:nvSpPr>
            <p:cNvPr id="13" name="文本框 12"/>
            <p:cNvSpPr txBox="1"/>
            <p:nvPr/>
          </p:nvSpPr>
          <p:spPr bwMode="auto">
            <a:xfrm>
              <a:off x="2061936" y="5263650"/>
              <a:ext cx="2349784" cy="369332"/>
            </a:xfrm>
            <a:prstGeom prst="rect">
              <a:avLst/>
            </a:prstGeom>
            <a:noFill/>
          </p:spPr>
          <p:txBody>
            <a:bodyPr wrap="square">
              <a:spAutoFit/>
            </a:bodyPr>
            <a:lstStyle/>
            <a:p>
              <a:pPr algn="ctr">
                <a:defRPr/>
              </a:pPr>
              <a:r>
                <a:rPr lang="zh-CN" altLang="en-US" sz="1200" spc="75" dirty="0">
                  <a:solidFill>
                    <a:schemeClr val="accent1"/>
                  </a:solidFill>
                  <a:latin typeface="+mj-ea"/>
                  <a:ea typeface="+mj-ea"/>
                </a:rPr>
                <a:t>在此添加标题</a:t>
              </a:r>
            </a:p>
          </p:txBody>
        </p:sp>
      </p:grpSp>
      <p:cxnSp>
        <p:nvCxnSpPr>
          <p:cNvPr id="14" name="直接连接符 13"/>
          <p:cNvCxnSpPr/>
          <p:nvPr/>
        </p:nvCxnSpPr>
        <p:spPr>
          <a:xfrm>
            <a:off x="1867748" y="3081738"/>
            <a:ext cx="1224429"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a:off x="5789201" y="1208044"/>
            <a:ext cx="1747199" cy="1747199"/>
            <a:chOff x="4184106" y="2952206"/>
            <a:chExt cx="3823790" cy="3823790"/>
          </a:xfrm>
        </p:grpSpPr>
        <p:sp>
          <p:nvSpPr>
            <p:cNvPr id="16" name="椭圆 15"/>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800">
                <a:solidFill>
                  <a:srgbClr val="FFFFFF"/>
                </a:solidFill>
                <a:latin typeface="+mj-ea"/>
                <a:ea typeface="+mj-ea"/>
              </a:endParaRPr>
            </a:p>
          </p:txBody>
        </p:sp>
        <p:grpSp>
          <p:nvGrpSpPr>
            <p:cNvPr id="17" name="组合 16"/>
            <p:cNvGrpSpPr/>
            <p:nvPr/>
          </p:nvGrpSpPr>
          <p:grpSpPr>
            <a:xfrm>
              <a:off x="4710169" y="3478269"/>
              <a:ext cx="2771663" cy="2771663"/>
              <a:chOff x="2193191" y="1899415"/>
              <a:chExt cx="2421376" cy="2421376"/>
            </a:xfrm>
            <a:effectLst/>
          </p:grpSpPr>
          <p:sp>
            <p:nvSpPr>
              <p:cNvPr id="18" name="椭圆 17"/>
              <p:cNvSpPr/>
              <p:nvPr/>
            </p:nvSpPr>
            <p:spPr>
              <a:xfrm>
                <a:off x="2193191" y="1899415"/>
                <a:ext cx="2421376" cy="2421376"/>
              </a:xfrm>
              <a:prstGeom prst="ellipse">
                <a:avLst/>
              </a:prstGeom>
              <a:solidFill>
                <a:schemeClr val="accent3"/>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800">
                  <a:solidFill>
                    <a:srgbClr val="FFFFFF"/>
                  </a:solidFill>
                  <a:latin typeface="+mj-ea"/>
                  <a:ea typeface="+mj-ea"/>
                </a:endParaRPr>
              </a:p>
            </p:txBody>
          </p:sp>
          <p:sp>
            <p:nvSpPr>
              <p:cNvPr id="19" name="椭圆 18"/>
              <p:cNvSpPr/>
              <p:nvPr/>
            </p:nvSpPr>
            <p:spPr>
              <a:xfrm>
                <a:off x="2386802" y="2093026"/>
                <a:ext cx="2034160" cy="2034160"/>
              </a:xfrm>
              <a:prstGeom prst="ellipse">
                <a:avLst/>
              </a:prstGeom>
              <a:solidFill>
                <a:schemeClr val="bg1">
                  <a:lumMod val="95000"/>
                </a:schemeClr>
              </a:solidFill>
              <a:ln w="50800">
                <a:noFill/>
              </a:ln>
              <a:effectLst>
                <a:outerShdw blurRad="76200" dist="38100" dir="2700000" algn="tl" rotWithShape="0">
                  <a:schemeClr val="accent3">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800">
                  <a:solidFill>
                    <a:srgbClr val="FFFFFF"/>
                  </a:solidFill>
                  <a:latin typeface="+mj-ea"/>
                  <a:ea typeface="+mj-ea"/>
                </a:endParaRPr>
              </a:p>
            </p:txBody>
          </p:sp>
        </p:grpSp>
      </p:grpSp>
      <p:grpSp>
        <p:nvGrpSpPr>
          <p:cNvPr id="20" name="组合 19"/>
          <p:cNvGrpSpPr/>
          <p:nvPr/>
        </p:nvGrpSpPr>
        <p:grpSpPr>
          <a:xfrm>
            <a:off x="5781631" y="3290529"/>
            <a:ext cx="1762338" cy="614790"/>
            <a:chOff x="2061936" y="5263650"/>
            <a:chExt cx="2349784" cy="819719"/>
          </a:xfrm>
        </p:grpSpPr>
        <p:sp>
          <p:nvSpPr>
            <p:cNvPr id="21" name="文本框 20"/>
            <p:cNvSpPr txBox="1"/>
            <p:nvPr/>
          </p:nvSpPr>
          <p:spPr bwMode="auto">
            <a:xfrm>
              <a:off x="2217364" y="5498594"/>
              <a:ext cx="2038928" cy="584775"/>
            </a:xfrm>
            <a:prstGeom prst="rect">
              <a:avLst/>
            </a:prstGeom>
            <a:noFill/>
          </p:spPr>
          <p:txBody>
            <a:bodyPr wrap="square">
              <a:spAutoFit/>
            </a:bodyPr>
            <a:lstStyle/>
            <a:p>
              <a:pPr>
                <a:lnSpc>
                  <a:spcPct val="125000"/>
                </a:lnSpc>
              </a:pPr>
              <a:r>
                <a:rPr lang="zh-CN" altLang="en-US" sz="900" dirty="0">
                  <a:solidFill>
                    <a:srgbClr val="000000"/>
                  </a:solidFill>
                  <a:latin typeface="+mj-ea"/>
                  <a:ea typeface="+mj-ea"/>
                  <a:cs typeface="Lato Light" charset="0"/>
                  <a:sym typeface="Lato Light" charset="0"/>
                </a:rPr>
                <a:t>此处添加详细文本描述，建议与标题相关并符合</a:t>
              </a:r>
              <a:endParaRPr lang="en-US" altLang="zh-CN" sz="900" dirty="0">
                <a:solidFill>
                  <a:srgbClr val="000000"/>
                </a:solidFill>
                <a:latin typeface="+mj-ea"/>
                <a:ea typeface="+mj-ea"/>
                <a:cs typeface="Lato Light" charset="0"/>
                <a:sym typeface="Lato Light" charset="0"/>
              </a:endParaRPr>
            </a:p>
          </p:txBody>
        </p:sp>
        <p:sp>
          <p:nvSpPr>
            <p:cNvPr id="22" name="文本框 21"/>
            <p:cNvSpPr txBox="1"/>
            <p:nvPr/>
          </p:nvSpPr>
          <p:spPr bwMode="auto">
            <a:xfrm>
              <a:off x="2061936" y="5263650"/>
              <a:ext cx="2349784" cy="369332"/>
            </a:xfrm>
            <a:prstGeom prst="rect">
              <a:avLst/>
            </a:prstGeom>
            <a:noFill/>
          </p:spPr>
          <p:txBody>
            <a:bodyPr wrap="square">
              <a:spAutoFit/>
            </a:bodyPr>
            <a:lstStyle/>
            <a:p>
              <a:pPr algn="ctr">
                <a:defRPr/>
              </a:pPr>
              <a:r>
                <a:rPr lang="zh-CN" altLang="en-US" sz="1200" spc="75" dirty="0">
                  <a:solidFill>
                    <a:schemeClr val="accent3"/>
                  </a:solidFill>
                  <a:latin typeface="+mj-ea"/>
                  <a:ea typeface="+mj-ea"/>
                </a:rPr>
                <a:t>在此添加标题</a:t>
              </a:r>
            </a:p>
          </p:txBody>
        </p:sp>
      </p:grpSp>
      <p:cxnSp>
        <p:nvCxnSpPr>
          <p:cNvPr id="23" name="直接连接符 22"/>
          <p:cNvCxnSpPr/>
          <p:nvPr/>
        </p:nvCxnSpPr>
        <p:spPr>
          <a:xfrm>
            <a:off x="6050585" y="3081738"/>
            <a:ext cx="1224429"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4" name="右箭头 23"/>
          <p:cNvSpPr/>
          <p:nvPr/>
        </p:nvSpPr>
        <p:spPr>
          <a:xfrm flipH="1">
            <a:off x="3679477" y="1932303"/>
            <a:ext cx="1785049" cy="255944"/>
          </a:xfrm>
          <a:prstGeom prst="rightArrow">
            <a:avLst>
              <a:gd name="adj1" fmla="val 55075"/>
              <a:gd name="adj2" fmla="val 6184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mj-ea"/>
              <a:ea typeface="+mj-ea"/>
            </a:endParaRPr>
          </a:p>
        </p:txBody>
      </p:sp>
      <p:sp>
        <p:nvSpPr>
          <p:cNvPr id="25" name="右箭头 24"/>
          <p:cNvSpPr/>
          <p:nvPr/>
        </p:nvSpPr>
        <p:spPr>
          <a:xfrm>
            <a:off x="3679477" y="3434971"/>
            <a:ext cx="1785049" cy="255944"/>
          </a:xfrm>
          <a:prstGeom prst="rightArrow">
            <a:avLst>
              <a:gd name="adj1" fmla="val 55075"/>
              <a:gd name="adj2" fmla="val 6184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mj-ea"/>
              <a:ea typeface="+mj-ea"/>
            </a:endParaRPr>
          </a:p>
        </p:txBody>
      </p:sp>
      <p:grpSp>
        <p:nvGrpSpPr>
          <p:cNvPr id="26" name="组合 25"/>
          <p:cNvGrpSpPr/>
          <p:nvPr/>
        </p:nvGrpSpPr>
        <p:grpSpPr>
          <a:xfrm>
            <a:off x="3718964" y="2515808"/>
            <a:ext cx="1706075" cy="722342"/>
            <a:chOff x="1502659" y="4629752"/>
            <a:chExt cx="2067969" cy="963120"/>
          </a:xfrm>
        </p:grpSpPr>
        <p:sp>
          <p:nvSpPr>
            <p:cNvPr id="27" name="文本框 26"/>
            <p:cNvSpPr txBox="1"/>
            <p:nvPr/>
          </p:nvSpPr>
          <p:spPr bwMode="auto">
            <a:xfrm>
              <a:off x="1502659" y="5008098"/>
              <a:ext cx="2067969" cy="584774"/>
            </a:xfrm>
            <a:prstGeom prst="rect">
              <a:avLst/>
            </a:prstGeom>
            <a:noFill/>
          </p:spPr>
          <p:txBody>
            <a:bodyPr wrap="square">
              <a:spAutoFit/>
            </a:bodyPr>
            <a:lstStyle/>
            <a:p>
              <a:pPr algn="ctr">
                <a:lnSpc>
                  <a:spcPct val="125000"/>
                </a:lnSpc>
              </a:pPr>
              <a:r>
                <a:rPr lang="zh-CN" altLang="en-US" sz="900" dirty="0">
                  <a:solidFill>
                    <a:srgbClr val="000000"/>
                  </a:solidFill>
                  <a:latin typeface="+mj-ea"/>
                  <a:ea typeface="+mj-ea"/>
                  <a:cs typeface="Lato Light" charset="0"/>
                  <a:sym typeface="Lato Light" charset="0"/>
                </a:rPr>
                <a:t>此处添加详细文本描述，建议与标题相关并符合</a:t>
              </a:r>
              <a:endParaRPr lang="en-US" altLang="zh-CN" sz="900" dirty="0">
                <a:solidFill>
                  <a:srgbClr val="000000"/>
                </a:solidFill>
                <a:latin typeface="+mj-ea"/>
                <a:ea typeface="+mj-ea"/>
                <a:cs typeface="Lato Light" charset="0"/>
                <a:sym typeface="Lato Light" charset="0"/>
              </a:endParaRPr>
            </a:p>
          </p:txBody>
        </p:sp>
        <p:sp>
          <p:nvSpPr>
            <p:cNvPr id="28" name="文本框 27"/>
            <p:cNvSpPr txBox="1"/>
            <p:nvPr/>
          </p:nvSpPr>
          <p:spPr bwMode="auto">
            <a:xfrm>
              <a:off x="1555947" y="4629752"/>
              <a:ext cx="1961390" cy="492441"/>
            </a:xfrm>
            <a:prstGeom prst="rect">
              <a:avLst/>
            </a:prstGeom>
            <a:noFill/>
          </p:spPr>
          <p:txBody>
            <a:bodyPr wrap="square">
              <a:spAutoFit/>
            </a:bodyPr>
            <a:lstStyle/>
            <a:p>
              <a:pPr algn="ctr">
                <a:defRPr/>
              </a:pPr>
              <a:r>
                <a:rPr lang="zh-CN" altLang="en-US" sz="1800" spc="75" dirty="0">
                  <a:solidFill>
                    <a:schemeClr val="tx1">
                      <a:lumMod val="65000"/>
                      <a:lumOff val="35000"/>
                    </a:schemeClr>
                  </a:solidFill>
                  <a:latin typeface="+mj-ea"/>
                  <a:ea typeface="+mj-ea"/>
                </a:rPr>
                <a:t>在此添加标题</a:t>
              </a:r>
            </a:p>
          </p:txBody>
        </p:sp>
      </p:grpSp>
      <p:grpSp>
        <p:nvGrpSpPr>
          <p:cNvPr id="29" name="组合 28"/>
          <p:cNvGrpSpPr/>
          <p:nvPr/>
        </p:nvGrpSpPr>
        <p:grpSpPr>
          <a:xfrm>
            <a:off x="6421996" y="1854436"/>
            <a:ext cx="481610" cy="454415"/>
            <a:chOff x="3098700" y="5569159"/>
            <a:chExt cx="642147" cy="605886"/>
          </a:xfrm>
          <a:solidFill>
            <a:schemeClr val="accent3"/>
          </a:solidFill>
        </p:grpSpPr>
        <p:sp>
          <p:nvSpPr>
            <p:cNvPr id="30" name="Freeform 349"/>
            <p:cNvSpPr>
              <a:spLocks/>
            </p:cNvSpPr>
            <p:nvPr/>
          </p:nvSpPr>
          <p:spPr bwMode="auto">
            <a:xfrm>
              <a:off x="3119543" y="5569159"/>
              <a:ext cx="621304" cy="392027"/>
            </a:xfrm>
            <a:custGeom>
              <a:avLst/>
              <a:gdLst>
                <a:gd name="T0" fmla="*/ 880 w 921"/>
                <a:gd name="T1" fmla="*/ 447 h 581"/>
                <a:gd name="T2" fmla="*/ 879 w 921"/>
                <a:gd name="T3" fmla="*/ 427 h 581"/>
                <a:gd name="T4" fmla="*/ 431 w 921"/>
                <a:gd name="T5" fmla="*/ 0 h 581"/>
                <a:gd name="T6" fmla="*/ 3 w 921"/>
                <a:gd name="T7" fmla="*/ 317 h 581"/>
                <a:gd name="T8" fmla="*/ 0 w 921"/>
                <a:gd name="T9" fmla="*/ 326 h 581"/>
                <a:gd name="T10" fmla="*/ 108 w 921"/>
                <a:gd name="T11" fmla="*/ 326 h 581"/>
                <a:gd name="T12" fmla="*/ 109 w 921"/>
                <a:gd name="T13" fmla="*/ 322 h 581"/>
                <a:gd name="T14" fmla="*/ 431 w 921"/>
                <a:gd name="T15" fmla="*/ 102 h 581"/>
                <a:gd name="T16" fmla="*/ 776 w 921"/>
                <a:gd name="T17" fmla="*/ 424 h 581"/>
                <a:gd name="T18" fmla="*/ 778 w 921"/>
                <a:gd name="T19" fmla="*/ 447 h 581"/>
                <a:gd name="T20" fmla="*/ 729 w 921"/>
                <a:gd name="T21" fmla="*/ 447 h 581"/>
                <a:gd name="T22" fmla="*/ 826 w 921"/>
                <a:gd name="T23" fmla="*/ 581 h 581"/>
                <a:gd name="T24" fmla="*/ 921 w 921"/>
                <a:gd name="T25" fmla="*/ 447 h 581"/>
                <a:gd name="T26" fmla="*/ 880 w 921"/>
                <a:gd name="T27" fmla="*/ 447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1" h="581">
                  <a:moveTo>
                    <a:pt x="880" y="447"/>
                  </a:moveTo>
                  <a:cubicBezTo>
                    <a:pt x="879" y="427"/>
                    <a:pt x="879" y="427"/>
                    <a:pt x="879" y="427"/>
                  </a:cubicBezTo>
                  <a:cubicBezTo>
                    <a:pt x="867" y="187"/>
                    <a:pt x="670" y="0"/>
                    <a:pt x="431" y="0"/>
                  </a:cubicBezTo>
                  <a:cubicBezTo>
                    <a:pt x="236" y="0"/>
                    <a:pt x="60" y="130"/>
                    <a:pt x="3" y="317"/>
                  </a:cubicBezTo>
                  <a:cubicBezTo>
                    <a:pt x="0" y="326"/>
                    <a:pt x="0" y="326"/>
                    <a:pt x="0" y="326"/>
                  </a:cubicBezTo>
                  <a:cubicBezTo>
                    <a:pt x="108" y="326"/>
                    <a:pt x="108" y="326"/>
                    <a:pt x="108" y="326"/>
                  </a:cubicBezTo>
                  <a:cubicBezTo>
                    <a:pt x="109" y="322"/>
                    <a:pt x="109" y="322"/>
                    <a:pt x="109" y="322"/>
                  </a:cubicBezTo>
                  <a:cubicBezTo>
                    <a:pt x="162" y="188"/>
                    <a:pt x="288" y="102"/>
                    <a:pt x="431" y="102"/>
                  </a:cubicBezTo>
                  <a:cubicBezTo>
                    <a:pt x="612" y="102"/>
                    <a:pt x="763" y="244"/>
                    <a:pt x="776" y="424"/>
                  </a:cubicBezTo>
                  <a:cubicBezTo>
                    <a:pt x="778" y="447"/>
                    <a:pt x="778" y="447"/>
                    <a:pt x="778" y="447"/>
                  </a:cubicBezTo>
                  <a:cubicBezTo>
                    <a:pt x="729" y="447"/>
                    <a:pt x="729" y="447"/>
                    <a:pt x="729" y="447"/>
                  </a:cubicBezTo>
                  <a:cubicBezTo>
                    <a:pt x="826" y="581"/>
                    <a:pt x="826" y="581"/>
                    <a:pt x="826" y="581"/>
                  </a:cubicBezTo>
                  <a:cubicBezTo>
                    <a:pt x="921" y="447"/>
                    <a:pt x="921" y="447"/>
                    <a:pt x="921" y="447"/>
                  </a:cubicBezTo>
                  <a:lnTo>
                    <a:pt x="880" y="4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31" name="Freeform 350"/>
            <p:cNvSpPr>
              <a:spLocks/>
            </p:cNvSpPr>
            <p:nvPr/>
          </p:nvSpPr>
          <p:spPr bwMode="auto">
            <a:xfrm>
              <a:off x="3098700" y="5880953"/>
              <a:ext cx="565341" cy="294092"/>
            </a:xfrm>
            <a:custGeom>
              <a:avLst/>
              <a:gdLst>
                <a:gd name="T0" fmla="*/ 704 w 838"/>
                <a:gd name="T1" fmla="*/ 235 h 436"/>
                <a:gd name="T2" fmla="*/ 462 w 838"/>
                <a:gd name="T3" fmla="*/ 334 h 436"/>
                <a:gd name="T4" fmla="*/ 166 w 838"/>
                <a:gd name="T5" fmla="*/ 166 h 436"/>
                <a:gd name="T6" fmla="*/ 147 w 838"/>
                <a:gd name="T7" fmla="*/ 134 h 436"/>
                <a:gd name="T8" fmla="*/ 192 w 838"/>
                <a:gd name="T9" fmla="*/ 134 h 436"/>
                <a:gd name="T10" fmla="*/ 95 w 838"/>
                <a:gd name="T11" fmla="*/ 0 h 436"/>
                <a:gd name="T12" fmla="*/ 0 w 838"/>
                <a:gd name="T13" fmla="*/ 134 h 436"/>
                <a:gd name="T14" fmla="*/ 38 w 838"/>
                <a:gd name="T15" fmla="*/ 134 h 436"/>
                <a:gd name="T16" fmla="*/ 43 w 838"/>
                <a:gd name="T17" fmla="*/ 147 h 436"/>
                <a:gd name="T18" fmla="*/ 462 w 838"/>
                <a:gd name="T19" fmla="*/ 436 h 436"/>
                <a:gd name="T20" fmla="*/ 830 w 838"/>
                <a:gd name="T21" fmla="*/ 244 h 436"/>
                <a:gd name="T22" fmla="*/ 838 w 838"/>
                <a:gd name="T23" fmla="*/ 233 h 436"/>
                <a:gd name="T24" fmla="*/ 706 w 838"/>
                <a:gd name="T25" fmla="*/ 233 h 436"/>
                <a:gd name="T26" fmla="*/ 704 w 838"/>
                <a:gd name="T27" fmla="*/ 235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38" h="436">
                  <a:moveTo>
                    <a:pt x="704" y="235"/>
                  </a:moveTo>
                  <a:cubicBezTo>
                    <a:pt x="640" y="298"/>
                    <a:pt x="551" y="334"/>
                    <a:pt x="462" y="334"/>
                  </a:cubicBezTo>
                  <a:cubicBezTo>
                    <a:pt x="342" y="334"/>
                    <a:pt x="228" y="270"/>
                    <a:pt x="166" y="166"/>
                  </a:cubicBezTo>
                  <a:cubicBezTo>
                    <a:pt x="147" y="134"/>
                    <a:pt x="147" y="134"/>
                    <a:pt x="147" y="134"/>
                  </a:cubicBezTo>
                  <a:cubicBezTo>
                    <a:pt x="192" y="134"/>
                    <a:pt x="192" y="134"/>
                    <a:pt x="192" y="134"/>
                  </a:cubicBezTo>
                  <a:cubicBezTo>
                    <a:pt x="95" y="0"/>
                    <a:pt x="95" y="0"/>
                    <a:pt x="95" y="0"/>
                  </a:cubicBezTo>
                  <a:cubicBezTo>
                    <a:pt x="0" y="134"/>
                    <a:pt x="0" y="134"/>
                    <a:pt x="0" y="134"/>
                  </a:cubicBezTo>
                  <a:cubicBezTo>
                    <a:pt x="38" y="134"/>
                    <a:pt x="38" y="134"/>
                    <a:pt x="38" y="134"/>
                  </a:cubicBezTo>
                  <a:cubicBezTo>
                    <a:pt x="43" y="147"/>
                    <a:pt x="43" y="147"/>
                    <a:pt x="43" y="147"/>
                  </a:cubicBezTo>
                  <a:cubicBezTo>
                    <a:pt x="109" y="320"/>
                    <a:pt x="278" y="436"/>
                    <a:pt x="462" y="436"/>
                  </a:cubicBezTo>
                  <a:cubicBezTo>
                    <a:pt x="609" y="436"/>
                    <a:pt x="746" y="364"/>
                    <a:pt x="830" y="244"/>
                  </a:cubicBezTo>
                  <a:cubicBezTo>
                    <a:pt x="838" y="233"/>
                    <a:pt x="838" y="233"/>
                    <a:pt x="838" y="233"/>
                  </a:cubicBezTo>
                  <a:cubicBezTo>
                    <a:pt x="706" y="233"/>
                    <a:pt x="706" y="233"/>
                    <a:pt x="706" y="233"/>
                  </a:cubicBezTo>
                  <a:lnTo>
                    <a:pt x="704" y="2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32" name="Freeform 351"/>
            <p:cNvSpPr>
              <a:spLocks noEditPoints="1"/>
            </p:cNvSpPr>
            <p:nvPr/>
          </p:nvSpPr>
          <p:spPr bwMode="auto">
            <a:xfrm>
              <a:off x="3217193" y="5689366"/>
              <a:ext cx="380606" cy="371184"/>
            </a:xfrm>
            <a:custGeom>
              <a:avLst/>
              <a:gdLst>
                <a:gd name="T0" fmla="*/ 0 w 564"/>
                <a:gd name="T1" fmla="*/ 227 h 550"/>
                <a:gd name="T2" fmla="*/ 0 w 564"/>
                <a:gd name="T3" fmla="*/ 327 h 550"/>
                <a:gd name="T4" fmla="*/ 46 w 564"/>
                <a:gd name="T5" fmla="*/ 327 h 550"/>
                <a:gd name="T6" fmla="*/ 80 w 564"/>
                <a:gd name="T7" fmla="*/ 407 h 550"/>
                <a:gd name="T8" fmla="*/ 48 w 564"/>
                <a:gd name="T9" fmla="*/ 439 h 550"/>
                <a:gd name="T10" fmla="*/ 119 w 564"/>
                <a:gd name="T11" fmla="*/ 510 h 550"/>
                <a:gd name="T12" fmla="*/ 151 w 564"/>
                <a:gd name="T13" fmla="*/ 478 h 550"/>
                <a:gd name="T14" fmla="*/ 230 w 564"/>
                <a:gd name="T15" fmla="*/ 511 h 550"/>
                <a:gd name="T16" fmla="*/ 230 w 564"/>
                <a:gd name="T17" fmla="*/ 550 h 550"/>
                <a:gd name="T18" fmla="*/ 330 w 564"/>
                <a:gd name="T19" fmla="*/ 550 h 550"/>
                <a:gd name="T20" fmla="*/ 330 w 564"/>
                <a:gd name="T21" fmla="*/ 512 h 550"/>
                <a:gd name="T22" fmla="*/ 414 w 564"/>
                <a:gd name="T23" fmla="*/ 478 h 550"/>
                <a:gd name="T24" fmla="*/ 444 w 564"/>
                <a:gd name="T25" fmla="*/ 509 h 550"/>
                <a:gd name="T26" fmla="*/ 515 w 564"/>
                <a:gd name="T27" fmla="*/ 438 h 550"/>
                <a:gd name="T28" fmla="*/ 485 w 564"/>
                <a:gd name="T29" fmla="*/ 408 h 550"/>
                <a:gd name="T30" fmla="*/ 520 w 564"/>
                <a:gd name="T31" fmla="*/ 327 h 550"/>
                <a:gd name="T32" fmla="*/ 564 w 564"/>
                <a:gd name="T33" fmla="*/ 327 h 550"/>
                <a:gd name="T34" fmla="*/ 564 w 564"/>
                <a:gd name="T35" fmla="*/ 227 h 550"/>
                <a:gd name="T36" fmla="*/ 521 w 564"/>
                <a:gd name="T37" fmla="*/ 227 h 550"/>
                <a:gd name="T38" fmla="*/ 486 w 564"/>
                <a:gd name="T39" fmla="*/ 143 h 550"/>
                <a:gd name="T40" fmla="*/ 518 w 564"/>
                <a:gd name="T41" fmla="*/ 111 h 550"/>
                <a:gd name="T42" fmla="*/ 447 w 564"/>
                <a:gd name="T43" fmla="*/ 40 h 550"/>
                <a:gd name="T44" fmla="*/ 415 w 564"/>
                <a:gd name="T45" fmla="*/ 72 h 550"/>
                <a:gd name="T46" fmla="*/ 330 w 564"/>
                <a:gd name="T47" fmla="*/ 38 h 550"/>
                <a:gd name="T48" fmla="*/ 330 w 564"/>
                <a:gd name="T49" fmla="*/ 0 h 550"/>
                <a:gd name="T50" fmla="*/ 230 w 564"/>
                <a:gd name="T51" fmla="*/ 0 h 550"/>
                <a:gd name="T52" fmla="*/ 230 w 564"/>
                <a:gd name="T53" fmla="*/ 39 h 550"/>
                <a:gd name="T54" fmla="*/ 150 w 564"/>
                <a:gd name="T55" fmla="*/ 73 h 550"/>
                <a:gd name="T56" fmla="*/ 116 w 564"/>
                <a:gd name="T57" fmla="*/ 39 h 550"/>
                <a:gd name="T58" fmla="*/ 45 w 564"/>
                <a:gd name="T59" fmla="*/ 110 h 550"/>
                <a:gd name="T60" fmla="*/ 79 w 564"/>
                <a:gd name="T61" fmla="*/ 144 h 550"/>
                <a:gd name="T62" fmla="*/ 45 w 564"/>
                <a:gd name="T63" fmla="*/ 227 h 550"/>
                <a:gd name="T64" fmla="*/ 0 w 564"/>
                <a:gd name="T65" fmla="*/ 227 h 550"/>
                <a:gd name="T66" fmla="*/ 283 w 564"/>
                <a:gd name="T67" fmla="*/ 104 h 550"/>
                <a:gd name="T68" fmla="*/ 456 w 564"/>
                <a:gd name="T69" fmla="*/ 275 h 550"/>
                <a:gd name="T70" fmla="*/ 283 w 564"/>
                <a:gd name="T71" fmla="*/ 446 h 550"/>
                <a:gd name="T72" fmla="*/ 110 w 564"/>
                <a:gd name="T73" fmla="*/ 275 h 550"/>
                <a:gd name="T74" fmla="*/ 283 w 564"/>
                <a:gd name="T75" fmla="*/ 104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64" h="550">
                  <a:moveTo>
                    <a:pt x="0" y="227"/>
                  </a:moveTo>
                  <a:cubicBezTo>
                    <a:pt x="0" y="327"/>
                    <a:pt x="0" y="327"/>
                    <a:pt x="0" y="327"/>
                  </a:cubicBezTo>
                  <a:cubicBezTo>
                    <a:pt x="46" y="327"/>
                    <a:pt x="46" y="327"/>
                    <a:pt x="46" y="327"/>
                  </a:cubicBezTo>
                  <a:cubicBezTo>
                    <a:pt x="52" y="356"/>
                    <a:pt x="64" y="383"/>
                    <a:pt x="80" y="407"/>
                  </a:cubicBezTo>
                  <a:cubicBezTo>
                    <a:pt x="48" y="439"/>
                    <a:pt x="48" y="439"/>
                    <a:pt x="48" y="439"/>
                  </a:cubicBezTo>
                  <a:cubicBezTo>
                    <a:pt x="119" y="510"/>
                    <a:pt x="119" y="510"/>
                    <a:pt x="119" y="510"/>
                  </a:cubicBezTo>
                  <a:cubicBezTo>
                    <a:pt x="151" y="478"/>
                    <a:pt x="151" y="478"/>
                    <a:pt x="151" y="478"/>
                  </a:cubicBezTo>
                  <a:cubicBezTo>
                    <a:pt x="175" y="493"/>
                    <a:pt x="202" y="504"/>
                    <a:pt x="230" y="511"/>
                  </a:cubicBezTo>
                  <a:cubicBezTo>
                    <a:pt x="230" y="550"/>
                    <a:pt x="230" y="550"/>
                    <a:pt x="230" y="550"/>
                  </a:cubicBezTo>
                  <a:cubicBezTo>
                    <a:pt x="330" y="550"/>
                    <a:pt x="330" y="550"/>
                    <a:pt x="330" y="550"/>
                  </a:cubicBezTo>
                  <a:cubicBezTo>
                    <a:pt x="330" y="512"/>
                    <a:pt x="330" y="512"/>
                    <a:pt x="330" y="512"/>
                  </a:cubicBezTo>
                  <a:cubicBezTo>
                    <a:pt x="360" y="506"/>
                    <a:pt x="389" y="494"/>
                    <a:pt x="414" y="478"/>
                  </a:cubicBezTo>
                  <a:cubicBezTo>
                    <a:pt x="444" y="509"/>
                    <a:pt x="444" y="509"/>
                    <a:pt x="444" y="509"/>
                  </a:cubicBezTo>
                  <a:cubicBezTo>
                    <a:pt x="515" y="438"/>
                    <a:pt x="515" y="438"/>
                    <a:pt x="515" y="438"/>
                  </a:cubicBezTo>
                  <a:cubicBezTo>
                    <a:pt x="485" y="408"/>
                    <a:pt x="485" y="408"/>
                    <a:pt x="485" y="408"/>
                  </a:cubicBezTo>
                  <a:cubicBezTo>
                    <a:pt x="502" y="384"/>
                    <a:pt x="514" y="356"/>
                    <a:pt x="520" y="327"/>
                  </a:cubicBezTo>
                  <a:cubicBezTo>
                    <a:pt x="564" y="327"/>
                    <a:pt x="564" y="327"/>
                    <a:pt x="564" y="327"/>
                  </a:cubicBezTo>
                  <a:cubicBezTo>
                    <a:pt x="564" y="227"/>
                    <a:pt x="564" y="227"/>
                    <a:pt x="564" y="227"/>
                  </a:cubicBezTo>
                  <a:cubicBezTo>
                    <a:pt x="521" y="227"/>
                    <a:pt x="521" y="227"/>
                    <a:pt x="521" y="227"/>
                  </a:cubicBezTo>
                  <a:cubicBezTo>
                    <a:pt x="515" y="196"/>
                    <a:pt x="503" y="168"/>
                    <a:pt x="486" y="143"/>
                  </a:cubicBezTo>
                  <a:cubicBezTo>
                    <a:pt x="518" y="111"/>
                    <a:pt x="518" y="111"/>
                    <a:pt x="518" y="111"/>
                  </a:cubicBezTo>
                  <a:cubicBezTo>
                    <a:pt x="447" y="40"/>
                    <a:pt x="447" y="40"/>
                    <a:pt x="447" y="40"/>
                  </a:cubicBezTo>
                  <a:cubicBezTo>
                    <a:pt x="415" y="72"/>
                    <a:pt x="415" y="72"/>
                    <a:pt x="415" y="72"/>
                  </a:cubicBezTo>
                  <a:cubicBezTo>
                    <a:pt x="389" y="56"/>
                    <a:pt x="361" y="44"/>
                    <a:pt x="330" y="38"/>
                  </a:cubicBezTo>
                  <a:cubicBezTo>
                    <a:pt x="330" y="0"/>
                    <a:pt x="330" y="0"/>
                    <a:pt x="330" y="0"/>
                  </a:cubicBezTo>
                  <a:cubicBezTo>
                    <a:pt x="230" y="0"/>
                    <a:pt x="230" y="0"/>
                    <a:pt x="230" y="0"/>
                  </a:cubicBezTo>
                  <a:cubicBezTo>
                    <a:pt x="230" y="39"/>
                    <a:pt x="230" y="39"/>
                    <a:pt x="230" y="39"/>
                  </a:cubicBezTo>
                  <a:cubicBezTo>
                    <a:pt x="201" y="46"/>
                    <a:pt x="174" y="57"/>
                    <a:pt x="150" y="73"/>
                  </a:cubicBezTo>
                  <a:cubicBezTo>
                    <a:pt x="116" y="39"/>
                    <a:pt x="116" y="39"/>
                    <a:pt x="116" y="39"/>
                  </a:cubicBezTo>
                  <a:cubicBezTo>
                    <a:pt x="45" y="110"/>
                    <a:pt x="45" y="110"/>
                    <a:pt x="45" y="110"/>
                  </a:cubicBezTo>
                  <a:cubicBezTo>
                    <a:pt x="79" y="144"/>
                    <a:pt x="79" y="144"/>
                    <a:pt x="79" y="144"/>
                  </a:cubicBezTo>
                  <a:cubicBezTo>
                    <a:pt x="63" y="169"/>
                    <a:pt x="51" y="197"/>
                    <a:pt x="45" y="227"/>
                  </a:cubicBezTo>
                  <a:lnTo>
                    <a:pt x="0" y="227"/>
                  </a:lnTo>
                  <a:close/>
                  <a:moveTo>
                    <a:pt x="283" y="104"/>
                  </a:moveTo>
                  <a:cubicBezTo>
                    <a:pt x="378" y="104"/>
                    <a:pt x="456" y="181"/>
                    <a:pt x="456" y="275"/>
                  </a:cubicBezTo>
                  <a:cubicBezTo>
                    <a:pt x="456" y="369"/>
                    <a:pt x="378" y="446"/>
                    <a:pt x="283" y="446"/>
                  </a:cubicBezTo>
                  <a:cubicBezTo>
                    <a:pt x="188" y="446"/>
                    <a:pt x="110" y="369"/>
                    <a:pt x="110" y="275"/>
                  </a:cubicBezTo>
                  <a:cubicBezTo>
                    <a:pt x="110" y="181"/>
                    <a:pt x="188" y="104"/>
                    <a:pt x="283"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33" name="Freeform 352"/>
            <p:cNvSpPr>
              <a:spLocks noEditPoints="1"/>
            </p:cNvSpPr>
            <p:nvPr/>
          </p:nvSpPr>
          <p:spPr bwMode="auto">
            <a:xfrm>
              <a:off x="3319126" y="5787872"/>
              <a:ext cx="176170" cy="174742"/>
            </a:xfrm>
            <a:custGeom>
              <a:avLst/>
              <a:gdLst>
                <a:gd name="T0" fmla="*/ 131 w 261"/>
                <a:gd name="T1" fmla="*/ 259 h 259"/>
                <a:gd name="T2" fmla="*/ 261 w 261"/>
                <a:gd name="T3" fmla="*/ 129 h 259"/>
                <a:gd name="T4" fmla="*/ 131 w 261"/>
                <a:gd name="T5" fmla="*/ 0 h 259"/>
                <a:gd name="T6" fmla="*/ 0 w 261"/>
                <a:gd name="T7" fmla="*/ 129 h 259"/>
                <a:gd name="T8" fmla="*/ 131 w 261"/>
                <a:gd name="T9" fmla="*/ 259 h 259"/>
                <a:gd name="T10" fmla="*/ 131 w 261"/>
                <a:gd name="T11" fmla="*/ 42 h 259"/>
                <a:gd name="T12" fmla="*/ 219 w 261"/>
                <a:gd name="T13" fmla="*/ 129 h 259"/>
                <a:gd name="T14" fmla="*/ 131 w 261"/>
                <a:gd name="T15" fmla="*/ 217 h 259"/>
                <a:gd name="T16" fmla="*/ 42 w 261"/>
                <a:gd name="T17" fmla="*/ 129 h 259"/>
                <a:gd name="T18" fmla="*/ 131 w 261"/>
                <a:gd name="T19" fmla="*/ 4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1" h="259">
                  <a:moveTo>
                    <a:pt x="131" y="259"/>
                  </a:moveTo>
                  <a:cubicBezTo>
                    <a:pt x="203" y="259"/>
                    <a:pt x="261" y="201"/>
                    <a:pt x="261" y="129"/>
                  </a:cubicBezTo>
                  <a:cubicBezTo>
                    <a:pt x="261" y="58"/>
                    <a:pt x="203" y="0"/>
                    <a:pt x="131" y="0"/>
                  </a:cubicBezTo>
                  <a:cubicBezTo>
                    <a:pt x="58" y="0"/>
                    <a:pt x="0" y="58"/>
                    <a:pt x="0" y="129"/>
                  </a:cubicBezTo>
                  <a:cubicBezTo>
                    <a:pt x="0" y="201"/>
                    <a:pt x="58" y="259"/>
                    <a:pt x="131" y="259"/>
                  </a:cubicBezTo>
                  <a:close/>
                  <a:moveTo>
                    <a:pt x="131" y="42"/>
                  </a:moveTo>
                  <a:cubicBezTo>
                    <a:pt x="179" y="42"/>
                    <a:pt x="219" y="81"/>
                    <a:pt x="219" y="129"/>
                  </a:cubicBezTo>
                  <a:cubicBezTo>
                    <a:pt x="219" y="177"/>
                    <a:pt x="179" y="217"/>
                    <a:pt x="131" y="217"/>
                  </a:cubicBezTo>
                  <a:cubicBezTo>
                    <a:pt x="82" y="217"/>
                    <a:pt x="42" y="177"/>
                    <a:pt x="42" y="129"/>
                  </a:cubicBezTo>
                  <a:cubicBezTo>
                    <a:pt x="42" y="81"/>
                    <a:pt x="82" y="42"/>
                    <a:pt x="131"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34" name="Oval 353"/>
            <p:cNvSpPr>
              <a:spLocks noChangeArrowheads="1"/>
            </p:cNvSpPr>
            <p:nvPr/>
          </p:nvSpPr>
          <p:spPr bwMode="auto">
            <a:xfrm>
              <a:off x="3375945" y="5844406"/>
              <a:ext cx="62530" cy="608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grpSp>
      <p:grpSp>
        <p:nvGrpSpPr>
          <p:cNvPr id="35" name="组合 34"/>
          <p:cNvGrpSpPr/>
          <p:nvPr/>
        </p:nvGrpSpPr>
        <p:grpSpPr>
          <a:xfrm>
            <a:off x="2306392" y="1863988"/>
            <a:ext cx="387965" cy="435313"/>
            <a:chOff x="3199776" y="780891"/>
            <a:chExt cx="470261" cy="527652"/>
          </a:xfrm>
          <a:solidFill>
            <a:schemeClr val="accent1"/>
          </a:solidFill>
        </p:grpSpPr>
        <p:sp>
          <p:nvSpPr>
            <p:cNvPr id="36" name="Freeform 433"/>
            <p:cNvSpPr>
              <a:spLocks noEditPoints="1"/>
            </p:cNvSpPr>
            <p:nvPr/>
          </p:nvSpPr>
          <p:spPr bwMode="auto">
            <a:xfrm>
              <a:off x="3262591" y="927080"/>
              <a:ext cx="64814" cy="65671"/>
            </a:xfrm>
            <a:custGeom>
              <a:avLst/>
              <a:gdLst>
                <a:gd name="T0" fmla="*/ 96 w 96"/>
                <a:gd name="T1" fmla="*/ 48 h 97"/>
                <a:gd name="T2" fmla="*/ 48 w 96"/>
                <a:gd name="T3" fmla="*/ 0 h 97"/>
                <a:gd name="T4" fmla="*/ 0 w 96"/>
                <a:gd name="T5" fmla="*/ 48 h 97"/>
                <a:gd name="T6" fmla="*/ 48 w 96"/>
                <a:gd name="T7" fmla="*/ 97 h 97"/>
                <a:gd name="T8" fmla="*/ 96 w 96"/>
                <a:gd name="T9" fmla="*/ 48 h 97"/>
                <a:gd name="T10" fmla="*/ 28 w 96"/>
                <a:gd name="T11" fmla="*/ 71 h 97"/>
                <a:gd name="T12" fmla="*/ 31 w 96"/>
                <a:gd name="T13" fmla="*/ 61 h 97"/>
                <a:gd name="T14" fmla="*/ 45 w 96"/>
                <a:gd name="T15" fmla="*/ 65 h 97"/>
                <a:gd name="T16" fmla="*/ 53 w 96"/>
                <a:gd name="T17" fmla="*/ 60 h 97"/>
                <a:gd name="T18" fmla="*/ 44 w 96"/>
                <a:gd name="T19" fmla="*/ 52 h 97"/>
                <a:gd name="T20" fmla="*/ 29 w 96"/>
                <a:gd name="T21" fmla="*/ 37 h 97"/>
                <a:gd name="T22" fmla="*/ 43 w 96"/>
                <a:gd name="T23" fmla="*/ 21 h 97"/>
                <a:gd name="T24" fmla="*/ 43 w 96"/>
                <a:gd name="T25" fmla="*/ 13 h 97"/>
                <a:gd name="T26" fmla="*/ 52 w 96"/>
                <a:gd name="T27" fmla="*/ 13 h 97"/>
                <a:gd name="T28" fmla="*/ 52 w 96"/>
                <a:gd name="T29" fmla="*/ 21 h 97"/>
                <a:gd name="T30" fmla="*/ 64 w 96"/>
                <a:gd name="T31" fmla="*/ 24 h 97"/>
                <a:gd name="T32" fmla="*/ 62 w 96"/>
                <a:gd name="T33" fmla="*/ 33 h 97"/>
                <a:gd name="T34" fmla="*/ 49 w 96"/>
                <a:gd name="T35" fmla="*/ 30 h 97"/>
                <a:gd name="T36" fmla="*/ 42 w 96"/>
                <a:gd name="T37" fmla="*/ 35 h 97"/>
                <a:gd name="T38" fmla="*/ 52 w 96"/>
                <a:gd name="T39" fmla="*/ 42 h 97"/>
                <a:gd name="T40" fmla="*/ 66 w 96"/>
                <a:gd name="T41" fmla="*/ 58 h 97"/>
                <a:gd name="T42" fmla="*/ 51 w 96"/>
                <a:gd name="T43" fmla="*/ 74 h 97"/>
                <a:gd name="T44" fmla="*/ 51 w 96"/>
                <a:gd name="T45" fmla="*/ 83 h 97"/>
                <a:gd name="T46" fmla="*/ 43 w 96"/>
                <a:gd name="T47" fmla="*/ 83 h 97"/>
                <a:gd name="T48" fmla="*/ 43 w 96"/>
                <a:gd name="T49" fmla="*/ 75 h 97"/>
                <a:gd name="T50" fmla="*/ 28 w 96"/>
                <a:gd name="T51" fmla="*/ 7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6" h="97">
                  <a:moveTo>
                    <a:pt x="96" y="48"/>
                  </a:moveTo>
                  <a:cubicBezTo>
                    <a:pt x="96" y="21"/>
                    <a:pt x="75" y="0"/>
                    <a:pt x="48" y="0"/>
                  </a:cubicBezTo>
                  <a:cubicBezTo>
                    <a:pt x="22" y="0"/>
                    <a:pt x="0" y="21"/>
                    <a:pt x="0" y="48"/>
                  </a:cubicBezTo>
                  <a:cubicBezTo>
                    <a:pt x="0" y="75"/>
                    <a:pt x="22" y="97"/>
                    <a:pt x="48" y="97"/>
                  </a:cubicBezTo>
                  <a:cubicBezTo>
                    <a:pt x="75" y="97"/>
                    <a:pt x="96" y="75"/>
                    <a:pt x="96" y="48"/>
                  </a:cubicBezTo>
                  <a:close/>
                  <a:moveTo>
                    <a:pt x="28" y="71"/>
                  </a:moveTo>
                  <a:cubicBezTo>
                    <a:pt x="31" y="61"/>
                    <a:pt x="31" y="61"/>
                    <a:pt x="31" y="61"/>
                  </a:cubicBezTo>
                  <a:cubicBezTo>
                    <a:pt x="34" y="63"/>
                    <a:pt x="39" y="65"/>
                    <a:pt x="45" y="65"/>
                  </a:cubicBezTo>
                  <a:cubicBezTo>
                    <a:pt x="50" y="65"/>
                    <a:pt x="53" y="63"/>
                    <a:pt x="53" y="60"/>
                  </a:cubicBezTo>
                  <a:cubicBezTo>
                    <a:pt x="53" y="56"/>
                    <a:pt x="51" y="54"/>
                    <a:pt x="44" y="52"/>
                  </a:cubicBezTo>
                  <a:cubicBezTo>
                    <a:pt x="35" y="49"/>
                    <a:pt x="29" y="45"/>
                    <a:pt x="29" y="37"/>
                  </a:cubicBezTo>
                  <a:cubicBezTo>
                    <a:pt x="29" y="29"/>
                    <a:pt x="34" y="23"/>
                    <a:pt x="43" y="21"/>
                  </a:cubicBezTo>
                  <a:cubicBezTo>
                    <a:pt x="43" y="13"/>
                    <a:pt x="43" y="13"/>
                    <a:pt x="43" y="13"/>
                  </a:cubicBezTo>
                  <a:cubicBezTo>
                    <a:pt x="52" y="13"/>
                    <a:pt x="52" y="13"/>
                    <a:pt x="52" y="13"/>
                  </a:cubicBezTo>
                  <a:cubicBezTo>
                    <a:pt x="52" y="21"/>
                    <a:pt x="52" y="21"/>
                    <a:pt x="52" y="21"/>
                  </a:cubicBezTo>
                  <a:cubicBezTo>
                    <a:pt x="57" y="21"/>
                    <a:pt x="61" y="22"/>
                    <a:pt x="64" y="24"/>
                  </a:cubicBezTo>
                  <a:cubicBezTo>
                    <a:pt x="62" y="33"/>
                    <a:pt x="62" y="33"/>
                    <a:pt x="62" y="33"/>
                  </a:cubicBezTo>
                  <a:cubicBezTo>
                    <a:pt x="59" y="32"/>
                    <a:pt x="55" y="30"/>
                    <a:pt x="49" y="30"/>
                  </a:cubicBezTo>
                  <a:cubicBezTo>
                    <a:pt x="44" y="30"/>
                    <a:pt x="42" y="33"/>
                    <a:pt x="42" y="35"/>
                  </a:cubicBezTo>
                  <a:cubicBezTo>
                    <a:pt x="42" y="38"/>
                    <a:pt x="45" y="40"/>
                    <a:pt x="52" y="42"/>
                  </a:cubicBezTo>
                  <a:cubicBezTo>
                    <a:pt x="62" y="46"/>
                    <a:pt x="66" y="51"/>
                    <a:pt x="66" y="58"/>
                  </a:cubicBezTo>
                  <a:cubicBezTo>
                    <a:pt x="66" y="66"/>
                    <a:pt x="61" y="73"/>
                    <a:pt x="51" y="74"/>
                  </a:cubicBezTo>
                  <a:cubicBezTo>
                    <a:pt x="51" y="83"/>
                    <a:pt x="51" y="83"/>
                    <a:pt x="51" y="83"/>
                  </a:cubicBezTo>
                  <a:cubicBezTo>
                    <a:pt x="43" y="83"/>
                    <a:pt x="43" y="83"/>
                    <a:pt x="43" y="83"/>
                  </a:cubicBezTo>
                  <a:cubicBezTo>
                    <a:pt x="43" y="75"/>
                    <a:pt x="43" y="75"/>
                    <a:pt x="43" y="75"/>
                  </a:cubicBezTo>
                  <a:cubicBezTo>
                    <a:pt x="37" y="75"/>
                    <a:pt x="32" y="73"/>
                    <a:pt x="28"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37" name="Freeform 434"/>
            <p:cNvSpPr>
              <a:spLocks noEditPoints="1"/>
            </p:cNvSpPr>
            <p:nvPr/>
          </p:nvSpPr>
          <p:spPr bwMode="auto">
            <a:xfrm>
              <a:off x="3367094" y="867120"/>
              <a:ext cx="140479" cy="141621"/>
            </a:xfrm>
            <a:custGeom>
              <a:avLst/>
              <a:gdLst>
                <a:gd name="T0" fmla="*/ 104 w 208"/>
                <a:gd name="T1" fmla="*/ 0 h 210"/>
                <a:gd name="T2" fmla="*/ 0 w 208"/>
                <a:gd name="T3" fmla="*/ 105 h 210"/>
                <a:gd name="T4" fmla="*/ 104 w 208"/>
                <a:gd name="T5" fmla="*/ 210 h 210"/>
                <a:gd name="T6" fmla="*/ 208 w 208"/>
                <a:gd name="T7" fmla="*/ 105 h 210"/>
                <a:gd name="T8" fmla="*/ 104 w 208"/>
                <a:gd name="T9" fmla="*/ 0 h 210"/>
                <a:gd name="T10" fmla="*/ 111 w 208"/>
                <a:gd name="T11" fmla="*/ 161 h 210"/>
                <a:gd name="T12" fmla="*/ 111 w 208"/>
                <a:gd name="T13" fmla="*/ 180 h 210"/>
                <a:gd name="T14" fmla="*/ 92 w 208"/>
                <a:gd name="T15" fmla="*/ 180 h 210"/>
                <a:gd name="T16" fmla="*/ 92 w 208"/>
                <a:gd name="T17" fmla="*/ 163 h 210"/>
                <a:gd name="T18" fmla="*/ 61 w 208"/>
                <a:gd name="T19" fmla="*/ 155 h 210"/>
                <a:gd name="T20" fmla="*/ 66 w 208"/>
                <a:gd name="T21" fmla="*/ 133 h 210"/>
                <a:gd name="T22" fmla="*/ 97 w 208"/>
                <a:gd name="T23" fmla="*/ 141 h 210"/>
                <a:gd name="T24" fmla="*/ 115 w 208"/>
                <a:gd name="T25" fmla="*/ 130 h 210"/>
                <a:gd name="T26" fmla="*/ 95 w 208"/>
                <a:gd name="T27" fmla="*/ 114 h 210"/>
                <a:gd name="T28" fmla="*/ 62 w 208"/>
                <a:gd name="T29" fmla="*/ 80 h 210"/>
                <a:gd name="T30" fmla="*/ 93 w 208"/>
                <a:gd name="T31" fmla="*/ 47 h 210"/>
                <a:gd name="T32" fmla="*/ 93 w 208"/>
                <a:gd name="T33" fmla="*/ 30 h 210"/>
                <a:gd name="T34" fmla="*/ 111 w 208"/>
                <a:gd name="T35" fmla="*/ 30 h 210"/>
                <a:gd name="T36" fmla="*/ 111 w 208"/>
                <a:gd name="T37" fmla="*/ 46 h 210"/>
                <a:gd name="T38" fmla="*/ 138 w 208"/>
                <a:gd name="T39" fmla="*/ 52 h 210"/>
                <a:gd name="T40" fmla="*/ 133 w 208"/>
                <a:gd name="T41" fmla="*/ 73 h 210"/>
                <a:gd name="T42" fmla="*/ 106 w 208"/>
                <a:gd name="T43" fmla="*/ 66 h 210"/>
                <a:gd name="T44" fmla="*/ 90 w 208"/>
                <a:gd name="T45" fmla="*/ 77 h 210"/>
                <a:gd name="T46" fmla="*/ 113 w 208"/>
                <a:gd name="T47" fmla="*/ 93 h 210"/>
                <a:gd name="T48" fmla="*/ 143 w 208"/>
                <a:gd name="T49" fmla="*/ 127 h 210"/>
                <a:gd name="T50" fmla="*/ 111 w 208"/>
                <a:gd name="T51" fmla="*/ 16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08" h="210">
                  <a:moveTo>
                    <a:pt x="104" y="0"/>
                  </a:moveTo>
                  <a:cubicBezTo>
                    <a:pt x="47" y="0"/>
                    <a:pt x="0" y="47"/>
                    <a:pt x="0" y="105"/>
                  </a:cubicBezTo>
                  <a:cubicBezTo>
                    <a:pt x="0" y="163"/>
                    <a:pt x="47" y="210"/>
                    <a:pt x="104" y="210"/>
                  </a:cubicBezTo>
                  <a:cubicBezTo>
                    <a:pt x="162" y="210"/>
                    <a:pt x="208" y="163"/>
                    <a:pt x="208" y="105"/>
                  </a:cubicBezTo>
                  <a:cubicBezTo>
                    <a:pt x="208" y="47"/>
                    <a:pt x="162" y="0"/>
                    <a:pt x="104" y="0"/>
                  </a:cubicBezTo>
                  <a:close/>
                  <a:moveTo>
                    <a:pt x="111" y="161"/>
                  </a:moveTo>
                  <a:cubicBezTo>
                    <a:pt x="111" y="180"/>
                    <a:pt x="111" y="180"/>
                    <a:pt x="111" y="180"/>
                  </a:cubicBezTo>
                  <a:cubicBezTo>
                    <a:pt x="92" y="180"/>
                    <a:pt x="92" y="180"/>
                    <a:pt x="92" y="180"/>
                  </a:cubicBezTo>
                  <a:cubicBezTo>
                    <a:pt x="92" y="163"/>
                    <a:pt x="92" y="163"/>
                    <a:pt x="92" y="163"/>
                  </a:cubicBezTo>
                  <a:cubicBezTo>
                    <a:pt x="80" y="162"/>
                    <a:pt x="68" y="159"/>
                    <a:pt x="61" y="155"/>
                  </a:cubicBezTo>
                  <a:cubicBezTo>
                    <a:pt x="66" y="133"/>
                    <a:pt x="66" y="133"/>
                    <a:pt x="66" y="133"/>
                  </a:cubicBezTo>
                  <a:cubicBezTo>
                    <a:pt x="74" y="138"/>
                    <a:pt x="85" y="141"/>
                    <a:pt x="97" y="141"/>
                  </a:cubicBezTo>
                  <a:cubicBezTo>
                    <a:pt x="108" y="141"/>
                    <a:pt x="115" y="137"/>
                    <a:pt x="115" y="130"/>
                  </a:cubicBezTo>
                  <a:cubicBezTo>
                    <a:pt x="115" y="123"/>
                    <a:pt x="109" y="118"/>
                    <a:pt x="95" y="114"/>
                  </a:cubicBezTo>
                  <a:cubicBezTo>
                    <a:pt x="76" y="107"/>
                    <a:pt x="62" y="98"/>
                    <a:pt x="62" y="80"/>
                  </a:cubicBezTo>
                  <a:cubicBezTo>
                    <a:pt x="62" y="64"/>
                    <a:pt x="74" y="51"/>
                    <a:pt x="93" y="47"/>
                  </a:cubicBezTo>
                  <a:cubicBezTo>
                    <a:pt x="93" y="30"/>
                    <a:pt x="93" y="30"/>
                    <a:pt x="93" y="30"/>
                  </a:cubicBezTo>
                  <a:cubicBezTo>
                    <a:pt x="111" y="30"/>
                    <a:pt x="111" y="30"/>
                    <a:pt x="111" y="30"/>
                  </a:cubicBezTo>
                  <a:cubicBezTo>
                    <a:pt x="111" y="46"/>
                    <a:pt x="111" y="46"/>
                    <a:pt x="111" y="46"/>
                  </a:cubicBezTo>
                  <a:cubicBezTo>
                    <a:pt x="124" y="46"/>
                    <a:pt x="132" y="49"/>
                    <a:pt x="138" y="52"/>
                  </a:cubicBezTo>
                  <a:cubicBezTo>
                    <a:pt x="133" y="73"/>
                    <a:pt x="133" y="73"/>
                    <a:pt x="133" y="73"/>
                  </a:cubicBezTo>
                  <a:cubicBezTo>
                    <a:pt x="128" y="71"/>
                    <a:pt x="120" y="66"/>
                    <a:pt x="106" y="66"/>
                  </a:cubicBezTo>
                  <a:cubicBezTo>
                    <a:pt x="94" y="66"/>
                    <a:pt x="90" y="72"/>
                    <a:pt x="90" y="77"/>
                  </a:cubicBezTo>
                  <a:cubicBezTo>
                    <a:pt x="90" y="83"/>
                    <a:pt x="97" y="87"/>
                    <a:pt x="113" y="93"/>
                  </a:cubicBezTo>
                  <a:cubicBezTo>
                    <a:pt x="135" y="100"/>
                    <a:pt x="143" y="111"/>
                    <a:pt x="143" y="127"/>
                  </a:cubicBezTo>
                  <a:cubicBezTo>
                    <a:pt x="143" y="144"/>
                    <a:pt x="132" y="158"/>
                    <a:pt x="111" y="1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38" name="Freeform 435"/>
            <p:cNvSpPr>
              <a:spLocks noEditPoints="1"/>
            </p:cNvSpPr>
            <p:nvPr/>
          </p:nvSpPr>
          <p:spPr bwMode="auto">
            <a:xfrm>
              <a:off x="3282007" y="1022446"/>
              <a:ext cx="89941" cy="91083"/>
            </a:xfrm>
            <a:custGeom>
              <a:avLst/>
              <a:gdLst>
                <a:gd name="T0" fmla="*/ 67 w 133"/>
                <a:gd name="T1" fmla="*/ 0 h 135"/>
                <a:gd name="T2" fmla="*/ 0 w 133"/>
                <a:gd name="T3" fmla="*/ 68 h 135"/>
                <a:gd name="T4" fmla="*/ 67 w 133"/>
                <a:gd name="T5" fmla="*/ 135 h 135"/>
                <a:gd name="T6" fmla="*/ 133 w 133"/>
                <a:gd name="T7" fmla="*/ 68 h 135"/>
                <a:gd name="T8" fmla="*/ 67 w 133"/>
                <a:gd name="T9" fmla="*/ 0 h 135"/>
                <a:gd name="T10" fmla="*/ 71 w 133"/>
                <a:gd name="T11" fmla="*/ 104 h 135"/>
                <a:gd name="T12" fmla="*/ 71 w 133"/>
                <a:gd name="T13" fmla="*/ 116 h 135"/>
                <a:gd name="T14" fmla="*/ 59 w 133"/>
                <a:gd name="T15" fmla="*/ 116 h 135"/>
                <a:gd name="T16" fmla="*/ 59 w 133"/>
                <a:gd name="T17" fmla="*/ 105 h 135"/>
                <a:gd name="T18" fmla="*/ 39 w 133"/>
                <a:gd name="T19" fmla="*/ 100 h 135"/>
                <a:gd name="T20" fmla="*/ 43 w 133"/>
                <a:gd name="T21" fmla="*/ 86 h 135"/>
                <a:gd name="T22" fmla="*/ 62 w 133"/>
                <a:gd name="T23" fmla="*/ 91 h 135"/>
                <a:gd name="T24" fmla="*/ 74 w 133"/>
                <a:gd name="T25" fmla="*/ 84 h 135"/>
                <a:gd name="T26" fmla="*/ 61 w 133"/>
                <a:gd name="T27" fmla="*/ 73 h 135"/>
                <a:gd name="T28" fmla="*/ 40 w 133"/>
                <a:gd name="T29" fmla="*/ 52 h 135"/>
                <a:gd name="T30" fmla="*/ 60 w 133"/>
                <a:gd name="T31" fmla="*/ 31 h 135"/>
                <a:gd name="T32" fmla="*/ 60 w 133"/>
                <a:gd name="T33" fmla="*/ 20 h 135"/>
                <a:gd name="T34" fmla="*/ 72 w 133"/>
                <a:gd name="T35" fmla="*/ 20 h 135"/>
                <a:gd name="T36" fmla="*/ 72 w 133"/>
                <a:gd name="T37" fmla="*/ 30 h 135"/>
                <a:gd name="T38" fmla="*/ 89 w 133"/>
                <a:gd name="T39" fmla="*/ 34 h 135"/>
                <a:gd name="T40" fmla="*/ 85 w 133"/>
                <a:gd name="T41" fmla="*/ 47 h 135"/>
                <a:gd name="T42" fmla="*/ 68 w 133"/>
                <a:gd name="T43" fmla="*/ 43 h 135"/>
                <a:gd name="T44" fmla="*/ 58 w 133"/>
                <a:gd name="T45" fmla="*/ 50 h 135"/>
                <a:gd name="T46" fmla="*/ 72 w 133"/>
                <a:gd name="T47" fmla="*/ 60 h 135"/>
                <a:gd name="T48" fmla="*/ 92 w 133"/>
                <a:gd name="T49" fmla="*/ 82 h 135"/>
                <a:gd name="T50" fmla="*/ 71 w 133"/>
                <a:gd name="T51" fmla="*/ 104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3" h="135">
                  <a:moveTo>
                    <a:pt x="67" y="0"/>
                  </a:moveTo>
                  <a:cubicBezTo>
                    <a:pt x="30" y="0"/>
                    <a:pt x="0" y="31"/>
                    <a:pt x="0" y="68"/>
                  </a:cubicBezTo>
                  <a:cubicBezTo>
                    <a:pt x="0" y="105"/>
                    <a:pt x="30" y="135"/>
                    <a:pt x="67" y="135"/>
                  </a:cubicBezTo>
                  <a:cubicBezTo>
                    <a:pt x="104" y="135"/>
                    <a:pt x="133" y="105"/>
                    <a:pt x="133" y="68"/>
                  </a:cubicBezTo>
                  <a:cubicBezTo>
                    <a:pt x="133" y="31"/>
                    <a:pt x="104" y="0"/>
                    <a:pt x="67" y="0"/>
                  </a:cubicBezTo>
                  <a:close/>
                  <a:moveTo>
                    <a:pt x="71" y="104"/>
                  </a:moveTo>
                  <a:cubicBezTo>
                    <a:pt x="71" y="116"/>
                    <a:pt x="71" y="116"/>
                    <a:pt x="71" y="116"/>
                  </a:cubicBezTo>
                  <a:cubicBezTo>
                    <a:pt x="59" y="116"/>
                    <a:pt x="59" y="116"/>
                    <a:pt x="59" y="116"/>
                  </a:cubicBezTo>
                  <a:cubicBezTo>
                    <a:pt x="59" y="105"/>
                    <a:pt x="59" y="105"/>
                    <a:pt x="59" y="105"/>
                  </a:cubicBezTo>
                  <a:cubicBezTo>
                    <a:pt x="51" y="104"/>
                    <a:pt x="44" y="102"/>
                    <a:pt x="39" y="100"/>
                  </a:cubicBezTo>
                  <a:cubicBezTo>
                    <a:pt x="43" y="86"/>
                    <a:pt x="43" y="86"/>
                    <a:pt x="43" y="86"/>
                  </a:cubicBezTo>
                  <a:cubicBezTo>
                    <a:pt x="48" y="88"/>
                    <a:pt x="55" y="91"/>
                    <a:pt x="62" y="91"/>
                  </a:cubicBezTo>
                  <a:cubicBezTo>
                    <a:pt x="69" y="91"/>
                    <a:pt x="74" y="88"/>
                    <a:pt x="74" y="84"/>
                  </a:cubicBezTo>
                  <a:cubicBezTo>
                    <a:pt x="74" y="79"/>
                    <a:pt x="70" y="76"/>
                    <a:pt x="61" y="73"/>
                  </a:cubicBezTo>
                  <a:cubicBezTo>
                    <a:pt x="49" y="69"/>
                    <a:pt x="40" y="63"/>
                    <a:pt x="40" y="52"/>
                  </a:cubicBezTo>
                  <a:cubicBezTo>
                    <a:pt x="40" y="41"/>
                    <a:pt x="47" y="33"/>
                    <a:pt x="60" y="31"/>
                  </a:cubicBezTo>
                  <a:cubicBezTo>
                    <a:pt x="60" y="20"/>
                    <a:pt x="60" y="20"/>
                    <a:pt x="60" y="20"/>
                  </a:cubicBezTo>
                  <a:cubicBezTo>
                    <a:pt x="72" y="20"/>
                    <a:pt x="72" y="20"/>
                    <a:pt x="72" y="20"/>
                  </a:cubicBezTo>
                  <a:cubicBezTo>
                    <a:pt x="72" y="30"/>
                    <a:pt x="72" y="30"/>
                    <a:pt x="72" y="30"/>
                  </a:cubicBezTo>
                  <a:cubicBezTo>
                    <a:pt x="79" y="30"/>
                    <a:pt x="85" y="32"/>
                    <a:pt x="89" y="34"/>
                  </a:cubicBezTo>
                  <a:cubicBezTo>
                    <a:pt x="85" y="47"/>
                    <a:pt x="85" y="47"/>
                    <a:pt x="85" y="47"/>
                  </a:cubicBezTo>
                  <a:cubicBezTo>
                    <a:pt x="82" y="46"/>
                    <a:pt x="77" y="43"/>
                    <a:pt x="68" y="43"/>
                  </a:cubicBezTo>
                  <a:cubicBezTo>
                    <a:pt x="61" y="43"/>
                    <a:pt x="58" y="46"/>
                    <a:pt x="58" y="50"/>
                  </a:cubicBezTo>
                  <a:cubicBezTo>
                    <a:pt x="58" y="54"/>
                    <a:pt x="62" y="56"/>
                    <a:pt x="72" y="60"/>
                  </a:cubicBezTo>
                  <a:cubicBezTo>
                    <a:pt x="86" y="65"/>
                    <a:pt x="92" y="71"/>
                    <a:pt x="92" y="82"/>
                  </a:cubicBezTo>
                  <a:cubicBezTo>
                    <a:pt x="92" y="93"/>
                    <a:pt x="85" y="101"/>
                    <a:pt x="71"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sp>
          <p:nvSpPr>
            <p:cNvPr id="39" name="Freeform 436"/>
            <p:cNvSpPr>
              <a:spLocks noEditPoints="1"/>
            </p:cNvSpPr>
            <p:nvPr/>
          </p:nvSpPr>
          <p:spPr bwMode="auto">
            <a:xfrm>
              <a:off x="3199776" y="780891"/>
              <a:ext cx="470261" cy="527652"/>
            </a:xfrm>
            <a:custGeom>
              <a:avLst/>
              <a:gdLst>
                <a:gd name="T0" fmla="*/ 652 w 697"/>
                <a:gd name="T1" fmla="*/ 426 h 782"/>
                <a:gd name="T2" fmla="*/ 601 w 697"/>
                <a:gd name="T3" fmla="*/ 366 h 782"/>
                <a:gd name="T4" fmla="*/ 603 w 697"/>
                <a:gd name="T5" fmla="*/ 267 h 782"/>
                <a:gd name="T6" fmla="*/ 585 w 697"/>
                <a:gd name="T7" fmla="*/ 182 h 782"/>
                <a:gd name="T8" fmla="*/ 509 w 697"/>
                <a:gd name="T9" fmla="*/ 80 h 782"/>
                <a:gd name="T10" fmla="*/ 298 w 697"/>
                <a:gd name="T11" fmla="*/ 0 h 782"/>
                <a:gd name="T12" fmla="*/ 0 w 697"/>
                <a:gd name="T13" fmla="*/ 273 h 782"/>
                <a:gd name="T14" fmla="*/ 2 w 697"/>
                <a:gd name="T15" fmla="*/ 302 h 782"/>
                <a:gd name="T16" fmla="*/ 82 w 697"/>
                <a:gd name="T17" fmla="*/ 533 h 782"/>
                <a:gd name="T18" fmla="*/ 0 w 697"/>
                <a:gd name="T19" fmla="*/ 781 h 782"/>
                <a:gd name="T20" fmla="*/ 362 w 697"/>
                <a:gd name="T21" fmla="*/ 782 h 782"/>
                <a:gd name="T22" fmla="*/ 433 w 697"/>
                <a:gd name="T23" fmla="*/ 674 h 782"/>
                <a:gd name="T24" fmla="*/ 545 w 697"/>
                <a:gd name="T25" fmla="*/ 675 h 782"/>
                <a:gd name="T26" fmla="*/ 563 w 697"/>
                <a:gd name="T27" fmla="*/ 673 h 782"/>
                <a:gd name="T28" fmla="*/ 564 w 697"/>
                <a:gd name="T29" fmla="*/ 673 h 782"/>
                <a:gd name="T30" fmla="*/ 564 w 697"/>
                <a:gd name="T31" fmla="*/ 673 h 782"/>
                <a:gd name="T32" fmla="*/ 571 w 697"/>
                <a:gd name="T33" fmla="*/ 601 h 782"/>
                <a:gd name="T34" fmla="*/ 595 w 697"/>
                <a:gd name="T35" fmla="*/ 577 h 782"/>
                <a:gd name="T36" fmla="*/ 595 w 697"/>
                <a:gd name="T37" fmla="*/ 575 h 782"/>
                <a:gd name="T38" fmla="*/ 561 w 697"/>
                <a:gd name="T39" fmla="*/ 554 h 782"/>
                <a:gd name="T40" fmla="*/ 570 w 697"/>
                <a:gd name="T41" fmla="*/ 554 h 782"/>
                <a:gd name="T42" fmla="*/ 598 w 697"/>
                <a:gd name="T43" fmla="*/ 536 h 782"/>
                <a:gd name="T44" fmla="*/ 598 w 697"/>
                <a:gd name="T45" fmla="*/ 535 h 782"/>
                <a:gd name="T46" fmla="*/ 595 w 697"/>
                <a:gd name="T47" fmla="*/ 527 h 782"/>
                <a:gd name="T48" fmla="*/ 611 w 697"/>
                <a:gd name="T49" fmla="*/ 461 h 782"/>
                <a:gd name="T50" fmla="*/ 652 w 697"/>
                <a:gd name="T51" fmla="*/ 426 h 782"/>
                <a:gd name="T52" fmla="*/ 78 w 697"/>
                <a:gd name="T53" fmla="*/ 265 h 782"/>
                <a:gd name="T54" fmla="*/ 141 w 697"/>
                <a:gd name="T55" fmla="*/ 201 h 782"/>
                <a:gd name="T56" fmla="*/ 205 w 697"/>
                <a:gd name="T57" fmla="*/ 265 h 782"/>
                <a:gd name="T58" fmla="*/ 141 w 697"/>
                <a:gd name="T59" fmla="*/ 329 h 782"/>
                <a:gd name="T60" fmla="*/ 78 w 697"/>
                <a:gd name="T61" fmla="*/ 265 h 782"/>
                <a:gd name="T62" fmla="*/ 189 w 697"/>
                <a:gd name="T63" fmla="*/ 514 h 782"/>
                <a:gd name="T64" fmla="*/ 101 w 697"/>
                <a:gd name="T65" fmla="*/ 426 h 782"/>
                <a:gd name="T66" fmla="*/ 189 w 697"/>
                <a:gd name="T67" fmla="*/ 337 h 782"/>
                <a:gd name="T68" fmla="*/ 276 w 697"/>
                <a:gd name="T69" fmla="*/ 426 h 782"/>
                <a:gd name="T70" fmla="*/ 189 w 697"/>
                <a:gd name="T71" fmla="*/ 514 h 782"/>
                <a:gd name="T72" fmla="*/ 352 w 697"/>
                <a:gd name="T73" fmla="*/ 371 h 782"/>
                <a:gd name="T74" fmla="*/ 215 w 697"/>
                <a:gd name="T75" fmla="*/ 233 h 782"/>
                <a:gd name="T76" fmla="*/ 352 w 697"/>
                <a:gd name="T77" fmla="*/ 95 h 782"/>
                <a:gd name="T78" fmla="*/ 489 w 697"/>
                <a:gd name="T79" fmla="*/ 233 h 782"/>
                <a:gd name="T80" fmla="*/ 352 w 697"/>
                <a:gd name="T81" fmla="*/ 371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97" h="782">
                  <a:moveTo>
                    <a:pt x="652" y="426"/>
                  </a:moveTo>
                  <a:cubicBezTo>
                    <a:pt x="636" y="408"/>
                    <a:pt x="611" y="388"/>
                    <a:pt x="601" y="366"/>
                  </a:cubicBezTo>
                  <a:cubicBezTo>
                    <a:pt x="587" y="333"/>
                    <a:pt x="603" y="301"/>
                    <a:pt x="603" y="267"/>
                  </a:cubicBezTo>
                  <a:cubicBezTo>
                    <a:pt x="602" y="240"/>
                    <a:pt x="594" y="207"/>
                    <a:pt x="585" y="182"/>
                  </a:cubicBezTo>
                  <a:cubicBezTo>
                    <a:pt x="570" y="141"/>
                    <a:pt x="543" y="107"/>
                    <a:pt x="509" y="80"/>
                  </a:cubicBezTo>
                  <a:cubicBezTo>
                    <a:pt x="456" y="31"/>
                    <a:pt x="381" y="0"/>
                    <a:pt x="298" y="0"/>
                  </a:cubicBezTo>
                  <a:cubicBezTo>
                    <a:pt x="133" y="0"/>
                    <a:pt x="0" y="122"/>
                    <a:pt x="0" y="273"/>
                  </a:cubicBezTo>
                  <a:cubicBezTo>
                    <a:pt x="0" y="283"/>
                    <a:pt x="1" y="293"/>
                    <a:pt x="2" y="302"/>
                  </a:cubicBezTo>
                  <a:cubicBezTo>
                    <a:pt x="3" y="368"/>
                    <a:pt x="23" y="446"/>
                    <a:pt x="82" y="533"/>
                  </a:cubicBezTo>
                  <a:cubicBezTo>
                    <a:pt x="82" y="533"/>
                    <a:pt x="164" y="697"/>
                    <a:pt x="0" y="781"/>
                  </a:cubicBezTo>
                  <a:cubicBezTo>
                    <a:pt x="362" y="782"/>
                    <a:pt x="362" y="782"/>
                    <a:pt x="362" y="782"/>
                  </a:cubicBezTo>
                  <a:cubicBezTo>
                    <a:pt x="362" y="782"/>
                    <a:pt x="389" y="674"/>
                    <a:pt x="433" y="674"/>
                  </a:cubicBezTo>
                  <a:cubicBezTo>
                    <a:pt x="470" y="674"/>
                    <a:pt x="508" y="677"/>
                    <a:pt x="545" y="675"/>
                  </a:cubicBezTo>
                  <a:cubicBezTo>
                    <a:pt x="553" y="676"/>
                    <a:pt x="558" y="675"/>
                    <a:pt x="563" y="673"/>
                  </a:cubicBezTo>
                  <a:cubicBezTo>
                    <a:pt x="564" y="673"/>
                    <a:pt x="564" y="673"/>
                    <a:pt x="564" y="673"/>
                  </a:cubicBezTo>
                  <a:cubicBezTo>
                    <a:pt x="564" y="673"/>
                    <a:pt x="564" y="673"/>
                    <a:pt x="564" y="673"/>
                  </a:cubicBezTo>
                  <a:cubicBezTo>
                    <a:pt x="589" y="660"/>
                    <a:pt x="571" y="601"/>
                    <a:pt x="571" y="601"/>
                  </a:cubicBezTo>
                  <a:cubicBezTo>
                    <a:pt x="586" y="595"/>
                    <a:pt x="595" y="585"/>
                    <a:pt x="595" y="577"/>
                  </a:cubicBezTo>
                  <a:cubicBezTo>
                    <a:pt x="595" y="575"/>
                    <a:pt x="595" y="575"/>
                    <a:pt x="595" y="575"/>
                  </a:cubicBezTo>
                  <a:cubicBezTo>
                    <a:pt x="595" y="565"/>
                    <a:pt x="581" y="557"/>
                    <a:pt x="561" y="554"/>
                  </a:cubicBezTo>
                  <a:cubicBezTo>
                    <a:pt x="570" y="554"/>
                    <a:pt x="570" y="554"/>
                    <a:pt x="570" y="554"/>
                  </a:cubicBezTo>
                  <a:cubicBezTo>
                    <a:pt x="585" y="554"/>
                    <a:pt x="598" y="546"/>
                    <a:pt x="598" y="536"/>
                  </a:cubicBezTo>
                  <a:cubicBezTo>
                    <a:pt x="598" y="535"/>
                    <a:pt x="598" y="535"/>
                    <a:pt x="598" y="535"/>
                  </a:cubicBezTo>
                  <a:cubicBezTo>
                    <a:pt x="598" y="532"/>
                    <a:pt x="597" y="529"/>
                    <a:pt x="595" y="527"/>
                  </a:cubicBezTo>
                  <a:cubicBezTo>
                    <a:pt x="598" y="514"/>
                    <a:pt x="609" y="461"/>
                    <a:pt x="611" y="461"/>
                  </a:cubicBezTo>
                  <a:cubicBezTo>
                    <a:pt x="697" y="457"/>
                    <a:pt x="652" y="426"/>
                    <a:pt x="652" y="426"/>
                  </a:cubicBezTo>
                  <a:close/>
                  <a:moveTo>
                    <a:pt x="78" y="265"/>
                  </a:moveTo>
                  <a:cubicBezTo>
                    <a:pt x="78" y="230"/>
                    <a:pt x="106" y="201"/>
                    <a:pt x="141" y="201"/>
                  </a:cubicBezTo>
                  <a:cubicBezTo>
                    <a:pt x="176" y="201"/>
                    <a:pt x="205" y="230"/>
                    <a:pt x="205" y="265"/>
                  </a:cubicBezTo>
                  <a:cubicBezTo>
                    <a:pt x="205" y="300"/>
                    <a:pt x="176" y="329"/>
                    <a:pt x="141" y="329"/>
                  </a:cubicBezTo>
                  <a:cubicBezTo>
                    <a:pt x="106" y="329"/>
                    <a:pt x="78" y="300"/>
                    <a:pt x="78" y="265"/>
                  </a:cubicBezTo>
                  <a:close/>
                  <a:moveTo>
                    <a:pt x="189" y="514"/>
                  </a:moveTo>
                  <a:cubicBezTo>
                    <a:pt x="141" y="514"/>
                    <a:pt x="101" y="474"/>
                    <a:pt x="101" y="426"/>
                  </a:cubicBezTo>
                  <a:cubicBezTo>
                    <a:pt x="101" y="377"/>
                    <a:pt x="141" y="337"/>
                    <a:pt x="189" y="337"/>
                  </a:cubicBezTo>
                  <a:cubicBezTo>
                    <a:pt x="237" y="337"/>
                    <a:pt x="276" y="377"/>
                    <a:pt x="276" y="426"/>
                  </a:cubicBezTo>
                  <a:cubicBezTo>
                    <a:pt x="276" y="474"/>
                    <a:pt x="237" y="514"/>
                    <a:pt x="189" y="514"/>
                  </a:cubicBezTo>
                  <a:close/>
                  <a:moveTo>
                    <a:pt x="352" y="371"/>
                  </a:moveTo>
                  <a:cubicBezTo>
                    <a:pt x="276" y="371"/>
                    <a:pt x="215" y="309"/>
                    <a:pt x="215" y="233"/>
                  </a:cubicBezTo>
                  <a:cubicBezTo>
                    <a:pt x="215" y="157"/>
                    <a:pt x="276" y="95"/>
                    <a:pt x="352" y="95"/>
                  </a:cubicBezTo>
                  <a:cubicBezTo>
                    <a:pt x="428" y="95"/>
                    <a:pt x="489" y="157"/>
                    <a:pt x="489" y="233"/>
                  </a:cubicBezTo>
                  <a:cubicBezTo>
                    <a:pt x="489" y="309"/>
                    <a:pt x="428" y="371"/>
                    <a:pt x="352" y="3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000000"/>
                </a:solidFill>
                <a:latin typeface="+mj-ea"/>
                <a:ea typeface="+mj-ea"/>
              </a:endParaRPr>
            </a:p>
          </p:txBody>
        </p:sp>
      </p:grpSp>
    </p:spTree>
    <p:extLst>
      <p:ext uri="{BB962C8B-B14F-4D97-AF65-F5344CB8AC3E}">
        <p14:creationId xmlns:p14="http://schemas.microsoft.com/office/powerpoint/2010/main" val="3792347306"/>
      </p:ext>
    </p:extLst>
  </p:cSld>
  <p:clrMapOvr>
    <a:masterClrMapping/>
  </p:clrMapOvr>
  <mc:AlternateContent xmlns:mc="http://schemas.openxmlformats.org/markup-compatibility/2006" xmlns:p14="http://schemas.microsoft.com/office/powerpoint/2010/main">
    <mc:Choice Requires="p14">
      <p:transition p14:dur="10" advClick="0" advTm="5000">
        <p:random/>
      </p:transition>
    </mc:Choice>
    <mc:Fallback xmlns="">
      <p:transition advClick="0" advTm="500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0000" fill="hold" grpId="0" nodeType="afterEffect" p14:presetBounceEnd="4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0000">
                                          <p:cBhvr additive="base">
                                            <p:cTn id="7" dur="500" fill="hold"/>
                                            <p:tgtEl>
                                              <p:spTgt spid="4"/>
                                            </p:tgtEl>
                                            <p:attrNameLst>
                                              <p:attrName>ppt_x</p:attrName>
                                            </p:attrNameLst>
                                          </p:cBhvr>
                                          <p:tavLst>
                                            <p:tav tm="0">
                                              <p:val>
                                                <p:strVal val="#ppt_x"/>
                                              </p:val>
                                            </p:tav>
                                            <p:tav tm="100000">
                                              <p:val>
                                                <p:strVal val="#ppt_x"/>
                                              </p:val>
                                            </p:tav>
                                          </p:tavLst>
                                        </p:anim>
                                        <p:anim calcmode="lin" valueType="num" p14:bounceEnd="40000">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accel="60000" fill="hold" grpId="0" nodeType="withEffect" p14:presetBounceEnd="40000">
                                      <p:stCondLst>
                                        <p:cond delay="300"/>
                                      </p:stCondLst>
                                      <p:childTnLst>
                                        <p:set>
                                          <p:cBhvr>
                                            <p:cTn id="10" dur="1" fill="hold">
                                              <p:stCondLst>
                                                <p:cond delay="0"/>
                                              </p:stCondLst>
                                            </p:cTn>
                                            <p:tgtEl>
                                              <p:spTgt spid="5"/>
                                            </p:tgtEl>
                                            <p:attrNameLst>
                                              <p:attrName>style.visibility</p:attrName>
                                            </p:attrNameLst>
                                          </p:cBhvr>
                                          <p:to>
                                            <p:strVal val="visible"/>
                                          </p:to>
                                        </p:set>
                                        <p:anim calcmode="lin" valueType="num" p14:bounceEnd="40000">
                                          <p:cBhvr additive="base">
                                            <p:cTn id="11" dur="500" fill="hold"/>
                                            <p:tgtEl>
                                              <p:spTgt spid="5"/>
                                            </p:tgtEl>
                                            <p:attrNameLst>
                                              <p:attrName>ppt_x</p:attrName>
                                            </p:attrNameLst>
                                          </p:cBhvr>
                                          <p:tavLst>
                                            <p:tav tm="0">
                                              <p:val>
                                                <p:strVal val="#ppt_x"/>
                                              </p:val>
                                            </p:tav>
                                            <p:tav tm="100000">
                                              <p:val>
                                                <p:strVal val="#ppt_x"/>
                                              </p:val>
                                            </p:tav>
                                          </p:tavLst>
                                        </p:anim>
                                        <p:anim calcmode="lin" valueType="num" p14:bounceEnd="40000">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par>
                              <p:cTn id="13" fill="hold">
                                <p:stCondLst>
                                  <p:cond delay="800"/>
                                </p:stCondLst>
                                <p:childTnLst>
                                  <p:par>
                                    <p:cTn id="14" presetID="53" presetClass="entr" presetSubtype="16"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fltVal val="0"/>
                                              </p:val>
                                            </p:tav>
                                            <p:tav tm="100000">
                                              <p:val>
                                                <p:strVal val="#ppt_h"/>
                                              </p:val>
                                            </p:tav>
                                          </p:tavLst>
                                        </p:anim>
                                        <p:animEffect transition="in" filter="fade">
                                          <p:cBhvr>
                                            <p:cTn id="18" dur="500"/>
                                            <p:tgtEl>
                                              <p:spTgt spid="6"/>
                                            </p:tgtEl>
                                          </p:cBhvr>
                                        </p:animEffect>
                                      </p:childTnLst>
                                    </p:cTn>
                                  </p:par>
                                </p:childTnLst>
                              </p:cTn>
                            </p:par>
                            <p:par>
                              <p:cTn id="19" fill="hold">
                                <p:stCondLst>
                                  <p:cond delay="1300"/>
                                </p:stCondLst>
                                <p:childTnLst>
                                  <p:par>
                                    <p:cTn id="20" presetID="45" presetClass="entr" presetSubtype="0" fill="hold" nodeType="after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500"/>
                                            <p:tgtEl>
                                              <p:spTgt spid="35"/>
                                            </p:tgtEl>
                                          </p:cBhvr>
                                        </p:animEffect>
                                        <p:anim calcmode="lin" valueType="num">
                                          <p:cBhvr>
                                            <p:cTn id="23" dur="500" fill="hold"/>
                                            <p:tgtEl>
                                              <p:spTgt spid="35"/>
                                            </p:tgtEl>
                                            <p:attrNameLst>
                                              <p:attrName>ppt_w</p:attrName>
                                            </p:attrNameLst>
                                          </p:cBhvr>
                                          <p:tavLst>
                                            <p:tav tm="0" fmla="#ppt_w*sin(2.5*pi*$)">
                                              <p:val>
                                                <p:fltVal val="0"/>
                                              </p:val>
                                            </p:tav>
                                            <p:tav tm="100000">
                                              <p:val>
                                                <p:fltVal val="1"/>
                                              </p:val>
                                            </p:tav>
                                          </p:tavLst>
                                        </p:anim>
                                        <p:anim calcmode="lin" valueType="num">
                                          <p:cBhvr>
                                            <p:cTn id="24" dur="500" fill="hold"/>
                                            <p:tgtEl>
                                              <p:spTgt spid="35"/>
                                            </p:tgtEl>
                                            <p:attrNameLst>
                                              <p:attrName>ppt_h</p:attrName>
                                            </p:attrNameLst>
                                          </p:cBhvr>
                                          <p:tavLst>
                                            <p:tav tm="0">
                                              <p:val>
                                                <p:strVal val="#ppt_h"/>
                                              </p:val>
                                            </p:tav>
                                            <p:tav tm="100000">
                                              <p:val>
                                                <p:strVal val="#ppt_h"/>
                                              </p:val>
                                            </p:tav>
                                          </p:tavLst>
                                        </p:anim>
                                      </p:childTnLst>
                                    </p:cTn>
                                  </p:par>
                                  <p:par>
                                    <p:cTn id="25" presetID="22" presetClass="entr" presetSubtype="8"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1800"/>
                                </p:stCondLst>
                                <p:childTnLst>
                                  <p:par>
                                    <p:cTn id="29" presetID="16" presetClass="entr" presetSubtype="37"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barn(outVertical)">
                                          <p:cBhvr>
                                            <p:cTn id="31" dur="500"/>
                                            <p:tgtEl>
                                              <p:spTgt spid="11"/>
                                            </p:tgtEl>
                                          </p:cBhvr>
                                        </p:animEffect>
                                      </p:childTnLst>
                                    </p:cTn>
                                  </p:par>
                                </p:childTnLst>
                              </p:cTn>
                            </p:par>
                            <p:par>
                              <p:cTn id="32" fill="hold">
                                <p:stCondLst>
                                  <p:cond delay="2300"/>
                                </p:stCondLst>
                                <p:childTnLst>
                                  <p:par>
                                    <p:cTn id="33" presetID="53" presetClass="entr" presetSubtype="16" fill="hold" nodeType="after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p:cTn id="35" dur="500" fill="hold"/>
                                            <p:tgtEl>
                                              <p:spTgt spid="15"/>
                                            </p:tgtEl>
                                            <p:attrNameLst>
                                              <p:attrName>ppt_w</p:attrName>
                                            </p:attrNameLst>
                                          </p:cBhvr>
                                          <p:tavLst>
                                            <p:tav tm="0">
                                              <p:val>
                                                <p:fltVal val="0"/>
                                              </p:val>
                                            </p:tav>
                                            <p:tav tm="100000">
                                              <p:val>
                                                <p:strVal val="#ppt_w"/>
                                              </p:val>
                                            </p:tav>
                                          </p:tavLst>
                                        </p:anim>
                                        <p:anim calcmode="lin" valueType="num">
                                          <p:cBhvr>
                                            <p:cTn id="36" dur="500" fill="hold"/>
                                            <p:tgtEl>
                                              <p:spTgt spid="15"/>
                                            </p:tgtEl>
                                            <p:attrNameLst>
                                              <p:attrName>ppt_h</p:attrName>
                                            </p:attrNameLst>
                                          </p:cBhvr>
                                          <p:tavLst>
                                            <p:tav tm="0">
                                              <p:val>
                                                <p:fltVal val="0"/>
                                              </p:val>
                                            </p:tav>
                                            <p:tav tm="100000">
                                              <p:val>
                                                <p:strVal val="#ppt_h"/>
                                              </p:val>
                                            </p:tav>
                                          </p:tavLst>
                                        </p:anim>
                                        <p:animEffect transition="in" filter="fade">
                                          <p:cBhvr>
                                            <p:cTn id="37" dur="500"/>
                                            <p:tgtEl>
                                              <p:spTgt spid="15"/>
                                            </p:tgtEl>
                                          </p:cBhvr>
                                        </p:animEffect>
                                      </p:childTnLst>
                                    </p:cTn>
                                  </p:par>
                                </p:childTnLst>
                              </p:cTn>
                            </p:par>
                            <p:par>
                              <p:cTn id="38" fill="hold">
                                <p:stCondLst>
                                  <p:cond delay="2800"/>
                                </p:stCondLst>
                                <p:childTnLst>
                                  <p:par>
                                    <p:cTn id="39" presetID="45" presetClass="entr" presetSubtype="0" fill="hold" nodeType="after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fade">
                                          <p:cBhvr>
                                            <p:cTn id="41" dur="500"/>
                                            <p:tgtEl>
                                              <p:spTgt spid="29"/>
                                            </p:tgtEl>
                                          </p:cBhvr>
                                        </p:animEffect>
                                        <p:anim calcmode="lin" valueType="num">
                                          <p:cBhvr>
                                            <p:cTn id="42" dur="500" fill="hold"/>
                                            <p:tgtEl>
                                              <p:spTgt spid="29"/>
                                            </p:tgtEl>
                                            <p:attrNameLst>
                                              <p:attrName>ppt_w</p:attrName>
                                            </p:attrNameLst>
                                          </p:cBhvr>
                                          <p:tavLst>
                                            <p:tav tm="0" fmla="#ppt_w*sin(2.5*pi*$)">
                                              <p:val>
                                                <p:fltVal val="0"/>
                                              </p:val>
                                            </p:tav>
                                            <p:tav tm="100000">
                                              <p:val>
                                                <p:fltVal val="1"/>
                                              </p:val>
                                            </p:tav>
                                          </p:tavLst>
                                        </p:anim>
                                        <p:anim calcmode="lin" valueType="num">
                                          <p:cBhvr>
                                            <p:cTn id="43" dur="500" fill="hold"/>
                                            <p:tgtEl>
                                              <p:spTgt spid="29"/>
                                            </p:tgtEl>
                                            <p:attrNameLst>
                                              <p:attrName>ppt_h</p:attrName>
                                            </p:attrNameLst>
                                          </p:cBhvr>
                                          <p:tavLst>
                                            <p:tav tm="0">
                                              <p:val>
                                                <p:strVal val="#ppt_h"/>
                                              </p:val>
                                            </p:tav>
                                            <p:tav tm="100000">
                                              <p:val>
                                                <p:strVal val="#ppt_h"/>
                                              </p:val>
                                            </p:tav>
                                          </p:tavLst>
                                        </p:anim>
                                      </p:childTnLst>
                                    </p:cTn>
                                  </p:par>
                                  <p:par>
                                    <p:cTn id="44" presetID="22" presetClass="entr" presetSubtype="8" fill="hold" nodeType="with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wipe(left)">
                                          <p:cBhvr>
                                            <p:cTn id="46" dur="500"/>
                                            <p:tgtEl>
                                              <p:spTgt spid="23"/>
                                            </p:tgtEl>
                                          </p:cBhvr>
                                        </p:animEffect>
                                      </p:childTnLst>
                                    </p:cTn>
                                  </p:par>
                                </p:childTnLst>
                              </p:cTn>
                            </p:par>
                            <p:par>
                              <p:cTn id="47" fill="hold">
                                <p:stCondLst>
                                  <p:cond delay="3300"/>
                                </p:stCondLst>
                                <p:childTnLst>
                                  <p:par>
                                    <p:cTn id="48" presetID="16" presetClass="entr" presetSubtype="37" fill="hold" nodeType="after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barn(outVertical)">
                                          <p:cBhvr>
                                            <p:cTn id="50" dur="500"/>
                                            <p:tgtEl>
                                              <p:spTgt spid="20"/>
                                            </p:tgtEl>
                                          </p:cBhvr>
                                        </p:animEffect>
                                      </p:childTnLst>
                                    </p:cTn>
                                  </p:par>
                                </p:childTnLst>
                              </p:cTn>
                            </p:par>
                            <p:par>
                              <p:cTn id="51" fill="hold">
                                <p:stCondLst>
                                  <p:cond delay="3800"/>
                                </p:stCondLst>
                                <p:childTnLst>
                                  <p:par>
                                    <p:cTn id="52" presetID="22" presetClass="entr" presetSubtype="2" fill="hold" grpId="0" nodeType="after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wipe(right)">
                                          <p:cBhvr>
                                            <p:cTn id="54" dur="500"/>
                                            <p:tgtEl>
                                              <p:spTgt spid="24"/>
                                            </p:tgtEl>
                                          </p:cBhvr>
                                        </p:animEffect>
                                      </p:childTnLst>
                                    </p:cTn>
                                  </p:par>
                                  <p:par>
                                    <p:cTn id="55" presetID="22" presetClass="entr" presetSubtype="8" fill="hold" grpId="0" nodeType="withEffect">
                                      <p:stCondLst>
                                        <p:cond delay="300"/>
                                      </p:stCondLst>
                                      <p:childTnLst>
                                        <p:set>
                                          <p:cBhvr>
                                            <p:cTn id="56" dur="1" fill="hold">
                                              <p:stCondLst>
                                                <p:cond delay="0"/>
                                              </p:stCondLst>
                                            </p:cTn>
                                            <p:tgtEl>
                                              <p:spTgt spid="25"/>
                                            </p:tgtEl>
                                            <p:attrNameLst>
                                              <p:attrName>style.visibility</p:attrName>
                                            </p:attrNameLst>
                                          </p:cBhvr>
                                          <p:to>
                                            <p:strVal val="visible"/>
                                          </p:to>
                                        </p:set>
                                        <p:animEffect transition="in" filter="wipe(left)">
                                          <p:cBhvr>
                                            <p:cTn id="57" dur="500"/>
                                            <p:tgtEl>
                                              <p:spTgt spid="25"/>
                                            </p:tgtEl>
                                          </p:cBhvr>
                                        </p:animEffect>
                                      </p:childTnLst>
                                    </p:cTn>
                                  </p:par>
                                </p:childTnLst>
                              </p:cTn>
                            </p:par>
                            <p:par>
                              <p:cTn id="58" fill="hold">
                                <p:stCondLst>
                                  <p:cond delay="4600"/>
                                </p:stCondLst>
                                <p:childTnLst>
                                  <p:par>
                                    <p:cTn id="59" presetID="22" presetClass="entr" presetSubtype="1" fill="hold" nodeType="afterEffect">
                                      <p:stCondLst>
                                        <p:cond delay="0"/>
                                      </p:stCondLst>
                                      <p:childTnLst>
                                        <p:set>
                                          <p:cBhvr>
                                            <p:cTn id="60" dur="1" fill="hold">
                                              <p:stCondLst>
                                                <p:cond delay="0"/>
                                              </p:stCondLst>
                                            </p:cTn>
                                            <p:tgtEl>
                                              <p:spTgt spid="26"/>
                                            </p:tgtEl>
                                            <p:attrNameLst>
                                              <p:attrName>style.visibility</p:attrName>
                                            </p:attrNameLst>
                                          </p:cBhvr>
                                          <p:to>
                                            <p:strVal val="visible"/>
                                          </p:to>
                                        </p:set>
                                        <p:animEffect transition="in" filter="wipe(up)">
                                          <p:cBhvr>
                                            <p:cTn id="6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24" grpId="0" animBg="1"/>
          <p:bldP spid="2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accel="60000" fill="hold" grpId="0" nodeType="withEffect">
                                      <p:stCondLst>
                                        <p:cond delay="3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par>
                              <p:cTn id="13" fill="hold">
                                <p:stCondLst>
                                  <p:cond delay="800"/>
                                </p:stCondLst>
                                <p:childTnLst>
                                  <p:par>
                                    <p:cTn id="14" presetID="53" presetClass="entr" presetSubtype="16"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fltVal val="0"/>
                                              </p:val>
                                            </p:tav>
                                            <p:tav tm="100000">
                                              <p:val>
                                                <p:strVal val="#ppt_h"/>
                                              </p:val>
                                            </p:tav>
                                          </p:tavLst>
                                        </p:anim>
                                        <p:animEffect transition="in" filter="fade">
                                          <p:cBhvr>
                                            <p:cTn id="18" dur="500"/>
                                            <p:tgtEl>
                                              <p:spTgt spid="6"/>
                                            </p:tgtEl>
                                          </p:cBhvr>
                                        </p:animEffect>
                                      </p:childTnLst>
                                    </p:cTn>
                                  </p:par>
                                </p:childTnLst>
                              </p:cTn>
                            </p:par>
                            <p:par>
                              <p:cTn id="19" fill="hold">
                                <p:stCondLst>
                                  <p:cond delay="1300"/>
                                </p:stCondLst>
                                <p:childTnLst>
                                  <p:par>
                                    <p:cTn id="20" presetID="45" presetClass="entr" presetSubtype="0" fill="hold" nodeType="after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500"/>
                                            <p:tgtEl>
                                              <p:spTgt spid="35"/>
                                            </p:tgtEl>
                                          </p:cBhvr>
                                        </p:animEffect>
                                        <p:anim calcmode="lin" valueType="num">
                                          <p:cBhvr>
                                            <p:cTn id="23" dur="500" fill="hold"/>
                                            <p:tgtEl>
                                              <p:spTgt spid="35"/>
                                            </p:tgtEl>
                                            <p:attrNameLst>
                                              <p:attrName>ppt_w</p:attrName>
                                            </p:attrNameLst>
                                          </p:cBhvr>
                                          <p:tavLst>
                                            <p:tav tm="0" fmla="#ppt_w*sin(2.5*pi*$)">
                                              <p:val>
                                                <p:fltVal val="0"/>
                                              </p:val>
                                            </p:tav>
                                            <p:tav tm="100000">
                                              <p:val>
                                                <p:fltVal val="1"/>
                                              </p:val>
                                            </p:tav>
                                          </p:tavLst>
                                        </p:anim>
                                        <p:anim calcmode="lin" valueType="num">
                                          <p:cBhvr>
                                            <p:cTn id="24" dur="500" fill="hold"/>
                                            <p:tgtEl>
                                              <p:spTgt spid="35"/>
                                            </p:tgtEl>
                                            <p:attrNameLst>
                                              <p:attrName>ppt_h</p:attrName>
                                            </p:attrNameLst>
                                          </p:cBhvr>
                                          <p:tavLst>
                                            <p:tav tm="0">
                                              <p:val>
                                                <p:strVal val="#ppt_h"/>
                                              </p:val>
                                            </p:tav>
                                            <p:tav tm="100000">
                                              <p:val>
                                                <p:strVal val="#ppt_h"/>
                                              </p:val>
                                            </p:tav>
                                          </p:tavLst>
                                        </p:anim>
                                      </p:childTnLst>
                                    </p:cTn>
                                  </p:par>
                                  <p:par>
                                    <p:cTn id="25" presetID="22" presetClass="entr" presetSubtype="8"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par>
                              <p:cTn id="28" fill="hold">
                                <p:stCondLst>
                                  <p:cond delay="1800"/>
                                </p:stCondLst>
                                <p:childTnLst>
                                  <p:par>
                                    <p:cTn id="29" presetID="16" presetClass="entr" presetSubtype="37"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barn(outVertical)">
                                          <p:cBhvr>
                                            <p:cTn id="31" dur="500"/>
                                            <p:tgtEl>
                                              <p:spTgt spid="11"/>
                                            </p:tgtEl>
                                          </p:cBhvr>
                                        </p:animEffect>
                                      </p:childTnLst>
                                    </p:cTn>
                                  </p:par>
                                </p:childTnLst>
                              </p:cTn>
                            </p:par>
                            <p:par>
                              <p:cTn id="32" fill="hold">
                                <p:stCondLst>
                                  <p:cond delay="2300"/>
                                </p:stCondLst>
                                <p:childTnLst>
                                  <p:par>
                                    <p:cTn id="33" presetID="53" presetClass="entr" presetSubtype="16" fill="hold" nodeType="after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p:cTn id="35" dur="500" fill="hold"/>
                                            <p:tgtEl>
                                              <p:spTgt spid="15"/>
                                            </p:tgtEl>
                                            <p:attrNameLst>
                                              <p:attrName>ppt_w</p:attrName>
                                            </p:attrNameLst>
                                          </p:cBhvr>
                                          <p:tavLst>
                                            <p:tav tm="0">
                                              <p:val>
                                                <p:fltVal val="0"/>
                                              </p:val>
                                            </p:tav>
                                            <p:tav tm="100000">
                                              <p:val>
                                                <p:strVal val="#ppt_w"/>
                                              </p:val>
                                            </p:tav>
                                          </p:tavLst>
                                        </p:anim>
                                        <p:anim calcmode="lin" valueType="num">
                                          <p:cBhvr>
                                            <p:cTn id="36" dur="500" fill="hold"/>
                                            <p:tgtEl>
                                              <p:spTgt spid="15"/>
                                            </p:tgtEl>
                                            <p:attrNameLst>
                                              <p:attrName>ppt_h</p:attrName>
                                            </p:attrNameLst>
                                          </p:cBhvr>
                                          <p:tavLst>
                                            <p:tav tm="0">
                                              <p:val>
                                                <p:fltVal val="0"/>
                                              </p:val>
                                            </p:tav>
                                            <p:tav tm="100000">
                                              <p:val>
                                                <p:strVal val="#ppt_h"/>
                                              </p:val>
                                            </p:tav>
                                          </p:tavLst>
                                        </p:anim>
                                        <p:animEffect transition="in" filter="fade">
                                          <p:cBhvr>
                                            <p:cTn id="37" dur="500"/>
                                            <p:tgtEl>
                                              <p:spTgt spid="15"/>
                                            </p:tgtEl>
                                          </p:cBhvr>
                                        </p:animEffect>
                                      </p:childTnLst>
                                    </p:cTn>
                                  </p:par>
                                </p:childTnLst>
                              </p:cTn>
                            </p:par>
                            <p:par>
                              <p:cTn id="38" fill="hold">
                                <p:stCondLst>
                                  <p:cond delay="2800"/>
                                </p:stCondLst>
                                <p:childTnLst>
                                  <p:par>
                                    <p:cTn id="39" presetID="45" presetClass="entr" presetSubtype="0" fill="hold" nodeType="after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fade">
                                          <p:cBhvr>
                                            <p:cTn id="41" dur="500"/>
                                            <p:tgtEl>
                                              <p:spTgt spid="29"/>
                                            </p:tgtEl>
                                          </p:cBhvr>
                                        </p:animEffect>
                                        <p:anim calcmode="lin" valueType="num">
                                          <p:cBhvr>
                                            <p:cTn id="42" dur="500" fill="hold"/>
                                            <p:tgtEl>
                                              <p:spTgt spid="29"/>
                                            </p:tgtEl>
                                            <p:attrNameLst>
                                              <p:attrName>ppt_w</p:attrName>
                                            </p:attrNameLst>
                                          </p:cBhvr>
                                          <p:tavLst>
                                            <p:tav tm="0" fmla="#ppt_w*sin(2.5*pi*$)">
                                              <p:val>
                                                <p:fltVal val="0"/>
                                              </p:val>
                                            </p:tav>
                                            <p:tav tm="100000">
                                              <p:val>
                                                <p:fltVal val="1"/>
                                              </p:val>
                                            </p:tav>
                                          </p:tavLst>
                                        </p:anim>
                                        <p:anim calcmode="lin" valueType="num">
                                          <p:cBhvr>
                                            <p:cTn id="43" dur="500" fill="hold"/>
                                            <p:tgtEl>
                                              <p:spTgt spid="29"/>
                                            </p:tgtEl>
                                            <p:attrNameLst>
                                              <p:attrName>ppt_h</p:attrName>
                                            </p:attrNameLst>
                                          </p:cBhvr>
                                          <p:tavLst>
                                            <p:tav tm="0">
                                              <p:val>
                                                <p:strVal val="#ppt_h"/>
                                              </p:val>
                                            </p:tav>
                                            <p:tav tm="100000">
                                              <p:val>
                                                <p:strVal val="#ppt_h"/>
                                              </p:val>
                                            </p:tav>
                                          </p:tavLst>
                                        </p:anim>
                                      </p:childTnLst>
                                    </p:cTn>
                                  </p:par>
                                  <p:par>
                                    <p:cTn id="44" presetID="22" presetClass="entr" presetSubtype="8" fill="hold" nodeType="with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wipe(left)">
                                          <p:cBhvr>
                                            <p:cTn id="46" dur="500"/>
                                            <p:tgtEl>
                                              <p:spTgt spid="23"/>
                                            </p:tgtEl>
                                          </p:cBhvr>
                                        </p:animEffect>
                                      </p:childTnLst>
                                    </p:cTn>
                                  </p:par>
                                </p:childTnLst>
                              </p:cTn>
                            </p:par>
                            <p:par>
                              <p:cTn id="47" fill="hold">
                                <p:stCondLst>
                                  <p:cond delay="3300"/>
                                </p:stCondLst>
                                <p:childTnLst>
                                  <p:par>
                                    <p:cTn id="48" presetID="16" presetClass="entr" presetSubtype="37" fill="hold" nodeType="after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barn(outVertical)">
                                          <p:cBhvr>
                                            <p:cTn id="50" dur="500"/>
                                            <p:tgtEl>
                                              <p:spTgt spid="20"/>
                                            </p:tgtEl>
                                          </p:cBhvr>
                                        </p:animEffect>
                                      </p:childTnLst>
                                    </p:cTn>
                                  </p:par>
                                </p:childTnLst>
                              </p:cTn>
                            </p:par>
                            <p:par>
                              <p:cTn id="51" fill="hold">
                                <p:stCondLst>
                                  <p:cond delay="3800"/>
                                </p:stCondLst>
                                <p:childTnLst>
                                  <p:par>
                                    <p:cTn id="52" presetID="22" presetClass="entr" presetSubtype="2" fill="hold" grpId="0" nodeType="after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wipe(right)">
                                          <p:cBhvr>
                                            <p:cTn id="54" dur="500"/>
                                            <p:tgtEl>
                                              <p:spTgt spid="24"/>
                                            </p:tgtEl>
                                          </p:cBhvr>
                                        </p:animEffect>
                                      </p:childTnLst>
                                    </p:cTn>
                                  </p:par>
                                  <p:par>
                                    <p:cTn id="55" presetID="22" presetClass="entr" presetSubtype="8" fill="hold" grpId="0" nodeType="withEffect">
                                      <p:stCondLst>
                                        <p:cond delay="300"/>
                                      </p:stCondLst>
                                      <p:childTnLst>
                                        <p:set>
                                          <p:cBhvr>
                                            <p:cTn id="56" dur="1" fill="hold">
                                              <p:stCondLst>
                                                <p:cond delay="0"/>
                                              </p:stCondLst>
                                            </p:cTn>
                                            <p:tgtEl>
                                              <p:spTgt spid="25"/>
                                            </p:tgtEl>
                                            <p:attrNameLst>
                                              <p:attrName>style.visibility</p:attrName>
                                            </p:attrNameLst>
                                          </p:cBhvr>
                                          <p:to>
                                            <p:strVal val="visible"/>
                                          </p:to>
                                        </p:set>
                                        <p:animEffect transition="in" filter="wipe(left)">
                                          <p:cBhvr>
                                            <p:cTn id="57" dur="500"/>
                                            <p:tgtEl>
                                              <p:spTgt spid="25"/>
                                            </p:tgtEl>
                                          </p:cBhvr>
                                        </p:animEffect>
                                      </p:childTnLst>
                                    </p:cTn>
                                  </p:par>
                                </p:childTnLst>
                              </p:cTn>
                            </p:par>
                            <p:par>
                              <p:cTn id="58" fill="hold">
                                <p:stCondLst>
                                  <p:cond delay="4600"/>
                                </p:stCondLst>
                                <p:childTnLst>
                                  <p:par>
                                    <p:cTn id="59" presetID="22" presetClass="entr" presetSubtype="1" fill="hold" nodeType="afterEffect">
                                      <p:stCondLst>
                                        <p:cond delay="0"/>
                                      </p:stCondLst>
                                      <p:childTnLst>
                                        <p:set>
                                          <p:cBhvr>
                                            <p:cTn id="60" dur="1" fill="hold">
                                              <p:stCondLst>
                                                <p:cond delay="0"/>
                                              </p:stCondLst>
                                            </p:cTn>
                                            <p:tgtEl>
                                              <p:spTgt spid="26"/>
                                            </p:tgtEl>
                                            <p:attrNameLst>
                                              <p:attrName>style.visibility</p:attrName>
                                            </p:attrNameLst>
                                          </p:cBhvr>
                                          <p:to>
                                            <p:strVal val="visible"/>
                                          </p:to>
                                        </p:set>
                                        <p:animEffect transition="in" filter="wipe(up)">
                                          <p:cBhvr>
                                            <p:cTn id="6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24" grpId="0" animBg="1"/>
          <p:bldP spid="25" grpId="0" animBg="1"/>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2879813" y="366505"/>
            <a:ext cx="338437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dirty="0">
                <a:solidFill>
                  <a:srgbClr val="333333"/>
                </a:solidFill>
                <a:latin typeface="微软雅黑" panose="020B0503020204020204" pitchFamily="34" charset="-122"/>
                <a:ea typeface="微软雅黑" panose="020B0503020204020204" pitchFamily="34" charset="-122"/>
              </a:rPr>
              <a:t>点击添加标题文字内容</a:t>
            </a:r>
          </a:p>
        </p:txBody>
      </p:sp>
      <p:cxnSp>
        <p:nvCxnSpPr>
          <p:cNvPr id="88" name="直接连接符​​ 14"/>
          <p:cNvCxnSpPr/>
          <p:nvPr/>
        </p:nvCxnSpPr>
        <p:spPr>
          <a:xfrm>
            <a:off x="2441098" y="843558"/>
            <a:ext cx="426180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
        <p:nvSpPr>
          <p:cNvPr id="4" name="Freeform 7"/>
          <p:cNvSpPr>
            <a:spLocks/>
          </p:cNvSpPr>
          <p:nvPr/>
        </p:nvSpPr>
        <p:spPr bwMode="auto">
          <a:xfrm>
            <a:off x="3136776" y="1205986"/>
            <a:ext cx="1005569" cy="3174831"/>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zh-CN" altLang="en-US" sz="1800">
              <a:latin typeface="+mj-ea"/>
              <a:ea typeface="+mj-ea"/>
            </a:endParaRPr>
          </a:p>
        </p:txBody>
      </p:sp>
      <p:grpSp>
        <p:nvGrpSpPr>
          <p:cNvPr id="5" name="组合 4"/>
          <p:cNvGrpSpPr/>
          <p:nvPr/>
        </p:nvGrpSpPr>
        <p:grpSpPr>
          <a:xfrm>
            <a:off x="3136617" y="967752"/>
            <a:ext cx="1149740" cy="1149740"/>
            <a:chOff x="2342140" y="893355"/>
            <a:chExt cx="1149740" cy="1149740"/>
          </a:xfrm>
        </p:grpSpPr>
        <p:grpSp>
          <p:nvGrpSpPr>
            <p:cNvPr id="6" name="组合 5"/>
            <p:cNvGrpSpPr/>
            <p:nvPr/>
          </p:nvGrpSpPr>
          <p:grpSpPr>
            <a:xfrm>
              <a:off x="2342140" y="893355"/>
              <a:ext cx="1149740" cy="1149740"/>
              <a:chOff x="304800" y="673100"/>
              <a:chExt cx="4000500" cy="4000500"/>
            </a:xfrm>
            <a:effectLst>
              <a:outerShdw blurRad="444500" dist="2540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mj-ea"/>
                  <a:ea typeface="+mj-ea"/>
                </a:endParaRPr>
              </a:p>
            </p:txBody>
          </p:sp>
          <p:sp>
            <p:nvSpPr>
              <p:cNvPr id="9" name="椭圆 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mj-ea"/>
                  <a:ea typeface="+mj-ea"/>
                </a:endParaRPr>
              </a:p>
            </p:txBody>
          </p:sp>
        </p:grpSp>
        <p:sp>
          <p:nvSpPr>
            <p:cNvPr id="7" name="KSO_Shape"/>
            <p:cNvSpPr>
              <a:spLocks/>
            </p:cNvSpPr>
            <p:nvPr/>
          </p:nvSpPr>
          <p:spPr bwMode="auto">
            <a:xfrm>
              <a:off x="2678413" y="1165965"/>
              <a:ext cx="489748" cy="569476"/>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chemeClr val="accent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1800" dirty="0">
                <a:solidFill>
                  <a:srgbClr val="FFFFFF"/>
                </a:solidFill>
                <a:latin typeface="+mj-ea"/>
                <a:ea typeface="+mj-ea"/>
              </a:endParaRPr>
            </a:p>
          </p:txBody>
        </p:sp>
      </p:grpSp>
      <p:grpSp>
        <p:nvGrpSpPr>
          <p:cNvPr id="10" name="组合 9"/>
          <p:cNvGrpSpPr/>
          <p:nvPr/>
        </p:nvGrpSpPr>
        <p:grpSpPr>
          <a:xfrm>
            <a:off x="2630173" y="2286105"/>
            <a:ext cx="1149740" cy="1149740"/>
            <a:chOff x="1835696" y="2211710"/>
            <a:chExt cx="1149740" cy="1149740"/>
          </a:xfrm>
        </p:grpSpPr>
        <p:grpSp>
          <p:nvGrpSpPr>
            <p:cNvPr id="11" name="组合 10"/>
            <p:cNvGrpSpPr/>
            <p:nvPr/>
          </p:nvGrpSpPr>
          <p:grpSpPr>
            <a:xfrm>
              <a:off x="1835696" y="2211710"/>
              <a:ext cx="1149740" cy="1149740"/>
              <a:chOff x="304800" y="673100"/>
              <a:chExt cx="4000500" cy="4000500"/>
            </a:xfrm>
            <a:effectLst>
              <a:outerShdw blurRad="444500" dist="2540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lumMod val="75000"/>
                      <a:lumOff val="25000"/>
                    </a:schemeClr>
                  </a:solidFill>
                  <a:latin typeface="+mj-ea"/>
                  <a:ea typeface="+mj-ea"/>
                </a:endParaRPr>
              </a:p>
            </p:txBody>
          </p:sp>
          <p:sp>
            <p:nvSpPr>
              <p:cNvPr id="14" name="椭圆 1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lumMod val="75000"/>
                      <a:lumOff val="25000"/>
                    </a:schemeClr>
                  </a:solidFill>
                  <a:latin typeface="+mj-ea"/>
                  <a:ea typeface="+mj-ea"/>
                </a:endParaRPr>
              </a:p>
            </p:txBody>
          </p:sp>
        </p:grpSp>
        <p:sp>
          <p:nvSpPr>
            <p:cNvPr id="12" name="KSO_Shape"/>
            <p:cNvSpPr>
              <a:spLocks/>
            </p:cNvSpPr>
            <p:nvPr/>
          </p:nvSpPr>
          <p:spPr bwMode="auto">
            <a:xfrm>
              <a:off x="2089100" y="2562390"/>
              <a:ext cx="649486" cy="486031"/>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chemeClr val="accent3"/>
            </a:solidFill>
            <a:ln>
              <a:noFill/>
            </a:ln>
            <a:extLst/>
          </p:spPr>
          <p:txBody>
            <a:bodyPr bIns="360000" anchor="ctr">
              <a:scene3d>
                <a:camera prst="orthographicFront"/>
                <a:lightRig rig="threePt" dir="t"/>
              </a:scene3d>
              <a:sp3d>
                <a:contourClr>
                  <a:srgbClr val="FFFFFF"/>
                </a:contourClr>
              </a:sp3d>
            </a:bodyPr>
            <a:lstStyle/>
            <a:p>
              <a:pPr algn="ctr">
                <a:defRPr/>
              </a:pPr>
              <a:endParaRPr lang="zh-CN" altLang="en-US" sz="1800" dirty="0">
                <a:solidFill>
                  <a:schemeClr val="tx1">
                    <a:lumMod val="75000"/>
                    <a:lumOff val="25000"/>
                  </a:schemeClr>
                </a:solidFill>
                <a:latin typeface="+mj-ea"/>
                <a:ea typeface="+mj-ea"/>
              </a:endParaRPr>
            </a:p>
          </p:txBody>
        </p:sp>
      </p:grpSp>
      <p:grpSp>
        <p:nvGrpSpPr>
          <p:cNvPr id="15" name="组合 14"/>
          <p:cNvGrpSpPr/>
          <p:nvPr/>
        </p:nvGrpSpPr>
        <p:grpSpPr>
          <a:xfrm>
            <a:off x="3278245" y="3510243"/>
            <a:ext cx="1149740" cy="1149740"/>
            <a:chOff x="2483768" y="3435846"/>
            <a:chExt cx="1149740" cy="1149740"/>
          </a:xfrm>
        </p:grpSpPr>
        <p:grpSp>
          <p:nvGrpSpPr>
            <p:cNvPr id="16" name="组合 15"/>
            <p:cNvGrpSpPr/>
            <p:nvPr/>
          </p:nvGrpSpPr>
          <p:grpSpPr>
            <a:xfrm>
              <a:off x="2483768" y="3435846"/>
              <a:ext cx="1149740" cy="1149740"/>
              <a:chOff x="304800" y="673100"/>
              <a:chExt cx="4000500" cy="4000500"/>
            </a:xfrm>
            <a:effectLst>
              <a:outerShdw blurRad="444500" dist="254000" dir="810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mj-ea"/>
                  <a:ea typeface="+mj-ea"/>
                </a:endParaRPr>
              </a:p>
            </p:txBody>
          </p:sp>
          <p:sp>
            <p:nvSpPr>
              <p:cNvPr id="19" name="椭圆 1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mj-ea"/>
                  <a:ea typeface="+mj-ea"/>
                </a:endParaRPr>
              </a:p>
            </p:txBody>
          </p:sp>
        </p:grpSp>
        <p:sp>
          <p:nvSpPr>
            <p:cNvPr id="17" name="KSO_Shape"/>
            <p:cNvSpPr>
              <a:spLocks/>
            </p:cNvSpPr>
            <p:nvPr/>
          </p:nvSpPr>
          <p:spPr bwMode="auto">
            <a:xfrm>
              <a:off x="2802446" y="3812214"/>
              <a:ext cx="521267" cy="439601"/>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chemeClr val="accent2"/>
            </a:solidFill>
            <a:ln>
              <a:noFill/>
            </a:ln>
            <a:extLst/>
          </p:spPr>
          <p:txBody>
            <a:bodyPr anchor="ctr">
              <a:scene3d>
                <a:camera prst="orthographicFront"/>
                <a:lightRig rig="threePt" dir="t"/>
              </a:scene3d>
              <a:sp3d>
                <a:contourClr>
                  <a:srgbClr val="FFFFFF"/>
                </a:contourClr>
              </a:sp3d>
            </a:bodyPr>
            <a:lstStyle/>
            <a:p>
              <a:pPr algn="ctr">
                <a:defRPr/>
              </a:pPr>
              <a:endParaRPr lang="zh-CN" altLang="en-US" sz="1800" dirty="0">
                <a:solidFill>
                  <a:srgbClr val="FFFFFF"/>
                </a:solidFill>
                <a:latin typeface="+mj-ea"/>
                <a:ea typeface="+mj-ea"/>
              </a:endParaRPr>
            </a:p>
          </p:txBody>
        </p:sp>
      </p:grpSp>
      <p:sp>
        <p:nvSpPr>
          <p:cNvPr id="20" name="TextBox 18"/>
          <p:cNvSpPr txBox="1"/>
          <p:nvPr/>
        </p:nvSpPr>
        <p:spPr>
          <a:xfrm>
            <a:off x="1455920" y="1327790"/>
            <a:ext cx="1036867" cy="215444"/>
          </a:xfrm>
          <a:prstGeom prst="rect">
            <a:avLst/>
          </a:prstGeom>
          <a:noFill/>
        </p:spPr>
        <p:txBody>
          <a:bodyPr wrap="square" lIns="0" tIns="0" rIns="0" bIns="0" rtlCol="0">
            <a:spAutoFit/>
          </a:bodyPr>
          <a:lstStyle/>
          <a:p>
            <a:pPr algn="ctr"/>
            <a:r>
              <a:rPr lang="zh-CN" altLang="en-US" sz="1400" b="1" dirty="0">
                <a:solidFill>
                  <a:schemeClr val="tx1">
                    <a:lumMod val="75000"/>
                    <a:lumOff val="25000"/>
                  </a:schemeClr>
                </a:solidFill>
                <a:latin typeface="+mj-ea"/>
                <a:ea typeface="+mj-ea"/>
              </a:rPr>
              <a:t>填加标题</a:t>
            </a:r>
          </a:p>
        </p:txBody>
      </p:sp>
      <p:sp>
        <p:nvSpPr>
          <p:cNvPr id="21" name="TextBox 19"/>
          <p:cNvSpPr txBox="1"/>
          <p:nvPr/>
        </p:nvSpPr>
        <p:spPr>
          <a:xfrm>
            <a:off x="1455915" y="1640561"/>
            <a:ext cx="1203316" cy="169277"/>
          </a:xfrm>
          <a:prstGeom prst="rect">
            <a:avLst/>
          </a:prstGeom>
          <a:noFill/>
        </p:spPr>
        <p:txBody>
          <a:bodyPr wrap="square" lIns="0" tIns="0" rIns="0" bIns="0" rtlCol="0">
            <a:spAutoFit/>
          </a:bodyPr>
          <a:lstStyle/>
          <a:p>
            <a:pPr algn="ctr"/>
            <a:r>
              <a:rPr lang="zh-CN" altLang="en-US" sz="1100" dirty="0">
                <a:solidFill>
                  <a:schemeClr val="tx1">
                    <a:lumMod val="75000"/>
                    <a:lumOff val="25000"/>
                  </a:schemeClr>
                </a:solidFill>
                <a:latin typeface="+mj-ea"/>
                <a:ea typeface="+mj-ea"/>
              </a:rPr>
              <a:t>点击输入说明文字</a:t>
            </a:r>
          </a:p>
        </p:txBody>
      </p:sp>
      <p:sp>
        <p:nvSpPr>
          <p:cNvPr id="22" name="TextBox 20"/>
          <p:cNvSpPr txBox="1"/>
          <p:nvPr/>
        </p:nvSpPr>
        <p:spPr>
          <a:xfrm>
            <a:off x="1082931" y="2658382"/>
            <a:ext cx="1331318" cy="215444"/>
          </a:xfrm>
          <a:prstGeom prst="rect">
            <a:avLst/>
          </a:prstGeom>
          <a:noFill/>
        </p:spPr>
        <p:txBody>
          <a:bodyPr wrap="square" lIns="0" tIns="0" rIns="0" bIns="0" rtlCol="0">
            <a:spAutoFit/>
          </a:bodyPr>
          <a:lstStyle/>
          <a:p>
            <a:pPr algn="ctr"/>
            <a:r>
              <a:rPr lang="zh-CN" altLang="en-US" sz="1400" b="1" dirty="0">
                <a:solidFill>
                  <a:schemeClr val="tx1">
                    <a:lumMod val="75000"/>
                    <a:lumOff val="25000"/>
                  </a:schemeClr>
                </a:solidFill>
                <a:latin typeface="+mj-ea"/>
                <a:ea typeface="+mj-ea"/>
              </a:rPr>
              <a:t>填加标题</a:t>
            </a:r>
          </a:p>
        </p:txBody>
      </p:sp>
      <p:sp>
        <p:nvSpPr>
          <p:cNvPr id="23" name="TextBox 21"/>
          <p:cNvSpPr txBox="1"/>
          <p:nvPr/>
        </p:nvSpPr>
        <p:spPr>
          <a:xfrm>
            <a:off x="1182824" y="2980827"/>
            <a:ext cx="1166506" cy="169277"/>
          </a:xfrm>
          <a:prstGeom prst="rect">
            <a:avLst/>
          </a:prstGeom>
          <a:noFill/>
        </p:spPr>
        <p:txBody>
          <a:bodyPr wrap="square" lIns="0" tIns="0" rIns="0" bIns="0" rtlCol="0">
            <a:spAutoFit/>
          </a:bodyPr>
          <a:lstStyle/>
          <a:p>
            <a:pPr algn="ctr"/>
            <a:r>
              <a:rPr lang="zh-CN" altLang="en-US" sz="1100" dirty="0">
                <a:solidFill>
                  <a:schemeClr val="tx1">
                    <a:lumMod val="75000"/>
                    <a:lumOff val="25000"/>
                  </a:schemeClr>
                </a:solidFill>
                <a:latin typeface="+mj-ea"/>
                <a:ea typeface="+mj-ea"/>
              </a:rPr>
              <a:t>点击输入说明文字</a:t>
            </a:r>
          </a:p>
        </p:txBody>
      </p:sp>
      <p:sp>
        <p:nvSpPr>
          <p:cNvPr id="24" name="TextBox 22"/>
          <p:cNvSpPr txBox="1"/>
          <p:nvPr/>
        </p:nvSpPr>
        <p:spPr>
          <a:xfrm>
            <a:off x="1763688" y="4064094"/>
            <a:ext cx="1166506" cy="215444"/>
          </a:xfrm>
          <a:prstGeom prst="rect">
            <a:avLst/>
          </a:prstGeom>
          <a:noFill/>
        </p:spPr>
        <p:txBody>
          <a:bodyPr wrap="square" lIns="0" tIns="0" rIns="0" bIns="0" rtlCol="0">
            <a:spAutoFit/>
          </a:bodyPr>
          <a:lstStyle/>
          <a:p>
            <a:pPr algn="ctr"/>
            <a:r>
              <a:rPr lang="zh-CN" altLang="en-US" sz="1400" b="1" dirty="0">
                <a:solidFill>
                  <a:schemeClr val="tx1">
                    <a:lumMod val="75000"/>
                    <a:lumOff val="25000"/>
                  </a:schemeClr>
                </a:solidFill>
                <a:latin typeface="+mj-ea"/>
                <a:ea typeface="+mj-ea"/>
              </a:rPr>
              <a:t>填加标题</a:t>
            </a:r>
          </a:p>
        </p:txBody>
      </p:sp>
      <p:sp>
        <p:nvSpPr>
          <p:cNvPr id="25" name="TextBox 23"/>
          <p:cNvSpPr txBox="1"/>
          <p:nvPr/>
        </p:nvSpPr>
        <p:spPr>
          <a:xfrm>
            <a:off x="1777275" y="4380818"/>
            <a:ext cx="1166506" cy="169277"/>
          </a:xfrm>
          <a:prstGeom prst="rect">
            <a:avLst/>
          </a:prstGeom>
          <a:noFill/>
        </p:spPr>
        <p:txBody>
          <a:bodyPr wrap="square" lIns="0" tIns="0" rIns="0" bIns="0" rtlCol="0">
            <a:spAutoFit/>
          </a:bodyPr>
          <a:lstStyle/>
          <a:p>
            <a:pPr algn="ctr"/>
            <a:r>
              <a:rPr lang="zh-CN" altLang="en-US" sz="1100" dirty="0">
                <a:solidFill>
                  <a:schemeClr val="tx1">
                    <a:lumMod val="75000"/>
                    <a:lumOff val="25000"/>
                  </a:schemeClr>
                </a:solidFill>
                <a:latin typeface="+mj-ea"/>
                <a:ea typeface="+mj-ea"/>
              </a:rPr>
              <a:t>点击输入说明文字</a:t>
            </a:r>
          </a:p>
        </p:txBody>
      </p:sp>
      <p:sp>
        <p:nvSpPr>
          <p:cNvPr id="26" name="Line 39"/>
          <p:cNvSpPr>
            <a:spLocks noChangeShapeType="1"/>
          </p:cNvSpPr>
          <p:nvPr/>
        </p:nvSpPr>
        <p:spPr bwMode="auto">
          <a:xfrm>
            <a:off x="4591541" y="1820703"/>
            <a:ext cx="915275" cy="450074"/>
          </a:xfrm>
          <a:prstGeom prst="line">
            <a:avLst/>
          </a:prstGeom>
          <a:noFill/>
          <a:ln w="57150" cap="rnd">
            <a:solidFill>
              <a:schemeClr val="tx1">
                <a:lumMod val="50000"/>
                <a:lumOff val="50000"/>
              </a:schemeClr>
            </a:solidFill>
            <a:prstDash val="sysDot"/>
            <a:round/>
            <a:headEnd/>
            <a:tailEnd type="triangle" w="med" len="med"/>
          </a:ln>
          <a:scene3d>
            <a:camera prst="orthographicFront">
              <a:rot lat="0" lon="0" rev="300000"/>
            </a:camera>
            <a:lightRig rig="threePt" dir="t"/>
          </a:scene3d>
          <a:extLst>
            <a:ext uri="{909E8E84-426E-40DD-AFC4-6F175D3DCCD1}">
              <a14:hiddenFill xmlns:a14="http://schemas.microsoft.com/office/drawing/2010/main">
                <a:noFill/>
              </a14:hiddenFill>
            </a:ext>
          </a:extLst>
        </p:spPr>
        <p:txBody>
          <a:bodyPr wrap="none" anchor="ctr"/>
          <a:lstStyle/>
          <a:p>
            <a:endParaRPr lang="zh-CN" altLang="en-US" sz="1800">
              <a:latin typeface="+mj-ea"/>
              <a:ea typeface="+mj-ea"/>
            </a:endParaRPr>
          </a:p>
        </p:txBody>
      </p:sp>
      <p:sp>
        <p:nvSpPr>
          <p:cNvPr id="27" name="Line 40"/>
          <p:cNvSpPr>
            <a:spLocks noChangeShapeType="1"/>
          </p:cNvSpPr>
          <p:nvPr/>
        </p:nvSpPr>
        <p:spPr bwMode="auto">
          <a:xfrm>
            <a:off x="4118194" y="2813884"/>
            <a:ext cx="1241799" cy="1261"/>
          </a:xfrm>
          <a:prstGeom prst="line">
            <a:avLst/>
          </a:prstGeom>
          <a:noFill/>
          <a:ln w="57150" cap="rnd">
            <a:solidFill>
              <a:schemeClr val="tx1">
                <a:lumMod val="50000"/>
                <a:lumOff val="50000"/>
              </a:schemeClr>
            </a:solidFill>
            <a:prstDash val="sysDot"/>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sz="1800">
              <a:latin typeface="+mj-ea"/>
              <a:ea typeface="+mj-ea"/>
            </a:endParaRPr>
          </a:p>
        </p:txBody>
      </p:sp>
      <p:sp>
        <p:nvSpPr>
          <p:cNvPr id="28" name="Line 41"/>
          <p:cNvSpPr>
            <a:spLocks noChangeShapeType="1"/>
          </p:cNvSpPr>
          <p:nvPr/>
        </p:nvSpPr>
        <p:spPr bwMode="auto">
          <a:xfrm flipV="1">
            <a:off x="4548271" y="3359378"/>
            <a:ext cx="954357" cy="383256"/>
          </a:xfrm>
          <a:prstGeom prst="line">
            <a:avLst/>
          </a:prstGeom>
          <a:noFill/>
          <a:ln w="57150" cap="rnd">
            <a:solidFill>
              <a:schemeClr val="tx1">
                <a:lumMod val="50000"/>
                <a:lumOff val="50000"/>
              </a:schemeClr>
            </a:solidFill>
            <a:prstDash val="sysDot"/>
            <a:round/>
            <a:headEnd/>
            <a:tailEnd type="triangle" w="med" len="med"/>
          </a:ln>
          <a:scene3d>
            <a:camera prst="orthographicFront">
              <a:rot lat="0" lon="0" rev="21299999"/>
            </a:camera>
            <a:lightRig rig="threePt" dir="t"/>
          </a:scene3d>
          <a:extLst>
            <a:ext uri="{909E8E84-426E-40DD-AFC4-6F175D3DCCD1}">
              <a14:hiddenFill xmlns:a14="http://schemas.microsoft.com/office/drawing/2010/main">
                <a:noFill/>
              </a14:hiddenFill>
            </a:ext>
          </a:extLst>
        </p:spPr>
        <p:txBody>
          <a:bodyPr wrap="none" anchor="ctr"/>
          <a:lstStyle/>
          <a:p>
            <a:endParaRPr lang="zh-CN" altLang="en-US" sz="1800">
              <a:latin typeface="+mj-ea"/>
              <a:ea typeface="+mj-ea"/>
            </a:endParaRPr>
          </a:p>
        </p:txBody>
      </p:sp>
      <p:grpSp>
        <p:nvGrpSpPr>
          <p:cNvPr id="29" name="组合 28"/>
          <p:cNvGrpSpPr/>
          <p:nvPr/>
        </p:nvGrpSpPr>
        <p:grpSpPr>
          <a:xfrm>
            <a:off x="5674990" y="1658514"/>
            <a:ext cx="2281386" cy="2281386"/>
            <a:chOff x="1403648" y="1115468"/>
            <a:chExt cx="1294414" cy="1294414"/>
          </a:xfrm>
        </p:grpSpPr>
        <p:sp>
          <p:nvSpPr>
            <p:cNvPr id="30" name="椭圆 29"/>
            <p:cNvSpPr/>
            <p:nvPr/>
          </p:nvSpPr>
          <p:spPr>
            <a:xfrm>
              <a:off x="1539485" y="1259632"/>
              <a:ext cx="1022740" cy="102274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mj-ea"/>
                <a:ea typeface="+mj-ea"/>
              </a:endParaRPr>
            </a:p>
          </p:txBody>
        </p:sp>
        <p:grpSp>
          <p:nvGrpSpPr>
            <p:cNvPr id="31" name="组合 30"/>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33" name="同心圆 32"/>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mj-ea"/>
                  <a:ea typeface="+mj-ea"/>
                </a:endParaRPr>
              </a:p>
            </p:txBody>
          </p:sp>
          <p:sp>
            <p:nvSpPr>
              <p:cNvPr id="34" name="同心圆 33"/>
              <p:cNvSpPr/>
              <p:nvPr/>
            </p:nvSpPr>
            <p:spPr>
              <a:xfrm>
                <a:off x="2733335" y="1093125"/>
                <a:ext cx="1589098" cy="1589098"/>
              </a:xfrm>
              <a:prstGeom prst="donut">
                <a:avLst>
                  <a:gd name="adj" fmla="val 12059"/>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mj-ea"/>
                  <a:ea typeface="+mj-ea"/>
                </a:endParaRPr>
              </a:p>
            </p:txBody>
          </p:sp>
        </p:grpSp>
        <p:sp>
          <p:nvSpPr>
            <p:cNvPr id="32" name="TextBox 30"/>
            <p:cNvSpPr txBox="1"/>
            <p:nvPr/>
          </p:nvSpPr>
          <p:spPr>
            <a:xfrm>
              <a:off x="1687876" y="1485936"/>
              <a:ext cx="725958" cy="541342"/>
            </a:xfrm>
            <a:prstGeom prst="rect">
              <a:avLst/>
            </a:prstGeom>
            <a:noFill/>
          </p:spPr>
          <p:txBody>
            <a:bodyPr wrap="square" rtlCol="0">
              <a:spAutoFit/>
            </a:bodyPr>
            <a:lstStyle>
              <a:defPPr>
                <a:defRPr lang="zh-CN"/>
              </a:defPPr>
              <a:lvl1pPr algn="ctr">
                <a:defRPr sz="1600" b="1">
                  <a:solidFill>
                    <a:schemeClr val="tx1">
                      <a:lumMod val="65000"/>
                      <a:lumOff val="35000"/>
                    </a:schemeClr>
                  </a:solidFill>
                  <a:effectLst>
                    <a:innerShdw blurRad="63500" dist="50800" dir="13500000">
                      <a:prstClr val="black">
                        <a:alpha val="50000"/>
                      </a:prstClr>
                    </a:innerShdw>
                  </a:effectLst>
                </a:defRPr>
              </a:lvl1pPr>
            </a:lstStyle>
            <a:p>
              <a:r>
                <a:rPr lang="zh-CN" altLang="en-US" sz="2800" dirty="0">
                  <a:solidFill>
                    <a:schemeClr val="bg1"/>
                  </a:solidFill>
                  <a:effectLst/>
                  <a:latin typeface="+mj-ea"/>
                  <a:ea typeface="+mj-ea"/>
                </a:rPr>
                <a:t>标题</a:t>
              </a:r>
              <a:endParaRPr lang="en-US" altLang="zh-CN" sz="2800" dirty="0">
                <a:solidFill>
                  <a:schemeClr val="bg1"/>
                </a:solidFill>
                <a:effectLst/>
                <a:latin typeface="+mj-ea"/>
                <a:ea typeface="+mj-ea"/>
              </a:endParaRPr>
            </a:p>
            <a:p>
              <a:r>
                <a:rPr lang="zh-CN" altLang="en-US" sz="2800" dirty="0">
                  <a:solidFill>
                    <a:schemeClr val="bg1"/>
                  </a:solidFill>
                  <a:effectLst/>
                  <a:latin typeface="+mj-ea"/>
                  <a:ea typeface="+mj-ea"/>
                </a:rPr>
                <a:t>内容</a:t>
              </a:r>
            </a:p>
          </p:txBody>
        </p:sp>
      </p:grpSp>
    </p:spTree>
    <p:extLst>
      <p:ext uri="{BB962C8B-B14F-4D97-AF65-F5344CB8AC3E}">
        <p14:creationId xmlns:p14="http://schemas.microsoft.com/office/powerpoint/2010/main" val="2297479352"/>
      </p:ext>
    </p:extLst>
  </p:cSld>
  <p:clrMapOvr>
    <a:masterClrMapping/>
  </p:clrMapOvr>
  <mc:AlternateContent xmlns:mc="http://schemas.openxmlformats.org/markup-compatibility/2006" xmlns:p14="http://schemas.microsoft.com/office/powerpoint/2010/main">
    <mc:Choice Requires="p14">
      <p:transition p14:dur="10" advClick="0" advTm="5000">
        <p:random/>
      </p:transition>
    </mc:Choice>
    <mc:Fallback xmlns="">
      <p:transition advClick="0" advTm="500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61000" fill="hold" nodeType="clickEffect" p14:presetBounceEnd="65000">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14:bounceEnd="65000">
                                          <p:cBhvr additive="base">
                                            <p:cTn id="7" dur="1500" fill="hold"/>
                                            <p:tgtEl>
                                              <p:spTgt spid="10"/>
                                            </p:tgtEl>
                                            <p:attrNameLst>
                                              <p:attrName>ppt_x</p:attrName>
                                            </p:attrNameLst>
                                          </p:cBhvr>
                                          <p:tavLst>
                                            <p:tav tm="0">
                                              <p:val>
                                                <p:strVal val="0-#ppt_w/2"/>
                                              </p:val>
                                            </p:tav>
                                            <p:tav tm="100000">
                                              <p:val>
                                                <p:strVal val="#ppt_x"/>
                                              </p:val>
                                            </p:tav>
                                          </p:tavLst>
                                        </p:anim>
                                        <p:anim calcmode="lin" valueType="num" p14:bounceEnd="65000">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1" accel="61000" fill="hold" nodeType="withEffect" p14:presetBounceEnd="65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65000">
                                          <p:cBhvr additive="base">
                                            <p:cTn id="11" dur="1500" fill="hold"/>
                                            <p:tgtEl>
                                              <p:spTgt spid="5"/>
                                            </p:tgtEl>
                                            <p:attrNameLst>
                                              <p:attrName>ppt_x</p:attrName>
                                            </p:attrNameLst>
                                          </p:cBhvr>
                                          <p:tavLst>
                                            <p:tav tm="0">
                                              <p:val>
                                                <p:strVal val="#ppt_x"/>
                                              </p:val>
                                            </p:tav>
                                            <p:tav tm="100000">
                                              <p:val>
                                                <p:strVal val="#ppt_x"/>
                                              </p:val>
                                            </p:tav>
                                          </p:tavLst>
                                        </p:anim>
                                        <p:anim calcmode="lin" valueType="num" p14:bounceEnd="65000">
                                          <p:cBhvr additive="base">
                                            <p:cTn id="12" dur="1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4" accel="61000" fill="hold" nodeType="withEffect" p14:presetBounceEnd="65000">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14:bounceEnd="65000">
                                          <p:cBhvr additive="base">
                                            <p:cTn id="15" dur="1500" fill="hold"/>
                                            <p:tgtEl>
                                              <p:spTgt spid="15"/>
                                            </p:tgtEl>
                                            <p:attrNameLst>
                                              <p:attrName>ppt_x</p:attrName>
                                            </p:attrNameLst>
                                          </p:cBhvr>
                                          <p:tavLst>
                                            <p:tav tm="0">
                                              <p:val>
                                                <p:strVal val="#ppt_x"/>
                                              </p:val>
                                            </p:tav>
                                            <p:tav tm="100000">
                                              <p:val>
                                                <p:strVal val="#ppt_x"/>
                                              </p:val>
                                            </p:tav>
                                          </p:tavLst>
                                        </p:anim>
                                        <p:anim calcmode="lin" valueType="num" p14:bounceEnd="65000">
                                          <p:cBhvr additive="base">
                                            <p:cTn id="16" dur="1500" fill="hold"/>
                                            <p:tgtEl>
                                              <p:spTgt spid="15"/>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up)">
                                          <p:cBhvr>
                                            <p:cTn id="20" dur="500"/>
                                            <p:tgtEl>
                                              <p:spTgt spid="4"/>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500"/>
                                            <p:tgtEl>
                                              <p:spTgt spid="2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500"/>
                                            <p:tgtEl>
                                              <p:spTgt spid="21"/>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fade">
                                          <p:cBhvr>
                                            <p:cTn id="30" dur="500"/>
                                            <p:tgtEl>
                                              <p:spTgt spid="22"/>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500"/>
                                            <p:tgtEl>
                                              <p:spTgt spid="23"/>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500"/>
                                            <p:tgtEl>
                                              <p:spTgt spid="24"/>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fade">
                                          <p:cBhvr>
                                            <p:cTn id="39" dur="500"/>
                                            <p:tgtEl>
                                              <p:spTgt spid="25"/>
                                            </p:tgtEl>
                                          </p:cBhvr>
                                        </p:animEffect>
                                      </p:childTnLst>
                                    </p:cTn>
                                  </p:par>
                                </p:childTnLst>
                              </p:cTn>
                            </p:par>
                            <p:par>
                              <p:cTn id="40" fill="hold">
                                <p:stCondLst>
                                  <p:cond delay="2500"/>
                                </p:stCondLst>
                                <p:childTnLst>
                                  <p:par>
                                    <p:cTn id="41" presetID="22" presetClass="entr" presetSubtype="8"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left)">
                                          <p:cBhvr>
                                            <p:cTn id="43" dur="500"/>
                                            <p:tgtEl>
                                              <p:spTgt spid="26"/>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wipe(left)">
                                          <p:cBhvr>
                                            <p:cTn id="46" dur="500"/>
                                            <p:tgtEl>
                                              <p:spTgt spid="27"/>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wipe(left)">
                                          <p:cBhvr>
                                            <p:cTn id="49" dur="500"/>
                                            <p:tgtEl>
                                              <p:spTgt spid="28"/>
                                            </p:tgtEl>
                                          </p:cBhvr>
                                        </p:animEffect>
                                      </p:childTnLst>
                                    </p:cTn>
                                  </p:par>
                                </p:childTnLst>
                              </p:cTn>
                            </p:par>
                            <p:par>
                              <p:cTn id="50" fill="hold">
                                <p:stCondLst>
                                  <p:cond delay="3000"/>
                                </p:stCondLst>
                                <p:childTnLst>
                                  <p:par>
                                    <p:cTn id="51" presetID="53" presetClass="entr" presetSubtype="16" fill="hold" nodeType="afterEffect">
                                      <p:stCondLst>
                                        <p:cond delay="0"/>
                                      </p:stCondLst>
                                      <p:childTnLst>
                                        <p:set>
                                          <p:cBhvr>
                                            <p:cTn id="52" dur="1" fill="hold">
                                              <p:stCondLst>
                                                <p:cond delay="0"/>
                                              </p:stCondLst>
                                            </p:cTn>
                                            <p:tgtEl>
                                              <p:spTgt spid="29"/>
                                            </p:tgtEl>
                                            <p:attrNameLst>
                                              <p:attrName>style.visibility</p:attrName>
                                            </p:attrNameLst>
                                          </p:cBhvr>
                                          <p:to>
                                            <p:strVal val="visible"/>
                                          </p:to>
                                        </p:set>
                                        <p:anim calcmode="lin" valueType="num">
                                          <p:cBhvr>
                                            <p:cTn id="53" dur="500" fill="hold"/>
                                            <p:tgtEl>
                                              <p:spTgt spid="29"/>
                                            </p:tgtEl>
                                            <p:attrNameLst>
                                              <p:attrName>ppt_w</p:attrName>
                                            </p:attrNameLst>
                                          </p:cBhvr>
                                          <p:tavLst>
                                            <p:tav tm="0">
                                              <p:val>
                                                <p:fltVal val="0"/>
                                              </p:val>
                                            </p:tav>
                                            <p:tav tm="100000">
                                              <p:val>
                                                <p:strVal val="#ppt_w"/>
                                              </p:val>
                                            </p:tav>
                                          </p:tavLst>
                                        </p:anim>
                                        <p:anim calcmode="lin" valueType="num">
                                          <p:cBhvr>
                                            <p:cTn id="54" dur="500" fill="hold"/>
                                            <p:tgtEl>
                                              <p:spTgt spid="29"/>
                                            </p:tgtEl>
                                            <p:attrNameLst>
                                              <p:attrName>ppt_h</p:attrName>
                                            </p:attrNameLst>
                                          </p:cBhvr>
                                          <p:tavLst>
                                            <p:tav tm="0">
                                              <p:val>
                                                <p:fltVal val="0"/>
                                              </p:val>
                                            </p:tav>
                                            <p:tav tm="100000">
                                              <p:val>
                                                <p:strVal val="#ppt_h"/>
                                              </p:val>
                                            </p:tav>
                                          </p:tavLst>
                                        </p:anim>
                                        <p:animEffect transition="in" filter="fade">
                                          <p:cBhvr>
                                            <p:cTn id="5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0" grpId="0"/>
          <p:bldP spid="21" grpId="0"/>
          <p:bldP spid="22" grpId="0"/>
          <p:bldP spid="23" grpId="0"/>
          <p:bldP spid="24" grpId="0"/>
          <p:bldP spid="25" grpId="0"/>
          <p:bldP spid="26" grpId="0" animBg="1"/>
          <p:bldP spid="27" grpId="0" animBg="1"/>
          <p:bldP spid="28"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6100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1" accel="6100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500" fill="hold"/>
                                            <p:tgtEl>
                                              <p:spTgt spid="5"/>
                                            </p:tgtEl>
                                            <p:attrNameLst>
                                              <p:attrName>ppt_x</p:attrName>
                                            </p:attrNameLst>
                                          </p:cBhvr>
                                          <p:tavLst>
                                            <p:tav tm="0">
                                              <p:val>
                                                <p:strVal val="#ppt_x"/>
                                              </p:val>
                                            </p:tav>
                                            <p:tav tm="100000">
                                              <p:val>
                                                <p:strVal val="#ppt_x"/>
                                              </p:val>
                                            </p:tav>
                                          </p:tavLst>
                                        </p:anim>
                                        <p:anim calcmode="lin" valueType="num">
                                          <p:cBhvr additive="base">
                                            <p:cTn id="12" dur="1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4" accel="6100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500" fill="hold"/>
                                            <p:tgtEl>
                                              <p:spTgt spid="15"/>
                                            </p:tgtEl>
                                            <p:attrNameLst>
                                              <p:attrName>ppt_x</p:attrName>
                                            </p:attrNameLst>
                                          </p:cBhvr>
                                          <p:tavLst>
                                            <p:tav tm="0">
                                              <p:val>
                                                <p:strVal val="#ppt_x"/>
                                              </p:val>
                                            </p:tav>
                                            <p:tav tm="100000">
                                              <p:val>
                                                <p:strVal val="#ppt_x"/>
                                              </p:val>
                                            </p:tav>
                                          </p:tavLst>
                                        </p:anim>
                                        <p:anim calcmode="lin" valueType="num">
                                          <p:cBhvr additive="base">
                                            <p:cTn id="16" dur="1500" fill="hold"/>
                                            <p:tgtEl>
                                              <p:spTgt spid="15"/>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up)">
                                          <p:cBhvr>
                                            <p:cTn id="20" dur="500"/>
                                            <p:tgtEl>
                                              <p:spTgt spid="4"/>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500"/>
                                            <p:tgtEl>
                                              <p:spTgt spid="2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500"/>
                                            <p:tgtEl>
                                              <p:spTgt spid="21"/>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fade">
                                          <p:cBhvr>
                                            <p:cTn id="30" dur="500"/>
                                            <p:tgtEl>
                                              <p:spTgt spid="22"/>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500"/>
                                            <p:tgtEl>
                                              <p:spTgt spid="23"/>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500"/>
                                            <p:tgtEl>
                                              <p:spTgt spid="24"/>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fade">
                                          <p:cBhvr>
                                            <p:cTn id="39" dur="500"/>
                                            <p:tgtEl>
                                              <p:spTgt spid="25"/>
                                            </p:tgtEl>
                                          </p:cBhvr>
                                        </p:animEffect>
                                      </p:childTnLst>
                                    </p:cTn>
                                  </p:par>
                                </p:childTnLst>
                              </p:cTn>
                            </p:par>
                            <p:par>
                              <p:cTn id="40" fill="hold">
                                <p:stCondLst>
                                  <p:cond delay="2500"/>
                                </p:stCondLst>
                                <p:childTnLst>
                                  <p:par>
                                    <p:cTn id="41" presetID="22" presetClass="entr" presetSubtype="8"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left)">
                                          <p:cBhvr>
                                            <p:cTn id="43" dur="500"/>
                                            <p:tgtEl>
                                              <p:spTgt spid="26"/>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wipe(left)">
                                          <p:cBhvr>
                                            <p:cTn id="46" dur="500"/>
                                            <p:tgtEl>
                                              <p:spTgt spid="27"/>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wipe(left)">
                                          <p:cBhvr>
                                            <p:cTn id="49" dur="500"/>
                                            <p:tgtEl>
                                              <p:spTgt spid="28"/>
                                            </p:tgtEl>
                                          </p:cBhvr>
                                        </p:animEffect>
                                      </p:childTnLst>
                                    </p:cTn>
                                  </p:par>
                                </p:childTnLst>
                              </p:cTn>
                            </p:par>
                            <p:par>
                              <p:cTn id="50" fill="hold">
                                <p:stCondLst>
                                  <p:cond delay="3000"/>
                                </p:stCondLst>
                                <p:childTnLst>
                                  <p:par>
                                    <p:cTn id="51" presetID="53" presetClass="entr" presetSubtype="16" fill="hold" nodeType="afterEffect">
                                      <p:stCondLst>
                                        <p:cond delay="0"/>
                                      </p:stCondLst>
                                      <p:childTnLst>
                                        <p:set>
                                          <p:cBhvr>
                                            <p:cTn id="52" dur="1" fill="hold">
                                              <p:stCondLst>
                                                <p:cond delay="0"/>
                                              </p:stCondLst>
                                            </p:cTn>
                                            <p:tgtEl>
                                              <p:spTgt spid="29"/>
                                            </p:tgtEl>
                                            <p:attrNameLst>
                                              <p:attrName>style.visibility</p:attrName>
                                            </p:attrNameLst>
                                          </p:cBhvr>
                                          <p:to>
                                            <p:strVal val="visible"/>
                                          </p:to>
                                        </p:set>
                                        <p:anim calcmode="lin" valueType="num">
                                          <p:cBhvr>
                                            <p:cTn id="53" dur="500" fill="hold"/>
                                            <p:tgtEl>
                                              <p:spTgt spid="29"/>
                                            </p:tgtEl>
                                            <p:attrNameLst>
                                              <p:attrName>ppt_w</p:attrName>
                                            </p:attrNameLst>
                                          </p:cBhvr>
                                          <p:tavLst>
                                            <p:tav tm="0">
                                              <p:val>
                                                <p:fltVal val="0"/>
                                              </p:val>
                                            </p:tav>
                                            <p:tav tm="100000">
                                              <p:val>
                                                <p:strVal val="#ppt_w"/>
                                              </p:val>
                                            </p:tav>
                                          </p:tavLst>
                                        </p:anim>
                                        <p:anim calcmode="lin" valueType="num">
                                          <p:cBhvr>
                                            <p:cTn id="54" dur="500" fill="hold"/>
                                            <p:tgtEl>
                                              <p:spTgt spid="29"/>
                                            </p:tgtEl>
                                            <p:attrNameLst>
                                              <p:attrName>ppt_h</p:attrName>
                                            </p:attrNameLst>
                                          </p:cBhvr>
                                          <p:tavLst>
                                            <p:tav tm="0">
                                              <p:val>
                                                <p:fltVal val="0"/>
                                              </p:val>
                                            </p:tav>
                                            <p:tav tm="100000">
                                              <p:val>
                                                <p:strVal val="#ppt_h"/>
                                              </p:val>
                                            </p:tav>
                                          </p:tavLst>
                                        </p:anim>
                                        <p:animEffect transition="in" filter="fade">
                                          <p:cBhvr>
                                            <p:cTn id="5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0" grpId="0"/>
          <p:bldP spid="21" grpId="0"/>
          <p:bldP spid="22" grpId="0"/>
          <p:bldP spid="23" grpId="0"/>
          <p:bldP spid="24" grpId="0"/>
          <p:bldP spid="25" grpId="0"/>
          <p:bldP spid="26" grpId="0" animBg="1"/>
          <p:bldP spid="27" grpId="0" animBg="1"/>
          <p:bldP spid="28" grpId="0" animBg="1"/>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2879813" y="366505"/>
            <a:ext cx="338437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dirty="0">
                <a:solidFill>
                  <a:srgbClr val="333333"/>
                </a:solidFill>
                <a:latin typeface="微软雅黑" panose="020B0503020204020204" pitchFamily="34" charset="-122"/>
                <a:ea typeface="微软雅黑" panose="020B0503020204020204" pitchFamily="34" charset="-122"/>
              </a:rPr>
              <a:t>点击添加标题文字内容</a:t>
            </a:r>
          </a:p>
        </p:txBody>
      </p:sp>
      <p:cxnSp>
        <p:nvCxnSpPr>
          <p:cNvPr id="88" name="直接连接符​​ 14"/>
          <p:cNvCxnSpPr/>
          <p:nvPr/>
        </p:nvCxnSpPr>
        <p:spPr>
          <a:xfrm>
            <a:off x="2441098" y="843558"/>
            <a:ext cx="426180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1367936" y="2021102"/>
            <a:ext cx="963909" cy="923289"/>
            <a:chOff x="1664154" y="1934950"/>
            <a:chExt cx="963741" cy="897257"/>
          </a:xfrm>
        </p:grpSpPr>
        <p:grpSp>
          <p:nvGrpSpPr>
            <p:cNvPr id="5" name="组合 4"/>
            <p:cNvGrpSpPr/>
            <p:nvPr/>
          </p:nvGrpSpPr>
          <p:grpSpPr>
            <a:xfrm rot="18900000">
              <a:off x="1664154" y="1934950"/>
              <a:ext cx="897259" cy="897257"/>
              <a:chOff x="304800" y="673100"/>
              <a:chExt cx="4000500" cy="4000500"/>
            </a:xfrm>
            <a:effectLst>
              <a:outerShdw blurRad="444500" dist="254000" dir="48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mj-ea"/>
                  <a:ea typeface="+mj-ea"/>
                </a:endParaRPr>
              </a:p>
            </p:txBody>
          </p:sp>
          <p:sp>
            <p:nvSpPr>
              <p:cNvPr id="8" name="椭圆 7"/>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mj-ea"/>
                  <a:ea typeface="+mj-ea"/>
                </a:endParaRPr>
              </a:p>
            </p:txBody>
          </p:sp>
        </p:grpSp>
        <p:sp>
          <p:nvSpPr>
            <p:cNvPr id="6" name="TextBox 44"/>
            <p:cNvSpPr txBox="1"/>
            <p:nvPr/>
          </p:nvSpPr>
          <p:spPr>
            <a:xfrm>
              <a:off x="1807549" y="2188595"/>
              <a:ext cx="820346" cy="403783"/>
            </a:xfrm>
            <a:prstGeom prst="rect">
              <a:avLst/>
            </a:prstGeom>
            <a:noFill/>
          </p:spPr>
          <p:txBody>
            <a:bodyPr wrap="square" rtlCol="0">
              <a:spAutoFit/>
            </a:bodyPr>
            <a:lstStyle/>
            <a:p>
              <a:r>
                <a:rPr lang="en-US" altLang="zh-CN" sz="2100" b="1" dirty="0">
                  <a:solidFill>
                    <a:schemeClr val="tx1">
                      <a:lumMod val="65000"/>
                      <a:lumOff val="35000"/>
                    </a:schemeClr>
                  </a:solidFill>
                  <a:latin typeface="+mj-ea"/>
                  <a:ea typeface="+mj-ea"/>
                </a:rPr>
                <a:t>45%</a:t>
              </a:r>
              <a:endParaRPr lang="zh-CN" altLang="en-US" sz="2100" b="1" dirty="0">
                <a:solidFill>
                  <a:schemeClr val="tx1">
                    <a:lumMod val="65000"/>
                    <a:lumOff val="35000"/>
                  </a:schemeClr>
                </a:solidFill>
                <a:latin typeface="+mj-ea"/>
                <a:ea typeface="+mj-ea"/>
              </a:endParaRPr>
            </a:p>
          </p:txBody>
        </p:sp>
      </p:grpSp>
      <p:grpSp>
        <p:nvGrpSpPr>
          <p:cNvPr id="9" name="组合 8"/>
          <p:cNvGrpSpPr/>
          <p:nvPr/>
        </p:nvGrpSpPr>
        <p:grpSpPr>
          <a:xfrm>
            <a:off x="3321509" y="2031185"/>
            <a:ext cx="897415" cy="923289"/>
            <a:chOff x="3293884" y="1912625"/>
            <a:chExt cx="897259" cy="897258"/>
          </a:xfrm>
        </p:grpSpPr>
        <p:grpSp>
          <p:nvGrpSpPr>
            <p:cNvPr id="10" name="组合 9"/>
            <p:cNvGrpSpPr/>
            <p:nvPr/>
          </p:nvGrpSpPr>
          <p:grpSpPr>
            <a:xfrm rot="18900000">
              <a:off x="3293884" y="1912625"/>
              <a:ext cx="897259" cy="897258"/>
              <a:chOff x="304800" y="673100"/>
              <a:chExt cx="4000500" cy="4000500"/>
            </a:xfrm>
            <a:effectLst>
              <a:outerShdw blurRad="444500" dist="254000" dir="528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mj-ea"/>
                  <a:ea typeface="+mj-ea"/>
                </a:endParaRPr>
              </a:p>
            </p:txBody>
          </p:sp>
          <p:sp>
            <p:nvSpPr>
              <p:cNvPr id="13" name="椭圆 12"/>
              <p:cNvSpPr/>
              <p:nvPr/>
            </p:nvSpPr>
            <p:spPr>
              <a:xfrm>
                <a:off x="366204" y="734505"/>
                <a:ext cx="3877703" cy="3877691"/>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mj-ea"/>
                  <a:ea typeface="+mj-ea"/>
                </a:endParaRPr>
              </a:p>
            </p:txBody>
          </p:sp>
        </p:grpSp>
        <p:sp>
          <p:nvSpPr>
            <p:cNvPr id="11" name="TextBox 49"/>
            <p:cNvSpPr txBox="1"/>
            <p:nvPr/>
          </p:nvSpPr>
          <p:spPr>
            <a:xfrm>
              <a:off x="3404406" y="2201081"/>
              <a:ext cx="753231" cy="388829"/>
            </a:xfrm>
            <a:prstGeom prst="rect">
              <a:avLst/>
            </a:prstGeom>
            <a:noFill/>
          </p:spPr>
          <p:txBody>
            <a:bodyPr wrap="square" rtlCol="0">
              <a:spAutoFit/>
            </a:bodyPr>
            <a:lstStyle/>
            <a:p>
              <a:r>
                <a:rPr lang="en-US" altLang="zh-CN" sz="2000" b="1" dirty="0">
                  <a:solidFill>
                    <a:schemeClr val="tx1">
                      <a:lumMod val="65000"/>
                      <a:lumOff val="35000"/>
                    </a:schemeClr>
                  </a:solidFill>
                  <a:latin typeface="+mj-ea"/>
                  <a:ea typeface="+mj-ea"/>
                </a:rPr>
                <a:t>68%</a:t>
              </a:r>
              <a:endParaRPr lang="zh-CN" altLang="en-US" sz="2000" b="1" dirty="0">
                <a:solidFill>
                  <a:schemeClr val="tx1">
                    <a:lumMod val="65000"/>
                    <a:lumOff val="35000"/>
                  </a:schemeClr>
                </a:solidFill>
                <a:latin typeface="+mj-ea"/>
                <a:ea typeface="+mj-ea"/>
              </a:endParaRPr>
            </a:p>
          </p:txBody>
        </p:sp>
      </p:grpSp>
      <p:grpSp>
        <p:nvGrpSpPr>
          <p:cNvPr id="14" name="组合 13"/>
          <p:cNvGrpSpPr/>
          <p:nvPr/>
        </p:nvGrpSpPr>
        <p:grpSpPr>
          <a:xfrm>
            <a:off x="5127291" y="2025671"/>
            <a:ext cx="942085" cy="923289"/>
            <a:chOff x="4849324" y="1995712"/>
            <a:chExt cx="941921" cy="897257"/>
          </a:xfrm>
        </p:grpSpPr>
        <p:grpSp>
          <p:nvGrpSpPr>
            <p:cNvPr id="15" name="组合 14"/>
            <p:cNvGrpSpPr/>
            <p:nvPr/>
          </p:nvGrpSpPr>
          <p:grpSpPr>
            <a:xfrm rot="18900000">
              <a:off x="4849324" y="1995712"/>
              <a:ext cx="897259" cy="897257"/>
              <a:chOff x="304800" y="673100"/>
              <a:chExt cx="4000500" cy="4000500"/>
            </a:xfrm>
            <a:effectLst>
              <a:outerShdw blurRad="444500" dist="254000" dir="564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mj-ea"/>
                  <a:ea typeface="+mj-ea"/>
                </a:endParaRPr>
              </a:p>
            </p:txBody>
          </p:sp>
          <p:sp>
            <p:nvSpPr>
              <p:cNvPr id="18" name="椭圆 17"/>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mj-ea"/>
                  <a:ea typeface="+mj-ea"/>
                </a:endParaRPr>
              </a:p>
            </p:txBody>
          </p:sp>
        </p:grpSp>
        <p:sp>
          <p:nvSpPr>
            <p:cNvPr id="16" name="TextBox 54"/>
            <p:cNvSpPr txBox="1"/>
            <p:nvPr/>
          </p:nvSpPr>
          <p:spPr>
            <a:xfrm>
              <a:off x="4963049" y="2222298"/>
              <a:ext cx="828196" cy="403783"/>
            </a:xfrm>
            <a:prstGeom prst="rect">
              <a:avLst/>
            </a:prstGeom>
            <a:noFill/>
          </p:spPr>
          <p:txBody>
            <a:bodyPr wrap="square" rtlCol="0">
              <a:spAutoFit/>
            </a:bodyPr>
            <a:lstStyle/>
            <a:p>
              <a:r>
                <a:rPr lang="en-US" altLang="zh-CN" sz="2100" b="1" dirty="0">
                  <a:solidFill>
                    <a:schemeClr val="tx1">
                      <a:lumMod val="65000"/>
                      <a:lumOff val="35000"/>
                    </a:schemeClr>
                  </a:solidFill>
                  <a:latin typeface="+mj-ea"/>
                  <a:ea typeface="+mj-ea"/>
                </a:rPr>
                <a:t>79%</a:t>
              </a:r>
              <a:endParaRPr lang="zh-CN" altLang="en-US" sz="2100" b="1" dirty="0">
                <a:solidFill>
                  <a:schemeClr val="tx1">
                    <a:lumMod val="65000"/>
                    <a:lumOff val="35000"/>
                  </a:schemeClr>
                </a:solidFill>
                <a:latin typeface="+mj-ea"/>
                <a:ea typeface="+mj-ea"/>
              </a:endParaRPr>
            </a:p>
          </p:txBody>
        </p:sp>
      </p:grpSp>
      <p:grpSp>
        <p:nvGrpSpPr>
          <p:cNvPr id="19" name="组合 18"/>
          <p:cNvGrpSpPr/>
          <p:nvPr/>
        </p:nvGrpSpPr>
        <p:grpSpPr>
          <a:xfrm>
            <a:off x="6976587" y="2019652"/>
            <a:ext cx="951205" cy="923289"/>
            <a:chOff x="6380261" y="2029113"/>
            <a:chExt cx="951040" cy="897257"/>
          </a:xfrm>
        </p:grpSpPr>
        <p:grpSp>
          <p:nvGrpSpPr>
            <p:cNvPr id="20" name="组合 19"/>
            <p:cNvGrpSpPr/>
            <p:nvPr/>
          </p:nvGrpSpPr>
          <p:grpSpPr>
            <a:xfrm rot="18900000">
              <a:off x="6380261" y="2029113"/>
              <a:ext cx="897259" cy="897257"/>
              <a:chOff x="304800" y="673100"/>
              <a:chExt cx="4000500" cy="4000500"/>
            </a:xfrm>
            <a:effectLst>
              <a:outerShdw blurRad="444500" dist="254000" dir="5700000" sx="104000" sy="104000" algn="tr" rotWithShape="0">
                <a:prstClr val="black">
                  <a:alpha val="50000"/>
                </a:prstClr>
              </a:outerShdw>
            </a:effectLst>
          </p:grpSpPr>
          <p:sp>
            <p:nvSpPr>
              <p:cNvPr id="22" name="同心圆 2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mj-ea"/>
                  <a:ea typeface="+mj-ea"/>
                </a:endParaRPr>
              </a:p>
            </p:txBody>
          </p:sp>
          <p:sp>
            <p:nvSpPr>
              <p:cNvPr id="23" name="椭圆 22"/>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mj-ea"/>
                  <a:ea typeface="+mj-ea"/>
                </a:endParaRPr>
              </a:p>
            </p:txBody>
          </p:sp>
        </p:grpSp>
        <p:sp>
          <p:nvSpPr>
            <p:cNvPr id="21" name="TextBox 59"/>
            <p:cNvSpPr txBox="1"/>
            <p:nvPr/>
          </p:nvSpPr>
          <p:spPr>
            <a:xfrm>
              <a:off x="6501314" y="2303662"/>
              <a:ext cx="829987" cy="403783"/>
            </a:xfrm>
            <a:prstGeom prst="rect">
              <a:avLst/>
            </a:prstGeom>
            <a:noFill/>
          </p:spPr>
          <p:txBody>
            <a:bodyPr wrap="square" rtlCol="0">
              <a:spAutoFit/>
            </a:bodyPr>
            <a:lstStyle/>
            <a:p>
              <a:r>
                <a:rPr lang="en-US" altLang="zh-CN" sz="2100" b="1" dirty="0">
                  <a:solidFill>
                    <a:schemeClr val="tx1">
                      <a:lumMod val="65000"/>
                      <a:lumOff val="35000"/>
                    </a:schemeClr>
                  </a:solidFill>
                  <a:latin typeface="+mj-ea"/>
                  <a:ea typeface="+mj-ea"/>
                </a:rPr>
                <a:t>92%</a:t>
              </a:r>
              <a:endParaRPr lang="zh-CN" altLang="en-US" sz="2100" b="1" dirty="0">
                <a:solidFill>
                  <a:schemeClr val="tx1">
                    <a:lumMod val="65000"/>
                    <a:lumOff val="35000"/>
                  </a:schemeClr>
                </a:solidFill>
                <a:latin typeface="+mj-ea"/>
                <a:ea typeface="+mj-ea"/>
              </a:endParaRPr>
            </a:p>
          </p:txBody>
        </p:sp>
      </p:grpSp>
      <p:sp>
        <p:nvSpPr>
          <p:cNvPr id="24" name="Freeform 8"/>
          <p:cNvSpPr>
            <a:spLocks/>
          </p:cNvSpPr>
          <p:nvPr/>
        </p:nvSpPr>
        <p:spPr bwMode="auto">
          <a:xfrm rot="18900000">
            <a:off x="1411691" y="2363456"/>
            <a:ext cx="1215555" cy="660729"/>
          </a:xfrm>
          <a:custGeom>
            <a:avLst/>
            <a:gdLst>
              <a:gd name="T0" fmla="*/ 8098 w 8105"/>
              <a:gd name="T1" fmla="*/ 0 h 4285"/>
              <a:gd name="T2" fmla="*/ 8105 w 8105"/>
              <a:gd name="T3" fmla="*/ 233 h 4285"/>
              <a:gd name="T4" fmla="*/ 4053 w 8105"/>
              <a:gd name="T5" fmla="*/ 4285 h 4285"/>
              <a:gd name="T6" fmla="*/ 0 w 8105"/>
              <a:gd name="T7" fmla="*/ 233 h 4285"/>
              <a:gd name="T8" fmla="*/ 7 w 8105"/>
              <a:gd name="T9" fmla="*/ 0 h 4285"/>
              <a:gd name="T10" fmla="*/ 1080 w 8105"/>
              <a:gd name="T11" fmla="*/ 0 h 4285"/>
              <a:gd name="T12" fmla="*/ 1071 w 8105"/>
              <a:gd name="T13" fmla="*/ 233 h 4285"/>
              <a:gd name="T14" fmla="*/ 4053 w 8105"/>
              <a:gd name="T15" fmla="*/ 3214 h 4285"/>
              <a:gd name="T16" fmla="*/ 7034 w 8105"/>
              <a:gd name="T17" fmla="*/ 233 h 4285"/>
              <a:gd name="T18" fmla="*/ 7025 w 8105"/>
              <a:gd name="T19" fmla="*/ 0 h 4285"/>
              <a:gd name="T20" fmla="*/ 8098 w 8105"/>
              <a:gd name="T21" fmla="*/ 0 h 4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05" h="4285">
                <a:moveTo>
                  <a:pt x="8098" y="0"/>
                </a:moveTo>
                <a:cubicBezTo>
                  <a:pt x="8103" y="77"/>
                  <a:pt x="8105" y="155"/>
                  <a:pt x="8105" y="233"/>
                </a:cubicBezTo>
                <a:cubicBezTo>
                  <a:pt x="8105" y="2471"/>
                  <a:pt x="6291" y="4285"/>
                  <a:pt x="4053" y="4285"/>
                </a:cubicBezTo>
                <a:cubicBezTo>
                  <a:pt x="1814" y="4285"/>
                  <a:pt x="0" y="2471"/>
                  <a:pt x="0" y="233"/>
                </a:cubicBezTo>
                <a:cubicBezTo>
                  <a:pt x="0" y="155"/>
                  <a:pt x="2" y="77"/>
                  <a:pt x="7" y="0"/>
                </a:cubicBezTo>
                <a:lnTo>
                  <a:pt x="1080" y="0"/>
                </a:lnTo>
                <a:cubicBezTo>
                  <a:pt x="1074" y="77"/>
                  <a:pt x="1071" y="154"/>
                  <a:pt x="1071" y="233"/>
                </a:cubicBezTo>
                <a:cubicBezTo>
                  <a:pt x="1071" y="1879"/>
                  <a:pt x="2406" y="3214"/>
                  <a:pt x="4053" y="3214"/>
                </a:cubicBezTo>
                <a:cubicBezTo>
                  <a:pt x="5699" y="3214"/>
                  <a:pt x="7034" y="1879"/>
                  <a:pt x="7034" y="233"/>
                </a:cubicBezTo>
                <a:cubicBezTo>
                  <a:pt x="7034" y="154"/>
                  <a:pt x="7031" y="77"/>
                  <a:pt x="7025" y="0"/>
                </a:cubicBezTo>
                <a:lnTo>
                  <a:pt x="8098" y="0"/>
                </a:lnTo>
                <a:close/>
              </a:path>
            </a:pathLst>
          </a:custGeom>
          <a:solidFill>
            <a:schemeClr val="accent1"/>
          </a:solidFill>
          <a:ln w="3175" cap="flat">
            <a:noFill/>
            <a:prstDash val="solid"/>
            <a:miter lim="800000"/>
            <a:headEnd/>
            <a:tailEnd/>
          </a:ln>
        </p:spPr>
        <p:txBody>
          <a:bodyPr vert="horz" wrap="square" lIns="92354" tIns="46177" rIns="92354" bIns="46177" numCol="1" anchor="t" anchorCtr="0" compatLnSpc="1">
            <a:prstTxWarp prst="textNoShape">
              <a:avLst/>
            </a:prstTxWarp>
          </a:bodyPr>
          <a:lstStyle/>
          <a:p>
            <a:endParaRPr lang="zh-CN" altLang="en-US" sz="1800">
              <a:latin typeface="+mj-ea"/>
              <a:ea typeface="+mj-ea"/>
            </a:endParaRPr>
          </a:p>
        </p:txBody>
      </p:sp>
      <p:sp>
        <p:nvSpPr>
          <p:cNvPr id="25" name="Freeform 7"/>
          <p:cNvSpPr>
            <a:spLocks/>
          </p:cNvSpPr>
          <p:nvPr/>
        </p:nvSpPr>
        <p:spPr bwMode="auto">
          <a:xfrm rot="19087048">
            <a:off x="3320073" y="2260447"/>
            <a:ext cx="1187878" cy="802771"/>
          </a:xfrm>
          <a:custGeom>
            <a:avLst/>
            <a:gdLst>
              <a:gd name="T0" fmla="*/ 7997 w 8105"/>
              <a:gd name="T1" fmla="*/ 0 h 4984"/>
              <a:gd name="T2" fmla="*/ 8105 w 8105"/>
              <a:gd name="T3" fmla="*/ 932 h 4984"/>
              <a:gd name="T4" fmla="*/ 4053 w 8105"/>
              <a:gd name="T5" fmla="*/ 4984 h 4984"/>
              <a:gd name="T6" fmla="*/ 0 w 8105"/>
              <a:gd name="T7" fmla="*/ 932 h 4984"/>
              <a:gd name="T8" fmla="*/ 108 w 8105"/>
              <a:gd name="T9" fmla="*/ 0 h 4984"/>
              <a:gd name="T10" fmla="*/ 1212 w 8105"/>
              <a:gd name="T11" fmla="*/ 0 h 4984"/>
              <a:gd name="T12" fmla="*/ 1218 w 8105"/>
              <a:gd name="T13" fmla="*/ 6 h 4984"/>
              <a:gd name="T14" fmla="*/ 1071 w 8105"/>
              <a:gd name="T15" fmla="*/ 932 h 4984"/>
              <a:gd name="T16" fmla="*/ 4053 w 8105"/>
              <a:gd name="T17" fmla="*/ 3913 h 4984"/>
              <a:gd name="T18" fmla="*/ 7034 w 8105"/>
              <a:gd name="T19" fmla="*/ 932 h 4984"/>
              <a:gd name="T20" fmla="*/ 6887 w 8105"/>
              <a:gd name="T21" fmla="*/ 6 h 4984"/>
              <a:gd name="T22" fmla="*/ 6893 w 8105"/>
              <a:gd name="T23" fmla="*/ 0 h 4984"/>
              <a:gd name="T24" fmla="*/ 7997 w 8105"/>
              <a:gd name="T25" fmla="*/ 0 h 49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05" h="4984">
                <a:moveTo>
                  <a:pt x="7997" y="0"/>
                </a:moveTo>
                <a:cubicBezTo>
                  <a:pt x="8068" y="299"/>
                  <a:pt x="8105" y="611"/>
                  <a:pt x="8105" y="932"/>
                </a:cubicBezTo>
                <a:cubicBezTo>
                  <a:pt x="8105" y="3170"/>
                  <a:pt x="6291" y="4984"/>
                  <a:pt x="4053" y="4984"/>
                </a:cubicBezTo>
                <a:cubicBezTo>
                  <a:pt x="1814" y="4984"/>
                  <a:pt x="0" y="3170"/>
                  <a:pt x="0" y="932"/>
                </a:cubicBezTo>
                <a:cubicBezTo>
                  <a:pt x="0" y="611"/>
                  <a:pt x="37" y="299"/>
                  <a:pt x="108" y="0"/>
                </a:cubicBezTo>
                <a:lnTo>
                  <a:pt x="1212" y="0"/>
                </a:lnTo>
                <a:lnTo>
                  <a:pt x="1218" y="6"/>
                </a:lnTo>
                <a:cubicBezTo>
                  <a:pt x="1123" y="297"/>
                  <a:pt x="1071" y="609"/>
                  <a:pt x="1071" y="932"/>
                </a:cubicBezTo>
                <a:cubicBezTo>
                  <a:pt x="1071" y="2578"/>
                  <a:pt x="2406" y="3913"/>
                  <a:pt x="4053" y="3913"/>
                </a:cubicBezTo>
                <a:cubicBezTo>
                  <a:pt x="5699" y="3913"/>
                  <a:pt x="7034" y="2578"/>
                  <a:pt x="7034" y="932"/>
                </a:cubicBezTo>
                <a:cubicBezTo>
                  <a:pt x="7034" y="609"/>
                  <a:pt x="6982" y="297"/>
                  <a:pt x="6887" y="6"/>
                </a:cubicBezTo>
                <a:lnTo>
                  <a:pt x="6893" y="0"/>
                </a:lnTo>
                <a:lnTo>
                  <a:pt x="7997" y="0"/>
                </a:lnTo>
                <a:close/>
              </a:path>
            </a:pathLst>
          </a:custGeom>
          <a:solidFill>
            <a:schemeClr val="accent2"/>
          </a:solidFill>
          <a:ln w="3175" cap="flat">
            <a:noFill/>
            <a:prstDash val="solid"/>
            <a:miter lim="800000"/>
            <a:headEnd/>
            <a:tailEnd/>
          </a:ln>
        </p:spPr>
        <p:txBody>
          <a:bodyPr vert="horz" wrap="square" lIns="92354" tIns="46177" rIns="92354" bIns="46177" numCol="1" anchor="t" anchorCtr="0" compatLnSpc="1">
            <a:prstTxWarp prst="textNoShape">
              <a:avLst/>
            </a:prstTxWarp>
          </a:bodyPr>
          <a:lstStyle/>
          <a:p>
            <a:endParaRPr lang="zh-CN" altLang="en-US" sz="1800">
              <a:latin typeface="+mj-ea"/>
              <a:ea typeface="+mj-ea"/>
            </a:endParaRPr>
          </a:p>
        </p:txBody>
      </p:sp>
      <p:sp>
        <p:nvSpPr>
          <p:cNvPr id="26" name="Freeform 6"/>
          <p:cNvSpPr>
            <a:spLocks/>
          </p:cNvSpPr>
          <p:nvPr/>
        </p:nvSpPr>
        <p:spPr bwMode="auto">
          <a:xfrm rot="19290703">
            <a:off x="5060465" y="2119120"/>
            <a:ext cx="1214489" cy="945740"/>
          </a:xfrm>
          <a:custGeom>
            <a:avLst/>
            <a:gdLst>
              <a:gd name="T0" fmla="*/ 7492 w 8105"/>
              <a:gd name="T1" fmla="*/ 0 h 6195"/>
              <a:gd name="T2" fmla="*/ 8105 w 8105"/>
              <a:gd name="T3" fmla="*/ 2143 h 6195"/>
              <a:gd name="T4" fmla="*/ 4052 w 8105"/>
              <a:gd name="T5" fmla="*/ 6195 h 6195"/>
              <a:gd name="T6" fmla="*/ 0 w 8105"/>
              <a:gd name="T7" fmla="*/ 2143 h 6195"/>
              <a:gd name="T8" fmla="*/ 612 w 8105"/>
              <a:gd name="T9" fmla="*/ 0 h 6195"/>
              <a:gd name="T10" fmla="*/ 1957 w 8105"/>
              <a:gd name="T11" fmla="*/ 0 h 6195"/>
              <a:gd name="T12" fmla="*/ 1968 w 8105"/>
              <a:gd name="T13" fmla="*/ 11 h 6195"/>
              <a:gd name="T14" fmla="*/ 1071 w 8105"/>
              <a:gd name="T15" fmla="*/ 2143 h 6195"/>
              <a:gd name="T16" fmla="*/ 4052 w 8105"/>
              <a:gd name="T17" fmla="*/ 5124 h 6195"/>
              <a:gd name="T18" fmla="*/ 7033 w 8105"/>
              <a:gd name="T19" fmla="*/ 2143 h 6195"/>
              <a:gd name="T20" fmla="*/ 6136 w 8105"/>
              <a:gd name="T21" fmla="*/ 11 h 6195"/>
              <a:gd name="T22" fmla="*/ 6147 w 8105"/>
              <a:gd name="T23" fmla="*/ 0 h 6195"/>
              <a:gd name="T24" fmla="*/ 7492 w 8105"/>
              <a:gd name="T25" fmla="*/ 0 h 6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05" h="6195">
                <a:moveTo>
                  <a:pt x="7492" y="0"/>
                </a:moveTo>
                <a:cubicBezTo>
                  <a:pt x="7880" y="622"/>
                  <a:pt x="8105" y="1356"/>
                  <a:pt x="8105" y="2143"/>
                </a:cubicBezTo>
                <a:cubicBezTo>
                  <a:pt x="8105" y="4381"/>
                  <a:pt x="6290" y="6195"/>
                  <a:pt x="4052" y="6195"/>
                </a:cubicBezTo>
                <a:cubicBezTo>
                  <a:pt x="1814" y="6195"/>
                  <a:pt x="0" y="4381"/>
                  <a:pt x="0" y="2143"/>
                </a:cubicBezTo>
                <a:cubicBezTo>
                  <a:pt x="0" y="1356"/>
                  <a:pt x="224" y="622"/>
                  <a:pt x="612" y="0"/>
                </a:cubicBezTo>
                <a:lnTo>
                  <a:pt x="1957" y="0"/>
                </a:lnTo>
                <a:lnTo>
                  <a:pt x="1968" y="11"/>
                </a:lnTo>
                <a:cubicBezTo>
                  <a:pt x="1415" y="552"/>
                  <a:pt x="1071" y="1307"/>
                  <a:pt x="1071" y="2143"/>
                </a:cubicBezTo>
                <a:cubicBezTo>
                  <a:pt x="1071" y="3789"/>
                  <a:pt x="2406" y="5124"/>
                  <a:pt x="4052" y="5124"/>
                </a:cubicBezTo>
                <a:cubicBezTo>
                  <a:pt x="5699" y="5124"/>
                  <a:pt x="7033" y="3789"/>
                  <a:pt x="7033" y="2143"/>
                </a:cubicBezTo>
                <a:cubicBezTo>
                  <a:pt x="7033" y="1307"/>
                  <a:pt x="6690" y="552"/>
                  <a:pt x="6136" y="11"/>
                </a:cubicBezTo>
                <a:lnTo>
                  <a:pt x="6147" y="0"/>
                </a:lnTo>
                <a:lnTo>
                  <a:pt x="7492" y="0"/>
                </a:lnTo>
                <a:close/>
              </a:path>
            </a:pathLst>
          </a:custGeom>
          <a:solidFill>
            <a:schemeClr val="accent3"/>
          </a:solidFill>
          <a:ln w="3175" cap="flat">
            <a:noFill/>
            <a:prstDash val="solid"/>
            <a:miter lim="800000"/>
            <a:headEnd/>
            <a:tailEnd/>
          </a:ln>
        </p:spPr>
        <p:txBody>
          <a:bodyPr vert="horz" wrap="square" lIns="92354" tIns="46177" rIns="92354" bIns="46177" numCol="1" anchor="t" anchorCtr="0" compatLnSpc="1">
            <a:prstTxWarp prst="textNoShape">
              <a:avLst/>
            </a:prstTxWarp>
          </a:bodyPr>
          <a:lstStyle/>
          <a:p>
            <a:endParaRPr lang="zh-CN" altLang="en-US" sz="1800">
              <a:latin typeface="+mj-ea"/>
              <a:ea typeface="+mj-ea"/>
            </a:endParaRPr>
          </a:p>
        </p:txBody>
      </p:sp>
      <p:sp>
        <p:nvSpPr>
          <p:cNvPr id="27" name="Freeform 5"/>
          <p:cNvSpPr>
            <a:spLocks/>
          </p:cNvSpPr>
          <p:nvPr/>
        </p:nvSpPr>
        <p:spPr bwMode="auto">
          <a:xfrm rot="19810786">
            <a:off x="6859698" y="1922972"/>
            <a:ext cx="1169909" cy="1141444"/>
          </a:xfrm>
          <a:custGeom>
            <a:avLst/>
            <a:gdLst>
              <a:gd name="T0" fmla="*/ 5799 w 8105"/>
              <a:gd name="T1" fmla="*/ 0 h 7710"/>
              <a:gd name="T2" fmla="*/ 8105 w 8105"/>
              <a:gd name="T3" fmla="*/ 3658 h 7710"/>
              <a:gd name="T4" fmla="*/ 4052 w 8105"/>
              <a:gd name="T5" fmla="*/ 7710 h 7710"/>
              <a:gd name="T6" fmla="*/ 0 w 8105"/>
              <a:gd name="T7" fmla="*/ 3658 h 7710"/>
              <a:gd name="T8" fmla="*/ 2306 w 8105"/>
              <a:gd name="T9" fmla="*/ 0 h 7710"/>
              <a:gd name="T10" fmla="*/ 3128 w 8105"/>
              <a:gd name="T11" fmla="*/ 823 h 7710"/>
              <a:gd name="T12" fmla="*/ 1071 w 8105"/>
              <a:gd name="T13" fmla="*/ 3658 h 7710"/>
              <a:gd name="T14" fmla="*/ 4052 w 8105"/>
              <a:gd name="T15" fmla="*/ 6639 h 7710"/>
              <a:gd name="T16" fmla="*/ 7034 w 8105"/>
              <a:gd name="T17" fmla="*/ 3658 h 7710"/>
              <a:gd name="T18" fmla="*/ 4976 w 8105"/>
              <a:gd name="T19" fmla="*/ 823 h 7710"/>
              <a:gd name="T20" fmla="*/ 5799 w 8105"/>
              <a:gd name="T21" fmla="*/ 0 h 7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05" h="7710">
                <a:moveTo>
                  <a:pt x="5799" y="0"/>
                </a:moveTo>
                <a:cubicBezTo>
                  <a:pt x="7163" y="653"/>
                  <a:pt x="8105" y="2045"/>
                  <a:pt x="8105" y="3658"/>
                </a:cubicBezTo>
                <a:cubicBezTo>
                  <a:pt x="8105" y="5896"/>
                  <a:pt x="6291" y="7710"/>
                  <a:pt x="4052" y="7710"/>
                </a:cubicBezTo>
                <a:cubicBezTo>
                  <a:pt x="1814" y="7710"/>
                  <a:pt x="0" y="5896"/>
                  <a:pt x="0" y="3658"/>
                </a:cubicBezTo>
                <a:cubicBezTo>
                  <a:pt x="0" y="2045"/>
                  <a:pt x="942" y="653"/>
                  <a:pt x="2306" y="0"/>
                </a:cubicBezTo>
                <a:lnTo>
                  <a:pt x="3128" y="823"/>
                </a:lnTo>
                <a:cubicBezTo>
                  <a:pt x="1934" y="1212"/>
                  <a:pt x="1071" y="2334"/>
                  <a:pt x="1071" y="3658"/>
                </a:cubicBezTo>
                <a:cubicBezTo>
                  <a:pt x="1071" y="5304"/>
                  <a:pt x="2406" y="6639"/>
                  <a:pt x="4052" y="6639"/>
                </a:cubicBezTo>
                <a:cubicBezTo>
                  <a:pt x="5699" y="6639"/>
                  <a:pt x="7034" y="5304"/>
                  <a:pt x="7034" y="3658"/>
                </a:cubicBezTo>
                <a:cubicBezTo>
                  <a:pt x="7034" y="2334"/>
                  <a:pt x="6171" y="1212"/>
                  <a:pt x="4976" y="823"/>
                </a:cubicBezTo>
                <a:lnTo>
                  <a:pt x="5799" y="0"/>
                </a:lnTo>
                <a:close/>
              </a:path>
            </a:pathLst>
          </a:custGeom>
          <a:solidFill>
            <a:schemeClr val="accent4"/>
          </a:solidFill>
          <a:ln w="3175" cap="flat">
            <a:noFill/>
            <a:prstDash val="solid"/>
            <a:miter lim="800000"/>
            <a:headEnd/>
            <a:tailEnd/>
          </a:ln>
        </p:spPr>
        <p:txBody>
          <a:bodyPr vert="horz" wrap="square" lIns="92354" tIns="46177" rIns="92354" bIns="46177" numCol="1" anchor="t" anchorCtr="0" compatLnSpc="1">
            <a:prstTxWarp prst="textNoShape">
              <a:avLst/>
            </a:prstTxWarp>
          </a:bodyPr>
          <a:lstStyle/>
          <a:p>
            <a:endParaRPr lang="zh-CN" altLang="en-US" sz="1800">
              <a:latin typeface="+mj-ea"/>
              <a:ea typeface="+mj-ea"/>
            </a:endParaRPr>
          </a:p>
        </p:txBody>
      </p:sp>
      <p:grpSp>
        <p:nvGrpSpPr>
          <p:cNvPr id="28" name="组合 27"/>
          <p:cNvGrpSpPr/>
          <p:nvPr/>
        </p:nvGrpSpPr>
        <p:grpSpPr>
          <a:xfrm>
            <a:off x="1390002" y="1275606"/>
            <a:ext cx="960832" cy="261610"/>
            <a:chOff x="3477359" y="8005745"/>
            <a:chExt cx="2534423" cy="676230"/>
          </a:xfrm>
          <a:effectLst>
            <a:outerShdw blurRad="203200" dist="114300" dir="5400000" sx="102000" sy="102000" algn="t" rotWithShape="0">
              <a:prstClr val="black">
                <a:alpha val="29000"/>
              </a:prstClr>
            </a:outerShdw>
          </a:effectLst>
        </p:grpSpPr>
        <p:sp>
          <p:nvSpPr>
            <p:cNvPr id="29" name="流程图: 可选过程 28"/>
            <p:cNvSpPr/>
            <p:nvPr/>
          </p:nvSpPr>
          <p:spPr>
            <a:xfrm>
              <a:off x="3477359" y="8032286"/>
              <a:ext cx="2534423" cy="584775"/>
            </a:xfrm>
            <a:prstGeom prst="flowChartAlternateProcess">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mj-ea"/>
                <a:ea typeface="+mj-ea"/>
              </a:endParaRPr>
            </a:p>
          </p:txBody>
        </p:sp>
        <p:sp>
          <p:nvSpPr>
            <p:cNvPr id="30" name="TextBox 72"/>
            <p:cNvSpPr txBox="1"/>
            <p:nvPr/>
          </p:nvSpPr>
          <p:spPr>
            <a:xfrm>
              <a:off x="3713373" y="8005745"/>
              <a:ext cx="1975465" cy="676230"/>
            </a:xfrm>
            <a:prstGeom prst="rect">
              <a:avLst/>
            </a:prstGeom>
            <a:noFill/>
          </p:spPr>
          <p:txBody>
            <a:bodyPr wrap="none" rtlCol="0">
              <a:spAutoFit/>
            </a:bodyPr>
            <a:lstStyle/>
            <a:p>
              <a:pPr algn="ctr"/>
              <a:r>
                <a:rPr lang="zh-CN" altLang="en-US" sz="1100" dirty="0">
                  <a:solidFill>
                    <a:schemeClr val="bg1"/>
                  </a:solidFill>
                  <a:latin typeface="+mj-ea"/>
                  <a:ea typeface="+mj-ea"/>
                </a:rPr>
                <a:t>添加标题</a:t>
              </a:r>
            </a:p>
          </p:txBody>
        </p:sp>
      </p:grpSp>
      <p:grpSp>
        <p:nvGrpSpPr>
          <p:cNvPr id="31" name="组合 30"/>
          <p:cNvGrpSpPr/>
          <p:nvPr/>
        </p:nvGrpSpPr>
        <p:grpSpPr>
          <a:xfrm>
            <a:off x="3205785" y="1275606"/>
            <a:ext cx="960832" cy="261610"/>
            <a:chOff x="3477359" y="8005745"/>
            <a:chExt cx="2534423" cy="676230"/>
          </a:xfrm>
          <a:effectLst>
            <a:outerShdw blurRad="203200" dist="114300" dir="5400000" sx="102000" sy="102000" algn="t" rotWithShape="0">
              <a:prstClr val="black">
                <a:alpha val="29000"/>
              </a:prstClr>
            </a:outerShdw>
          </a:effectLst>
        </p:grpSpPr>
        <p:sp>
          <p:nvSpPr>
            <p:cNvPr id="32" name="流程图: 可选过程 31"/>
            <p:cNvSpPr/>
            <p:nvPr/>
          </p:nvSpPr>
          <p:spPr>
            <a:xfrm>
              <a:off x="3477359" y="8032286"/>
              <a:ext cx="2534423" cy="584775"/>
            </a:xfrm>
            <a:prstGeom prst="flowChartAlternateProcess">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mj-ea"/>
                <a:ea typeface="+mj-ea"/>
              </a:endParaRPr>
            </a:p>
          </p:txBody>
        </p:sp>
        <p:sp>
          <p:nvSpPr>
            <p:cNvPr id="33" name="TextBox 75"/>
            <p:cNvSpPr txBox="1"/>
            <p:nvPr/>
          </p:nvSpPr>
          <p:spPr>
            <a:xfrm>
              <a:off x="3713373" y="8005745"/>
              <a:ext cx="1975465" cy="676230"/>
            </a:xfrm>
            <a:prstGeom prst="rect">
              <a:avLst/>
            </a:prstGeom>
            <a:noFill/>
          </p:spPr>
          <p:txBody>
            <a:bodyPr wrap="none" rtlCol="0">
              <a:spAutoFit/>
            </a:bodyPr>
            <a:lstStyle/>
            <a:p>
              <a:pPr algn="ctr"/>
              <a:r>
                <a:rPr lang="zh-CN" altLang="en-US" sz="1100" dirty="0">
                  <a:solidFill>
                    <a:schemeClr val="bg1"/>
                  </a:solidFill>
                  <a:latin typeface="+mj-ea"/>
                  <a:ea typeface="+mj-ea"/>
                </a:rPr>
                <a:t>添加标题</a:t>
              </a:r>
            </a:p>
          </p:txBody>
        </p:sp>
      </p:grpSp>
      <p:grpSp>
        <p:nvGrpSpPr>
          <p:cNvPr id="34" name="组合 33"/>
          <p:cNvGrpSpPr/>
          <p:nvPr/>
        </p:nvGrpSpPr>
        <p:grpSpPr>
          <a:xfrm>
            <a:off x="4996217" y="1275606"/>
            <a:ext cx="960832" cy="261610"/>
            <a:chOff x="3477359" y="8005745"/>
            <a:chExt cx="2534423" cy="676230"/>
          </a:xfrm>
          <a:effectLst>
            <a:outerShdw blurRad="203200" dist="114300" dir="5400000" sx="102000" sy="102000" algn="t" rotWithShape="0">
              <a:prstClr val="black">
                <a:alpha val="29000"/>
              </a:prstClr>
            </a:outerShdw>
          </a:effectLst>
        </p:grpSpPr>
        <p:sp>
          <p:nvSpPr>
            <p:cNvPr id="35" name="流程图: 可选过程 34"/>
            <p:cNvSpPr/>
            <p:nvPr/>
          </p:nvSpPr>
          <p:spPr>
            <a:xfrm>
              <a:off x="3477359" y="8032286"/>
              <a:ext cx="2534423" cy="584775"/>
            </a:xfrm>
            <a:prstGeom prst="flowChartAlternateProcess">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mj-ea"/>
                <a:ea typeface="+mj-ea"/>
              </a:endParaRPr>
            </a:p>
          </p:txBody>
        </p:sp>
        <p:sp>
          <p:nvSpPr>
            <p:cNvPr id="36" name="TextBox 78"/>
            <p:cNvSpPr txBox="1"/>
            <p:nvPr/>
          </p:nvSpPr>
          <p:spPr>
            <a:xfrm>
              <a:off x="3713373" y="8005745"/>
              <a:ext cx="1975465" cy="676230"/>
            </a:xfrm>
            <a:prstGeom prst="rect">
              <a:avLst/>
            </a:prstGeom>
            <a:noFill/>
          </p:spPr>
          <p:txBody>
            <a:bodyPr wrap="none" rtlCol="0">
              <a:spAutoFit/>
            </a:bodyPr>
            <a:lstStyle/>
            <a:p>
              <a:pPr algn="ctr"/>
              <a:r>
                <a:rPr lang="zh-CN" altLang="en-US" sz="1100" dirty="0">
                  <a:solidFill>
                    <a:schemeClr val="bg1"/>
                  </a:solidFill>
                  <a:latin typeface="+mj-ea"/>
                  <a:ea typeface="+mj-ea"/>
                </a:rPr>
                <a:t>添加标题</a:t>
              </a:r>
            </a:p>
          </p:txBody>
        </p:sp>
      </p:grpSp>
      <p:grpSp>
        <p:nvGrpSpPr>
          <p:cNvPr id="37" name="组合 36"/>
          <p:cNvGrpSpPr/>
          <p:nvPr/>
        </p:nvGrpSpPr>
        <p:grpSpPr>
          <a:xfrm>
            <a:off x="6891785" y="1275606"/>
            <a:ext cx="960832" cy="261610"/>
            <a:chOff x="3477359" y="8005745"/>
            <a:chExt cx="2534423" cy="676230"/>
          </a:xfrm>
          <a:effectLst>
            <a:outerShdw blurRad="203200" dist="114300" dir="5400000" sx="102000" sy="102000" algn="t" rotWithShape="0">
              <a:prstClr val="black">
                <a:alpha val="29000"/>
              </a:prstClr>
            </a:outerShdw>
          </a:effectLst>
        </p:grpSpPr>
        <p:sp>
          <p:nvSpPr>
            <p:cNvPr id="38" name="流程图: 可选过程 37"/>
            <p:cNvSpPr/>
            <p:nvPr/>
          </p:nvSpPr>
          <p:spPr>
            <a:xfrm>
              <a:off x="3477359" y="8032286"/>
              <a:ext cx="2534423" cy="584775"/>
            </a:xfrm>
            <a:prstGeom prst="flowChartAlternateProcess">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mj-ea"/>
                <a:ea typeface="+mj-ea"/>
              </a:endParaRPr>
            </a:p>
          </p:txBody>
        </p:sp>
        <p:sp>
          <p:nvSpPr>
            <p:cNvPr id="39" name="TextBox 81"/>
            <p:cNvSpPr txBox="1"/>
            <p:nvPr/>
          </p:nvSpPr>
          <p:spPr>
            <a:xfrm>
              <a:off x="3713373" y="8005745"/>
              <a:ext cx="1975465" cy="676230"/>
            </a:xfrm>
            <a:prstGeom prst="rect">
              <a:avLst/>
            </a:prstGeom>
            <a:noFill/>
          </p:spPr>
          <p:txBody>
            <a:bodyPr wrap="none" rtlCol="0">
              <a:spAutoFit/>
            </a:bodyPr>
            <a:lstStyle/>
            <a:p>
              <a:pPr algn="ctr"/>
              <a:r>
                <a:rPr lang="zh-CN" altLang="en-US" sz="1100" dirty="0">
                  <a:solidFill>
                    <a:schemeClr val="bg1"/>
                  </a:solidFill>
                  <a:latin typeface="+mj-ea"/>
                  <a:ea typeface="+mj-ea"/>
                </a:rPr>
                <a:t>添加标题</a:t>
              </a:r>
            </a:p>
          </p:txBody>
        </p:sp>
      </p:grpSp>
      <p:sp>
        <p:nvSpPr>
          <p:cNvPr id="40" name="TextBox 83"/>
          <p:cNvSpPr txBox="1"/>
          <p:nvPr/>
        </p:nvSpPr>
        <p:spPr>
          <a:xfrm>
            <a:off x="1187625" y="3318808"/>
            <a:ext cx="1647706" cy="699440"/>
          </a:xfrm>
          <a:prstGeom prst="rect">
            <a:avLst/>
          </a:prstGeom>
          <a:noFill/>
        </p:spPr>
        <p:txBody>
          <a:bodyPr wrap="square" lIns="68598" tIns="34299" rIns="68598" bIns="34299" rtlCol="0">
            <a:spAutoFit/>
          </a:bodyPr>
          <a:lstStyle/>
          <a:p>
            <a:pPr defTabSz="914378">
              <a:lnSpc>
                <a:spcPct val="130000"/>
              </a:lnSpc>
              <a:defRPr/>
            </a:pPr>
            <a:r>
              <a:rPr lang="zh-CN" altLang="en-US" sz="1050" kern="0" dirty="0">
                <a:solidFill>
                  <a:schemeClr val="tx1">
                    <a:lumMod val="85000"/>
                    <a:lumOff val="15000"/>
                  </a:schemeClr>
                </a:solidFill>
                <a:latin typeface="+mj-ea"/>
                <a:ea typeface="+mj-ea"/>
              </a:rPr>
              <a:t>您的内容打在这里，或者通过复制您的文本后，在此框中选择粘贴</a:t>
            </a:r>
          </a:p>
        </p:txBody>
      </p:sp>
      <p:sp>
        <p:nvSpPr>
          <p:cNvPr id="41" name="TextBox 84"/>
          <p:cNvSpPr txBox="1"/>
          <p:nvPr/>
        </p:nvSpPr>
        <p:spPr>
          <a:xfrm>
            <a:off x="3027276" y="3318808"/>
            <a:ext cx="1647706" cy="699440"/>
          </a:xfrm>
          <a:prstGeom prst="rect">
            <a:avLst/>
          </a:prstGeom>
          <a:noFill/>
        </p:spPr>
        <p:txBody>
          <a:bodyPr wrap="square" lIns="68598" tIns="34299" rIns="68598" bIns="34299" rtlCol="0">
            <a:spAutoFit/>
          </a:bodyPr>
          <a:lstStyle/>
          <a:p>
            <a:pPr defTabSz="914378">
              <a:lnSpc>
                <a:spcPct val="130000"/>
              </a:lnSpc>
              <a:defRPr/>
            </a:pPr>
            <a:r>
              <a:rPr lang="zh-CN" altLang="en-US" sz="1050" kern="0" dirty="0">
                <a:solidFill>
                  <a:schemeClr val="tx1">
                    <a:lumMod val="85000"/>
                    <a:lumOff val="15000"/>
                  </a:schemeClr>
                </a:solidFill>
                <a:latin typeface="+mj-ea"/>
                <a:ea typeface="+mj-ea"/>
              </a:rPr>
              <a:t>您的内容打在这里，或者通过复制您的文本后，在此框中选择粘贴</a:t>
            </a:r>
          </a:p>
        </p:txBody>
      </p:sp>
      <p:sp>
        <p:nvSpPr>
          <p:cNvPr id="42" name="TextBox 85"/>
          <p:cNvSpPr txBox="1"/>
          <p:nvPr/>
        </p:nvSpPr>
        <p:spPr>
          <a:xfrm>
            <a:off x="4796502" y="3318808"/>
            <a:ext cx="1647706" cy="699440"/>
          </a:xfrm>
          <a:prstGeom prst="rect">
            <a:avLst/>
          </a:prstGeom>
          <a:noFill/>
        </p:spPr>
        <p:txBody>
          <a:bodyPr wrap="square" lIns="68598" tIns="34299" rIns="68598" bIns="34299" rtlCol="0">
            <a:spAutoFit/>
          </a:bodyPr>
          <a:lstStyle/>
          <a:p>
            <a:pPr defTabSz="914378">
              <a:lnSpc>
                <a:spcPct val="130000"/>
              </a:lnSpc>
              <a:defRPr/>
            </a:pPr>
            <a:r>
              <a:rPr lang="zh-CN" altLang="en-US" sz="1050" kern="0" dirty="0">
                <a:solidFill>
                  <a:schemeClr val="tx1">
                    <a:lumMod val="85000"/>
                    <a:lumOff val="15000"/>
                  </a:schemeClr>
                </a:solidFill>
                <a:latin typeface="+mj-ea"/>
                <a:ea typeface="+mj-ea"/>
              </a:rPr>
              <a:t>您的内容打在这里，或者通过复制您的文本后，在此框中选择粘贴</a:t>
            </a:r>
          </a:p>
        </p:txBody>
      </p:sp>
      <p:sp>
        <p:nvSpPr>
          <p:cNvPr id="43" name="TextBox 86"/>
          <p:cNvSpPr txBox="1"/>
          <p:nvPr/>
        </p:nvSpPr>
        <p:spPr>
          <a:xfrm>
            <a:off x="6740718" y="3318808"/>
            <a:ext cx="1647706" cy="699440"/>
          </a:xfrm>
          <a:prstGeom prst="rect">
            <a:avLst/>
          </a:prstGeom>
          <a:noFill/>
        </p:spPr>
        <p:txBody>
          <a:bodyPr wrap="square" lIns="68598" tIns="34299" rIns="68598" bIns="34299" rtlCol="0">
            <a:spAutoFit/>
          </a:bodyPr>
          <a:lstStyle/>
          <a:p>
            <a:pPr defTabSz="914378">
              <a:lnSpc>
                <a:spcPct val="130000"/>
              </a:lnSpc>
              <a:defRPr/>
            </a:pPr>
            <a:r>
              <a:rPr lang="zh-CN" altLang="en-US" sz="1050" kern="0" dirty="0">
                <a:solidFill>
                  <a:schemeClr val="tx1">
                    <a:lumMod val="85000"/>
                    <a:lumOff val="15000"/>
                  </a:schemeClr>
                </a:solidFill>
                <a:latin typeface="+mj-ea"/>
                <a:ea typeface="+mj-ea"/>
              </a:rPr>
              <a:t>您的内容打在这里，或者通过复制您的文本后，在此框中选择粘贴</a:t>
            </a:r>
          </a:p>
        </p:txBody>
      </p:sp>
    </p:spTree>
    <p:extLst>
      <p:ext uri="{BB962C8B-B14F-4D97-AF65-F5344CB8AC3E}">
        <p14:creationId xmlns:p14="http://schemas.microsoft.com/office/powerpoint/2010/main" val="816932340"/>
      </p:ext>
    </p:extLst>
  </p:cSld>
  <p:clrMapOvr>
    <a:masterClrMapping/>
  </p:clrMapOvr>
  <mc:AlternateContent xmlns:mc="http://schemas.openxmlformats.org/markup-compatibility/2006" xmlns:p14="http://schemas.microsoft.com/office/powerpoint/2010/main">
    <mc:Choice Requires="p14">
      <p:transition p14:dur="10" advClick="0" advTm="5000">
        <p:random/>
      </p:transition>
    </mc:Choice>
    <mc:Fallback xmlns="">
      <p:transition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anim calcmode="lin" valueType="num">
                                      <p:cBhvr>
                                        <p:cTn id="8" dur="500" fill="hold"/>
                                        <p:tgtEl>
                                          <p:spTgt spid="28"/>
                                        </p:tgtEl>
                                        <p:attrNameLst>
                                          <p:attrName>ppt_x</p:attrName>
                                        </p:attrNameLst>
                                      </p:cBhvr>
                                      <p:tavLst>
                                        <p:tav tm="0">
                                          <p:val>
                                            <p:strVal val="#ppt_x"/>
                                          </p:val>
                                        </p:tav>
                                        <p:tav tm="100000">
                                          <p:val>
                                            <p:strVal val="#ppt_x"/>
                                          </p:val>
                                        </p:tav>
                                      </p:tavLst>
                                    </p:anim>
                                    <p:anim calcmode="lin" valueType="num">
                                      <p:cBhvr>
                                        <p:cTn id="9" dur="500" fill="hold"/>
                                        <p:tgtEl>
                                          <p:spTgt spid="28"/>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7" presetClass="entr" presetSubtype="0" fill="hold" nodeType="after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500"/>
                                        <p:tgtEl>
                                          <p:spTgt spid="31"/>
                                        </p:tgtEl>
                                      </p:cBhvr>
                                    </p:animEffect>
                                    <p:anim calcmode="lin" valueType="num">
                                      <p:cBhvr>
                                        <p:cTn id="14" dur="500" fill="hold"/>
                                        <p:tgtEl>
                                          <p:spTgt spid="31"/>
                                        </p:tgtEl>
                                        <p:attrNameLst>
                                          <p:attrName>ppt_x</p:attrName>
                                        </p:attrNameLst>
                                      </p:cBhvr>
                                      <p:tavLst>
                                        <p:tav tm="0">
                                          <p:val>
                                            <p:strVal val="#ppt_x"/>
                                          </p:val>
                                        </p:tav>
                                        <p:tav tm="100000">
                                          <p:val>
                                            <p:strVal val="#ppt_x"/>
                                          </p:val>
                                        </p:tav>
                                      </p:tavLst>
                                    </p:anim>
                                    <p:anim calcmode="lin" valueType="num">
                                      <p:cBhvr>
                                        <p:cTn id="15" dur="500" fill="hold"/>
                                        <p:tgtEl>
                                          <p:spTgt spid="31"/>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7" presetClass="entr" presetSubtype="0" fill="hold"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fade">
                                      <p:cBhvr>
                                        <p:cTn id="19" dur="500"/>
                                        <p:tgtEl>
                                          <p:spTgt spid="34"/>
                                        </p:tgtEl>
                                      </p:cBhvr>
                                    </p:animEffect>
                                    <p:anim calcmode="lin" valueType="num">
                                      <p:cBhvr>
                                        <p:cTn id="20" dur="500" fill="hold"/>
                                        <p:tgtEl>
                                          <p:spTgt spid="34"/>
                                        </p:tgtEl>
                                        <p:attrNameLst>
                                          <p:attrName>ppt_x</p:attrName>
                                        </p:attrNameLst>
                                      </p:cBhvr>
                                      <p:tavLst>
                                        <p:tav tm="0">
                                          <p:val>
                                            <p:strVal val="#ppt_x"/>
                                          </p:val>
                                        </p:tav>
                                        <p:tav tm="100000">
                                          <p:val>
                                            <p:strVal val="#ppt_x"/>
                                          </p:val>
                                        </p:tav>
                                      </p:tavLst>
                                    </p:anim>
                                    <p:anim calcmode="lin" valueType="num">
                                      <p:cBhvr>
                                        <p:cTn id="21" dur="500" fill="hold"/>
                                        <p:tgtEl>
                                          <p:spTgt spid="34"/>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7" presetClass="entr" presetSubtype="0" fill="hold" nodeType="afterEffect">
                                  <p:stCondLst>
                                    <p:cond delay="0"/>
                                  </p:stCondLst>
                                  <p:childTnLst>
                                    <p:set>
                                      <p:cBhvr>
                                        <p:cTn id="24" dur="1" fill="hold">
                                          <p:stCondLst>
                                            <p:cond delay="0"/>
                                          </p:stCondLst>
                                        </p:cTn>
                                        <p:tgtEl>
                                          <p:spTgt spid="37"/>
                                        </p:tgtEl>
                                        <p:attrNameLst>
                                          <p:attrName>style.visibility</p:attrName>
                                        </p:attrNameLst>
                                      </p:cBhvr>
                                      <p:to>
                                        <p:strVal val="visible"/>
                                      </p:to>
                                    </p:set>
                                    <p:animEffect transition="in" filter="fade">
                                      <p:cBhvr>
                                        <p:cTn id="25" dur="500"/>
                                        <p:tgtEl>
                                          <p:spTgt spid="37"/>
                                        </p:tgtEl>
                                      </p:cBhvr>
                                    </p:animEffect>
                                    <p:anim calcmode="lin" valueType="num">
                                      <p:cBhvr>
                                        <p:cTn id="26" dur="500" fill="hold"/>
                                        <p:tgtEl>
                                          <p:spTgt spid="37"/>
                                        </p:tgtEl>
                                        <p:attrNameLst>
                                          <p:attrName>ppt_x</p:attrName>
                                        </p:attrNameLst>
                                      </p:cBhvr>
                                      <p:tavLst>
                                        <p:tav tm="0">
                                          <p:val>
                                            <p:strVal val="#ppt_x"/>
                                          </p:val>
                                        </p:tav>
                                        <p:tav tm="100000">
                                          <p:val>
                                            <p:strVal val="#ppt_x"/>
                                          </p:val>
                                        </p:tav>
                                      </p:tavLst>
                                    </p:anim>
                                    <p:anim calcmode="lin" valueType="num">
                                      <p:cBhvr>
                                        <p:cTn id="27" dur="500" fill="hold"/>
                                        <p:tgtEl>
                                          <p:spTgt spid="37"/>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23" presetClass="entr" presetSubtype="272"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500" fill="hold"/>
                                        <p:tgtEl>
                                          <p:spTgt spid="4"/>
                                        </p:tgtEl>
                                        <p:attrNameLst>
                                          <p:attrName>ppt_w</p:attrName>
                                        </p:attrNameLst>
                                      </p:cBhvr>
                                      <p:tavLst>
                                        <p:tav tm="0">
                                          <p:val>
                                            <p:strVal val="2/3*#ppt_w"/>
                                          </p:val>
                                        </p:tav>
                                        <p:tav tm="100000">
                                          <p:val>
                                            <p:strVal val="#ppt_w"/>
                                          </p:val>
                                        </p:tav>
                                      </p:tavLst>
                                    </p:anim>
                                    <p:anim calcmode="lin" valueType="num">
                                      <p:cBhvr>
                                        <p:cTn id="32" dur="500" fill="hold"/>
                                        <p:tgtEl>
                                          <p:spTgt spid="4"/>
                                        </p:tgtEl>
                                        <p:attrNameLst>
                                          <p:attrName>ppt_h</p:attrName>
                                        </p:attrNameLst>
                                      </p:cBhvr>
                                      <p:tavLst>
                                        <p:tav tm="0">
                                          <p:val>
                                            <p:strVal val="2/3*#ppt_h"/>
                                          </p:val>
                                        </p:tav>
                                        <p:tav tm="100000">
                                          <p:val>
                                            <p:strVal val="#ppt_h"/>
                                          </p:val>
                                        </p:tav>
                                      </p:tavLst>
                                    </p:anim>
                                  </p:childTnLst>
                                </p:cTn>
                              </p:par>
                              <p:par>
                                <p:cTn id="33" presetID="21" presetClass="entr" presetSubtype="1"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wheel(1)">
                                      <p:cBhvr>
                                        <p:cTn id="35" dur="1000"/>
                                        <p:tgtEl>
                                          <p:spTgt spid="24"/>
                                        </p:tgtEl>
                                      </p:cBhvr>
                                    </p:animEffect>
                                  </p:childTnLst>
                                </p:cTn>
                              </p:par>
                            </p:childTnLst>
                          </p:cTn>
                        </p:par>
                        <p:par>
                          <p:cTn id="36" fill="hold">
                            <p:stCondLst>
                              <p:cond delay="3000"/>
                            </p:stCondLst>
                            <p:childTnLst>
                              <p:par>
                                <p:cTn id="37" presetID="23" presetClass="entr" presetSubtype="272" fill="hold" nodeType="after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p:cTn id="39" dur="500" fill="hold"/>
                                        <p:tgtEl>
                                          <p:spTgt spid="9"/>
                                        </p:tgtEl>
                                        <p:attrNameLst>
                                          <p:attrName>ppt_w</p:attrName>
                                        </p:attrNameLst>
                                      </p:cBhvr>
                                      <p:tavLst>
                                        <p:tav tm="0">
                                          <p:val>
                                            <p:strVal val="2/3*#ppt_w"/>
                                          </p:val>
                                        </p:tav>
                                        <p:tav tm="100000">
                                          <p:val>
                                            <p:strVal val="#ppt_w"/>
                                          </p:val>
                                        </p:tav>
                                      </p:tavLst>
                                    </p:anim>
                                    <p:anim calcmode="lin" valueType="num">
                                      <p:cBhvr>
                                        <p:cTn id="40" dur="500" fill="hold"/>
                                        <p:tgtEl>
                                          <p:spTgt spid="9"/>
                                        </p:tgtEl>
                                        <p:attrNameLst>
                                          <p:attrName>ppt_h</p:attrName>
                                        </p:attrNameLst>
                                      </p:cBhvr>
                                      <p:tavLst>
                                        <p:tav tm="0">
                                          <p:val>
                                            <p:strVal val="2/3*#ppt_h"/>
                                          </p:val>
                                        </p:tav>
                                        <p:tav tm="100000">
                                          <p:val>
                                            <p:strVal val="#ppt_h"/>
                                          </p:val>
                                        </p:tav>
                                      </p:tavLst>
                                    </p:anim>
                                  </p:childTnLst>
                                </p:cTn>
                              </p:par>
                              <p:par>
                                <p:cTn id="41" presetID="21" presetClass="entr" presetSubtype="1" fill="hold" grpId="0" nodeType="with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heel(1)">
                                      <p:cBhvr>
                                        <p:cTn id="43" dur="1000"/>
                                        <p:tgtEl>
                                          <p:spTgt spid="25"/>
                                        </p:tgtEl>
                                      </p:cBhvr>
                                    </p:animEffect>
                                  </p:childTnLst>
                                </p:cTn>
                              </p:par>
                            </p:childTnLst>
                          </p:cTn>
                        </p:par>
                        <p:par>
                          <p:cTn id="44" fill="hold">
                            <p:stCondLst>
                              <p:cond delay="4000"/>
                            </p:stCondLst>
                            <p:childTnLst>
                              <p:par>
                                <p:cTn id="45" presetID="23" presetClass="entr" presetSubtype="272" fill="hold" nodeType="after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p:cTn id="47" dur="500" fill="hold"/>
                                        <p:tgtEl>
                                          <p:spTgt spid="14"/>
                                        </p:tgtEl>
                                        <p:attrNameLst>
                                          <p:attrName>ppt_w</p:attrName>
                                        </p:attrNameLst>
                                      </p:cBhvr>
                                      <p:tavLst>
                                        <p:tav tm="0">
                                          <p:val>
                                            <p:strVal val="2/3*#ppt_w"/>
                                          </p:val>
                                        </p:tav>
                                        <p:tav tm="100000">
                                          <p:val>
                                            <p:strVal val="#ppt_w"/>
                                          </p:val>
                                        </p:tav>
                                      </p:tavLst>
                                    </p:anim>
                                    <p:anim calcmode="lin" valueType="num">
                                      <p:cBhvr>
                                        <p:cTn id="48" dur="500" fill="hold"/>
                                        <p:tgtEl>
                                          <p:spTgt spid="14"/>
                                        </p:tgtEl>
                                        <p:attrNameLst>
                                          <p:attrName>ppt_h</p:attrName>
                                        </p:attrNameLst>
                                      </p:cBhvr>
                                      <p:tavLst>
                                        <p:tav tm="0">
                                          <p:val>
                                            <p:strVal val="2/3*#ppt_h"/>
                                          </p:val>
                                        </p:tav>
                                        <p:tav tm="100000">
                                          <p:val>
                                            <p:strVal val="#ppt_h"/>
                                          </p:val>
                                        </p:tav>
                                      </p:tavLst>
                                    </p:anim>
                                  </p:childTnLst>
                                </p:cTn>
                              </p:par>
                              <p:par>
                                <p:cTn id="49" presetID="21" presetClass="entr" presetSubtype="1" fill="hold" grpId="0" nodeType="with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wheel(1)">
                                      <p:cBhvr>
                                        <p:cTn id="51" dur="1000"/>
                                        <p:tgtEl>
                                          <p:spTgt spid="26"/>
                                        </p:tgtEl>
                                      </p:cBhvr>
                                    </p:animEffect>
                                  </p:childTnLst>
                                </p:cTn>
                              </p:par>
                            </p:childTnLst>
                          </p:cTn>
                        </p:par>
                        <p:par>
                          <p:cTn id="52" fill="hold">
                            <p:stCondLst>
                              <p:cond delay="5000"/>
                            </p:stCondLst>
                            <p:childTnLst>
                              <p:par>
                                <p:cTn id="53" presetID="23" presetClass="entr" presetSubtype="272" fill="hold" nodeType="afterEffect">
                                  <p:stCondLst>
                                    <p:cond delay="0"/>
                                  </p:stCondLst>
                                  <p:childTnLst>
                                    <p:set>
                                      <p:cBhvr>
                                        <p:cTn id="54" dur="1" fill="hold">
                                          <p:stCondLst>
                                            <p:cond delay="0"/>
                                          </p:stCondLst>
                                        </p:cTn>
                                        <p:tgtEl>
                                          <p:spTgt spid="19"/>
                                        </p:tgtEl>
                                        <p:attrNameLst>
                                          <p:attrName>style.visibility</p:attrName>
                                        </p:attrNameLst>
                                      </p:cBhvr>
                                      <p:to>
                                        <p:strVal val="visible"/>
                                      </p:to>
                                    </p:set>
                                    <p:anim calcmode="lin" valueType="num">
                                      <p:cBhvr>
                                        <p:cTn id="55" dur="500" fill="hold"/>
                                        <p:tgtEl>
                                          <p:spTgt spid="19"/>
                                        </p:tgtEl>
                                        <p:attrNameLst>
                                          <p:attrName>ppt_w</p:attrName>
                                        </p:attrNameLst>
                                      </p:cBhvr>
                                      <p:tavLst>
                                        <p:tav tm="0">
                                          <p:val>
                                            <p:strVal val="2/3*#ppt_w"/>
                                          </p:val>
                                        </p:tav>
                                        <p:tav tm="100000">
                                          <p:val>
                                            <p:strVal val="#ppt_w"/>
                                          </p:val>
                                        </p:tav>
                                      </p:tavLst>
                                    </p:anim>
                                    <p:anim calcmode="lin" valueType="num">
                                      <p:cBhvr>
                                        <p:cTn id="56" dur="500" fill="hold"/>
                                        <p:tgtEl>
                                          <p:spTgt spid="19"/>
                                        </p:tgtEl>
                                        <p:attrNameLst>
                                          <p:attrName>ppt_h</p:attrName>
                                        </p:attrNameLst>
                                      </p:cBhvr>
                                      <p:tavLst>
                                        <p:tav tm="0">
                                          <p:val>
                                            <p:strVal val="2/3*#ppt_h"/>
                                          </p:val>
                                        </p:tav>
                                        <p:tav tm="100000">
                                          <p:val>
                                            <p:strVal val="#ppt_h"/>
                                          </p:val>
                                        </p:tav>
                                      </p:tavLst>
                                    </p:anim>
                                  </p:childTnLst>
                                </p:cTn>
                              </p:par>
                              <p:par>
                                <p:cTn id="57" presetID="21" presetClass="entr" presetSubtype="1" fill="hold" grpId="0" nodeType="with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wheel(1)">
                                      <p:cBhvr>
                                        <p:cTn id="59" dur="1000"/>
                                        <p:tgtEl>
                                          <p:spTgt spid="27"/>
                                        </p:tgtEl>
                                      </p:cBhvr>
                                    </p:animEffect>
                                  </p:childTnLst>
                                </p:cTn>
                              </p:par>
                            </p:childTnLst>
                          </p:cTn>
                        </p:par>
                        <p:par>
                          <p:cTn id="60" fill="hold">
                            <p:stCondLst>
                              <p:cond delay="6000"/>
                            </p:stCondLst>
                            <p:childTnLst>
                              <p:par>
                                <p:cTn id="61" presetID="14" presetClass="entr" presetSubtype="10" fill="hold" grpId="0" nodeType="afterEffect">
                                  <p:stCondLst>
                                    <p:cond delay="0"/>
                                  </p:stCondLst>
                                  <p:childTnLst>
                                    <p:set>
                                      <p:cBhvr>
                                        <p:cTn id="62" dur="1" fill="hold">
                                          <p:stCondLst>
                                            <p:cond delay="0"/>
                                          </p:stCondLst>
                                        </p:cTn>
                                        <p:tgtEl>
                                          <p:spTgt spid="40"/>
                                        </p:tgtEl>
                                        <p:attrNameLst>
                                          <p:attrName>style.visibility</p:attrName>
                                        </p:attrNameLst>
                                      </p:cBhvr>
                                      <p:to>
                                        <p:strVal val="visible"/>
                                      </p:to>
                                    </p:set>
                                    <p:animEffect transition="in" filter="randombar(horizontal)">
                                      <p:cBhvr>
                                        <p:cTn id="63" dur="500"/>
                                        <p:tgtEl>
                                          <p:spTgt spid="40"/>
                                        </p:tgtEl>
                                      </p:cBhvr>
                                    </p:animEffect>
                                  </p:childTnLst>
                                </p:cTn>
                              </p:par>
                            </p:childTnLst>
                          </p:cTn>
                        </p:par>
                        <p:par>
                          <p:cTn id="64" fill="hold">
                            <p:stCondLst>
                              <p:cond delay="6500"/>
                            </p:stCondLst>
                            <p:childTnLst>
                              <p:par>
                                <p:cTn id="65" presetID="14" presetClass="entr" presetSubtype="10" fill="hold" grpId="0" nodeType="afterEffect">
                                  <p:stCondLst>
                                    <p:cond delay="0"/>
                                  </p:stCondLst>
                                  <p:childTnLst>
                                    <p:set>
                                      <p:cBhvr>
                                        <p:cTn id="66" dur="1" fill="hold">
                                          <p:stCondLst>
                                            <p:cond delay="0"/>
                                          </p:stCondLst>
                                        </p:cTn>
                                        <p:tgtEl>
                                          <p:spTgt spid="41"/>
                                        </p:tgtEl>
                                        <p:attrNameLst>
                                          <p:attrName>style.visibility</p:attrName>
                                        </p:attrNameLst>
                                      </p:cBhvr>
                                      <p:to>
                                        <p:strVal val="visible"/>
                                      </p:to>
                                    </p:set>
                                    <p:animEffect transition="in" filter="randombar(horizontal)">
                                      <p:cBhvr>
                                        <p:cTn id="67" dur="500"/>
                                        <p:tgtEl>
                                          <p:spTgt spid="41"/>
                                        </p:tgtEl>
                                      </p:cBhvr>
                                    </p:animEffect>
                                  </p:childTnLst>
                                </p:cTn>
                              </p:par>
                            </p:childTnLst>
                          </p:cTn>
                        </p:par>
                        <p:par>
                          <p:cTn id="68" fill="hold">
                            <p:stCondLst>
                              <p:cond delay="7000"/>
                            </p:stCondLst>
                            <p:childTnLst>
                              <p:par>
                                <p:cTn id="69" presetID="14" presetClass="entr" presetSubtype="10" fill="hold" grpId="0" nodeType="afterEffect">
                                  <p:stCondLst>
                                    <p:cond delay="0"/>
                                  </p:stCondLst>
                                  <p:childTnLst>
                                    <p:set>
                                      <p:cBhvr>
                                        <p:cTn id="70" dur="1" fill="hold">
                                          <p:stCondLst>
                                            <p:cond delay="0"/>
                                          </p:stCondLst>
                                        </p:cTn>
                                        <p:tgtEl>
                                          <p:spTgt spid="42"/>
                                        </p:tgtEl>
                                        <p:attrNameLst>
                                          <p:attrName>style.visibility</p:attrName>
                                        </p:attrNameLst>
                                      </p:cBhvr>
                                      <p:to>
                                        <p:strVal val="visible"/>
                                      </p:to>
                                    </p:set>
                                    <p:animEffect transition="in" filter="randombar(horizontal)">
                                      <p:cBhvr>
                                        <p:cTn id="71" dur="500"/>
                                        <p:tgtEl>
                                          <p:spTgt spid="42"/>
                                        </p:tgtEl>
                                      </p:cBhvr>
                                    </p:animEffect>
                                  </p:childTnLst>
                                </p:cTn>
                              </p:par>
                            </p:childTnLst>
                          </p:cTn>
                        </p:par>
                        <p:par>
                          <p:cTn id="72" fill="hold">
                            <p:stCondLst>
                              <p:cond delay="7500"/>
                            </p:stCondLst>
                            <p:childTnLst>
                              <p:par>
                                <p:cTn id="73" presetID="14" presetClass="entr" presetSubtype="10" fill="hold" grpId="0" nodeType="afterEffect">
                                  <p:stCondLst>
                                    <p:cond delay="0"/>
                                  </p:stCondLst>
                                  <p:childTnLst>
                                    <p:set>
                                      <p:cBhvr>
                                        <p:cTn id="74" dur="1" fill="hold">
                                          <p:stCondLst>
                                            <p:cond delay="0"/>
                                          </p:stCondLst>
                                        </p:cTn>
                                        <p:tgtEl>
                                          <p:spTgt spid="43"/>
                                        </p:tgtEl>
                                        <p:attrNameLst>
                                          <p:attrName>style.visibility</p:attrName>
                                        </p:attrNameLst>
                                      </p:cBhvr>
                                      <p:to>
                                        <p:strVal val="visible"/>
                                      </p:to>
                                    </p:set>
                                    <p:animEffect transition="in" filter="randombar(horizontal)">
                                      <p:cBhvr>
                                        <p:cTn id="75"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40" grpId="0"/>
      <p:bldP spid="41" grpId="0"/>
      <p:bldP spid="42" grpId="0"/>
      <p:bldP spid="4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2879813" y="366505"/>
            <a:ext cx="338437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dirty="0">
                <a:solidFill>
                  <a:srgbClr val="333333"/>
                </a:solidFill>
                <a:latin typeface="微软雅黑" panose="020B0503020204020204" pitchFamily="34" charset="-122"/>
                <a:ea typeface="微软雅黑" panose="020B0503020204020204" pitchFamily="34" charset="-122"/>
              </a:rPr>
              <a:t>点击添加标题文字内容</a:t>
            </a:r>
          </a:p>
        </p:txBody>
      </p:sp>
      <p:cxnSp>
        <p:nvCxnSpPr>
          <p:cNvPr id="88" name="直接连接符​​ 14"/>
          <p:cNvCxnSpPr/>
          <p:nvPr/>
        </p:nvCxnSpPr>
        <p:spPr>
          <a:xfrm>
            <a:off x="2441098" y="843558"/>
            <a:ext cx="426180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pic>
        <p:nvPicPr>
          <p:cNvPr id="4" name="图片占位符 3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010431" y="1020886"/>
            <a:ext cx="1766888" cy="1766888"/>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pic>
        <p:nvPicPr>
          <p:cNvPr id="5" name="图片占位符 2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97746" y="1202181"/>
            <a:ext cx="1766888" cy="1766888"/>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pic>
        <p:nvPicPr>
          <p:cNvPr id="6" name="图片占位符 26"/>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5364089" y="3143860"/>
            <a:ext cx="1768475" cy="1766888"/>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pic>
        <p:nvPicPr>
          <p:cNvPr id="7" name="图片占位符 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39673" y="1459023"/>
            <a:ext cx="1766888" cy="1766888"/>
          </a:xfrm>
          <a:prstGeom prst="ellipse">
            <a:avLst/>
          </a:prstGeom>
          <a:blipFill>
            <a:blip r:embed="rId7" cstate="screen">
              <a:extLst>
                <a:ext uri="{28A0092B-C50C-407E-A947-70E740481C1C}">
                  <a14:useLocalDpi xmlns:a14="http://schemas.microsoft.com/office/drawing/2010/main"/>
                </a:ext>
              </a:extLst>
            </a:blip>
            <a:stretch>
              <a:fillRect/>
            </a:stretch>
          </a:blip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pic>
        <p:nvPicPr>
          <p:cNvPr id="8" name="图片占位符 2"/>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2627785" y="2787775"/>
            <a:ext cx="1766888" cy="1766888"/>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
        <p:nvSpPr>
          <p:cNvPr id="9" name="Rounded Rectangle 36"/>
          <p:cNvSpPr/>
          <p:nvPr/>
        </p:nvSpPr>
        <p:spPr>
          <a:xfrm>
            <a:off x="7666733" y="1441033"/>
            <a:ext cx="924820" cy="206456"/>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1420" tIns="0" rIns="0" bIns="45710" rtlCol="0" anchor="t"/>
          <a:lstStyle/>
          <a:p>
            <a:r>
              <a:rPr lang="zh-CN" altLang="en-US" sz="900" b="1" dirty="0">
                <a:latin typeface="+mj-ea"/>
                <a:ea typeface="+mj-ea"/>
                <a:cs typeface="Source Sans Pro ExtraLight"/>
              </a:rPr>
              <a:t>项目名称 </a:t>
            </a:r>
            <a:r>
              <a:rPr lang="en-US" altLang="zh-CN" sz="900" b="1" dirty="0">
                <a:latin typeface="+mj-ea"/>
                <a:ea typeface="+mj-ea"/>
                <a:cs typeface="Source Sans Pro ExtraLight"/>
              </a:rPr>
              <a:t>05</a:t>
            </a:r>
            <a:endParaRPr lang="en-US" sz="900" b="1" dirty="0">
              <a:latin typeface="+mj-ea"/>
              <a:ea typeface="+mj-ea"/>
              <a:cs typeface="Source Sans Pro ExtraLight"/>
            </a:endParaRPr>
          </a:p>
        </p:txBody>
      </p:sp>
      <p:sp>
        <p:nvSpPr>
          <p:cNvPr id="10" name="Rounded Rectangle 33"/>
          <p:cNvSpPr/>
          <p:nvPr/>
        </p:nvSpPr>
        <p:spPr>
          <a:xfrm>
            <a:off x="3890134" y="2902941"/>
            <a:ext cx="814154" cy="206456"/>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420" tIns="0" rIns="0" bIns="45710" rtlCol="0" anchor="t"/>
          <a:lstStyle/>
          <a:p>
            <a:r>
              <a:rPr lang="zh-CN" altLang="en-US" sz="900" b="1" dirty="0">
                <a:latin typeface="+mj-ea"/>
                <a:ea typeface="+mj-ea"/>
                <a:cs typeface="Source Sans Pro ExtraLight"/>
              </a:rPr>
              <a:t>项目名称 </a:t>
            </a:r>
            <a:r>
              <a:rPr lang="en-US" altLang="zh-CN" sz="900" b="1" dirty="0">
                <a:latin typeface="+mj-ea"/>
                <a:ea typeface="+mj-ea"/>
                <a:cs typeface="Source Sans Pro ExtraLight"/>
              </a:rPr>
              <a:t>0</a:t>
            </a:r>
            <a:r>
              <a:rPr lang="en-US" sz="900" b="1" dirty="0">
                <a:latin typeface="+mj-ea"/>
                <a:ea typeface="+mj-ea"/>
                <a:cs typeface="Source Sans Pro ExtraLight"/>
              </a:rPr>
              <a:t>2</a:t>
            </a:r>
          </a:p>
        </p:txBody>
      </p:sp>
      <p:sp>
        <p:nvSpPr>
          <p:cNvPr id="11" name="Rounded Rectangle 32"/>
          <p:cNvSpPr/>
          <p:nvPr/>
        </p:nvSpPr>
        <p:spPr>
          <a:xfrm>
            <a:off x="1813630" y="1574188"/>
            <a:ext cx="814154" cy="206456"/>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1420" tIns="0" rIns="0" bIns="45710" rtlCol="0" anchor="t"/>
          <a:lstStyle/>
          <a:p>
            <a:r>
              <a:rPr lang="zh-CN" altLang="en-US" sz="900" b="1" dirty="0">
                <a:latin typeface="+mj-ea"/>
                <a:ea typeface="+mj-ea"/>
                <a:cs typeface="Source Sans Pro ExtraLight"/>
              </a:rPr>
              <a:t>项目名称 </a:t>
            </a:r>
            <a:r>
              <a:rPr lang="en-US" altLang="zh-CN" sz="900" b="1" dirty="0">
                <a:latin typeface="+mj-ea"/>
                <a:ea typeface="+mj-ea"/>
                <a:cs typeface="Source Sans Pro ExtraLight"/>
              </a:rPr>
              <a:t>0</a:t>
            </a:r>
            <a:r>
              <a:rPr lang="en-US" sz="900" b="1" dirty="0">
                <a:latin typeface="+mj-ea"/>
                <a:ea typeface="+mj-ea"/>
                <a:cs typeface="Source Sans Pro ExtraLight"/>
              </a:rPr>
              <a:t>1</a:t>
            </a:r>
          </a:p>
        </p:txBody>
      </p:sp>
      <p:sp>
        <p:nvSpPr>
          <p:cNvPr id="12" name="Rounded Rectangle 34"/>
          <p:cNvSpPr/>
          <p:nvPr/>
        </p:nvSpPr>
        <p:spPr>
          <a:xfrm>
            <a:off x="5159007" y="1135750"/>
            <a:ext cx="814154" cy="206456"/>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91420" tIns="0" rIns="0" bIns="45710" rtlCol="0" anchor="t"/>
          <a:lstStyle/>
          <a:p>
            <a:r>
              <a:rPr lang="zh-CN" altLang="en-US" sz="900" b="1" dirty="0">
                <a:latin typeface="+mj-ea"/>
                <a:ea typeface="+mj-ea"/>
                <a:cs typeface="Source Sans Pro ExtraLight"/>
              </a:rPr>
              <a:t>项目名称 </a:t>
            </a:r>
            <a:r>
              <a:rPr lang="en-US" altLang="zh-CN" sz="900" b="1" dirty="0">
                <a:latin typeface="+mj-ea"/>
                <a:ea typeface="+mj-ea"/>
                <a:cs typeface="Source Sans Pro ExtraLight"/>
              </a:rPr>
              <a:t>03</a:t>
            </a:r>
            <a:endParaRPr lang="en-US" sz="900" b="1" dirty="0">
              <a:latin typeface="+mj-ea"/>
              <a:ea typeface="+mj-ea"/>
              <a:cs typeface="Source Sans Pro ExtraLight"/>
            </a:endParaRPr>
          </a:p>
        </p:txBody>
      </p:sp>
      <p:sp>
        <p:nvSpPr>
          <p:cNvPr id="13" name="Rounded Rectangle 35"/>
          <p:cNvSpPr/>
          <p:nvPr/>
        </p:nvSpPr>
        <p:spPr>
          <a:xfrm>
            <a:off x="6546208" y="3396031"/>
            <a:ext cx="896437" cy="206456"/>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91420" tIns="0" rIns="0" bIns="45710" rtlCol="0" anchor="t"/>
          <a:lstStyle/>
          <a:p>
            <a:r>
              <a:rPr lang="zh-CN" altLang="en-US" sz="1000" b="1" dirty="0">
                <a:latin typeface="+mj-ea"/>
                <a:ea typeface="+mj-ea"/>
                <a:cs typeface="Source Sans Pro ExtraLight"/>
              </a:rPr>
              <a:t>项目名称 </a:t>
            </a:r>
            <a:r>
              <a:rPr lang="en-US" altLang="zh-CN" sz="1000" b="1" dirty="0">
                <a:latin typeface="+mj-ea"/>
                <a:ea typeface="+mj-ea"/>
                <a:cs typeface="Source Sans Pro ExtraLight"/>
              </a:rPr>
              <a:t>04</a:t>
            </a:r>
            <a:endParaRPr lang="en-US" sz="1000" b="1" dirty="0">
              <a:latin typeface="+mj-ea"/>
              <a:ea typeface="+mj-ea"/>
              <a:cs typeface="Source Sans Pro ExtraLight"/>
            </a:endParaRPr>
          </a:p>
        </p:txBody>
      </p:sp>
    </p:spTree>
    <p:extLst>
      <p:ext uri="{BB962C8B-B14F-4D97-AF65-F5344CB8AC3E}">
        <p14:creationId xmlns:p14="http://schemas.microsoft.com/office/powerpoint/2010/main" val="1429192434"/>
      </p:ext>
    </p:extLst>
  </p:cSld>
  <p:clrMapOvr>
    <a:masterClrMapping/>
  </p:clrMapOvr>
  <mc:AlternateContent xmlns:mc="http://schemas.openxmlformats.org/markup-compatibility/2006" xmlns:p14="http://schemas.microsoft.com/office/powerpoint/2010/main">
    <mc:Choice Requires="p14">
      <p:transition p14:dur="10" advClick="0" advTm="5000">
        <p:random/>
      </p:transition>
    </mc:Choice>
    <mc:Fallback xmlns="">
      <p:transition advClick="0" advTm="500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65000" fill="hold" nodeType="afterEffect" p14:presetBounceEnd="58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8000">
                                          <p:cBhvr additive="base">
                                            <p:cTn id="7" dur="1500" fill="hold"/>
                                            <p:tgtEl>
                                              <p:spTgt spid="7"/>
                                            </p:tgtEl>
                                            <p:attrNameLst>
                                              <p:attrName>ppt_x</p:attrName>
                                            </p:attrNameLst>
                                          </p:cBhvr>
                                          <p:tavLst>
                                            <p:tav tm="0">
                                              <p:val>
                                                <p:strVal val="0-#ppt_w/2"/>
                                              </p:val>
                                            </p:tav>
                                            <p:tav tm="100000">
                                              <p:val>
                                                <p:strVal val="#ppt_x"/>
                                              </p:val>
                                            </p:tav>
                                          </p:tavLst>
                                        </p:anim>
                                        <p:anim calcmode="lin" valueType="num" p14:bounceEnd="58000">
                                          <p:cBhvr additive="base">
                                            <p:cTn id="8" dur="1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accel="65000" fill="hold" nodeType="withEffect" p14:presetBounceEnd="58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8000">
                                          <p:cBhvr additive="base">
                                            <p:cTn id="11" dur="1500" fill="hold"/>
                                            <p:tgtEl>
                                              <p:spTgt spid="8"/>
                                            </p:tgtEl>
                                            <p:attrNameLst>
                                              <p:attrName>ppt_x</p:attrName>
                                            </p:attrNameLst>
                                          </p:cBhvr>
                                          <p:tavLst>
                                            <p:tav tm="0">
                                              <p:val>
                                                <p:strVal val="#ppt_x"/>
                                              </p:val>
                                            </p:tav>
                                            <p:tav tm="100000">
                                              <p:val>
                                                <p:strVal val="#ppt_x"/>
                                              </p:val>
                                            </p:tav>
                                          </p:tavLst>
                                        </p:anim>
                                        <p:anim calcmode="lin" valueType="num" p14:bounceEnd="58000">
                                          <p:cBhvr additive="base">
                                            <p:cTn id="12" dur="15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3" accel="65000" fill="hold" nodeType="withEffect" p14:presetBounceEnd="58000">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14:bounceEnd="58000">
                                          <p:cBhvr additive="base">
                                            <p:cTn id="15" dur="1500" fill="hold"/>
                                            <p:tgtEl>
                                              <p:spTgt spid="4"/>
                                            </p:tgtEl>
                                            <p:attrNameLst>
                                              <p:attrName>ppt_x</p:attrName>
                                            </p:attrNameLst>
                                          </p:cBhvr>
                                          <p:tavLst>
                                            <p:tav tm="0">
                                              <p:val>
                                                <p:strVal val="1+#ppt_w/2"/>
                                              </p:val>
                                            </p:tav>
                                            <p:tav tm="100000">
                                              <p:val>
                                                <p:strVal val="#ppt_x"/>
                                              </p:val>
                                            </p:tav>
                                          </p:tavLst>
                                        </p:anim>
                                        <p:anim calcmode="lin" valueType="num" p14:bounceEnd="58000">
                                          <p:cBhvr additive="base">
                                            <p:cTn id="16" dur="150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12" accel="65000" fill="hold" nodeType="withEffect" p14:presetBounceEnd="58000">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14:bounceEnd="58000">
                                          <p:cBhvr additive="base">
                                            <p:cTn id="19" dur="1500" fill="hold"/>
                                            <p:tgtEl>
                                              <p:spTgt spid="6"/>
                                            </p:tgtEl>
                                            <p:attrNameLst>
                                              <p:attrName>ppt_x</p:attrName>
                                            </p:attrNameLst>
                                          </p:cBhvr>
                                          <p:tavLst>
                                            <p:tav tm="0">
                                              <p:val>
                                                <p:strVal val="0-#ppt_w/2"/>
                                              </p:val>
                                            </p:tav>
                                            <p:tav tm="100000">
                                              <p:val>
                                                <p:strVal val="#ppt_x"/>
                                              </p:val>
                                            </p:tav>
                                          </p:tavLst>
                                        </p:anim>
                                        <p:anim calcmode="lin" valueType="num" p14:bounceEnd="58000">
                                          <p:cBhvr additive="base">
                                            <p:cTn id="20" dur="1500" fill="hold"/>
                                            <p:tgtEl>
                                              <p:spTgt spid="6"/>
                                            </p:tgtEl>
                                            <p:attrNameLst>
                                              <p:attrName>ppt_y</p:attrName>
                                            </p:attrNameLst>
                                          </p:cBhvr>
                                          <p:tavLst>
                                            <p:tav tm="0">
                                              <p:val>
                                                <p:strVal val="1+#ppt_h/2"/>
                                              </p:val>
                                            </p:tav>
                                            <p:tav tm="100000">
                                              <p:val>
                                                <p:strVal val="#ppt_y"/>
                                              </p:val>
                                            </p:tav>
                                          </p:tavLst>
                                        </p:anim>
                                      </p:childTnLst>
                                    </p:cTn>
                                  </p:par>
                                  <p:par>
                                    <p:cTn id="21" presetID="2" presetClass="entr" presetSubtype="6" accel="65000" fill="hold" nodeType="withEffect" p14:presetBounceEnd="58000">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14:bounceEnd="58000">
                                          <p:cBhvr additive="base">
                                            <p:cTn id="23" dur="1500" fill="hold"/>
                                            <p:tgtEl>
                                              <p:spTgt spid="5"/>
                                            </p:tgtEl>
                                            <p:attrNameLst>
                                              <p:attrName>ppt_x</p:attrName>
                                            </p:attrNameLst>
                                          </p:cBhvr>
                                          <p:tavLst>
                                            <p:tav tm="0">
                                              <p:val>
                                                <p:strVal val="1+#ppt_w/2"/>
                                              </p:val>
                                            </p:tav>
                                            <p:tav tm="100000">
                                              <p:val>
                                                <p:strVal val="#ppt_x"/>
                                              </p:val>
                                            </p:tav>
                                          </p:tavLst>
                                        </p:anim>
                                        <p:anim calcmode="lin" valueType="num" p14:bounceEnd="58000">
                                          <p:cBhvr additive="base">
                                            <p:cTn id="24" dur="1500" fill="hold"/>
                                            <p:tgtEl>
                                              <p:spTgt spid="5"/>
                                            </p:tgtEl>
                                            <p:attrNameLst>
                                              <p:attrName>ppt_y</p:attrName>
                                            </p:attrNameLst>
                                          </p:cBhvr>
                                          <p:tavLst>
                                            <p:tav tm="0">
                                              <p:val>
                                                <p:strVal val="1+#ppt_h/2"/>
                                              </p:val>
                                            </p:tav>
                                            <p:tav tm="100000">
                                              <p:val>
                                                <p:strVal val="#ppt_y"/>
                                              </p:val>
                                            </p:tav>
                                          </p:tavLst>
                                        </p:anim>
                                      </p:childTnLst>
                                    </p:cTn>
                                  </p:par>
                                </p:childTnLst>
                              </p:cTn>
                            </p:par>
                            <p:par>
                              <p:cTn id="25" fill="hold">
                                <p:stCondLst>
                                  <p:cond delay="1500"/>
                                </p:stCondLst>
                                <p:childTnLst>
                                  <p:par>
                                    <p:cTn id="26" presetID="53" presetClass="entr" presetSubtype="16"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animEffect transition="in" filter="fade">
                                          <p:cBhvr>
                                            <p:cTn id="30" dur="500"/>
                                            <p:tgtEl>
                                              <p:spTgt spid="11"/>
                                            </p:tgtEl>
                                          </p:cBhvr>
                                        </p:animEffect>
                                      </p:childTnLst>
                                    </p:cTn>
                                  </p:par>
                                </p:childTnLst>
                              </p:cTn>
                            </p:par>
                            <p:par>
                              <p:cTn id="31" fill="hold">
                                <p:stCondLst>
                                  <p:cond delay="2000"/>
                                </p:stCondLst>
                                <p:childTnLst>
                                  <p:par>
                                    <p:cTn id="32" presetID="53" presetClass="entr" presetSubtype="16"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p:cTn id="34" dur="500" fill="hold"/>
                                            <p:tgtEl>
                                              <p:spTgt spid="10"/>
                                            </p:tgtEl>
                                            <p:attrNameLst>
                                              <p:attrName>ppt_w</p:attrName>
                                            </p:attrNameLst>
                                          </p:cBhvr>
                                          <p:tavLst>
                                            <p:tav tm="0">
                                              <p:val>
                                                <p:fltVal val="0"/>
                                              </p:val>
                                            </p:tav>
                                            <p:tav tm="100000">
                                              <p:val>
                                                <p:strVal val="#ppt_w"/>
                                              </p:val>
                                            </p:tav>
                                          </p:tavLst>
                                        </p:anim>
                                        <p:anim calcmode="lin" valueType="num">
                                          <p:cBhvr>
                                            <p:cTn id="35" dur="500" fill="hold"/>
                                            <p:tgtEl>
                                              <p:spTgt spid="10"/>
                                            </p:tgtEl>
                                            <p:attrNameLst>
                                              <p:attrName>ppt_h</p:attrName>
                                            </p:attrNameLst>
                                          </p:cBhvr>
                                          <p:tavLst>
                                            <p:tav tm="0">
                                              <p:val>
                                                <p:fltVal val="0"/>
                                              </p:val>
                                            </p:tav>
                                            <p:tav tm="100000">
                                              <p:val>
                                                <p:strVal val="#ppt_h"/>
                                              </p:val>
                                            </p:tav>
                                          </p:tavLst>
                                        </p:anim>
                                        <p:animEffect transition="in" filter="fade">
                                          <p:cBhvr>
                                            <p:cTn id="36" dur="500"/>
                                            <p:tgtEl>
                                              <p:spTgt spid="10"/>
                                            </p:tgtEl>
                                          </p:cBhvr>
                                        </p:animEffect>
                                      </p:childTnLst>
                                    </p:cTn>
                                  </p:par>
                                </p:childTnLst>
                              </p:cTn>
                            </p:par>
                            <p:par>
                              <p:cTn id="37" fill="hold">
                                <p:stCondLst>
                                  <p:cond delay="2500"/>
                                </p:stCondLst>
                                <p:childTnLst>
                                  <p:par>
                                    <p:cTn id="38" presetID="53" presetClass="entr" presetSubtype="16"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p:cTn id="40" dur="500" fill="hold"/>
                                            <p:tgtEl>
                                              <p:spTgt spid="12"/>
                                            </p:tgtEl>
                                            <p:attrNameLst>
                                              <p:attrName>ppt_w</p:attrName>
                                            </p:attrNameLst>
                                          </p:cBhvr>
                                          <p:tavLst>
                                            <p:tav tm="0">
                                              <p:val>
                                                <p:fltVal val="0"/>
                                              </p:val>
                                            </p:tav>
                                            <p:tav tm="100000">
                                              <p:val>
                                                <p:strVal val="#ppt_w"/>
                                              </p:val>
                                            </p:tav>
                                          </p:tavLst>
                                        </p:anim>
                                        <p:anim calcmode="lin" valueType="num">
                                          <p:cBhvr>
                                            <p:cTn id="41" dur="500" fill="hold"/>
                                            <p:tgtEl>
                                              <p:spTgt spid="12"/>
                                            </p:tgtEl>
                                            <p:attrNameLst>
                                              <p:attrName>ppt_h</p:attrName>
                                            </p:attrNameLst>
                                          </p:cBhvr>
                                          <p:tavLst>
                                            <p:tav tm="0">
                                              <p:val>
                                                <p:fltVal val="0"/>
                                              </p:val>
                                            </p:tav>
                                            <p:tav tm="100000">
                                              <p:val>
                                                <p:strVal val="#ppt_h"/>
                                              </p:val>
                                            </p:tav>
                                          </p:tavLst>
                                        </p:anim>
                                        <p:animEffect transition="in" filter="fade">
                                          <p:cBhvr>
                                            <p:cTn id="42" dur="500"/>
                                            <p:tgtEl>
                                              <p:spTgt spid="12"/>
                                            </p:tgtEl>
                                          </p:cBhvr>
                                        </p:animEffect>
                                      </p:childTnLst>
                                    </p:cTn>
                                  </p:par>
                                </p:childTnLst>
                              </p:cTn>
                            </p:par>
                            <p:par>
                              <p:cTn id="43" fill="hold">
                                <p:stCondLst>
                                  <p:cond delay="3000"/>
                                </p:stCondLst>
                                <p:childTnLst>
                                  <p:par>
                                    <p:cTn id="44" presetID="53" presetClass="entr" presetSubtype="16" fill="hold" grpId="0" nodeType="afterEffect">
                                      <p:stCondLst>
                                        <p:cond delay="0"/>
                                      </p:stCondLst>
                                      <p:childTnLst>
                                        <p:set>
                                          <p:cBhvr>
                                            <p:cTn id="45" dur="1" fill="hold">
                                              <p:stCondLst>
                                                <p:cond delay="0"/>
                                              </p:stCondLst>
                                            </p:cTn>
                                            <p:tgtEl>
                                              <p:spTgt spid="13"/>
                                            </p:tgtEl>
                                            <p:attrNameLst>
                                              <p:attrName>style.visibility</p:attrName>
                                            </p:attrNameLst>
                                          </p:cBhvr>
                                          <p:to>
                                            <p:strVal val="visible"/>
                                          </p:to>
                                        </p:set>
                                        <p:anim calcmode="lin" valueType="num">
                                          <p:cBhvr>
                                            <p:cTn id="46" dur="500" fill="hold"/>
                                            <p:tgtEl>
                                              <p:spTgt spid="13"/>
                                            </p:tgtEl>
                                            <p:attrNameLst>
                                              <p:attrName>ppt_w</p:attrName>
                                            </p:attrNameLst>
                                          </p:cBhvr>
                                          <p:tavLst>
                                            <p:tav tm="0">
                                              <p:val>
                                                <p:fltVal val="0"/>
                                              </p:val>
                                            </p:tav>
                                            <p:tav tm="100000">
                                              <p:val>
                                                <p:strVal val="#ppt_w"/>
                                              </p:val>
                                            </p:tav>
                                          </p:tavLst>
                                        </p:anim>
                                        <p:anim calcmode="lin" valueType="num">
                                          <p:cBhvr>
                                            <p:cTn id="47" dur="500" fill="hold"/>
                                            <p:tgtEl>
                                              <p:spTgt spid="13"/>
                                            </p:tgtEl>
                                            <p:attrNameLst>
                                              <p:attrName>ppt_h</p:attrName>
                                            </p:attrNameLst>
                                          </p:cBhvr>
                                          <p:tavLst>
                                            <p:tav tm="0">
                                              <p:val>
                                                <p:fltVal val="0"/>
                                              </p:val>
                                            </p:tav>
                                            <p:tav tm="100000">
                                              <p:val>
                                                <p:strVal val="#ppt_h"/>
                                              </p:val>
                                            </p:tav>
                                          </p:tavLst>
                                        </p:anim>
                                        <p:animEffect transition="in" filter="fade">
                                          <p:cBhvr>
                                            <p:cTn id="48" dur="500"/>
                                            <p:tgtEl>
                                              <p:spTgt spid="13"/>
                                            </p:tgtEl>
                                          </p:cBhvr>
                                        </p:animEffect>
                                      </p:childTnLst>
                                    </p:cTn>
                                  </p:par>
                                </p:childTnLst>
                              </p:cTn>
                            </p:par>
                            <p:par>
                              <p:cTn id="49" fill="hold">
                                <p:stCondLst>
                                  <p:cond delay="3500"/>
                                </p:stCondLst>
                                <p:childTnLst>
                                  <p:par>
                                    <p:cTn id="50" presetID="53" presetClass="entr" presetSubtype="16" fill="hold" grpId="0" nodeType="afterEffect">
                                      <p:stCondLst>
                                        <p:cond delay="0"/>
                                      </p:stCondLst>
                                      <p:childTnLst>
                                        <p:set>
                                          <p:cBhvr>
                                            <p:cTn id="51" dur="1" fill="hold">
                                              <p:stCondLst>
                                                <p:cond delay="0"/>
                                              </p:stCondLst>
                                            </p:cTn>
                                            <p:tgtEl>
                                              <p:spTgt spid="9"/>
                                            </p:tgtEl>
                                            <p:attrNameLst>
                                              <p:attrName>style.visibility</p:attrName>
                                            </p:attrNameLst>
                                          </p:cBhvr>
                                          <p:to>
                                            <p:strVal val="visible"/>
                                          </p:to>
                                        </p:set>
                                        <p:anim calcmode="lin" valueType="num">
                                          <p:cBhvr>
                                            <p:cTn id="52" dur="500" fill="hold"/>
                                            <p:tgtEl>
                                              <p:spTgt spid="9"/>
                                            </p:tgtEl>
                                            <p:attrNameLst>
                                              <p:attrName>ppt_w</p:attrName>
                                            </p:attrNameLst>
                                          </p:cBhvr>
                                          <p:tavLst>
                                            <p:tav tm="0">
                                              <p:val>
                                                <p:fltVal val="0"/>
                                              </p:val>
                                            </p:tav>
                                            <p:tav tm="100000">
                                              <p:val>
                                                <p:strVal val="#ppt_w"/>
                                              </p:val>
                                            </p:tav>
                                          </p:tavLst>
                                        </p:anim>
                                        <p:anim calcmode="lin" valueType="num">
                                          <p:cBhvr>
                                            <p:cTn id="53" dur="500" fill="hold"/>
                                            <p:tgtEl>
                                              <p:spTgt spid="9"/>
                                            </p:tgtEl>
                                            <p:attrNameLst>
                                              <p:attrName>ppt_h</p:attrName>
                                            </p:attrNameLst>
                                          </p:cBhvr>
                                          <p:tavLst>
                                            <p:tav tm="0">
                                              <p:val>
                                                <p:fltVal val="0"/>
                                              </p:val>
                                            </p:tav>
                                            <p:tav tm="100000">
                                              <p:val>
                                                <p:strVal val="#ppt_h"/>
                                              </p:val>
                                            </p:tav>
                                          </p:tavLst>
                                        </p:anim>
                                        <p:animEffect transition="in" filter="fade">
                                          <p:cBhvr>
                                            <p:cTn id="5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6500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500" fill="hold"/>
                                            <p:tgtEl>
                                              <p:spTgt spid="7"/>
                                            </p:tgtEl>
                                            <p:attrNameLst>
                                              <p:attrName>ppt_x</p:attrName>
                                            </p:attrNameLst>
                                          </p:cBhvr>
                                          <p:tavLst>
                                            <p:tav tm="0">
                                              <p:val>
                                                <p:strVal val="0-#ppt_w/2"/>
                                              </p:val>
                                            </p:tav>
                                            <p:tav tm="100000">
                                              <p:val>
                                                <p:strVal val="#ppt_x"/>
                                              </p:val>
                                            </p:tav>
                                          </p:tavLst>
                                        </p:anim>
                                        <p:anim calcmode="lin" valueType="num">
                                          <p:cBhvr additive="base">
                                            <p:cTn id="8" dur="1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accel="6500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500" fill="hold"/>
                                            <p:tgtEl>
                                              <p:spTgt spid="8"/>
                                            </p:tgtEl>
                                            <p:attrNameLst>
                                              <p:attrName>ppt_x</p:attrName>
                                            </p:attrNameLst>
                                          </p:cBhvr>
                                          <p:tavLst>
                                            <p:tav tm="0">
                                              <p:val>
                                                <p:strVal val="#ppt_x"/>
                                              </p:val>
                                            </p:tav>
                                            <p:tav tm="100000">
                                              <p:val>
                                                <p:strVal val="#ppt_x"/>
                                              </p:val>
                                            </p:tav>
                                          </p:tavLst>
                                        </p:anim>
                                        <p:anim calcmode="lin" valueType="num">
                                          <p:cBhvr additive="base">
                                            <p:cTn id="12" dur="15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3" accel="6500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500" fill="hold"/>
                                            <p:tgtEl>
                                              <p:spTgt spid="4"/>
                                            </p:tgtEl>
                                            <p:attrNameLst>
                                              <p:attrName>ppt_x</p:attrName>
                                            </p:attrNameLst>
                                          </p:cBhvr>
                                          <p:tavLst>
                                            <p:tav tm="0">
                                              <p:val>
                                                <p:strVal val="1+#ppt_w/2"/>
                                              </p:val>
                                            </p:tav>
                                            <p:tav tm="100000">
                                              <p:val>
                                                <p:strVal val="#ppt_x"/>
                                              </p:val>
                                            </p:tav>
                                          </p:tavLst>
                                        </p:anim>
                                        <p:anim calcmode="lin" valueType="num">
                                          <p:cBhvr additive="base">
                                            <p:cTn id="16" dur="150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12" accel="6500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500" fill="hold"/>
                                            <p:tgtEl>
                                              <p:spTgt spid="6"/>
                                            </p:tgtEl>
                                            <p:attrNameLst>
                                              <p:attrName>ppt_x</p:attrName>
                                            </p:attrNameLst>
                                          </p:cBhvr>
                                          <p:tavLst>
                                            <p:tav tm="0">
                                              <p:val>
                                                <p:strVal val="0-#ppt_w/2"/>
                                              </p:val>
                                            </p:tav>
                                            <p:tav tm="100000">
                                              <p:val>
                                                <p:strVal val="#ppt_x"/>
                                              </p:val>
                                            </p:tav>
                                          </p:tavLst>
                                        </p:anim>
                                        <p:anim calcmode="lin" valueType="num">
                                          <p:cBhvr additive="base">
                                            <p:cTn id="20" dur="1500" fill="hold"/>
                                            <p:tgtEl>
                                              <p:spTgt spid="6"/>
                                            </p:tgtEl>
                                            <p:attrNameLst>
                                              <p:attrName>ppt_y</p:attrName>
                                            </p:attrNameLst>
                                          </p:cBhvr>
                                          <p:tavLst>
                                            <p:tav tm="0">
                                              <p:val>
                                                <p:strVal val="1+#ppt_h/2"/>
                                              </p:val>
                                            </p:tav>
                                            <p:tav tm="100000">
                                              <p:val>
                                                <p:strVal val="#ppt_y"/>
                                              </p:val>
                                            </p:tav>
                                          </p:tavLst>
                                        </p:anim>
                                      </p:childTnLst>
                                    </p:cTn>
                                  </p:par>
                                  <p:par>
                                    <p:cTn id="21" presetID="2" presetClass="entr" presetSubtype="6" accel="6500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1500" fill="hold"/>
                                            <p:tgtEl>
                                              <p:spTgt spid="5"/>
                                            </p:tgtEl>
                                            <p:attrNameLst>
                                              <p:attrName>ppt_x</p:attrName>
                                            </p:attrNameLst>
                                          </p:cBhvr>
                                          <p:tavLst>
                                            <p:tav tm="0">
                                              <p:val>
                                                <p:strVal val="1+#ppt_w/2"/>
                                              </p:val>
                                            </p:tav>
                                            <p:tav tm="100000">
                                              <p:val>
                                                <p:strVal val="#ppt_x"/>
                                              </p:val>
                                            </p:tav>
                                          </p:tavLst>
                                        </p:anim>
                                        <p:anim calcmode="lin" valueType="num">
                                          <p:cBhvr additive="base">
                                            <p:cTn id="24" dur="1500" fill="hold"/>
                                            <p:tgtEl>
                                              <p:spTgt spid="5"/>
                                            </p:tgtEl>
                                            <p:attrNameLst>
                                              <p:attrName>ppt_y</p:attrName>
                                            </p:attrNameLst>
                                          </p:cBhvr>
                                          <p:tavLst>
                                            <p:tav tm="0">
                                              <p:val>
                                                <p:strVal val="1+#ppt_h/2"/>
                                              </p:val>
                                            </p:tav>
                                            <p:tav tm="100000">
                                              <p:val>
                                                <p:strVal val="#ppt_y"/>
                                              </p:val>
                                            </p:tav>
                                          </p:tavLst>
                                        </p:anim>
                                      </p:childTnLst>
                                    </p:cTn>
                                  </p:par>
                                </p:childTnLst>
                              </p:cTn>
                            </p:par>
                            <p:par>
                              <p:cTn id="25" fill="hold">
                                <p:stCondLst>
                                  <p:cond delay="1500"/>
                                </p:stCondLst>
                                <p:childTnLst>
                                  <p:par>
                                    <p:cTn id="26" presetID="53" presetClass="entr" presetSubtype="16"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animEffect transition="in" filter="fade">
                                          <p:cBhvr>
                                            <p:cTn id="30" dur="500"/>
                                            <p:tgtEl>
                                              <p:spTgt spid="11"/>
                                            </p:tgtEl>
                                          </p:cBhvr>
                                        </p:animEffect>
                                      </p:childTnLst>
                                    </p:cTn>
                                  </p:par>
                                </p:childTnLst>
                              </p:cTn>
                            </p:par>
                            <p:par>
                              <p:cTn id="31" fill="hold">
                                <p:stCondLst>
                                  <p:cond delay="2000"/>
                                </p:stCondLst>
                                <p:childTnLst>
                                  <p:par>
                                    <p:cTn id="32" presetID="53" presetClass="entr" presetSubtype="16"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p:cTn id="34" dur="500" fill="hold"/>
                                            <p:tgtEl>
                                              <p:spTgt spid="10"/>
                                            </p:tgtEl>
                                            <p:attrNameLst>
                                              <p:attrName>ppt_w</p:attrName>
                                            </p:attrNameLst>
                                          </p:cBhvr>
                                          <p:tavLst>
                                            <p:tav tm="0">
                                              <p:val>
                                                <p:fltVal val="0"/>
                                              </p:val>
                                            </p:tav>
                                            <p:tav tm="100000">
                                              <p:val>
                                                <p:strVal val="#ppt_w"/>
                                              </p:val>
                                            </p:tav>
                                          </p:tavLst>
                                        </p:anim>
                                        <p:anim calcmode="lin" valueType="num">
                                          <p:cBhvr>
                                            <p:cTn id="35" dur="500" fill="hold"/>
                                            <p:tgtEl>
                                              <p:spTgt spid="10"/>
                                            </p:tgtEl>
                                            <p:attrNameLst>
                                              <p:attrName>ppt_h</p:attrName>
                                            </p:attrNameLst>
                                          </p:cBhvr>
                                          <p:tavLst>
                                            <p:tav tm="0">
                                              <p:val>
                                                <p:fltVal val="0"/>
                                              </p:val>
                                            </p:tav>
                                            <p:tav tm="100000">
                                              <p:val>
                                                <p:strVal val="#ppt_h"/>
                                              </p:val>
                                            </p:tav>
                                          </p:tavLst>
                                        </p:anim>
                                        <p:animEffect transition="in" filter="fade">
                                          <p:cBhvr>
                                            <p:cTn id="36" dur="500"/>
                                            <p:tgtEl>
                                              <p:spTgt spid="10"/>
                                            </p:tgtEl>
                                          </p:cBhvr>
                                        </p:animEffect>
                                      </p:childTnLst>
                                    </p:cTn>
                                  </p:par>
                                </p:childTnLst>
                              </p:cTn>
                            </p:par>
                            <p:par>
                              <p:cTn id="37" fill="hold">
                                <p:stCondLst>
                                  <p:cond delay="2500"/>
                                </p:stCondLst>
                                <p:childTnLst>
                                  <p:par>
                                    <p:cTn id="38" presetID="53" presetClass="entr" presetSubtype="16"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p:cTn id="40" dur="500" fill="hold"/>
                                            <p:tgtEl>
                                              <p:spTgt spid="12"/>
                                            </p:tgtEl>
                                            <p:attrNameLst>
                                              <p:attrName>ppt_w</p:attrName>
                                            </p:attrNameLst>
                                          </p:cBhvr>
                                          <p:tavLst>
                                            <p:tav tm="0">
                                              <p:val>
                                                <p:fltVal val="0"/>
                                              </p:val>
                                            </p:tav>
                                            <p:tav tm="100000">
                                              <p:val>
                                                <p:strVal val="#ppt_w"/>
                                              </p:val>
                                            </p:tav>
                                          </p:tavLst>
                                        </p:anim>
                                        <p:anim calcmode="lin" valueType="num">
                                          <p:cBhvr>
                                            <p:cTn id="41" dur="500" fill="hold"/>
                                            <p:tgtEl>
                                              <p:spTgt spid="12"/>
                                            </p:tgtEl>
                                            <p:attrNameLst>
                                              <p:attrName>ppt_h</p:attrName>
                                            </p:attrNameLst>
                                          </p:cBhvr>
                                          <p:tavLst>
                                            <p:tav tm="0">
                                              <p:val>
                                                <p:fltVal val="0"/>
                                              </p:val>
                                            </p:tav>
                                            <p:tav tm="100000">
                                              <p:val>
                                                <p:strVal val="#ppt_h"/>
                                              </p:val>
                                            </p:tav>
                                          </p:tavLst>
                                        </p:anim>
                                        <p:animEffect transition="in" filter="fade">
                                          <p:cBhvr>
                                            <p:cTn id="42" dur="500"/>
                                            <p:tgtEl>
                                              <p:spTgt spid="12"/>
                                            </p:tgtEl>
                                          </p:cBhvr>
                                        </p:animEffect>
                                      </p:childTnLst>
                                    </p:cTn>
                                  </p:par>
                                </p:childTnLst>
                              </p:cTn>
                            </p:par>
                            <p:par>
                              <p:cTn id="43" fill="hold">
                                <p:stCondLst>
                                  <p:cond delay="3000"/>
                                </p:stCondLst>
                                <p:childTnLst>
                                  <p:par>
                                    <p:cTn id="44" presetID="53" presetClass="entr" presetSubtype="16" fill="hold" grpId="0" nodeType="afterEffect">
                                      <p:stCondLst>
                                        <p:cond delay="0"/>
                                      </p:stCondLst>
                                      <p:childTnLst>
                                        <p:set>
                                          <p:cBhvr>
                                            <p:cTn id="45" dur="1" fill="hold">
                                              <p:stCondLst>
                                                <p:cond delay="0"/>
                                              </p:stCondLst>
                                            </p:cTn>
                                            <p:tgtEl>
                                              <p:spTgt spid="13"/>
                                            </p:tgtEl>
                                            <p:attrNameLst>
                                              <p:attrName>style.visibility</p:attrName>
                                            </p:attrNameLst>
                                          </p:cBhvr>
                                          <p:to>
                                            <p:strVal val="visible"/>
                                          </p:to>
                                        </p:set>
                                        <p:anim calcmode="lin" valueType="num">
                                          <p:cBhvr>
                                            <p:cTn id="46" dur="500" fill="hold"/>
                                            <p:tgtEl>
                                              <p:spTgt spid="13"/>
                                            </p:tgtEl>
                                            <p:attrNameLst>
                                              <p:attrName>ppt_w</p:attrName>
                                            </p:attrNameLst>
                                          </p:cBhvr>
                                          <p:tavLst>
                                            <p:tav tm="0">
                                              <p:val>
                                                <p:fltVal val="0"/>
                                              </p:val>
                                            </p:tav>
                                            <p:tav tm="100000">
                                              <p:val>
                                                <p:strVal val="#ppt_w"/>
                                              </p:val>
                                            </p:tav>
                                          </p:tavLst>
                                        </p:anim>
                                        <p:anim calcmode="lin" valueType="num">
                                          <p:cBhvr>
                                            <p:cTn id="47" dur="500" fill="hold"/>
                                            <p:tgtEl>
                                              <p:spTgt spid="13"/>
                                            </p:tgtEl>
                                            <p:attrNameLst>
                                              <p:attrName>ppt_h</p:attrName>
                                            </p:attrNameLst>
                                          </p:cBhvr>
                                          <p:tavLst>
                                            <p:tav tm="0">
                                              <p:val>
                                                <p:fltVal val="0"/>
                                              </p:val>
                                            </p:tav>
                                            <p:tav tm="100000">
                                              <p:val>
                                                <p:strVal val="#ppt_h"/>
                                              </p:val>
                                            </p:tav>
                                          </p:tavLst>
                                        </p:anim>
                                        <p:animEffect transition="in" filter="fade">
                                          <p:cBhvr>
                                            <p:cTn id="48" dur="500"/>
                                            <p:tgtEl>
                                              <p:spTgt spid="13"/>
                                            </p:tgtEl>
                                          </p:cBhvr>
                                        </p:animEffect>
                                      </p:childTnLst>
                                    </p:cTn>
                                  </p:par>
                                </p:childTnLst>
                              </p:cTn>
                            </p:par>
                            <p:par>
                              <p:cTn id="49" fill="hold">
                                <p:stCondLst>
                                  <p:cond delay="3500"/>
                                </p:stCondLst>
                                <p:childTnLst>
                                  <p:par>
                                    <p:cTn id="50" presetID="53" presetClass="entr" presetSubtype="16" fill="hold" grpId="0" nodeType="afterEffect">
                                      <p:stCondLst>
                                        <p:cond delay="0"/>
                                      </p:stCondLst>
                                      <p:childTnLst>
                                        <p:set>
                                          <p:cBhvr>
                                            <p:cTn id="51" dur="1" fill="hold">
                                              <p:stCondLst>
                                                <p:cond delay="0"/>
                                              </p:stCondLst>
                                            </p:cTn>
                                            <p:tgtEl>
                                              <p:spTgt spid="9"/>
                                            </p:tgtEl>
                                            <p:attrNameLst>
                                              <p:attrName>style.visibility</p:attrName>
                                            </p:attrNameLst>
                                          </p:cBhvr>
                                          <p:to>
                                            <p:strVal val="visible"/>
                                          </p:to>
                                        </p:set>
                                        <p:anim calcmode="lin" valueType="num">
                                          <p:cBhvr>
                                            <p:cTn id="52" dur="500" fill="hold"/>
                                            <p:tgtEl>
                                              <p:spTgt spid="9"/>
                                            </p:tgtEl>
                                            <p:attrNameLst>
                                              <p:attrName>ppt_w</p:attrName>
                                            </p:attrNameLst>
                                          </p:cBhvr>
                                          <p:tavLst>
                                            <p:tav tm="0">
                                              <p:val>
                                                <p:fltVal val="0"/>
                                              </p:val>
                                            </p:tav>
                                            <p:tav tm="100000">
                                              <p:val>
                                                <p:strVal val="#ppt_w"/>
                                              </p:val>
                                            </p:tav>
                                          </p:tavLst>
                                        </p:anim>
                                        <p:anim calcmode="lin" valueType="num">
                                          <p:cBhvr>
                                            <p:cTn id="53" dur="500" fill="hold"/>
                                            <p:tgtEl>
                                              <p:spTgt spid="9"/>
                                            </p:tgtEl>
                                            <p:attrNameLst>
                                              <p:attrName>ppt_h</p:attrName>
                                            </p:attrNameLst>
                                          </p:cBhvr>
                                          <p:tavLst>
                                            <p:tav tm="0">
                                              <p:val>
                                                <p:fltVal val="0"/>
                                              </p:val>
                                            </p:tav>
                                            <p:tav tm="100000">
                                              <p:val>
                                                <p:strVal val="#ppt_h"/>
                                              </p:val>
                                            </p:tav>
                                          </p:tavLst>
                                        </p:anim>
                                        <p:animEffect transition="in" filter="fade">
                                          <p:cBhvr>
                                            <p:cTn id="5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2879813" y="366505"/>
            <a:ext cx="3384376"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500" dirty="0">
                <a:solidFill>
                  <a:srgbClr val="333333"/>
                </a:solidFill>
                <a:latin typeface="微软雅黑" panose="020B0503020204020204" pitchFamily="34" charset="-122"/>
                <a:ea typeface="微软雅黑" panose="020B0503020204020204" pitchFamily="34" charset="-122"/>
              </a:rPr>
              <a:t>点击添加标题文字内容</a:t>
            </a:r>
          </a:p>
        </p:txBody>
      </p:sp>
      <p:cxnSp>
        <p:nvCxnSpPr>
          <p:cNvPr id="88" name="直接连接符​​ 14"/>
          <p:cNvCxnSpPr/>
          <p:nvPr/>
        </p:nvCxnSpPr>
        <p:spPr>
          <a:xfrm>
            <a:off x="2441098" y="843558"/>
            <a:ext cx="4261807"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
        <p:nvSpPr>
          <p:cNvPr id="4" name="TextBox 49"/>
          <p:cNvSpPr txBox="1"/>
          <p:nvPr/>
        </p:nvSpPr>
        <p:spPr>
          <a:xfrm>
            <a:off x="870019" y="2007683"/>
            <a:ext cx="954107" cy="246221"/>
          </a:xfrm>
          <a:prstGeom prst="rect">
            <a:avLst/>
          </a:prstGeom>
          <a:noFill/>
        </p:spPr>
        <p:txBody>
          <a:bodyPr wrap="none" rtlCol="0">
            <a:spAutoFit/>
          </a:bodyPr>
          <a:lstStyle/>
          <a:p>
            <a:r>
              <a:rPr lang="zh-CN" altLang="en-US" sz="1000" dirty="0">
                <a:solidFill>
                  <a:srgbClr val="080808"/>
                </a:solidFill>
                <a:latin typeface="+mj-ea"/>
                <a:ea typeface="+mj-ea"/>
              </a:rPr>
              <a:t>添加文字标题</a:t>
            </a:r>
          </a:p>
        </p:txBody>
      </p:sp>
      <p:sp>
        <p:nvSpPr>
          <p:cNvPr id="5" name="TextBox 50"/>
          <p:cNvSpPr txBox="1"/>
          <p:nvPr/>
        </p:nvSpPr>
        <p:spPr>
          <a:xfrm>
            <a:off x="1211542" y="2677965"/>
            <a:ext cx="954107" cy="246221"/>
          </a:xfrm>
          <a:prstGeom prst="rect">
            <a:avLst/>
          </a:prstGeom>
          <a:noFill/>
        </p:spPr>
        <p:txBody>
          <a:bodyPr wrap="none" rtlCol="0">
            <a:spAutoFit/>
          </a:bodyPr>
          <a:lstStyle/>
          <a:p>
            <a:r>
              <a:rPr lang="zh-CN" altLang="en-US" sz="1000" dirty="0">
                <a:solidFill>
                  <a:srgbClr val="080808"/>
                </a:solidFill>
                <a:latin typeface="+mj-ea"/>
                <a:ea typeface="+mj-ea"/>
              </a:rPr>
              <a:t>添加文字标题</a:t>
            </a:r>
          </a:p>
        </p:txBody>
      </p:sp>
      <p:sp>
        <p:nvSpPr>
          <p:cNvPr id="6" name="TextBox 51"/>
          <p:cNvSpPr txBox="1"/>
          <p:nvPr/>
        </p:nvSpPr>
        <p:spPr>
          <a:xfrm>
            <a:off x="1776732" y="3059322"/>
            <a:ext cx="954107" cy="246221"/>
          </a:xfrm>
          <a:prstGeom prst="rect">
            <a:avLst/>
          </a:prstGeom>
          <a:noFill/>
        </p:spPr>
        <p:txBody>
          <a:bodyPr wrap="none" rtlCol="0">
            <a:spAutoFit/>
          </a:bodyPr>
          <a:lstStyle/>
          <a:p>
            <a:r>
              <a:rPr lang="zh-CN" altLang="en-US" sz="1000" dirty="0">
                <a:solidFill>
                  <a:srgbClr val="080808"/>
                </a:solidFill>
                <a:latin typeface="+mj-ea"/>
                <a:ea typeface="+mj-ea"/>
              </a:rPr>
              <a:t>添加文字标题</a:t>
            </a:r>
          </a:p>
        </p:txBody>
      </p:sp>
      <p:sp>
        <p:nvSpPr>
          <p:cNvPr id="7" name="TextBox 52"/>
          <p:cNvSpPr txBox="1"/>
          <p:nvPr/>
        </p:nvSpPr>
        <p:spPr>
          <a:xfrm>
            <a:off x="3016303" y="3334605"/>
            <a:ext cx="954107" cy="246221"/>
          </a:xfrm>
          <a:prstGeom prst="rect">
            <a:avLst/>
          </a:prstGeom>
          <a:noFill/>
        </p:spPr>
        <p:txBody>
          <a:bodyPr wrap="none" rtlCol="0">
            <a:spAutoFit/>
          </a:bodyPr>
          <a:lstStyle/>
          <a:p>
            <a:r>
              <a:rPr lang="zh-CN" altLang="en-US" sz="1000" dirty="0">
                <a:solidFill>
                  <a:srgbClr val="080808"/>
                </a:solidFill>
                <a:latin typeface="+mj-ea"/>
                <a:ea typeface="+mj-ea"/>
              </a:rPr>
              <a:t>添加文字标题</a:t>
            </a:r>
          </a:p>
        </p:txBody>
      </p:sp>
      <p:sp>
        <p:nvSpPr>
          <p:cNvPr id="8" name="TextBox 53"/>
          <p:cNvSpPr txBox="1"/>
          <p:nvPr/>
        </p:nvSpPr>
        <p:spPr>
          <a:xfrm>
            <a:off x="7290847" y="2735819"/>
            <a:ext cx="954107" cy="246221"/>
          </a:xfrm>
          <a:prstGeom prst="rect">
            <a:avLst/>
          </a:prstGeom>
          <a:noFill/>
        </p:spPr>
        <p:txBody>
          <a:bodyPr wrap="none" rtlCol="0">
            <a:spAutoFit/>
          </a:bodyPr>
          <a:lstStyle/>
          <a:p>
            <a:r>
              <a:rPr lang="zh-CN" altLang="en-US" sz="1000" dirty="0">
                <a:solidFill>
                  <a:srgbClr val="080808"/>
                </a:solidFill>
                <a:latin typeface="+mj-ea"/>
                <a:ea typeface="+mj-ea"/>
              </a:rPr>
              <a:t>添加文字标题</a:t>
            </a:r>
          </a:p>
        </p:txBody>
      </p:sp>
      <p:sp>
        <p:nvSpPr>
          <p:cNvPr id="9" name="TextBox 54"/>
          <p:cNvSpPr txBox="1"/>
          <p:nvPr/>
        </p:nvSpPr>
        <p:spPr>
          <a:xfrm>
            <a:off x="6973636" y="2127165"/>
            <a:ext cx="954107" cy="246221"/>
          </a:xfrm>
          <a:prstGeom prst="rect">
            <a:avLst/>
          </a:prstGeom>
          <a:noFill/>
        </p:spPr>
        <p:txBody>
          <a:bodyPr wrap="none" rtlCol="0">
            <a:spAutoFit/>
          </a:bodyPr>
          <a:lstStyle/>
          <a:p>
            <a:r>
              <a:rPr lang="zh-CN" altLang="en-US" sz="1000" dirty="0">
                <a:solidFill>
                  <a:srgbClr val="080808"/>
                </a:solidFill>
                <a:latin typeface="+mj-ea"/>
                <a:ea typeface="+mj-ea"/>
              </a:rPr>
              <a:t>添加文字标题</a:t>
            </a:r>
          </a:p>
        </p:txBody>
      </p:sp>
      <p:sp>
        <p:nvSpPr>
          <p:cNvPr id="10" name="TextBox 55"/>
          <p:cNvSpPr txBox="1"/>
          <p:nvPr/>
        </p:nvSpPr>
        <p:spPr>
          <a:xfrm>
            <a:off x="6449782" y="1719777"/>
            <a:ext cx="954107" cy="246221"/>
          </a:xfrm>
          <a:prstGeom prst="rect">
            <a:avLst/>
          </a:prstGeom>
          <a:noFill/>
        </p:spPr>
        <p:txBody>
          <a:bodyPr wrap="none" rtlCol="0">
            <a:spAutoFit/>
          </a:bodyPr>
          <a:lstStyle/>
          <a:p>
            <a:r>
              <a:rPr lang="zh-CN" altLang="en-US" sz="1000" dirty="0">
                <a:solidFill>
                  <a:srgbClr val="080808"/>
                </a:solidFill>
                <a:latin typeface="+mj-ea"/>
                <a:ea typeface="+mj-ea"/>
              </a:rPr>
              <a:t>添加文字标题</a:t>
            </a:r>
          </a:p>
        </p:txBody>
      </p:sp>
      <p:sp>
        <p:nvSpPr>
          <p:cNvPr id="11" name="TextBox 56"/>
          <p:cNvSpPr txBox="1"/>
          <p:nvPr/>
        </p:nvSpPr>
        <p:spPr>
          <a:xfrm>
            <a:off x="5209570" y="1429287"/>
            <a:ext cx="954107" cy="246221"/>
          </a:xfrm>
          <a:prstGeom prst="rect">
            <a:avLst/>
          </a:prstGeom>
          <a:noFill/>
        </p:spPr>
        <p:txBody>
          <a:bodyPr wrap="none" rtlCol="0">
            <a:spAutoFit/>
          </a:bodyPr>
          <a:lstStyle/>
          <a:p>
            <a:r>
              <a:rPr lang="zh-CN" altLang="en-US" sz="1000" dirty="0">
                <a:solidFill>
                  <a:srgbClr val="080808"/>
                </a:solidFill>
                <a:latin typeface="+mj-ea"/>
                <a:ea typeface="+mj-ea"/>
              </a:rPr>
              <a:t>添加文字标题</a:t>
            </a:r>
          </a:p>
        </p:txBody>
      </p:sp>
      <p:sp>
        <p:nvSpPr>
          <p:cNvPr id="12" name="TextBox 57"/>
          <p:cNvSpPr txBox="1"/>
          <p:nvPr/>
        </p:nvSpPr>
        <p:spPr>
          <a:xfrm>
            <a:off x="4107247" y="1797468"/>
            <a:ext cx="954107" cy="246221"/>
          </a:xfrm>
          <a:prstGeom prst="rect">
            <a:avLst/>
          </a:prstGeom>
          <a:noFill/>
        </p:spPr>
        <p:txBody>
          <a:bodyPr wrap="none" rtlCol="0">
            <a:spAutoFit/>
          </a:bodyPr>
          <a:lstStyle/>
          <a:p>
            <a:r>
              <a:rPr lang="zh-CN" altLang="en-US" sz="1000" dirty="0">
                <a:solidFill>
                  <a:srgbClr val="080808"/>
                </a:solidFill>
                <a:latin typeface="+mj-ea"/>
                <a:ea typeface="+mj-ea"/>
              </a:rPr>
              <a:t>添加文字标题</a:t>
            </a:r>
          </a:p>
        </p:txBody>
      </p:sp>
      <p:sp>
        <p:nvSpPr>
          <p:cNvPr id="13" name="TextBox 58"/>
          <p:cNvSpPr txBox="1"/>
          <p:nvPr/>
        </p:nvSpPr>
        <p:spPr>
          <a:xfrm>
            <a:off x="3808285" y="2051888"/>
            <a:ext cx="954107" cy="246221"/>
          </a:xfrm>
          <a:prstGeom prst="rect">
            <a:avLst/>
          </a:prstGeom>
          <a:noFill/>
        </p:spPr>
        <p:txBody>
          <a:bodyPr wrap="none" rtlCol="0">
            <a:spAutoFit/>
          </a:bodyPr>
          <a:lstStyle/>
          <a:p>
            <a:r>
              <a:rPr lang="zh-CN" altLang="en-US" sz="1000" dirty="0">
                <a:solidFill>
                  <a:srgbClr val="080808"/>
                </a:solidFill>
                <a:latin typeface="+mj-ea"/>
                <a:ea typeface="+mj-ea"/>
              </a:rPr>
              <a:t>添加文字标题</a:t>
            </a:r>
          </a:p>
        </p:txBody>
      </p:sp>
      <p:sp>
        <p:nvSpPr>
          <p:cNvPr id="14" name="TextBox 59"/>
          <p:cNvSpPr txBox="1"/>
          <p:nvPr/>
        </p:nvSpPr>
        <p:spPr>
          <a:xfrm>
            <a:off x="3624409" y="2283870"/>
            <a:ext cx="954107" cy="246221"/>
          </a:xfrm>
          <a:prstGeom prst="rect">
            <a:avLst/>
          </a:prstGeom>
          <a:noFill/>
        </p:spPr>
        <p:txBody>
          <a:bodyPr wrap="none" rtlCol="0">
            <a:spAutoFit/>
          </a:bodyPr>
          <a:lstStyle/>
          <a:p>
            <a:r>
              <a:rPr lang="zh-CN" altLang="en-US" sz="1000" dirty="0">
                <a:solidFill>
                  <a:srgbClr val="080808"/>
                </a:solidFill>
                <a:latin typeface="+mj-ea"/>
                <a:ea typeface="+mj-ea"/>
              </a:rPr>
              <a:t>添加文字标题</a:t>
            </a:r>
          </a:p>
        </p:txBody>
      </p:sp>
      <p:sp>
        <p:nvSpPr>
          <p:cNvPr id="15" name="TextBox 60"/>
          <p:cNvSpPr txBox="1"/>
          <p:nvPr/>
        </p:nvSpPr>
        <p:spPr>
          <a:xfrm>
            <a:off x="4555888" y="2533095"/>
            <a:ext cx="954107" cy="246221"/>
          </a:xfrm>
          <a:prstGeom prst="rect">
            <a:avLst/>
          </a:prstGeom>
          <a:noFill/>
        </p:spPr>
        <p:txBody>
          <a:bodyPr wrap="none" rtlCol="0">
            <a:spAutoFit/>
          </a:bodyPr>
          <a:lstStyle/>
          <a:p>
            <a:r>
              <a:rPr lang="zh-CN" altLang="en-US" sz="1000" dirty="0">
                <a:solidFill>
                  <a:srgbClr val="080808"/>
                </a:solidFill>
                <a:latin typeface="+mj-ea"/>
                <a:ea typeface="+mj-ea"/>
              </a:rPr>
              <a:t>添加文字标题</a:t>
            </a:r>
          </a:p>
        </p:txBody>
      </p:sp>
      <p:sp>
        <p:nvSpPr>
          <p:cNvPr id="16" name="TextBox 61"/>
          <p:cNvSpPr txBox="1"/>
          <p:nvPr/>
        </p:nvSpPr>
        <p:spPr>
          <a:xfrm>
            <a:off x="4378113" y="2787513"/>
            <a:ext cx="954107" cy="246221"/>
          </a:xfrm>
          <a:prstGeom prst="rect">
            <a:avLst/>
          </a:prstGeom>
          <a:noFill/>
        </p:spPr>
        <p:txBody>
          <a:bodyPr wrap="none" rtlCol="0">
            <a:spAutoFit/>
          </a:bodyPr>
          <a:lstStyle/>
          <a:p>
            <a:r>
              <a:rPr lang="zh-CN" altLang="en-US" sz="1000" dirty="0">
                <a:solidFill>
                  <a:srgbClr val="080808"/>
                </a:solidFill>
                <a:latin typeface="+mj-ea"/>
                <a:ea typeface="+mj-ea"/>
              </a:rPr>
              <a:t>添加文字标题</a:t>
            </a:r>
          </a:p>
        </p:txBody>
      </p:sp>
      <p:sp>
        <p:nvSpPr>
          <p:cNvPr id="17" name="TextBox 62"/>
          <p:cNvSpPr txBox="1"/>
          <p:nvPr/>
        </p:nvSpPr>
        <p:spPr>
          <a:xfrm>
            <a:off x="4073049" y="3019496"/>
            <a:ext cx="954107" cy="246221"/>
          </a:xfrm>
          <a:prstGeom prst="rect">
            <a:avLst/>
          </a:prstGeom>
          <a:noFill/>
        </p:spPr>
        <p:txBody>
          <a:bodyPr wrap="none" rtlCol="0">
            <a:spAutoFit/>
          </a:bodyPr>
          <a:lstStyle/>
          <a:p>
            <a:r>
              <a:rPr lang="zh-CN" altLang="en-US" sz="1000" dirty="0">
                <a:solidFill>
                  <a:srgbClr val="080808"/>
                </a:solidFill>
                <a:latin typeface="+mj-ea"/>
                <a:ea typeface="+mj-ea"/>
              </a:rPr>
              <a:t>添加文字标题</a:t>
            </a:r>
          </a:p>
        </p:txBody>
      </p:sp>
      <p:sp>
        <p:nvSpPr>
          <p:cNvPr id="18" name="椭圆 17"/>
          <p:cNvSpPr/>
          <p:nvPr/>
        </p:nvSpPr>
        <p:spPr>
          <a:xfrm>
            <a:off x="1900239" y="1837587"/>
            <a:ext cx="584200" cy="584200"/>
          </a:xfrm>
          <a:prstGeom prst="ellipse">
            <a:avLst/>
          </a:prstGeom>
          <a:solidFill>
            <a:schemeClr val="accent1"/>
          </a:solidFill>
          <a:ln>
            <a:noFill/>
          </a:ln>
          <a:effectLst>
            <a:outerShdw blurRad="254000" dist="190500" dir="8100000" algn="tr" rotWithShape="0">
              <a:prstClr val="black">
                <a:alpha val="5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080808"/>
              </a:solidFill>
              <a:latin typeface="+mj-ea"/>
              <a:ea typeface="+mj-ea"/>
            </a:endParaRPr>
          </a:p>
        </p:txBody>
      </p:sp>
      <p:sp>
        <p:nvSpPr>
          <p:cNvPr id="19" name="椭圆 18"/>
          <p:cNvSpPr/>
          <p:nvPr/>
        </p:nvSpPr>
        <p:spPr>
          <a:xfrm>
            <a:off x="6470094" y="2011679"/>
            <a:ext cx="525577" cy="525577"/>
          </a:xfrm>
          <a:prstGeom prst="ellipse">
            <a:avLst/>
          </a:prstGeom>
          <a:solidFill>
            <a:schemeClr val="accent3"/>
          </a:solidFill>
          <a:ln>
            <a:noFill/>
          </a:ln>
          <a:effectLst>
            <a:outerShdw blurRad="254000" dist="190500" dir="8100000" algn="tr" rotWithShape="0">
              <a:prstClr val="black">
                <a:alpha val="5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080808"/>
              </a:solidFill>
              <a:latin typeface="+mj-ea"/>
              <a:ea typeface="+mj-ea"/>
            </a:endParaRPr>
          </a:p>
        </p:txBody>
      </p:sp>
      <p:grpSp>
        <p:nvGrpSpPr>
          <p:cNvPr id="20" name="组合 19"/>
          <p:cNvGrpSpPr/>
          <p:nvPr/>
        </p:nvGrpSpPr>
        <p:grpSpPr>
          <a:xfrm>
            <a:off x="2189164" y="2476496"/>
            <a:ext cx="518643" cy="518643"/>
            <a:chOff x="304800" y="673100"/>
            <a:chExt cx="4000500" cy="4000500"/>
          </a:xfrm>
          <a:effectLst>
            <a:outerShdw blurRad="444500" dist="254000" dir="8100000" algn="tr" rotWithShape="0">
              <a:prstClr val="black">
                <a:alpha val="50000"/>
              </a:prstClr>
            </a:outerShdw>
          </a:effectLst>
        </p:grpSpPr>
        <p:sp>
          <p:nvSpPr>
            <p:cNvPr id="21" name="同心圆 2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080808"/>
                </a:solidFill>
                <a:latin typeface="+mj-ea"/>
                <a:ea typeface="+mj-ea"/>
              </a:endParaRPr>
            </a:p>
          </p:txBody>
        </p:sp>
        <p:sp>
          <p:nvSpPr>
            <p:cNvPr id="22" name="椭圆 2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080808"/>
                </a:solidFill>
                <a:latin typeface="+mj-ea"/>
                <a:ea typeface="+mj-ea"/>
              </a:endParaRPr>
            </a:p>
          </p:txBody>
        </p:sp>
      </p:grpSp>
      <p:sp>
        <p:nvSpPr>
          <p:cNvPr id="23" name="椭圆 22"/>
          <p:cNvSpPr>
            <a:spLocks noChangeAspect="1"/>
          </p:cNvSpPr>
          <p:nvPr/>
        </p:nvSpPr>
        <p:spPr>
          <a:xfrm>
            <a:off x="2721515" y="2834126"/>
            <a:ext cx="468000" cy="468000"/>
          </a:xfrm>
          <a:prstGeom prst="ellipse">
            <a:avLst/>
          </a:prstGeom>
          <a:solidFill>
            <a:schemeClr val="accent2"/>
          </a:solidFill>
          <a:ln>
            <a:noFill/>
          </a:ln>
          <a:effectLst>
            <a:outerShdw blurRad="254000" dist="190500" dir="8100000" algn="tr" rotWithShape="0">
              <a:prstClr val="black">
                <a:alpha val="5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080808"/>
              </a:solidFill>
              <a:latin typeface="+mj-ea"/>
              <a:ea typeface="+mj-ea"/>
            </a:endParaRPr>
          </a:p>
        </p:txBody>
      </p:sp>
      <p:sp>
        <p:nvSpPr>
          <p:cNvPr id="24" name="椭圆 23"/>
          <p:cNvSpPr>
            <a:spLocks noChangeAspect="1"/>
          </p:cNvSpPr>
          <p:nvPr/>
        </p:nvSpPr>
        <p:spPr>
          <a:xfrm>
            <a:off x="5499438" y="1687097"/>
            <a:ext cx="396000" cy="396000"/>
          </a:xfrm>
          <a:prstGeom prst="ellipse">
            <a:avLst/>
          </a:prstGeom>
          <a:solidFill>
            <a:schemeClr val="accent2"/>
          </a:solidFill>
          <a:ln>
            <a:noFill/>
          </a:ln>
          <a:effectLst>
            <a:outerShdw blurRad="254000" dist="190500" dir="8100000" algn="tr" rotWithShape="0">
              <a:prstClr val="black">
                <a:alpha val="5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080808"/>
              </a:solidFill>
              <a:latin typeface="+mj-ea"/>
              <a:ea typeface="+mj-ea"/>
            </a:endParaRPr>
          </a:p>
        </p:txBody>
      </p:sp>
      <p:sp>
        <p:nvSpPr>
          <p:cNvPr id="25" name="椭圆 24"/>
          <p:cNvSpPr>
            <a:spLocks noChangeAspect="1"/>
          </p:cNvSpPr>
          <p:nvPr/>
        </p:nvSpPr>
        <p:spPr>
          <a:xfrm>
            <a:off x="3772243" y="2866287"/>
            <a:ext cx="342000" cy="342000"/>
          </a:xfrm>
          <a:prstGeom prst="ellipse">
            <a:avLst/>
          </a:prstGeom>
          <a:solidFill>
            <a:schemeClr val="accent3"/>
          </a:solidFill>
          <a:ln>
            <a:noFill/>
          </a:ln>
          <a:effectLst>
            <a:outerShdw blurRad="254000" dist="190500" dir="8100000" algn="tr" rotWithShape="0">
              <a:prstClr val="black">
                <a:alpha val="5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080808"/>
              </a:solidFill>
              <a:latin typeface="+mj-ea"/>
              <a:ea typeface="+mj-ea"/>
            </a:endParaRPr>
          </a:p>
        </p:txBody>
      </p:sp>
      <p:sp>
        <p:nvSpPr>
          <p:cNvPr id="26" name="椭圆 25"/>
          <p:cNvSpPr>
            <a:spLocks noChangeAspect="1"/>
          </p:cNvSpPr>
          <p:nvPr/>
        </p:nvSpPr>
        <p:spPr>
          <a:xfrm>
            <a:off x="4781938" y="2035317"/>
            <a:ext cx="277200" cy="277200"/>
          </a:xfrm>
          <a:prstGeom prst="ellipse">
            <a:avLst/>
          </a:prstGeom>
          <a:solidFill>
            <a:schemeClr val="accent1"/>
          </a:solidFill>
          <a:ln>
            <a:noFill/>
          </a:ln>
          <a:effectLst>
            <a:outerShdw blurRad="190500" dist="127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080808"/>
              </a:solidFill>
              <a:latin typeface="+mj-ea"/>
              <a:ea typeface="+mj-ea"/>
            </a:endParaRPr>
          </a:p>
        </p:txBody>
      </p:sp>
      <p:sp>
        <p:nvSpPr>
          <p:cNvPr id="27" name="椭圆 26"/>
          <p:cNvSpPr>
            <a:spLocks noChangeAspect="1"/>
          </p:cNvSpPr>
          <p:nvPr/>
        </p:nvSpPr>
        <p:spPr>
          <a:xfrm>
            <a:off x="4389543" y="2500234"/>
            <a:ext cx="216000" cy="216000"/>
          </a:xfrm>
          <a:prstGeom prst="ellipse">
            <a:avLst/>
          </a:prstGeom>
          <a:solidFill>
            <a:schemeClr val="accent4"/>
          </a:solidFill>
          <a:ln>
            <a:noFill/>
          </a:ln>
          <a:effectLst>
            <a:outerShdw blurRad="190500" dist="127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080808"/>
              </a:solidFill>
              <a:latin typeface="+mj-ea"/>
              <a:ea typeface="+mj-ea"/>
            </a:endParaRPr>
          </a:p>
        </p:txBody>
      </p:sp>
      <p:grpSp>
        <p:nvGrpSpPr>
          <p:cNvPr id="28" name="组合 27"/>
          <p:cNvGrpSpPr/>
          <p:nvPr/>
        </p:nvGrpSpPr>
        <p:grpSpPr>
          <a:xfrm>
            <a:off x="6742190" y="2554437"/>
            <a:ext cx="583583" cy="583583"/>
            <a:chOff x="304800" y="673100"/>
            <a:chExt cx="4000500" cy="4000500"/>
          </a:xfrm>
          <a:effectLst>
            <a:outerShdw blurRad="444500" dist="254000" dir="810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080808"/>
                </a:solidFill>
                <a:latin typeface="+mj-ea"/>
                <a:ea typeface="+mj-ea"/>
              </a:endParaRPr>
            </a:p>
          </p:txBody>
        </p:sp>
        <p:sp>
          <p:nvSpPr>
            <p:cNvPr id="30" name="椭圆 2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080808"/>
                </a:solidFill>
                <a:latin typeface="+mj-ea"/>
                <a:ea typeface="+mj-ea"/>
              </a:endParaRPr>
            </a:p>
          </p:txBody>
        </p:sp>
      </p:grpSp>
      <p:grpSp>
        <p:nvGrpSpPr>
          <p:cNvPr id="31" name="组合 30"/>
          <p:cNvGrpSpPr/>
          <p:nvPr/>
        </p:nvGrpSpPr>
        <p:grpSpPr>
          <a:xfrm>
            <a:off x="5987877" y="1688019"/>
            <a:ext cx="484598" cy="484598"/>
            <a:chOff x="304800" y="673100"/>
            <a:chExt cx="4000500" cy="4000500"/>
          </a:xfrm>
          <a:effectLst>
            <a:outerShdw blurRad="444500" dist="254000" dir="810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080808"/>
                </a:solidFill>
                <a:latin typeface="+mj-ea"/>
                <a:ea typeface="+mj-ea"/>
              </a:endParaRPr>
            </a:p>
          </p:txBody>
        </p:sp>
        <p:sp>
          <p:nvSpPr>
            <p:cNvPr id="33" name="椭圆 3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080808"/>
                </a:solidFill>
                <a:latin typeface="+mj-ea"/>
                <a:ea typeface="+mj-ea"/>
              </a:endParaRPr>
            </a:p>
          </p:txBody>
        </p:sp>
      </p:grpSp>
      <p:grpSp>
        <p:nvGrpSpPr>
          <p:cNvPr id="34" name="组合 33"/>
          <p:cNvGrpSpPr/>
          <p:nvPr/>
        </p:nvGrpSpPr>
        <p:grpSpPr>
          <a:xfrm>
            <a:off x="3281018" y="2924186"/>
            <a:ext cx="399491" cy="399491"/>
            <a:chOff x="304800" y="673100"/>
            <a:chExt cx="4000500" cy="4000500"/>
          </a:xfrm>
          <a:effectLst>
            <a:outerShdw blurRad="444500" dist="2540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080808"/>
                </a:solidFill>
                <a:latin typeface="+mj-ea"/>
                <a:ea typeface="+mj-ea"/>
              </a:endParaRPr>
            </a:p>
          </p:txBody>
        </p:sp>
        <p:sp>
          <p:nvSpPr>
            <p:cNvPr id="36" name="椭圆 3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080808"/>
                </a:solidFill>
                <a:latin typeface="+mj-ea"/>
                <a:ea typeface="+mj-ea"/>
              </a:endParaRPr>
            </a:p>
          </p:txBody>
        </p:sp>
      </p:grpSp>
      <p:grpSp>
        <p:nvGrpSpPr>
          <p:cNvPr id="37" name="组合 36"/>
          <p:cNvGrpSpPr/>
          <p:nvPr/>
        </p:nvGrpSpPr>
        <p:grpSpPr>
          <a:xfrm>
            <a:off x="5084783" y="1834062"/>
            <a:ext cx="339856" cy="339856"/>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080808"/>
                </a:solidFill>
                <a:latin typeface="+mj-ea"/>
                <a:ea typeface="+mj-ea"/>
              </a:endParaRPr>
            </a:p>
          </p:txBody>
        </p:sp>
        <p:sp>
          <p:nvSpPr>
            <p:cNvPr id="39" name="椭圆 3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080808"/>
                </a:solidFill>
                <a:latin typeface="+mj-ea"/>
                <a:ea typeface="+mj-ea"/>
              </a:endParaRPr>
            </a:p>
          </p:txBody>
        </p:sp>
      </p:grpSp>
      <p:grpSp>
        <p:nvGrpSpPr>
          <p:cNvPr id="40" name="组合 39"/>
          <p:cNvGrpSpPr/>
          <p:nvPr/>
        </p:nvGrpSpPr>
        <p:grpSpPr>
          <a:xfrm>
            <a:off x="4115410" y="2680346"/>
            <a:ext cx="274133" cy="274133"/>
            <a:chOff x="304800" y="673100"/>
            <a:chExt cx="4000500" cy="4000500"/>
          </a:xfrm>
          <a:effectLst>
            <a:outerShdw blurRad="127000" dist="127000" dir="8100000" algn="tr" rotWithShape="0">
              <a:prstClr val="black">
                <a:alpha val="40000"/>
              </a:prstClr>
            </a:outerShdw>
          </a:effectLst>
        </p:grpSpPr>
        <p:sp>
          <p:nvSpPr>
            <p:cNvPr id="41" name="同心圆 4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080808"/>
                </a:solidFill>
                <a:latin typeface="+mj-ea"/>
                <a:ea typeface="+mj-ea"/>
              </a:endParaRPr>
            </a:p>
          </p:txBody>
        </p:sp>
        <p:sp>
          <p:nvSpPr>
            <p:cNvPr id="42" name="椭圆 4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080808"/>
                </a:solidFill>
                <a:latin typeface="+mj-ea"/>
                <a:ea typeface="+mj-ea"/>
              </a:endParaRPr>
            </a:p>
          </p:txBody>
        </p:sp>
      </p:grpSp>
      <p:grpSp>
        <p:nvGrpSpPr>
          <p:cNvPr id="43" name="组合 42"/>
          <p:cNvGrpSpPr/>
          <p:nvPr/>
        </p:nvGrpSpPr>
        <p:grpSpPr>
          <a:xfrm>
            <a:off x="4577362" y="2286548"/>
            <a:ext cx="226575" cy="226575"/>
            <a:chOff x="304800" y="673100"/>
            <a:chExt cx="4000500" cy="4000500"/>
          </a:xfrm>
          <a:effectLst>
            <a:outerShdw blurRad="127000" dist="127000" dir="8100000" algn="tr" rotWithShape="0">
              <a:prstClr val="black">
                <a:alpha val="40000"/>
              </a:prstClr>
            </a:outerShdw>
          </a:effectLst>
        </p:grpSpPr>
        <p:sp>
          <p:nvSpPr>
            <p:cNvPr id="44" name="同心圆 4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080808"/>
                </a:solidFill>
                <a:latin typeface="+mj-ea"/>
                <a:ea typeface="+mj-ea"/>
              </a:endParaRPr>
            </a:p>
          </p:txBody>
        </p:sp>
        <p:sp>
          <p:nvSpPr>
            <p:cNvPr id="45" name="椭圆 4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080808"/>
                </a:solidFill>
                <a:latin typeface="+mj-ea"/>
                <a:ea typeface="+mj-ea"/>
              </a:endParaRPr>
            </a:p>
          </p:txBody>
        </p:sp>
      </p:grpSp>
    </p:spTree>
    <p:extLst>
      <p:ext uri="{BB962C8B-B14F-4D97-AF65-F5344CB8AC3E}">
        <p14:creationId xmlns:p14="http://schemas.microsoft.com/office/powerpoint/2010/main" val="2020039949"/>
      </p:ext>
    </p:extLst>
  </p:cSld>
  <p:clrMapOvr>
    <a:masterClrMapping/>
  </p:clrMapOvr>
  <mc:AlternateContent xmlns:mc="http://schemas.openxmlformats.org/markup-compatibility/2006" xmlns:p14="http://schemas.microsoft.com/office/powerpoint/2010/main">
    <mc:Choice Requires="p14">
      <p:transition p14:dur="10" advClick="0" advTm="5000">
        <p:random/>
      </p:transition>
    </mc:Choice>
    <mc:Fallback xmlns="">
      <p:transition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childTnLst>
                                </p:cTn>
                              </p:par>
                              <p:par>
                                <p:cTn id="7" presetID="53" presetClass="entr" presetSubtype="16" fill="hold" nodeType="withEffect">
                                  <p:stCondLst>
                                    <p:cond delay="0"/>
                                  </p:stCondLst>
                                  <p:childTnLst>
                                    <p:set>
                                      <p:cBhvr>
                                        <p:cTn id="8" dur="1" fill="hold">
                                          <p:stCondLst>
                                            <p:cond delay="0"/>
                                          </p:stCondLst>
                                        </p:cTn>
                                        <p:tgtEl>
                                          <p:spTgt spid="43"/>
                                        </p:tgtEl>
                                        <p:attrNameLst>
                                          <p:attrName>style.visibility</p:attrName>
                                        </p:attrNameLst>
                                      </p:cBhvr>
                                      <p:to>
                                        <p:strVal val="visible"/>
                                      </p:to>
                                    </p:set>
                                    <p:anim calcmode="lin" valueType="num">
                                      <p:cBhvr>
                                        <p:cTn id="9" dur="1000" fill="hold"/>
                                        <p:tgtEl>
                                          <p:spTgt spid="43"/>
                                        </p:tgtEl>
                                        <p:attrNameLst>
                                          <p:attrName>ppt_w</p:attrName>
                                        </p:attrNameLst>
                                      </p:cBhvr>
                                      <p:tavLst>
                                        <p:tav tm="0">
                                          <p:val>
                                            <p:fltVal val="0"/>
                                          </p:val>
                                        </p:tav>
                                        <p:tav tm="100000">
                                          <p:val>
                                            <p:strVal val="#ppt_w"/>
                                          </p:val>
                                        </p:tav>
                                      </p:tavLst>
                                    </p:anim>
                                    <p:anim calcmode="lin" valueType="num">
                                      <p:cBhvr>
                                        <p:cTn id="10" dur="1000" fill="hold"/>
                                        <p:tgtEl>
                                          <p:spTgt spid="43"/>
                                        </p:tgtEl>
                                        <p:attrNameLst>
                                          <p:attrName>ppt_h</p:attrName>
                                        </p:attrNameLst>
                                      </p:cBhvr>
                                      <p:tavLst>
                                        <p:tav tm="0">
                                          <p:val>
                                            <p:fltVal val="0"/>
                                          </p:val>
                                        </p:tav>
                                        <p:tav tm="100000">
                                          <p:val>
                                            <p:strVal val="#ppt_h"/>
                                          </p:val>
                                        </p:tav>
                                      </p:tavLst>
                                    </p:anim>
                                    <p:animEffect transition="in" filter="fade">
                                      <p:cBhvr>
                                        <p:cTn id="11" dur="1000"/>
                                        <p:tgtEl>
                                          <p:spTgt spid="43"/>
                                        </p:tgtEl>
                                      </p:cBhvr>
                                    </p:animEffect>
                                  </p:childTnLst>
                                </p:cTn>
                              </p:par>
                              <p:par>
                                <p:cTn id="12" presetID="42" presetClass="path" presetSubtype="0" accel="50000" decel="50000" fill="hold" nodeType="withEffect">
                                  <p:stCondLst>
                                    <p:cond delay="0"/>
                                  </p:stCondLst>
                                  <p:childTnLst>
                                    <p:animMotion origin="layout" path="M 2.77778E-6 1.97531E-6 L 0.55781 1.97531E-6 " pathEditMode="relative" rAng="0" ptsTypes="AA">
                                      <p:cBhvr>
                                        <p:cTn id="13" dur="1000" spd="-100000" fill="hold"/>
                                        <p:tgtEl>
                                          <p:spTgt spid="43"/>
                                        </p:tgtEl>
                                        <p:attrNameLst>
                                          <p:attrName>ppt_x</p:attrName>
                                          <p:attrName>ppt_y</p:attrName>
                                        </p:attrNameLst>
                                      </p:cBhvr>
                                      <p:rCtr x="27882" y="0"/>
                                    </p:animMotion>
                                  </p:childTnLst>
                                </p:cTn>
                              </p:par>
                              <p:par>
                                <p:cTn id="14" presetID="1" presetClass="entr" presetSubtype="0" fill="hold" grpId="0" nodeType="withEffect">
                                  <p:stCondLst>
                                    <p:cond delay="0"/>
                                  </p:stCondLst>
                                  <p:childTnLst>
                                    <p:set>
                                      <p:cBhvr>
                                        <p:cTn id="15" dur="1" fill="hold">
                                          <p:stCondLst>
                                            <p:cond delay="0"/>
                                          </p:stCondLst>
                                        </p:cTn>
                                        <p:tgtEl>
                                          <p:spTgt spid="27"/>
                                        </p:tgtEl>
                                        <p:attrNameLst>
                                          <p:attrName>style.visibility</p:attrName>
                                        </p:attrNameLst>
                                      </p:cBhvr>
                                      <p:to>
                                        <p:strVal val="visible"/>
                                      </p:to>
                                    </p:set>
                                  </p:childTnLst>
                                </p:cTn>
                              </p:par>
                              <p:par>
                                <p:cTn id="16" presetID="42" presetClass="path" presetSubtype="0" accel="50000" decel="50000" fill="hold" grpId="2" nodeType="withEffect">
                                  <p:stCondLst>
                                    <p:cond delay="0"/>
                                  </p:stCondLst>
                                  <p:childTnLst>
                                    <p:animMotion origin="layout" path="M -2.77778E-7 1.23457E-6 L -0.56719 0.00278 " pathEditMode="relative" rAng="0" ptsTypes="AA">
                                      <p:cBhvr>
                                        <p:cTn id="17" dur="1000" spd="-100000" fill="hold"/>
                                        <p:tgtEl>
                                          <p:spTgt spid="27"/>
                                        </p:tgtEl>
                                        <p:attrNameLst>
                                          <p:attrName>ppt_x</p:attrName>
                                          <p:attrName>ppt_y</p:attrName>
                                        </p:attrNameLst>
                                      </p:cBhvr>
                                      <p:rCtr x="-28368" y="123"/>
                                    </p:animMotion>
                                  </p:childTnLst>
                                </p:cTn>
                              </p:par>
                              <p:par>
                                <p:cTn id="18" presetID="53" presetClass="entr" presetSubtype="16" fill="hold" grpId="1" nodeType="withEffect">
                                  <p:stCondLst>
                                    <p:cond delay="0"/>
                                  </p:stCondLst>
                                  <p:childTnLst>
                                    <p:set>
                                      <p:cBhvr>
                                        <p:cTn id="19" dur="1" fill="hold">
                                          <p:stCondLst>
                                            <p:cond delay="0"/>
                                          </p:stCondLst>
                                        </p:cTn>
                                        <p:tgtEl>
                                          <p:spTgt spid="27"/>
                                        </p:tgtEl>
                                        <p:attrNameLst>
                                          <p:attrName>style.visibility</p:attrName>
                                        </p:attrNameLst>
                                      </p:cBhvr>
                                      <p:to>
                                        <p:strVal val="visible"/>
                                      </p:to>
                                    </p:set>
                                    <p:anim calcmode="lin" valueType="num">
                                      <p:cBhvr>
                                        <p:cTn id="20" dur="1000" fill="hold"/>
                                        <p:tgtEl>
                                          <p:spTgt spid="27"/>
                                        </p:tgtEl>
                                        <p:attrNameLst>
                                          <p:attrName>ppt_w</p:attrName>
                                        </p:attrNameLst>
                                      </p:cBhvr>
                                      <p:tavLst>
                                        <p:tav tm="0">
                                          <p:val>
                                            <p:fltVal val="0"/>
                                          </p:val>
                                        </p:tav>
                                        <p:tav tm="100000">
                                          <p:val>
                                            <p:strVal val="#ppt_w"/>
                                          </p:val>
                                        </p:tav>
                                      </p:tavLst>
                                    </p:anim>
                                    <p:anim calcmode="lin" valueType="num">
                                      <p:cBhvr>
                                        <p:cTn id="21" dur="1000" fill="hold"/>
                                        <p:tgtEl>
                                          <p:spTgt spid="27"/>
                                        </p:tgtEl>
                                        <p:attrNameLst>
                                          <p:attrName>ppt_h</p:attrName>
                                        </p:attrNameLst>
                                      </p:cBhvr>
                                      <p:tavLst>
                                        <p:tav tm="0">
                                          <p:val>
                                            <p:fltVal val="0"/>
                                          </p:val>
                                        </p:tav>
                                        <p:tav tm="100000">
                                          <p:val>
                                            <p:strVal val="#ppt_h"/>
                                          </p:val>
                                        </p:tav>
                                      </p:tavLst>
                                    </p:anim>
                                    <p:animEffect transition="in" filter="fade">
                                      <p:cBhvr>
                                        <p:cTn id="22" dur="1000"/>
                                        <p:tgtEl>
                                          <p:spTgt spid="27"/>
                                        </p:tgtEl>
                                      </p:cBhvr>
                                    </p:animEffect>
                                  </p:childTnLst>
                                </p:cTn>
                              </p:par>
                              <p:par>
                                <p:cTn id="23" presetID="1" presetClass="entr" presetSubtype="0" fill="hold" grpId="0" nodeType="withEffect">
                                  <p:stCondLst>
                                    <p:cond delay="300"/>
                                  </p:stCondLst>
                                  <p:childTnLst>
                                    <p:set>
                                      <p:cBhvr>
                                        <p:cTn id="24" dur="1" fill="hold">
                                          <p:stCondLst>
                                            <p:cond delay="0"/>
                                          </p:stCondLst>
                                        </p:cTn>
                                        <p:tgtEl>
                                          <p:spTgt spid="26"/>
                                        </p:tgtEl>
                                        <p:attrNameLst>
                                          <p:attrName>style.visibility</p:attrName>
                                        </p:attrNameLst>
                                      </p:cBhvr>
                                      <p:to>
                                        <p:strVal val="visible"/>
                                      </p:to>
                                    </p:set>
                                  </p:childTnLst>
                                </p:cTn>
                              </p:par>
                              <p:par>
                                <p:cTn id="25" presetID="42" presetClass="path" presetSubtype="0" accel="50000" decel="50000" fill="hold" grpId="2" nodeType="withEffect">
                                  <p:stCondLst>
                                    <p:cond delay="300"/>
                                  </p:stCondLst>
                                  <p:childTnLst>
                                    <p:animMotion origin="layout" path="M -8.33333E-7 -8.64198E-7 L 0.225 0.76111 " pathEditMode="relative" rAng="0" ptsTypes="AA">
                                      <p:cBhvr>
                                        <p:cTn id="26" dur="1000" spd="-100000" fill="hold"/>
                                        <p:tgtEl>
                                          <p:spTgt spid="26"/>
                                        </p:tgtEl>
                                        <p:attrNameLst>
                                          <p:attrName>ppt_x</p:attrName>
                                          <p:attrName>ppt_y</p:attrName>
                                        </p:attrNameLst>
                                      </p:cBhvr>
                                      <p:rCtr x="11250" y="38056"/>
                                    </p:animMotion>
                                  </p:childTnLst>
                                </p:cTn>
                              </p:par>
                              <p:par>
                                <p:cTn id="27" presetID="53" presetClass="entr" presetSubtype="16" fill="hold" grpId="1" nodeType="withEffect">
                                  <p:stCondLst>
                                    <p:cond delay="300"/>
                                  </p:stCondLst>
                                  <p:childTnLst>
                                    <p:set>
                                      <p:cBhvr>
                                        <p:cTn id="28" dur="1" fill="hold">
                                          <p:stCondLst>
                                            <p:cond delay="0"/>
                                          </p:stCondLst>
                                        </p:cTn>
                                        <p:tgtEl>
                                          <p:spTgt spid="26"/>
                                        </p:tgtEl>
                                        <p:attrNameLst>
                                          <p:attrName>style.visibility</p:attrName>
                                        </p:attrNameLst>
                                      </p:cBhvr>
                                      <p:to>
                                        <p:strVal val="visible"/>
                                      </p:to>
                                    </p:set>
                                    <p:anim calcmode="lin" valueType="num">
                                      <p:cBhvr>
                                        <p:cTn id="29" dur="1000" fill="hold"/>
                                        <p:tgtEl>
                                          <p:spTgt spid="26"/>
                                        </p:tgtEl>
                                        <p:attrNameLst>
                                          <p:attrName>ppt_w</p:attrName>
                                        </p:attrNameLst>
                                      </p:cBhvr>
                                      <p:tavLst>
                                        <p:tav tm="0">
                                          <p:val>
                                            <p:fltVal val="0"/>
                                          </p:val>
                                        </p:tav>
                                        <p:tav tm="100000">
                                          <p:val>
                                            <p:strVal val="#ppt_w"/>
                                          </p:val>
                                        </p:tav>
                                      </p:tavLst>
                                    </p:anim>
                                    <p:anim calcmode="lin" valueType="num">
                                      <p:cBhvr>
                                        <p:cTn id="30" dur="1000" fill="hold"/>
                                        <p:tgtEl>
                                          <p:spTgt spid="26"/>
                                        </p:tgtEl>
                                        <p:attrNameLst>
                                          <p:attrName>ppt_h</p:attrName>
                                        </p:attrNameLst>
                                      </p:cBhvr>
                                      <p:tavLst>
                                        <p:tav tm="0">
                                          <p:val>
                                            <p:fltVal val="0"/>
                                          </p:val>
                                        </p:tav>
                                        <p:tav tm="100000">
                                          <p:val>
                                            <p:strVal val="#ppt_h"/>
                                          </p:val>
                                        </p:tav>
                                      </p:tavLst>
                                    </p:anim>
                                    <p:animEffect transition="in" filter="fade">
                                      <p:cBhvr>
                                        <p:cTn id="31" dur="1000"/>
                                        <p:tgtEl>
                                          <p:spTgt spid="26"/>
                                        </p:tgtEl>
                                      </p:cBhvr>
                                    </p:animEffect>
                                  </p:childTnLst>
                                </p:cTn>
                              </p:par>
                              <p:par>
                                <p:cTn id="32" presetID="1" presetClass="entr" presetSubtype="0" fill="hold" nodeType="withEffect">
                                  <p:stCondLst>
                                    <p:cond delay="300"/>
                                  </p:stCondLst>
                                  <p:childTnLst>
                                    <p:set>
                                      <p:cBhvr>
                                        <p:cTn id="33" dur="1" fill="hold">
                                          <p:stCondLst>
                                            <p:cond delay="0"/>
                                          </p:stCondLst>
                                        </p:cTn>
                                        <p:tgtEl>
                                          <p:spTgt spid="40"/>
                                        </p:tgtEl>
                                        <p:attrNameLst>
                                          <p:attrName>style.visibility</p:attrName>
                                        </p:attrNameLst>
                                      </p:cBhvr>
                                      <p:to>
                                        <p:strVal val="visible"/>
                                      </p:to>
                                    </p:set>
                                  </p:childTnLst>
                                </p:cTn>
                              </p:par>
                              <p:par>
                                <p:cTn id="34" presetID="42" presetClass="path" presetSubtype="0" accel="50000" decel="50000" fill="hold" nodeType="withEffect">
                                  <p:stCondLst>
                                    <p:cond delay="300"/>
                                  </p:stCondLst>
                                  <p:childTnLst>
                                    <p:animMotion origin="layout" path="M -5.55556E-7 -8.64198E-7 L -0.25 -0.67778 " pathEditMode="relative" rAng="0" ptsTypes="AA">
                                      <p:cBhvr>
                                        <p:cTn id="35" dur="1000" spd="-100000" fill="hold"/>
                                        <p:tgtEl>
                                          <p:spTgt spid="40"/>
                                        </p:tgtEl>
                                        <p:attrNameLst>
                                          <p:attrName>ppt_x</p:attrName>
                                          <p:attrName>ppt_y</p:attrName>
                                        </p:attrNameLst>
                                      </p:cBhvr>
                                      <p:rCtr x="-12500" y="-33889"/>
                                    </p:animMotion>
                                  </p:childTnLst>
                                </p:cTn>
                              </p:par>
                              <p:par>
                                <p:cTn id="36" presetID="53" presetClass="entr" presetSubtype="16" fill="hold" nodeType="withEffect">
                                  <p:stCondLst>
                                    <p:cond delay="300"/>
                                  </p:stCondLst>
                                  <p:childTnLst>
                                    <p:set>
                                      <p:cBhvr>
                                        <p:cTn id="37" dur="1" fill="hold">
                                          <p:stCondLst>
                                            <p:cond delay="0"/>
                                          </p:stCondLst>
                                        </p:cTn>
                                        <p:tgtEl>
                                          <p:spTgt spid="40"/>
                                        </p:tgtEl>
                                        <p:attrNameLst>
                                          <p:attrName>style.visibility</p:attrName>
                                        </p:attrNameLst>
                                      </p:cBhvr>
                                      <p:to>
                                        <p:strVal val="visible"/>
                                      </p:to>
                                    </p:set>
                                    <p:anim calcmode="lin" valueType="num">
                                      <p:cBhvr>
                                        <p:cTn id="38" dur="1000" fill="hold"/>
                                        <p:tgtEl>
                                          <p:spTgt spid="40"/>
                                        </p:tgtEl>
                                        <p:attrNameLst>
                                          <p:attrName>ppt_w</p:attrName>
                                        </p:attrNameLst>
                                      </p:cBhvr>
                                      <p:tavLst>
                                        <p:tav tm="0">
                                          <p:val>
                                            <p:fltVal val="0"/>
                                          </p:val>
                                        </p:tav>
                                        <p:tav tm="100000">
                                          <p:val>
                                            <p:strVal val="#ppt_w"/>
                                          </p:val>
                                        </p:tav>
                                      </p:tavLst>
                                    </p:anim>
                                    <p:anim calcmode="lin" valueType="num">
                                      <p:cBhvr>
                                        <p:cTn id="39" dur="1000" fill="hold"/>
                                        <p:tgtEl>
                                          <p:spTgt spid="40"/>
                                        </p:tgtEl>
                                        <p:attrNameLst>
                                          <p:attrName>ppt_h</p:attrName>
                                        </p:attrNameLst>
                                      </p:cBhvr>
                                      <p:tavLst>
                                        <p:tav tm="0">
                                          <p:val>
                                            <p:fltVal val="0"/>
                                          </p:val>
                                        </p:tav>
                                        <p:tav tm="100000">
                                          <p:val>
                                            <p:strVal val="#ppt_h"/>
                                          </p:val>
                                        </p:tav>
                                      </p:tavLst>
                                    </p:anim>
                                    <p:animEffect transition="in" filter="fade">
                                      <p:cBhvr>
                                        <p:cTn id="40" dur="1000"/>
                                        <p:tgtEl>
                                          <p:spTgt spid="40"/>
                                        </p:tgtEl>
                                      </p:cBhvr>
                                    </p:animEffect>
                                  </p:childTnLst>
                                </p:cTn>
                              </p:par>
                              <p:par>
                                <p:cTn id="41" presetID="1" presetClass="entr" presetSubtype="0" fill="hold" grpId="0" nodeType="withEffect">
                                  <p:stCondLst>
                                    <p:cond delay="600"/>
                                  </p:stCondLst>
                                  <p:childTnLst>
                                    <p:set>
                                      <p:cBhvr>
                                        <p:cTn id="42" dur="1" fill="hold">
                                          <p:stCondLst>
                                            <p:cond delay="0"/>
                                          </p:stCondLst>
                                        </p:cTn>
                                        <p:tgtEl>
                                          <p:spTgt spid="25"/>
                                        </p:tgtEl>
                                        <p:attrNameLst>
                                          <p:attrName>style.visibility</p:attrName>
                                        </p:attrNameLst>
                                      </p:cBhvr>
                                      <p:to>
                                        <p:strVal val="visible"/>
                                      </p:to>
                                    </p:set>
                                  </p:childTnLst>
                                </p:cTn>
                              </p:par>
                              <p:par>
                                <p:cTn id="43" presetID="42" presetClass="path" presetSubtype="0" accel="50000" decel="50000" fill="hold" grpId="2" nodeType="withEffect">
                                  <p:stCondLst>
                                    <p:cond delay="600"/>
                                  </p:stCondLst>
                                  <p:childTnLst>
                                    <p:animMotion origin="layout" path="M 0 -2.09877E-6 L -0.00937 0.58056 " pathEditMode="relative" rAng="0" ptsTypes="AA">
                                      <p:cBhvr>
                                        <p:cTn id="44" dur="1000" spd="-100000" fill="hold"/>
                                        <p:tgtEl>
                                          <p:spTgt spid="25"/>
                                        </p:tgtEl>
                                        <p:attrNameLst>
                                          <p:attrName>ppt_x</p:attrName>
                                          <p:attrName>ppt_y</p:attrName>
                                        </p:attrNameLst>
                                      </p:cBhvr>
                                      <p:rCtr x="-469" y="29012"/>
                                    </p:animMotion>
                                  </p:childTnLst>
                                </p:cTn>
                              </p:par>
                              <p:par>
                                <p:cTn id="45" presetID="53" presetClass="entr" presetSubtype="16" fill="hold" grpId="1" nodeType="withEffect">
                                  <p:stCondLst>
                                    <p:cond delay="600"/>
                                  </p:stCondLst>
                                  <p:childTnLst>
                                    <p:set>
                                      <p:cBhvr>
                                        <p:cTn id="46" dur="1" fill="hold">
                                          <p:stCondLst>
                                            <p:cond delay="0"/>
                                          </p:stCondLst>
                                        </p:cTn>
                                        <p:tgtEl>
                                          <p:spTgt spid="25"/>
                                        </p:tgtEl>
                                        <p:attrNameLst>
                                          <p:attrName>style.visibility</p:attrName>
                                        </p:attrNameLst>
                                      </p:cBhvr>
                                      <p:to>
                                        <p:strVal val="visible"/>
                                      </p:to>
                                    </p:set>
                                    <p:anim calcmode="lin" valueType="num">
                                      <p:cBhvr>
                                        <p:cTn id="47" dur="1000" fill="hold"/>
                                        <p:tgtEl>
                                          <p:spTgt spid="25"/>
                                        </p:tgtEl>
                                        <p:attrNameLst>
                                          <p:attrName>ppt_w</p:attrName>
                                        </p:attrNameLst>
                                      </p:cBhvr>
                                      <p:tavLst>
                                        <p:tav tm="0">
                                          <p:val>
                                            <p:fltVal val="0"/>
                                          </p:val>
                                        </p:tav>
                                        <p:tav tm="100000">
                                          <p:val>
                                            <p:strVal val="#ppt_w"/>
                                          </p:val>
                                        </p:tav>
                                      </p:tavLst>
                                    </p:anim>
                                    <p:anim calcmode="lin" valueType="num">
                                      <p:cBhvr>
                                        <p:cTn id="48" dur="1000" fill="hold"/>
                                        <p:tgtEl>
                                          <p:spTgt spid="25"/>
                                        </p:tgtEl>
                                        <p:attrNameLst>
                                          <p:attrName>ppt_h</p:attrName>
                                        </p:attrNameLst>
                                      </p:cBhvr>
                                      <p:tavLst>
                                        <p:tav tm="0">
                                          <p:val>
                                            <p:fltVal val="0"/>
                                          </p:val>
                                        </p:tav>
                                        <p:tav tm="100000">
                                          <p:val>
                                            <p:strVal val="#ppt_h"/>
                                          </p:val>
                                        </p:tav>
                                      </p:tavLst>
                                    </p:anim>
                                    <p:animEffect transition="in" filter="fade">
                                      <p:cBhvr>
                                        <p:cTn id="49" dur="1000"/>
                                        <p:tgtEl>
                                          <p:spTgt spid="25"/>
                                        </p:tgtEl>
                                      </p:cBhvr>
                                    </p:animEffect>
                                  </p:childTnLst>
                                </p:cTn>
                              </p:par>
                              <p:par>
                                <p:cTn id="50" presetID="1" presetClass="entr" presetSubtype="0" fill="hold" nodeType="withEffect">
                                  <p:stCondLst>
                                    <p:cond delay="600"/>
                                  </p:stCondLst>
                                  <p:childTnLst>
                                    <p:set>
                                      <p:cBhvr>
                                        <p:cTn id="51" dur="1" fill="hold">
                                          <p:stCondLst>
                                            <p:cond delay="0"/>
                                          </p:stCondLst>
                                        </p:cTn>
                                        <p:tgtEl>
                                          <p:spTgt spid="37"/>
                                        </p:tgtEl>
                                        <p:attrNameLst>
                                          <p:attrName>style.visibility</p:attrName>
                                        </p:attrNameLst>
                                      </p:cBhvr>
                                      <p:to>
                                        <p:strVal val="visible"/>
                                      </p:to>
                                    </p:set>
                                  </p:childTnLst>
                                </p:cTn>
                              </p:par>
                              <p:par>
                                <p:cTn id="52" presetID="53" presetClass="entr" presetSubtype="16" fill="hold" nodeType="withEffect">
                                  <p:stCondLst>
                                    <p:cond delay="600"/>
                                  </p:stCondLst>
                                  <p:childTnLst>
                                    <p:set>
                                      <p:cBhvr>
                                        <p:cTn id="53" dur="1" fill="hold">
                                          <p:stCondLst>
                                            <p:cond delay="0"/>
                                          </p:stCondLst>
                                        </p:cTn>
                                        <p:tgtEl>
                                          <p:spTgt spid="37"/>
                                        </p:tgtEl>
                                        <p:attrNameLst>
                                          <p:attrName>style.visibility</p:attrName>
                                        </p:attrNameLst>
                                      </p:cBhvr>
                                      <p:to>
                                        <p:strVal val="visible"/>
                                      </p:to>
                                    </p:set>
                                    <p:anim calcmode="lin" valueType="num">
                                      <p:cBhvr>
                                        <p:cTn id="54" dur="1000" fill="hold"/>
                                        <p:tgtEl>
                                          <p:spTgt spid="37"/>
                                        </p:tgtEl>
                                        <p:attrNameLst>
                                          <p:attrName>ppt_w</p:attrName>
                                        </p:attrNameLst>
                                      </p:cBhvr>
                                      <p:tavLst>
                                        <p:tav tm="0">
                                          <p:val>
                                            <p:fltVal val="0"/>
                                          </p:val>
                                        </p:tav>
                                        <p:tav tm="100000">
                                          <p:val>
                                            <p:strVal val="#ppt_w"/>
                                          </p:val>
                                        </p:tav>
                                      </p:tavLst>
                                    </p:anim>
                                    <p:anim calcmode="lin" valueType="num">
                                      <p:cBhvr>
                                        <p:cTn id="55" dur="1000" fill="hold"/>
                                        <p:tgtEl>
                                          <p:spTgt spid="37"/>
                                        </p:tgtEl>
                                        <p:attrNameLst>
                                          <p:attrName>ppt_h</p:attrName>
                                        </p:attrNameLst>
                                      </p:cBhvr>
                                      <p:tavLst>
                                        <p:tav tm="0">
                                          <p:val>
                                            <p:fltVal val="0"/>
                                          </p:val>
                                        </p:tav>
                                        <p:tav tm="100000">
                                          <p:val>
                                            <p:strVal val="#ppt_h"/>
                                          </p:val>
                                        </p:tav>
                                      </p:tavLst>
                                    </p:anim>
                                    <p:animEffect transition="in" filter="fade">
                                      <p:cBhvr>
                                        <p:cTn id="56" dur="1000"/>
                                        <p:tgtEl>
                                          <p:spTgt spid="37"/>
                                        </p:tgtEl>
                                      </p:cBhvr>
                                    </p:animEffect>
                                  </p:childTnLst>
                                </p:cTn>
                              </p:par>
                              <p:par>
                                <p:cTn id="57" presetID="42" presetClass="path" presetSubtype="0" accel="50000" decel="50000" fill="hold" nodeType="withEffect">
                                  <p:stCondLst>
                                    <p:cond delay="600"/>
                                  </p:stCondLst>
                                  <p:childTnLst>
                                    <p:animMotion origin="layout" path="M -2.77778E-6 3.82716E-6 L 0.00157 -0.53056 " pathEditMode="relative" rAng="0" ptsTypes="AA">
                                      <p:cBhvr>
                                        <p:cTn id="58" dur="1000" spd="-100000" fill="hold"/>
                                        <p:tgtEl>
                                          <p:spTgt spid="37"/>
                                        </p:tgtEl>
                                        <p:attrNameLst>
                                          <p:attrName>ppt_x</p:attrName>
                                          <p:attrName>ppt_y</p:attrName>
                                        </p:attrNameLst>
                                      </p:cBhvr>
                                      <p:rCtr x="69" y="-26543"/>
                                    </p:animMotion>
                                  </p:childTnLst>
                                </p:cTn>
                              </p:par>
                              <p:par>
                                <p:cTn id="59" presetID="1" presetClass="entr" presetSubtype="0" fill="hold" nodeType="withEffect">
                                  <p:stCondLst>
                                    <p:cond delay="900"/>
                                  </p:stCondLst>
                                  <p:childTnLst>
                                    <p:set>
                                      <p:cBhvr>
                                        <p:cTn id="60" dur="1" fill="hold">
                                          <p:stCondLst>
                                            <p:cond delay="0"/>
                                          </p:stCondLst>
                                        </p:cTn>
                                        <p:tgtEl>
                                          <p:spTgt spid="34"/>
                                        </p:tgtEl>
                                        <p:attrNameLst>
                                          <p:attrName>style.visibility</p:attrName>
                                        </p:attrNameLst>
                                      </p:cBhvr>
                                      <p:to>
                                        <p:strVal val="visible"/>
                                      </p:to>
                                    </p:set>
                                  </p:childTnLst>
                                </p:cTn>
                              </p:par>
                              <p:par>
                                <p:cTn id="61" presetID="42" presetClass="path" presetSubtype="0" accel="50000" decel="50000" fill="hold" nodeType="withEffect">
                                  <p:stCondLst>
                                    <p:cond delay="900"/>
                                  </p:stCondLst>
                                  <p:childTnLst>
                                    <p:animMotion origin="layout" path="M 4.44444E-6 2.59259E-6 L -0.29844 0.54166 " pathEditMode="relative" rAng="0" ptsTypes="AA">
                                      <p:cBhvr>
                                        <p:cTn id="62" dur="1000" spd="-100000" fill="hold"/>
                                        <p:tgtEl>
                                          <p:spTgt spid="34"/>
                                        </p:tgtEl>
                                        <p:attrNameLst>
                                          <p:attrName>ppt_x</p:attrName>
                                          <p:attrName>ppt_y</p:attrName>
                                        </p:attrNameLst>
                                      </p:cBhvr>
                                      <p:rCtr x="-14931" y="27068"/>
                                    </p:animMotion>
                                  </p:childTnLst>
                                </p:cTn>
                              </p:par>
                              <p:par>
                                <p:cTn id="63" presetID="53" presetClass="entr" presetSubtype="16" fill="hold" nodeType="withEffect">
                                  <p:stCondLst>
                                    <p:cond delay="900"/>
                                  </p:stCondLst>
                                  <p:childTnLst>
                                    <p:set>
                                      <p:cBhvr>
                                        <p:cTn id="64" dur="1" fill="hold">
                                          <p:stCondLst>
                                            <p:cond delay="0"/>
                                          </p:stCondLst>
                                        </p:cTn>
                                        <p:tgtEl>
                                          <p:spTgt spid="34"/>
                                        </p:tgtEl>
                                        <p:attrNameLst>
                                          <p:attrName>style.visibility</p:attrName>
                                        </p:attrNameLst>
                                      </p:cBhvr>
                                      <p:to>
                                        <p:strVal val="visible"/>
                                      </p:to>
                                    </p:set>
                                    <p:anim calcmode="lin" valueType="num">
                                      <p:cBhvr>
                                        <p:cTn id="65" dur="1000" fill="hold"/>
                                        <p:tgtEl>
                                          <p:spTgt spid="34"/>
                                        </p:tgtEl>
                                        <p:attrNameLst>
                                          <p:attrName>ppt_w</p:attrName>
                                        </p:attrNameLst>
                                      </p:cBhvr>
                                      <p:tavLst>
                                        <p:tav tm="0">
                                          <p:val>
                                            <p:fltVal val="0"/>
                                          </p:val>
                                        </p:tav>
                                        <p:tav tm="100000">
                                          <p:val>
                                            <p:strVal val="#ppt_w"/>
                                          </p:val>
                                        </p:tav>
                                      </p:tavLst>
                                    </p:anim>
                                    <p:anim calcmode="lin" valueType="num">
                                      <p:cBhvr>
                                        <p:cTn id="66" dur="1000" fill="hold"/>
                                        <p:tgtEl>
                                          <p:spTgt spid="34"/>
                                        </p:tgtEl>
                                        <p:attrNameLst>
                                          <p:attrName>ppt_h</p:attrName>
                                        </p:attrNameLst>
                                      </p:cBhvr>
                                      <p:tavLst>
                                        <p:tav tm="0">
                                          <p:val>
                                            <p:fltVal val="0"/>
                                          </p:val>
                                        </p:tav>
                                        <p:tav tm="100000">
                                          <p:val>
                                            <p:strVal val="#ppt_h"/>
                                          </p:val>
                                        </p:tav>
                                      </p:tavLst>
                                    </p:anim>
                                    <p:animEffect transition="in" filter="fade">
                                      <p:cBhvr>
                                        <p:cTn id="67" dur="1000"/>
                                        <p:tgtEl>
                                          <p:spTgt spid="34"/>
                                        </p:tgtEl>
                                      </p:cBhvr>
                                    </p:animEffect>
                                  </p:childTnLst>
                                </p:cTn>
                              </p:par>
                              <p:par>
                                <p:cTn id="68" presetID="1" presetClass="entr" presetSubtype="0" fill="hold" grpId="0" nodeType="withEffect">
                                  <p:stCondLst>
                                    <p:cond delay="900"/>
                                  </p:stCondLst>
                                  <p:childTnLst>
                                    <p:set>
                                      <p:cBhvr>
                                        <p:cTn id="69" dur="1" fill="hold">
                                          <p:stCondLst>
                                            <p:cond delay="0"/>
                                          </p:stCondLst>
                                        </p:cTn>
                                        <p:tgtEl>
                                          <p:spTgt spid="24"/>
                                        </p:tgtEl>
                                        <p:attrNameLst>
                                          <p:attrName>style.visibility</p:attrName>
                                        </p:attrNameLst>
                                      </p:cBhvr>
                                      <p:to>
                                        <p:strVal val="visible"/>
                                      </p:to>
                                    </p:set>
                                  </p:childTnLst>
                                </p:cTn>
                              </p:par>
                              <p:par>
                                <p:cTn id="70" presetID="42" presetClass="path" presetSubtype="0" accel="50000" decel="50000" fill="hold" grpId="2" nodeType="withEffect">
                                  <p:stCondLst>
                                    <p:cond delay="900"/>
                                  </p:stCondLst>
                                  <p:childTnLst>
                                    <p:animMotion origin="layout" path="M -2.77778E-7 1.97531E-6 L 0.32656 -0.51111 " pathEditMode="relative" rAng="0" ptsTypes="AA">
                                      <p:cBhvr>
                                        <p:cTn id="71" dur="1000" spd="-100000" fill="hold"/>
                                        <p:tgtEl>
                                          <p:spTgt spid="24"/>
                                        </p:tgtEl>
                                        <p:attrNameLst>
                                          <p:attrName>ppt_x</p:attrName>
                                          <p:attrName>ppt_y</p:attrName>
                                        </p:attrNameLst>
                                      </p:cBhvr>
                                      <p:rCtr x="16319" y="-25556"/>
                                    </p:animMotion>
                                  </p:childTnLst>
                                </p:cTn>
                              </p:par>
                              <p:par>
                                <p:cTn id="72" presetID="53" presetClass="entr" presetSubtype="16" fill="hold" grpId="1" nodeType="withEffect">
                                  <p:stCondLst>
                                    <p:cond delay="900"/>
                                  </p:stCondLst>
                                  <p:childTnLst>
                                    <p:set>
                                      <p:cBhvr>
                                        <p:cTn id="73" dur="1" fill="hold">
                                          <p:stCondLst>
                                            <p:cond delay="0"/>
                                          </p:stCondLst>
                                        </p:cTn>
                                        <p:tgtEl>
                                          <p:spTgt spid="24"/>
                                        </p:tgtEl>
                                        <p:attrNameLst>
                                          <p:attrName>style.visibility</p:attrName>
                                        </p:attrNameLst>
                                      </p:cBhvr>
                                      <p:to>
                                        <p:strVal val="visible"/>
                                      </p:to>
                                    </p:set>
                                    <p:anim calcmode="lin" valueType="num">
                                      <p:cBhvr>
                                        <p:cTn id="74" dur="1000" fill="hold"/>
                                        <p:tgtEl>
                                          <p:spTgt spid="24"/>
                                        </p:tgtEl>
                                        <p:attrNameLst>
                                          <p:attrName>ppt_w</p:attrName>
                                        </p:attrNameLst>
                                      </p:cBhvr>
                                      <p:tavLst>
                                        <p:tav tm="0">
                                          <p:val>
                                            <p:fltVal val="0"/>
                                          </p:val>
                                        </p:tav>
                                        <p:tav tm="100000">
                                          <p:val>
                                            <p:strVal val="#ppt_w"/>
                                          </p:val>
                                        </p:tav>
                                      </p:tavLst>
                                    </p:anim>
                                    <p:anim calcmode="lin" valueType="num">
                                      <p:cBhvr>
                                        <p:cTn id="75" dur="1000" fill="hold"/>
                                        <p:tgtEl>
                                          <p:spTgt spid="24"/>
                                        </p:tgtEl>
                                        <p:attrNameLst>
                                          <p:attrName>ppt_h</p:attrName>
                                        </p:attrNameLst>
                                      </p:cBhvr>
                                      <p:tavLst>
                                        <p:tav tm="0">
                                          <p:val>
                                            <p:fltVal val="0"/>
                                          </p:val>
                                        </p:tav>
                                        <p:tav tm="100000">
                                          <p:val>
                                            <p:strVal val="#ppt_h"/>
                                          </p:val>
                                        </p:tav>
                                      </p:tavLst>
                                    </p:anim>
                                    <p:animEffect transition="in" filter="fade">
                                      <p:cBhvr>
                                        <p:cTn id="76" dur="1000"/>
                                        <p:tgtEl>
                                          <p:spTgt spid="24"/>
                                        </p:tgtEl>
                                      </p:cBhvr>
                                    </p:animEffect>
                                  </p:childTnLst>
                                </p:cTn>
                              </p:par>
                              <p:par>
                                <p:cTn id="77" presetID="1" presetClass="entr" presetSubtype="0" fill="hold" nodeType="withEffect">
                                  <p:stCondLst>
                                    <p:cond delay="1200"/>
                                  </p:stCondLst>
                                  <p:childTnLst>
                                    <p:set>
                                      <p:cBhvr>
                                        <p:cTn id="78" dur="1" fill="hold">
                                          <p:stCondLst>
                                            <p:cond delay="0"/>
                                          </p:stCondLst>
                                        </p:cTn>
                                        <p:tgtEl>
                                          <p:spTgt spid="31"/>
                                        </p:tgtEl>
                                        <p:attrNameLst>
                                          <p:attrName>style.visibility</p:attrName>
                                        </p:attrNameLst>
                                      </p:cBhvr>
                                      <p:to>
                                        <p:strVal val="visible"/>
                                      </p:to>
                                    </p:set>
                                  </p:childTnLst>
                                </p:cTn>
                              </p:par>
                              <p:par>
                                <p:cTn id="79" presetID="42" presetClass="path" presetSubtype="0" accel="50000" decel="50000" fill="hold" nodeType="withEffect">
                                  <p:stCondLst>
                                    <p:cond delay="1200"/>
                                  </p:stCondLst>
                                  <p:childTnLst>
                                    <p:animMotion origin="layout" path="M 1.11022E-16 1.35802E-6 L 0.1125 0.80278 " pathEditMode="relative" rAng="0" ptsTypes="AA">
                                      <p:cBhvr>
                                        <p:cTn id="80" dur="1000" spd="-100000" fill="hold"/>
                                        <p:tgtEl>
                                          <p:spTgt spid="31"/>
                                        </p:tgtEl>
                                        <p:attrNameLst>
                                          <p:attrName>ppt_x</p:attrName>
                                          <p:attrName>ppt_y</p:attrName>
                                        </p:attrNameLst>
                                      </p:cBhvr>
                                      <p:rCtr x="5625" y="40123"/>
                                    </p:animMotion>
                                  </p:childTnLst>
                                </p:cTn>
                              </p:par>
                              <p:par>
                                <p:cTn id="81" presetID="53" presetClass="entr" presetSubtype="16" fill="hold" nodeType="withEffect">
                                  <p:stCondLst>
                                    <p:cond delay="1200"/>
                                  </p:stCondLst>
                                  <p:childTnLst>
                                    <p:set>
                                      <p:cBhvr>
                                        <p:cTn id="82" dur="1" fill="hold">
                                          <p:stCondLst>
                                            <p:cond delay="0"/>
                                          </p:stCondLst>
                                        </p:cTn>
                                        <p:tgtEl>
                                          <p:spTgt spid="31"/>
                                        </p:tgtEl>
                                        <p:attrNameLst>
                                          <p:attrName>style.visibility</p:attrName>
                                        </p:attrNameLst>
                                      </p:cBhvr>
                                      <p:to>
                                        <p:strVal val="visible"/>
                                      </p:to>
                                    </p:set>
                                    <p:anim calcmode="lin" valueType="num">
                                      <p:cBhvr>
                                        <p:cTn id="83" dur="1000" fill="hold"/>
                                        <p:tgtEl>
                                          <p:spTgt spid="31"/>
                                        </p:tgtEl>
                                        <p:attrNameLst>
                                          <p:attrName>ppt_w</p:attrName>
                                        </p:attrNameLst>
                                      </p:cBhvr>
                                      <p:tavLst>
                                        <p:tav tm="0">
                                          <p:val>
                                            <p:fltVal val="0"/>
                                          </p:val>
                                        </p:tav>
                                        <p:tav tm="100000">
                                          <p:val>
                                            <p:strVal val="#ppt_w"/>
                                          </p:val>
                                        </p:tav>
                                      </p:tavLst>
                                    </p:anim>
                                    <p:anim calcmode="lin" valueType="num">
                                      <p:cBhvr>
                                        <p:cTn id="84" dur="1000" fill="hold"/>
                                        <p:tgtEl>
                                          <p:spTgt spid="31"/>
                                        </p:tgtEl>
                                        <p:attrNameLst>
                                          <p:attrName>ppt_h</p:attrName>
                                        </p:attrNameLst>
                                      </p:cBhvr>
                                      <p:tavLst>
                                        <p:tav tm="0">
                                          <p:val>
                                            <p:fltVal val="0"/>
                                          </p:val>
                                        </p:tav>
                                        <p:tav tm="100000">
                                          <p:val>
                                            <p:strVal val="#ppt_h"/>
                                          </p:val>
                                        </p:tav>
                                      </p:tavLst>
                                    </p:anim>
                                    <p:animEffect transition="in" filter="fade">
                                      <p:cBhvr>
                                        <p:cTn id="85" dur="1000"/>
                                        <p:tgtEl>
                                          <p:spTgt spid="31"/>
                                        </p:tgtEl>
                                      </p:cBhvr>
                                    </p:animEffect>
                                  </p:childTnLst>
                                </p:cTn>
                              </p:par>
                              <p:par>
                                <p:cTn id="86" presetID="1" presetClass="entr" presetSubtype="0" fill="hold" grpId="0" nodeType="withEffect">
                                  <p:stCondLst>
                                    <p:cond delay="1200"/>
                                  </p:stCondLst>
                                  <p:childTnLst>
                                    <p:set>
                                      <p:cBhvr>
                                        <p:cTn id="87" dur="1" fill="hold">
                                          <p:stCondLst>
                                            <p:cond delay="0"/>
                                          </p:stCondLst>
                                        </p:cTn>
                                        <p:tgtEl>
                                          <p:spTgt spid="23"/>
                                        </p:tgtEl>
                                        <p:attrNameLst>
                                          <p:attrName>style.visibility</p:attrName>
                                        </p:attrNameLst>
                                      </p:cBhvr>
                                      <p:to>
                                        <p:strVal val="visible"/>
                                      </p:to>
                                    </p:set>
                                  </p:childTnLst>
                                </p:cTn>
                              </p:par>
                              <p:par>
                                <p:cTn id="88" presetID="53" presetClass="entr" presetSubtype="16" fill="hold" grpId="1" nodeType="withEffect">
                                  <p:stCondLst>
                                    <p:cond delay="1200"/>
                                  </p:stCondLst>
                                  <p:childTnLst>
                                    <p:set>
                                      <p:cBhvr>
                                        <p:cTn id="89" dur="1" fill="hold">
                                          <p:stCondLst>
                                            <p:cond delay="0"/>
                                          </p:stCondLst>
                                        </p:cTn>
                                        <p:tgtEl>
                                          <p:spTgt spid="23"/>
                                        </p:tgtEl>
                                        <p:attrNameLst>
                                          <p:attrName>style.visibility</p:attrName>
                                        </p:attrNameLst>
                                      </p:cBhvr>
                                      <p:to>
                                        <p:strVal val="visible"/>
                                      </p:to>
                                    </p:set>
                                    <p:anim calcmode="lin" valueType="num">
                                      <p:cBhvr>
                                        <p:cTn id="90" dur="1000" fill="hold"/>
                                        <p:tgtEl>
                                          <p:spTgt spid="23"/>
                                        </p:tgtEl>
                                        <p:attrNameLst>
                                          <p:attrName>ppt_w</p:attrName>
                                        </p:attrNameLst>
                                      </p:cBhvr>
                                      <p:tavLst>
                                        <p:tav tm="0">
                                          <p:val>
                                            <p:fltVal val="0"/>
                                          </p:val>
                                        </p:tav>
                                        <p:tav tm="100000">
                                          <p:val>
                                            <p:strVal val="#ppt_w"/>
                                          </p:val>
                                        </p:tav>
                                      </p:tavLst>
                                    </p:anim>
                                    <p:anim calcmode="lin" valueType="num">
                                      <p:cBhvr>
                                        <p:cTn id="91" dur="1000" fill="hold"/>
                                        <p:tgtEl>
                                          <p:spTgt spid="23"/>
                                        </p:tgtEl>
                                        <p:attrNameLst>
                                          <p:attrName>ppt_h</p:attrName>
                                        </p:attrNameLst>
                                      </p:cBhvr>
                                      <p:tavLst>
                                        <p:tav tm="0">
                                          <p:val>
                                            <p:fltVal val="0"/>
                                          </p:val>
                                        </p:tav>
                                        <p:tav tm="100000">
                                          <p:val>
                                            <p:strVal val="#ppt_h"/>
                                          </p:val>
                                        </p:tav>
                                      </p:tavLst>
                                    </p:anim>
                                    <p:animEffect transition="in" filter="fade">
                                      <p:cBhvr>
                                        <p:cTn id="92" dur="1000"/>
                                        <p:tgtEl>
                                          <p:spTgt spid="23"/>
                                        </p:tgtEl>
                                      </p:cBhvr>
                                    </p:animEffect>
                                  </p:childTnLst>
                                </p:cTn>
                              </p:par>
                              <p:par>
                                <p:cTn id="93" presetID="42" presetClass="path" presetSubtype="0" accel="50000" decel="50000" fill="hold" grpId="2" nodeType="withEffect">
                                  <p:stCondLst>
                                    <p:cond delay="1200"/>
                                  </p:stCondLst>
                                  <p:childTnLst>
                                    <p:animMotion origin="layout" path="M -2.77778E-7 3.7037E-6 L -0.125 -0.68889 " pathEditMode="relative" rAng="0" ptsTypes="AA">
                                      <p:cBhvr>
                                        <p:cTn id="94" dur="1000" spd="-100000" fill="hold"/>
                                        <p:tgtEl>
                                          <p:spTgt spid="23"/>
                                        </p:tgtEl>
                                        <p:attrNameLst>
                                          <p:attrName>ppt_x</p:attrName>
                                          <p:attrName>ppt_y</p:attrName>
                                        </p:attrNameLst>
                                      </p:cBhvr>
                                      <p:rCtr x="-6250" y="-34444"/>
                                    </p:animMotion>
                                  </p:childTnLst>
                                </p:cTn>
                              </p:par>
                              <p:par>
                                <p:cTn id="95" presetID="1" presetClass="entr" presetSubtype="0" fill="hold" nodeType="withEffect">
                                  <p:stCondLst>
                                    <p:cond delay="1500"/>
                                  </p:stCondLst>
                                  <p:childTnLst>
                                    <p:set>
                                      <p:cBhvr>
                                        <p:cTn id="96" dur="1" fill="hold">
                                          <p:stCondLst>
                                            <p:cond delay="0"/>
                                          </p:stCondLst>
                                        </p:cTn>
                                        <p:tgtEl>
                                          <p:spTgt spid="20"/>
                                        </p:tgtEl>
                                        <p:attrNameLst>
                                          <p:attrName>style.visibility</p:attrName>
                                        </p:attrNameLst>
                                      </p:cBhvr>
                                      <p:to>
                                        <p:strVal val="visible"/>
                                      </p:to>
                                    </p:set>
                                  </p:childTnLst>
                                </p:cTn>
                              </p:par>
                              <p:par>
                                <p:cTn id="97" presetID="42" presetClass="path" presetSubtype="0" accel="50000" decel="50000" fill="hold" nodeType="withEffect">
                                  <p:stCondLst>
                                    <p:cond delay="1500"/>
                                  </p:stCondLst>
                                  <p:childTnLst>
                                    <p:animMotion origin="layout" path="M 1.66667E-6 -1.23457E-7 L 0.4875 0.71111 " pathEditMode="relative" rAng="0" ptsTypes="AA">
                                      <p:cBhvr>
                                        <p:cTn id="98" dur="1000" spd="-100000" fill="hold"/>
                                        <p:tgtEl>
                                          <p:spTgt spid="20"/>
                                        </p:tgtEl>
                                        <p:attrNameLst>
                                          <p:attrName>ppt_x</p:attrName>
                                          <p:attrName>ppt_y</p:attrName>
                                        </p:attrNameLst>
                                      </p:cBhvr>
                                      <p:rCtr x="24375" y="35556"/>
                                    </p:animMotion>
                                  </p:childTnLst>
                                </p:cTn>
                              </p:par>
                              <p:par>
                                <p:cTn id="99" presetID="53" presetClass="entr" presetSubtype="16" fill="hold" nodeType="withEffect">
                                  <p:stCondLst>
                                    <p:cond delay="1500"/>
                                  </p:stCondLst>
                                  <p:childTnLst>
                                    <p:set>
                                      <p:cBhvr>
                                        <p:cTn id="100" dur="1" fill="hold">
                                          <p:stCondLst>
                                            <p:cond delay="0"/>
                                          </p:stCondLst>
                                        </p:cTn>
                                        <p:tgtEl>
                                          <p:spTgt spid="20"/>
                                        </p:tgtEl>
                                        <p:attrNameLst>
                                          <p:attrName>style.visibility</p:attrName>
                                        </p:attrNameLst>
                                      </p:cBhvr>
                                      <p:to>
                                        <p:strVal val="visible"/>
                                      </p:to>
                                    </p:set>
                                    <p:anim calcmode="lin" valueType="num">
                                      <p:cBhvr>
                                        <p:cTn id="101" dur="1000" fill="hold"/>
                                        <p:tgtEl>
                                          <p:spTgt spid="20"/>
                                        </p:tgtEl>
                                        <p:attrNameLst>
                                          <p:attrName>ppt_w</p:attrName>
                                        </p:attrNameLst>
                                      </p:cBhvr>
                                      <p:tavLst>
                                        <p:tav tm="0">
                                          <p:val>
                                            <p:fltVal val="0"/>
                                          </p:val>
                                        </p:tav>
                                        <p:tav tm="100000">
                                          <p:val>
                                            <p:strVal val="#ppt_w"/>
                                          </p:val>
                                        </p:tav>
                                      </p:tavLst>
                                    </p:anim>
                                    <p:anim calcmode="lin" valueType="num">
                                      <p:cBhvr>
                                        <p:cTn id="102" dur="1000" fill="hold"/>
                                        <p:tgtEl>
                                          <p:spTgt spid="20"/>
                                        </p:tgtEl>
                                        <p:attrNameLst>
                                          <p:attrName>ppt_h</p:attrName>
                                        </p:attrNameLst>
                                      </p:cBhvr>
                                      <p:tavLst>
                                        <p:tav tm="0">
                                          <p:val>
                                            <p:fltVal val="0"/>
                                          </p:val>
                                        </p:tav>
                                        <p:tav tm="100000">
                                          <p:val>
                                            <p:strVal val="#ppt_h"/>
                                          </p:val>
                                        </p:tav>
                                      </p:tavLst>
                                    </p:anim>
                                    <p:animEffect transition="in" filter="fade">
                                      <p:cBhvr>
                                        <p:cTn id="103" dur="1000"/>
                                        <p:tgtEl>
                                          <p:spTgt spid="20"/>
                                        </p:tgtEl>
                                      </p:cBhvr>
                                    </p:animEffect>
                                  </p:childTnLst>
                                </p:cTn>
                              </p:par>
                              <p:par>
                                <p:cTn id="104" presetID="1" presetClass="entr" presetSubtype="0" fill="hold" grpId="0" nodeType="withEffect">
                                  <p:stCondLst>
                                    <p:cond delay="1500"/>
                                  </p:stCondLst>
                                  <p:childTnLst>
                                    <p:set>
                                      <p:cBhvr>
                                        <p:cTn id="105" dur="1" fill="hold">
                                          <p:stCondLst>
                                            <p:cond delay="0"/>
                                          </p:stCondLst>
                                        </p:cTn>
                                        <p:tgtEl>
                                          <p:spTgt spid="19"/>
                                        </p:tgtEl>
                                        <p:attrNameLst>
                                          <p:attrName>style.visibility</p:attrName>
                                        </p:attrNameLst>
                                      </p:cBhvr>
                                      <p:to>
                                        <p:strVal val="visible"/>
                                      </p:to>
                                    </p:set>
                                  </p:childTnLst>
                                </p:cTn>
                              </p:par>
                              <p:par>
                                <p:cTn id="106" presetID="42" presetClass="path" presetSubtype="0" accel="50000" decel="50000" fill="hold" grpId="2" nodeType="withEffect">
                                  <p:stCondLst>
                                    <p:cond delay="1500"/>
                                  </p:stCondLst>
                                  <p:childTnLst>
                                    <p:animMotion origin="layout" path="M -4.72222E-6 4.69136E-6 L -0.51406 -0.62778 " pathEditMode="relative" rAng="0" ptsTypes="AA">
                                      <p:cBhvr>
                                        <p:cTn id="107" dur="1000" spd="-100000" fill="hold"/>
                                        <p:tgtEl>
                                          <p:spTgt spid="19"/>
                                        </p:tgtEl>
                                        <p:attrNameLst>
                                          <p:attrName>ppt_x</p:attrName>
                                          <p:attrName>ppt_y</p:attrName>
                                        </p:attrNameLst>
                                      </p:cBhvr>
                                      <p:rCtr x="-25712" y="-31389"/>
                                    </p:animMotion>
                                  </p:childTnLst>
                                </p:cTn>
                              </p:par>
                              <p:par>
                                <p:cTn id="108" presetID="53" presetClass="entr" presetSubtype="16" fill="hold" grpId="1" nodeType="withEffect">
                                  <p:stCondLst>
                                    <p:cond delay="1500"/>
                                  </p:stCondLst>
                                  <p:childTnLst>
                                    <p:set>
                                      <p:cBhvr>
                                        <p:cTn id="109" dur="1" fill="hold">
                                          <p:stCondLst>
                                            <p:cond delay="0"/>
                                          </p:stCondLst>
                                        </p:cTn>
                                        <p:tgtEl>
                                          <p:spTgt spid="19"/>
                                        </p:tgtEl>
                                        <p:attrNameLst>
                                          <p:attrName>style.visibility</p:attrName>
                                        </p:attrNameLst>
                                      </p:cBhvr>
                                      <p:to>
                                        <p:strVal val="visible"/>
                                      </p:to>
                                    </p:set>
                                    <p:anim calcmode="lin" valueType="num">
                                      <p:cBhvr>
                                        <p:cTn id="110" dur="1000" fill="hold"/>
                                        <p:tgtEl>
                                          <p:spTgt spid="19"/>
                                        </p:tgtEl>
                                        <p:attrNameLst>
                                          <p:attrName>ppt_w</p:attrName>
                                        </p:attrNameLst>
                                      </p:cBhvr>
                                      <p:tavLst>
                                        <p:tav tm="0">
                                          <p:val>
                                            <p:fltVal val="0"/>
                                          </p:val>
                                        </p:tav>
                                        <p:tav tm="100000">
                                          <p:val>
                                            <p:strVal val="#ppt_w"/>
                                          </p:val>
                                        </p:tav>
                                      </p:tavLst>
                                    </p:anim>
                                    <p:anim calcmode="lin" valueType="num">
                                      <p:cBhvr>
                                        <p:cTn id="111" dur="1000" fill="hold"/>
                                        <p:tgtEl>
                                          <p:spTgt spid="19"/>
                                        </p:tgtEl>
                                        <p:attrNameLst>
                                          <p:attrName>ppt_h</p:attrName>
                                        </p:attrNameLst>
                                      </p:cBhvr>
                                      <p:tavLst>
                                        <p:tav tm="0">
                                          <p:val>
                                            <p:fltVal val="0"/>
                                          </p:val>
                                        </p:tav>
                                        <p:tav tm="100000">
                                          <p:val>
                                            <p:strVal val="#ppt_h"/>
                                          </p:val>
                                        </p:tav>
                                      </p:tavLst>
                                    </p:anim>
                                    <p:animEffect transition="in" filter="fade">
                                      <p:cBhvr>
                                        <p:cTn id="112" dur="1000"/>
                                        <p:tgtEl>
                                          <p:spTgt spid="19"/>
                                        </p:tgtEl>
                                      </p:cBhvr>
                                    </p:animEffect>
                                  </p:childTnLst>
                                </p:cTn>
                              </p:par>
                              <p:par>
                                <p:cTn id="113" presetID="1" presetClass="entr" presetSubtype="0" fill="hold" grpId="0" nodeType="withEffect">
                                  <p:stCondLst>
                                    <p:cond delay="1800"/>
                                  </p:stCondLst>
                                  <p:childTnLst>
                                    <p:set>
                                      <p:cBhvr>
                                        <p:cTn id="114" dur="1" fill="hold">
                                          <p:stCondLst>
                                            <p:cond delay="0"/>
                                          </p:stCondLst>
                                        </p:cTn>
                                        <p:tgtEl>
                                          <p:spTgt spid="18"/>
                                        </p:tgtEl>
                                        <p:attrNameLst>
                                          <p:attrName>style.visibility</p:attrName>
                                        </p:attrNameLst>
                                      </p:cBhvr>
                                      <p:to>
                                        <p:strVal val="visible"/>
                                      </p:to>
                                    </p:set>
                                  </p:childTnLst>
                                </p:cTn>
                              </p:par>
                              <p:par>
                                <p:cTn id="115" presetID="53" presetClass="entr" presetSubtype="16" fill="hold" grpId="1" nodeType="withEffect">
                                  <p:stCondLst>
                                    <p:cond delay="1800"/>
                                  </p:stCondLst>
                                  <p:childTnLst>
                                    <p:set>
                                      <p:cBhvr>
                                        <p:cTn id="116" dur="1" fill="hold">
                                          <p:stCondLst>
                                            <p:cond delay="0"/>
                                          </p:stCondLst>
                                        </p:cTn>
                                        <p:tgtEl>
                                          <p:spTgt spid="18"/>
                                        </p:tgtEl>
                                        <p:attrNameLst>
                                          <p:attrName>style.visibility</p:attrName>
                                        </p:attrNameLst>
                                      </p:cBhvr>
                                      <p:to>
                                        <p:strVal val="visible"/>
                                      </p:to>
                                    </p:set>
                                    <p:anim calcmode="lin" valueType="num">
                                      <p:cBhvr>
                                        <p:cTn id="117" dur="1000" fill="hold"/>
                                        <p:tgtEl>
                                          <p:spTgt spid="18"/>
                                        </p:tgtEl>
                                        <p:attrNameLst>
                                          <p:attrName>ppt_w</p:attrName>
                                        </p:attrNameLst>
                                      </p:cBhvr>
                                      <p:tavLst>
                                        <p:tav tm="0">
                                          <p:val>
                                            <p:fltVal val="0"/>
                                          </p:val>
                                        </p:tav>
                                        <p:tav tm="100000">
                                          <p:val>
                                            <p:strVal val="#ppt_w"/>
                                          </p:val>
                                        </p:tav>
                                      </p:tavLst>
                                    </p:anim>
                                    <p:anim calcmode="lin" valueType="num">
                                      <p:cBhvr>
                                        <p:cTn id="118" dur="1000" fill="hold"/>
                                        <p:tgtEl>
                                          <p:spTgt spid="18"/>
                                        </p:tgtEl>
                                        <p:attrNameLst>
                                          <p:attrName>ppt_h</p:attrName>
                                        </p:attrNameLst>
                                      </p:cBhvr>
                                      <p:tavLst>
                                        <p:tav tm="0">
                                          <p:val>
                                            <p:fltVal val="0"/>
                                          </p:val>
                                        </p:tav>
                                        <p:tav tm="100000">
                                          <p:val>
                                            <p:strVal val="#ppt_h"/>
                                          </p:val>
                                        </p:tav>
                                      </p:tavLst>
                                    </p:anim>
                                    <p:animEffect transition="in" filter="fade">
                                      <p:cBhvr>
                                        <p:cTn id="119" dur="1000"/>
                                        <p:tgtEl>
                                          <p:spTgt spid="18"/>
                                        </p:tgtEl>
                                      </p:cBhvr>
                                    </p:animEffect>
                                  </p:childTnLst>
                                </p:cTn>
                              </p:par>
                              <p:par>
                                <p:cTn id="120" presetID="42" presetClass="path" presetSubtype="0" accel="50000" decel="50000" fill="hold" grpId="2" nodeType="withEffect">
                                  <p:stCondLst>
                                    <p:cond delay="1800"/>
                                  </p:stCondLst>
                                  <p:childTnLst>
                                    <p:animMotion origin="layout" path="M 3.05556E-6 2.46914E-6 L 0.59531 -0.52222 " pathEditMode="relative" rAng="0" ptsTypes="AA">
                                      <p:cBhvr>
                                        <p:cTn id="121" dur="1000" spd="-100000" fill="hold"/>
                                        <p:tgtEl>
                                          <p:spTgt spid="18"/>
                                        </p:tgtEl>
                                        <p:attrNameLst>
                                          <p:attrName>ppt_x</p:attrName>
                                          <p:attrName>ppt_y</p:attrName>
                                        </p:attrNameLst>
                                      </p:cBhvr>
                                      <p:rCtr x="29757" y="-26111"/>
                                    </p:animMotion>
                                  </p:childTnLst>
                                </p:cTn>
                              </p:par>
                              <p:par>
                                <p:cTn id="122" presetID="1" presetClass="entr" presetSubtype="0" fill="hold" nodeType="withEffect">
                                  <p:stCondLst>
                                    <p:cond delay="1800"/>
                                  </p:stCondLst>
                                  <p:childTnLst>
                                    <p:set>
                                      <p:cBhvr>
                                        <p:cTn id="123" dur="1" fill="hold">
                                          <p:stCondLst>
                                            <p:cond delay="0"/>
                                          </p:stCondLst>
                                        </p:cTn>
                                        <p:tgtEl>
                                          <p:spTgt spid="28"/>
                                        </p:tgtEl>
                                        <p:attrNameLst>
                                          <p:attrName>style.visibility</p:attrName>
                                        </p:attrNameLst>
                                      </p:cBhvr>
                                      <p:to>
                                        <p:strVal val="visible"/>
                                      </p:to>
                                    </p:set>
                                  </p:childTnLst>
                                </p:cTn>
                              </p:par>
                              <p:par>
                                <p:cTn id="124" presetID="53" presetClass="entr" presetSubtype="16" fill="hold" nodeType="withEffect">
                                  <p:stCondLst>
                                    <p:cond delay="1800"/>
                                  </p:stCondLst>
                                  <p:childTnLst>
                                    <p:set>
                                      <p:cBhvr>
                                        <p:cTn id="125" dur="1" fill="hold">
                                          <p:stCondLst>
                                            <p:cond delay="0"/>
                                          </p:stCondLst>
                                        </p:cTn>
                                        <p:tgtEl>
                                          <p:spTgt spid="28"/>
                                        </p:tgtEl>
                                        <p:attrNameLst>
                                          <p:attrName>style.visibility</p:attrName>
                                        </p:attrNameLst>
                                      </p:cBhvr>
                                      <p:to>
                                        <p:strVal val="visible"/>
                                      </p:to>
                                    </p:set>
                                    <p:anim calcmode="lin" valueType="num">
                                      <p:cBhvr>
                                        <p:cTn id="126" dur="1000" fill="hold"/>
                                        <p:tgtEl>
                                          <p:spTgt spid="28"/>
                                        </p:tgtEl>
                                        <p:attrNameLst>
                                          <p:attrName>ppt_w</p:attrName>
                                        </p:attrNameLst>
                                      </p:cBhvr>
                                      <p:tavLst>
                                        <p:tav tm="0">
                                          <p:val>
                                            <p:fltVal val="0"/>
                                          </p:val>
                                        </p:tav>
                                        <p:tav tm="100000">
                                          <p:val>
                                            <p:strVal val="#ppt_w"/>
                                          </p:val>
                                        </p:tav>
                                      </p:tavLst>
                                    </p:anim>
                                    <p:anim calcmode="lin" valueType="num">
                                      <p:cBhvr>
                                        <p:cTn id="127" dur="1000" fill="hold"/>
                                        <p:tgtEl>
                                          <p:spTgt spid="28"/>
                                        </p:tgtEl>
                                        <p:attrNameLst>
                                          <p:attrName>ppt_h</p:attrName>
                                        </p:attrNameLst>
                                      </p:cBhvr>
                                      <p:tavLst>
                                        <p:tav tm="0">
                                          <p:val>
                                            <p:fltVal val="0"/>
                                          </p:val>
                                        </p:tav>
                                        <p:tav tm="100000">
                                          <p:val>
                                            <p:strVal val="#ppt_h"/>
                                          </p:val>
                                        </p:tav>
                                      </p:tavLst>
                                    </p:anim>
                                    <p:animEffect transition="in" filter="fade">
                                      <p:cBhvr>
                                        <p:cTn id="128" dur="1000"/>
                                        <p:tgtEl>
                                          <p:spTgt spid="28"/>
                                        </p:tgtEl>
                                      </p:cBhvr>
                                    </p:animEffect>
                                  </p:childTnLst>
                                </p:cTn>
                              </p:par>
                              <p:par>
                                <p:cTn id="129" presetID="42" presetClass="path" presetSubtype="0" accel="50000" decel="50000" fill="hold" nodeType="withEffect">
                                  <p:stCondLst>
                                    <p:cond delay="1800"/>
                                  </p:stCondLst>
                                  <p:childTnLst>
                                    <p:animMotion origin="layout" path="M -8.33333E-7 4.93827E-6 L -0.69375 0.72777 " pathEditMode="relative" rAng="0" ptsTypes="AA">
                                      <p:cBhvr>
                                        <p:cTn id="130" dur="1000" spd="-100000" fill="hold"/>
                                        <p:tgtEl>
                                          <p:spTgt spid="28"/>
                                        </p:tgtEl>
                                        <p:attrNameLst>
                                          <p:attrName>ppt_x</p:attrName>
                                          <p:attrName>ppt_y</p:attrName>
                                        </p:attrNameLst>
                                      </p:cBhvr>
                                      <p:rCtr x="-34688" y="36389"/>
                                    </p:animMotion>
                                  </p:childTnLst>
                                </p:cTn>
                              </p:par>
                            </p:childTnLst>
                          </p:cTn>
                        </p:par>
                        <p:par>
                          <p:cTn id="131" fill="hold">
                            <p:stCondLst>
                              <p:cond delay="2800"/>
                            </p:stCondLst>
                            <p:childTnLst>
                              <p:par>
                                <p:cTn id="132" presetID="12" presetClass="entr" presetSubtype="8" fill="hold" grpId="0" nodeType="afterEffect">
                                  <p:stCondLst>
                                    <p:cond delay="0"/>
                                  </p:stCondLst>
                                  <p:childTnLst>
                                    <p:set>
                                      <p:cBhvr>
                                        <p:cTn id="133" dur="1" fill="hold">
                                          <p:stCondLst>
                                            <p:cond delay="0"/>
                                          </p:stCondLst>
                                        </p:cTn>
                                        <p:tgtEl>
                                          <p:spTgt spid="15"/>
                                        </p:tgtEl>
                                        <p:attrNameLst>
                                          <p:attrName>style.visibility</p:attrName>
                                        </p:attrNameLst>
                                      </p:cBhvr>
                                      <p:to>
                                        <p:strVal val="visible"/>
                                      </p:to>
                                    </p:set>
                                    <p:anim calcmode="lin" valueType="num">
                                      <p:cBhvr additive="base">
                                        <p:cTn id="134" dur="500"/>
                                        <p:tgtEl>
                                          <p:spTgt spid="15"/>
                                        </p:tgtEl>
                                        <p:attrNameLst>
                                          <p:attrName>ppt_x</p:attrName>
                                        </p:attrNameLst>
                                      </p:cBhvr>
                                      <p:tavLst>
                                        <p:tav tm="0">
                                          <p:val>
                                            <p:strVal val="#ppt_x-#ppt_w*1.125000"/>
                                          </p:val>
                                        </p:tav>
                                        <p:tav tm="100000">
                                          <p:val>
                                            <p:strVal val="#ppt_x"/>
                                          </p:val>
                                        </p:tav>
                                      </p:tavLst>
                                    </p:anim>
                                    <p:animEffect transition="in" filter="wipe(right)">
                                      <p:cBhvr>
                                        <p:cTn id="135" dur="500"/>
                                        <p:tgtEl>
                                          <p:spTgt spid="15"/>
                                        </p:tgtEl>
                                      </p:cBhvr>
                                    </p:animEffect>
                                  </p:childTnLst>
                                </p:cTn>
                              </p:par>
                              <p:par>
                                <p:cTn id="136" presetID="12" presetClass="entr" presetSubtype="8" fill="hold" grpId="0" nodeType="withEffect">
                                  <p:stCondLst>
                                    <p:cond delay="0"/>
                                  </p:stCondLst>
                                  <p:childTnLst>
                                    <p:set>
                                      <p:cBhvr>
                                        <p:cTn id="137" dur="1" fill="hold">
                                          <p:stCondLst>
                                            <p:cond delay="0"/>
                                          </p:stCondLst>
                                        </p:cTn>
                                        <p:tgtEl>
                                          <p:spTgt spid="16"/>
                                        </p:tgtEl>
                                        <p:attrNameLst>
                                          <p:attrName>style.visibility</p:attrName>
                                        </p:attrNameLst>
                                      </p:cBhvr>
                                      <p:to>
                                        <p:strVal val="visible"/>
                                      </p:to>
                                    </p:set>
                                    <p:anim calcmode="lin" valueType="num">
                                      <p:cBhvr additive="base">
                                        <p:cTn id="138" dur="500"/>
                                        <p:tgtEl>
                                          <p:spTgt spid="16"/>
                                        </p:tgtEl>
                                        <p:attrNameLst>
                                          <p:attrName>ppt_x</p:attrName>
                                        </p:attrNameLst>
                                      </p:cBhvr>
                                      <p:tavLst>
                                        <p:tav tm="0">
                                          <p:val>
                                            <p:strVal val="#ppt_x-#ppt_w*1.125000"/>
                                          </p:val>
                                        </p:tav>
                                        <p:tav tm="100000">
                                          <p:val>
                                            <p:strVal val="#ppt_x"/>
                                          </p:val>
                                        </p:tav>
                                      </p:tavLst>
                                    </p:anim>
                                    <p:animEffect transition="in" filter="wipe(right)">
                                      <p:cBhvr>
                                        <p:cTn id="139" dur="500"/>
                                        <p:tgtEl>
                                          <p:spTgt spid="16"/>
                                        </p:tgtEl>
                                      </p:cBhvr>
                                    </p:animEffect>
                                  </p:childTnLst>
                                </p:cTn>
                              </p:par>
                              <p:par>
                                <p:cTn id="140" presetID="12" presetClass="entr" presetSubtype="8" fill="hold" grpId="0" nodeType="withEffect">
                                  <p:stCondLst>
                                    <p:cond delay="0"/>
                                  </p:stCondLst>
                                  <p:childTnLst>
                                    <p:set>
                                      <p:cBhvr>
                                        <p:cTn id="141" dur="1" fill="hold">
                                          <p:stCondLst>
                                            <p:cond delay="0"/>
                                          </p:stCondLst>
                                        </p:cTn>
                                        <p:tgtEl>
                                          <p:spTgt spid="17"/>
                                        </p:tgtEl>
                                        <p:attrNameLst>
                                          <p:attrName>style.visibility</p:attrName>
                                        </p:attrNameLst>
                                      </p:cBhvr>
                                      <p:to>
                                        <p:strVal val="visible"/>
                                      </p:to>
                                    </p:set>
                                    <p:anim calcmode="lin" valueType="num">
                                      <p:cBhvr additive="base">
                                        <p:cTn id="142" dur="500"/>
                                        <p:tgtEl>
                                          <p:spTgt spid="17"/>
                                        </p:tgtEl>
                                        <p:attrNameLst>
                                          <p:attrName>ppt_x</p:attrName>
                                        </p:attrNameLst>
                                      </p:cBhvr>
                                      <p:tavLst>
                                        <p:tav tm="0">
                                          <p:val>
                                            <p:strVal val="#ppt_x-#ppt_w*1.125000"/>
                                          </p:val>
                                        </p:tav>
                                        <p:tav tm="100000">
                                          <p:val>
                                            <p:strVal val="#ppt_x"/>
                                          </p:val>
                                        </p:tav>
                                      </p:tavLst>
                                    </p:anim>
                                    <p:animEffect transition="in" filter="wipe(right)">
                                      <p:cBhvr>
                                        <p:cTn id="143" dur="500"/>
                                        <p:tgtEl>
                                          <p:spTgt spid="17"/>
                                        </p:tgtEl>
                                      </p:cBhvr>
                                    </p:animEffect>
                                  </p:childTnLst>
                                </p:cTn>
                              </p:par>
                              <p:par>
                                <p:cTn id="144" presetID="12" presetClass="entr" presetSubtype="2" fill="hold" grpId="0" nodeType="withEffect">
                                  <p:stCondLst>
                                    <p:cond delay="0"/>
                                  </p:stCondLst>
                                  <p:childTnLst>
                                    <p:set>
                                      <p:cBhvr>
                                        <p:cTn id="145" dur="1" fill="hold">
                                          <p:stCondLst>
                                            <p:cond delay="0"/>
                                          </p:stCondLst>
                                        </p:cTn>
                                        <p:tgtEl>
                                          <p:spTgt spid="14"/>
                                        </p:tgtEl>
                                        <p:attrNameLst>
                                          <p:attrName>style.visibility</p:attrName>
                                        </p:attrNameLst>
                                      </p:cBhvr>
                                      <p:to>
                                        <p:strVal val="visible"/>
                                      </p:to>
                                    </p:set>
                                    <p:anim calcmode="lin" valueType="num">
                                      <p:cBhvr additive="base">
                                        <p:cTn id="146" dur="500"/>
                                        <p:tgtEl>
                                          <p:spTgt spid="14"/>
                                        </p:tgtEl>
                                        <p:attrNameLst>
                                          <p:attrName>ppt_x</p:attrName>
                                        </p:attrNameLst>
                                      </p:cBhvr>
                                      <p:tavLst>
                                        <p:tav tm="0">
                                          <p:val>
                                            <p:strVal val="#ppt_x+#ppt_w*1.125000"/>
                                          </p:val>
                                        </p:tav>
                                        <p:tav tm="100000">
                                          <p:val>
                                            <p:strVal val="#ppt_x"/>
                                          </p:val>
                                        </p:tav>
                                      </p:tavLst>
                                    </p:anim>
                                    <p:animEffect transition="in" filter="wipe(left)">
                                      <p:cBhvr>
                                        <p:cTn id="147" dur="500"/>
                                        <p:tgtEl>
                                          <p:spTgt spid="14"/>
                                        </p:tgtEl>
                                      </p:cBhvr>
                                    </p:animEffect>
                                  </p:childTnLst>
                                </p:cTn>
                              </p:par>
                              <p:par>
                                <p:cTn id="148" presetID="12" presetClass="entr" presetSubtype="2" fill="hold" grpId="0" nodeType="withEffect">
                                  <p:stCondLst>
                                    <p:cond delay="0"/>
                                  </p:stCondLst>
                                  <p:childTnLst>
                                    <p:set>
                                      <p:cBhvr>
                                        <p:cTn id="149" dur="1" fill="hold">
                                          <p:stCondLst>
                                            <p:cond delay="0"/>
                                          </p:stCondLst>
                                        </p:cTn>
                                        <p:tgtEl>
                                          <p:spTgt spid="13"/>
                                        </p:tgtEl>
                                        <p:attrNameLst>
                                          <p:attrName>style.visibility</p:attrName>
                                        </p:attrNameLst>
                                      </p:cBhvr>
                                      <p:to>
                                        <p:strVal val="visible"/>
                                      </p:to>
                                    </p:set>
                                    <p:anim calcmode="lin" valueType="num">
                                      <p:cBhvr additive="base">
                                        <p:cTn id="150" dur="500"/>
                                        <p:tgtEl>
                                          <p:spTgt spid="13"/>
                                        </p:tgtEl>
                                        <p:attrNameLst>
                                          <p:attrName>ppt_x</p:attrName>
                                        </p:attrNameLst>
                                      </p:cBhvr>
                                      <p:tavLst>
                                        <p:tav tm="0">
                                          <p:val>
                                            <p:strVal val="#ppt_x+#ppt_w*1.125000"/>
                                          </p:val>
                                        </p:tav>
                                        <p:tav tm="100000">
                                          <p:val>
                                            <p:strVal val="#ppt_x"/>
                                          </p:val>
                                        </p:tav>
                                      </p:tavLst>
                                    </p:anim>
                                    <p:animEffect transition="in" filter="wipe(left)">
                                      <p:cBhvr>
                                        <p:cTn id="151" dur="500"/>
                                        <p:tgtEl>
                                          <p:spTgt spid="13"/>
                                        </p:tgtEl>
                                      </p:cBhvr>
                                    </p:animEffect>
                                  </p:childTnLst>
                                </p:cTn>
                              </p:par>
                              <p:par>
                                <p:cTn id="152" presetID="12" presetClass="entr" presetSubtype="2" fill="hold" grpId="0" nodeType="withEffect">
                                  <p:stCondLst>
                                    <p:cond delay="0"/>
                                  </p:stCondLst>
                                  <p:childTnLst>
                                    <p:set>
                                      <p:cBhvr>
                                        <p:cTn id="153" dur="1" fill="hold">
                                          <p:stCondLst>
                                            <p:cond delay="0"/>
                                          </p:stCondLst>
                                        </p:cTn>
                                        <p:tgtEl>
                                          <p:spTgt spid="12"/>
                                        </p:tgtEl>
                                        <p:attrNameLst>
                                          <p:attrName>style.visibility</p:attrName>
                                        </p:attrNameLst>
                                      </p:cBhvr>
                                      <p:to>
                                        <p:strVal val="visible"/>
                                      </p:to>
                                    </p:set>
                                    <p:anim calcmode="lin" valueType="num">
                                      <p:cBhvr additive="base">
                                        <p:cTn id="154" dur="500"/>
                                        <p:tgtEl>
                                          <p:spTgt spid="12"/>
                                        </p:tgtEl>
                                        <p:attrNameLst>
                                          <p:attrName>ppt_x</p:attrName>
                                        </p:attrNameLst>
                                      </p:cBhvr>
                                      <p:tavLst>
                                        <p:tav tm="0">
                                          <p:val>
                                            <p:strVal val="#ppt_x+#ppt_w*1.125000"/>
                                          </p:val>
                                        </p:tav>
                                        <p:tav tm="100000">
                                          <p:val>
                                            <p:strVal val="#ppt_x"/>
                                          </p:val>
                                        </p:tav>
                                      </p:tavLst>
                                    </p:anim>
                                    <p:animEffect transition="in" filter="wipe(left)">
                                      <p:cBhvr>
                                        <p:cTn id="155" dur="500"/>
                                        <p:tgtEl>
                                          <p:spTgt spid="12"/>
                                        </p:tgtEl>
                                      </p:cBhvr>
                                    </p:animEffect>
                                  </p:childTnLst>
                                </p:cTn>
                              </p:par>
                              <p:par>
                                <p:cTn id="156" presetID="12" presetClass="entr" presetSubtype="4" fill="hold" grpId="0" nodeType="withEffect">
                                  <p:stCondLst>
                                    <p:cond delay="0"/>
                                  </p:stCondLst>
                                  <p:childTnLst>
                                    <p:set>
                                      <p:cBhvr>
                                        <p:cTn id="157" dur="1" fill="hold">
                                          <p:stCondLst>
                                            <p:cond delay="0"/>
                                          </p:stCondLst>
                                        </p:cTn>
                                        <p:tgtEl>
                                          <p:spTgt spid="11"/>
                                        </p:tgtEl>
                                        <p:attrNameLst>
                                          <p:attrName>style.visibility</p:attrName>
                                        </p:attrNameLst>
                                      </p:cBhvr>
                                      <p:to>
                                        <p:strVal val="visible"/>
                                      </p:to>
                                    </p:set>
                                    <p:anim calcmode="lin" valueType="num">
                                      <p:cBhvr additive="base">
                                        <p:cTn id="158" dur="500"/>
                                        <p:tgtEl>
                                          <p:spTgt spid="11"/>
                                        </p:tgtEl>
                                        <p:attrNameLst>
                                          <p:attrName>ppt_y</p:attrName>
                                        </p:attrNameLst>
                                      </p:cBhvr>
                                      <p:tavLst>
                                        <p:tav tm="0">
                                          <p:val>
                                            <p:strVal val="#ppt_y+#ppt_h*1.125000"/>
                                          </p:val>
                                        </p:tav>
                                        <p:tav tm="100000">
                                          <p:val>
                                            <p:strVal val="#ppt_y"/>
                                          </p:val>
                                        </p:tav>
                                      </p:tavLst>
                                    </p:anim>
                                    <p:animEffect transition="in" filter="wipe(up)">
                                      <p:cBhvr>
                                        <p:cTn id="159" dur="500"/>
                                        <p:tgtEl>
                                          <p:spTgt spid="11"/>
                                        </p:tgtEl>
                                      </p:cBhvr>
                                    </p:animEffect>
                                  </p:childTnLst>
                                </p:cTn>
                              </p:par>
                              <p:par>
                                <p:cTn id="160" presetID="12" presetClass="entr" presetSubtype="1" fill="hold" grpId="0" nodeType="withEffect">
                                  <p:stCondLst>
                                    <p:cond delay="0"/>
                                  </p:stCondLst>
                                  <p:childTnLst>
                                    <p:set>
                                      <p:cBhvr>
                                        <p:cTn id="161" dur="1" fill="hold">
                                          <p:stCondLst>
                                            <p:cond delay="0"/>
                                          </p:stCondLst>
                                        </p:cTn>
                                        <p:tgtEl>
                                          <p:spTgt spid="7"/>
                                        </p:tgtEl>
                                        <p:attrNameLst>
                                          <p:attrName>style.visibility</p:attrName>
                                        </p:attrNameLst>
                                      </p:cBhvr>
                                      <p:to>
                                        <p:strVal val="visible"/>
                                      </p:to>
                                    </p:set>
                                    <p:anim calcmode="lin" valueType="num">
                                      <p:cBhvr additive="base">
                                        <p:cTn id="162" dur="500"/>
                                        <p:tgtEl>
                                          <p:spTgt spid="7"/>
                                        </p:tgtEl>
                                        <p:attrNameLst>
                                          <p:attrName>ppt_y</p:attrName>
                                        </p:attrNameLst>
                                      </p:cBhvr>
                                      <p:tavLst>
                                        <p:tav tm="0">
                                          <p:val>
                                            <p:strVal val="#ppt_y-#ppt_h*1.125000"/>
                                          </p:val>
                                        </p:tav>
                                        <p:tav tm="100000">
                                          <p:val>
                                            <p:strVal val="#ppt_y"/>
                                          </p:val>
                                        </p:tav>
                                      </p:tavLst>
                                    </p:anim>
                                    <p:animEffect transition="in" filter="wipe(down)">
                                      <p:cBhvr>
                                        <p:cTn id="163" dur="500"/>
                                        <p:tgtEl>
                                          <p:spTgt spid="7"/>
                                        </p:tgtEl>
                                      </p:cBhvr>
                                    </p:animEffect>
                                  </p:childTnLst>
                                </p:cTn>
                              </p:par>
                              <p:par>
                                <p:cTn id="164" presetID="12" presetClass="entr" presetSubtype="2" fill="hold" grpId="0" nodeType="withEffect">
                                  <p:stCondLst>
                                    <p:cond delay="0"/>
                                  </p:stCondLst>
                                  <p:childTnLst>
                                    <p:set>
                                      <p:cBhvr>
                                        <p:cTn id="165" dur="1" fill="hold">
                                          <p:stCondLst>
                                            <p:cond delay="0"/>
                                          </p:stCondLst>
                                        </p:cTn>
                                        <p:tgtEl>
                                          <p:spTgt spid="6"/>
                                        </p:tgtEl>
                                        <p:attrNameLst>
                                          <p:attrName>style.visibility</p:attrName>
                                        </p:attrNameLst>
                                      </p:cBhvr>
                                      <p:to>
                                        <p:strVal val="visible"/>
                                      </p:to>
                                    </p:set>
                                    <p:anim calcmode="lin" valueType="num">
                                      <p:cBhvr additive="base">
                                        <p:cTn id="166" dur="500"/>
                                        <p:tgtEl>
                                          <p:spTgt spid="6"/>
                                        </p:tgtEl>
                                        <p:attrNameLst>
                                          <p:attrName>ppt_x</p:attrName>
                                        </p:attrNameLst>
                                      </p:cBhvr>
                                      <p:tavLst>
                                        <p:tav tm="0">
                                          <p:val>
                                            <p:strVal val="#ppt_x+#ppt_w*1.125000"/>
                                          </p:val>
                                        </p:tav>
                                        <p:tav tm="100000">
                                          <p:val>
                                            <p:strVal val="#ppt_x"/>
                                          </p:val>
                                        </p:tav>
                                      </p:tavLst>
                                    </p:anim>
                                    <p:animEffect transition="in" filter="wipe(left)">
                                      <p:cBhvr>
                                        <p:cTn id="167" dur="500"/>
                                        <p:tgtEl>
                                          <p:spTgt spid="6"/>
                                        </p:tgtEl>
                                      </p:cBhvr>
                                    </p:animEffect>
                                  </p:childTnLst>
                                </p:cTn>
                              </p:par>
                              <p:par>
                                <p:cTn id="168" presetID="12" presetClass="entr" presetSubtype="8" fill="hold" grpId="0" nodeType="withEffect">
                                  <p:stCondLst>
                                    <p:cond delay="0"/>
                                  </p:stCondLst>
                                  <p:childTnLst>
                                    <p:set>
                                      <p:cBhvr>
                                        <p:cTn id="169" dur="1" fill="hold">
                                          <p:stCondLst>
                                            <p:cond delay="0"/>
                                          </p:stCondLst>
                                        </p:cTn>
                                        <p:tgtEl>
                                          <p:spTgt spid="10"/>
                                        </p:tgtEl>
                                        <p:attrNameLst>
                                          <p:attrName>style.visibility</p:attrName>
                                        </p:attrNameLst>
                                      </p:cBhvr>
                                      <p:to>
                                        <p:strVal val="visible"/>
                                      </p:to>
                                    </p:set>
                                    <p:anim calcmode="lin" valueType="num">
                                      <p:cBhvr additive="base">
                                        <p:cTn id="170" dur="500"/>
                                        <p:tgtEl>
                                          <p:spTgt spid="10"/>
                                        </p:tgtEl>
                                        <p:attrNameLst>
                                          <p:attrName>ppt_x</p:attrName>
                                        </p:attrNameLst>
                                      </p:cBhvr>
                                      <p:tavLst>
                                        <p:tav tm="0">
                                          <p:val>
                                            <p:strVal val="#ppt_x-#ppt_w*1.125000"/>
                                          </p:val>
                                        </p:tav>
                                        <p:tav tm="100000">
                                          <p:val>
                                            <p:strVal val="#ppt_x"/>
                                          </p:val>
                                        </p:tav>
                                      </p:tavLst>
                                    </p:anim>
                                    <p:animEffect transition="in" filter="wipe(right)">
                                      <p:cBhvr>
                                        <p:cTn id="171" dur="500"/>
                                        <p:tgtEl>
                                          <p:spTgt spid="10"/>
                                        </p:tgtEl>
                                      </p:cBhvr>
                                    </p:animEffect>
                                  </p:childTnLst>
                                </p:cTn>
                              </p:par>
                              <p:par>
                                <p:cTn id="172" presetID="12" presetClass="entr" presetSubtype="8" fill="hold" grpId="0" nodeType="withEffect">
                                  <p:stCondLst>
                                    <p:cond delay="0"/>
                                  </p:stCondLst>
                                  <p:childTnLst>
                                    <p:set>
                                      <p:cBhvr>
                                        <p:cTn id="173" dur="1" fill="hold">
                                          <p:stCondLst>
                                            <p:cond delay="0"/>
                                          </p:stCondLst>
                                        </p:cTn>
                                        <p:tgtEl>
                                          <p:spTgt spid="9"/>
                                        </p:tgtEl>
                                        <p:attrNameLst>
                                          <p:attrName>style.visibility</p:attrName>
                                        </p:attrNameLst>
                                      </p:cBhvr>
                                      <p:to>
                                        <p:strVal val="visible"/>
                                      </p:to>
                                    </p:set>
                                    <p:anim calcmode="lin" valueType="num">
                                      <p:cBhvr additive="base">
                                        <p:cTn id="174" dur="500"/>
                                        <p:tgtEl>
                                          <p:spTgt spid="9"/>
                                        </p:tgtEl>
                                        <p:attrNameLst>
                                          <p:attrName>ppt_x</p:attrName>
                                        </p:attrNameLst>
                                      </p:cBhvr>
                                      <p:tavLst>
                                        <p:tav tm="0">
                                          <p:val>
                                            <p:strVal val="#ppt_x-#ppt_w*1.125000"/>
                                          </p:val>
                                        </p:tav>
                                        <p:tav tm="100000">
                                          <p:val>
                                            <p:strVal val="#ppt_x"/>
                                          </p:val>
                                        </p:tav>
                                      </p:tavLst>
                                    </p:anim>
                                    <p:animEffect transition="in" filter="wipe(right)">
                                      <p:cBhvr>
                                        <p:cTn id="175" dur="500"/>
                                        <p:tgtEl>
                                          <p:spTgt spid="9"/>
                                        </p:tgtEl>
                                      </p:cBhvr>
                                    </p:animEffect>
                                  </p:childTnLst>
                                </p:cTn>
                              </p:par>
                              <p:par>
                                <p:cTn id="176" presetID="12" presetClass="entr" presetSubtype="8" fill="hold" grpId="0" nodeType="withEffect">
                                  <p:stCondLst>
                                    <p:cond delay="0"/>
                                  </p:stCondLst>
                                  <p:childTnLst>
                                    <p:set>
                                      <p:cBhvr>
                                        <p:cTn id="177" dur="1" fill="hold">
                                          <p:stCondLst>
                                            <p:cond delay="0"/>
                                          </p:stCondLst>
                                        </p:cTn>
                                        <p:tgtEl>
                                          <p:spTgt spid="8"/>
                                        </p:tgtEl>
                                        <p:attrNameLst>
                                          <p:attrName>style.visibility</p:attrName>
                                        </p:attrNameLst>
                                      </p:cBhvr>
                                      <p:to>
                                        <p:strVal val="visible"/>
                                      </p:to>
                                    </p:set>
                                    <p:anim calcmode="lin" valueType="num">
                                      <p:cBhvr additive="base">
                                        <p:cTn id="178" dur="500"/>
                                        <p:tgtEl>
                                          <p:spTgt spid="8"/>
                                        </p:tgtEl>
                                        <p:attrNameLst>
                                          <p:attrName>ppt_x</p:attrName>
                                        </p:attrNameLst>
                                      </p:cBhvr>
                                      <p:tavLst>
                                        <p:tav tm="0">
                                          <p:val>
                                            <p:strVal val="#ppt_x-#ppt_w*1.125000"/>
                                          </p:val>
                                        </p:tav>
                                        <p:tav tm="100000">
                                          <p:val>
                                            <p:strVal val="#ppt_x"/>
                                          </p:val>
                                        </p:tav>
                                      </p:tavLst>
                                    </p:anim>
                                    <p:animEffect transition="in" filter="wipe(right)">
                                      <p:cBhvr>
                                        <p:cTn id="179" dur="500"/>
                                        <p:tgtEl>
                                          <p:spTgt spid="8"/>
                                        </p:tgtEl>
                                      </p:cBhvr>
                                    </p:animEffect>
                                  </p:childTnLst>
                                </p:cTn>
                              </p:par>
                              <p:par>
                                <p:cTn id="180" presetID="12" presetClass="entr" presetSubtype="2" fill="hold" grpId="0" nodeType="withEffect">
                                  <p:stCondLst>
                                    <p:cond delay="0"/>
                                  </p:stCondLst>
                                  <p:childTnLst>
                                    <p:set>
                                      <p:cBhvr>
                                        <p:cTn id="181" dur="1" fill="hold">
                                          <p:stCondLst>
                                            <p:cond delay="0"/>
                                          </p:stCondLst>
                                        </p:cTn>
                                        <p:tgtEl>
                                          <p:spTgt spid="5"/>
                                        </p:tgtEl>
                                        <p:attrNameLst>
                                          <p:attrName>style.visibility</p:attrName>
                                        </p:attrNameLst>
                                      </p:cBhvr>
                                      <p:to>
                                        <p:strVal val="visible"/>
                                      </p:to>
                                    </p:set>
                                    <p:anim calcmode="lin" valueType="num">
                                      <p:cBhvr additive="base">
                                        <p:cTn id="182" dur="500"/>
                                        <p:tgtEl>
                                          <p:spTgt spid="5"/>
                                        </p:tgtEl>
                                        <p:attrNameLst>
                                          <p:attrName>ppt_x</p:attrName>
                                        </p:attrNameLst>
                                      </p:cBhvr>
                                      <p:tavLst>
                                        <p:tav tm="0">
                                          <p:val>
                                            <p:strVal val="#ppt_x+#ppt_w*1.125000"/>
                                          </p:val>
                                        </p:tav>
                                        <p:tav tm="100000">
                                          <p:val>
                                            <p:strVal val="#ppt_x"/>
                                          </p:val>
                                        </p:tav>
                                      </p:tavLst>
                                    </p:anim>
                                    <p:animEffect transition="in" filter="wipe(left)">
                                      <p:cBhvr>
                                        <p:cTn id="183" dur="500"/>
                                        <p:tgtEl>
                                          <p:spTgt spid="5"/>
                                        </p:tgtEl>
                                      </p:cBhvr>
                                    </p:animEffect>
                                  </p:childTnLst>
                                </p:cTn>
                              </p:par>
                              <p:par>
                                <p:cTn id="184" presetID="12" presetClass="entr" presetSubtype="2" fill="hold" grpId="0" nodeType="withEffect">
                                  <p:stCondLst>
                                    <p:cond delay="0"/>
                                  </p:stCondLst>
                                  <p:childTnLst>
                                    <p:set>
                                      <p:cBhvr>
                                        <p:cTn id="185" dur="1" fill="hold">
                                          <p:stCondLst>
                                            <p:cond delay="0"/>
                                          </p:stCondLst>
                                        </p:cTn>
                                        <p:tgtEl>
                                          <p:spTgt spid="4"/>
                                        </p:tgtEl>
                                        <p:attrNameLst>
                                          <p:attrName>style.visibility</p:attrName>
                                        </p:attrNameLst>
                                      </p:cBhvr>
                                      <p:to>
                                        <p:strVal val="visible"/>
                                      </p:to>
                                    </p:set>
                                    <p:anim calcmode="lin" valueType="num">
                                      <p:cBhvr additive="base">
                                        <p:cTn id="186" dur="500"/>
                                        <p:tgtEl>
                                          <p:spTgt spid="4"/>
                                        </p:tgtEl>
                                        <p:attrNameLst>
                                          <p:attrName>ppt_x</p:attrName>
                                        </p:attrNameLst>
                                      </p:cBhvr>
                                      <p:tavLst>
                                        <p:tav tm="0">
                                          <p:val>
                                            <p:strVal val="#ppt_x+#ppt_w*1.125000"/>
                                          </p:val>
                                        </p:tav>
                                        <p:tav tm="100000">
                                          <p:val>
                                            <p:strVal val="#ppt_x"/>
                                          </p:val>
                                        </p:tav>
                                      </p:tavLst>
                                    </p:anim>
                                    <p:animEffect transition="in" filter="wipe(left)">
                                      <p:cBhvr>
                                        <p:cTn id="18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P spid="12" grpId="0"/>
      <p:bldP spid="13" grpId="0"/>
      <p:bldP spid="14" grpId="0"/>
      <p:bldP spid="15" grpId="0"/>
      <p:bldP spid="16" grpId="0"/>
      <p:bldP spid="17" grpId="0"/>
      <p:bldP spid="18" grpId="0" animBg="1"/>
      <p:bldP spid="18" grpId="1" animBg="1"/>
      <p:bldP spid="18" grpId="2" animBg="1"/>
      <p:bldP spid="19" grpId="0" animBg="1"/>
      <p:bldP spid="19" grpId="1" animBg="1"/>
      <p:bldP spid="19" grpId="2" animBg="1"/>
      <p:bldP spid="23" grpId="0" animBg="1"/>
      <p:bldP spid="23" grpId="1" animBg="1"/>
      <p:bldP spid="23" grpId="2" animBg="1"/>
      <p:bldP spid="24" grpId="0" animBg="1"/>
      <p:bldP spid="24" grpId="1" animBg="1"/>
      <p:bldP spid="24" grpId="2" animBg="1"/>
      <p:bldP spid="25" grpId="0" animBg="1"/>
      <p:bldP spid="25" grpId="1" animBg="1"/>
      <p:bldP spid="25" grpId="2" animBg="1"/>
      <p:bldP spid="26" grpId="0" animBg="1"/>
      <p:bldP spid="26" grpId="1" animBg="1"/>
      <p:bldP spid="26" grpId="2" animBg="1"/>
      <p:bldP spid="27" grpId="0" animBg="1"/>
      <p:bldP spid="27" grpId="1" animBg="1"/>
      <p:bldP spid="27" grpId="2" animBg="1"/>
    </p:bldLst>
  </p:timing>
</p:sld>
</file>

<file path=ppt/theme/theme1.xml><?xml version="1.0" encoding="utf-8"?>
<a:theme xmlns:a="http://schemas.openxmlformats.org/drawingml/2006/main" name="第一PPT，www.1ppt.com">
  <a:themeElements>
    <a:clrScheme name="凸显">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20</TotalTime>
  <Words>2950</Words>
  <Application>Microsoft Office PowerPoint</Application>
  <PresentationFormat>全屏显示(16:9)</PresentationFormat>
  <Paragraphs>290</Paragraphs>
  <Slides>28</Slides>
  <Notes>26</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工作总结</dc:title>
  <dc:creator>第一PPT</dc:creator>
  <cp:keywords>www.1ppt.com</cp:keywords>
  <cp:lastModifiedBy>Windows User</cp:lastModifiedBy>
  <cp:revision>6</cp:revision>
  <dcterms:created xsi:type="dcterms:W3CDTF">2016-12-13T09:00:02Z</dcterms:created>
  <dcterms:modified xsi:type="dcterms:W3CDTF">2018-11-08T08:19:34Z</dcterms:modified>
</cp:coreProperties>
</file>