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8" r:id="rId2"/>
  </p:sldMasterIdLst>
  <p:notesMasterIdLst>
    <p:notesMasterId r:id="rId26"/>
  </p:notesMasterIdLst>
  <p:handoutMasterIdLst>
    <p:handoutMasterId r:id="rId27"/>
  </p:handoutMasterIdLst>
  <p:sldIdLst>
    <p:sldId id="3432" r:id="rId3"/>
    <p:sldId id="3434" r:id="rId4"/>
    <p:sldId id="3433" r:id="rId5"/>
    <p:sldId id="3355" r:id="rId6"/>
    <p:sldId id="3387" r:id="rId7"/>
    <p:sldId id="3391" r:id="rId8"/>
    <p:sldId id="3393" r:id="rId9"/>
    <p:sldId id="3435" r:id="rId10"/>
    <p:sldId id="3388" r:id="rId11"/>
    <p:sldId id="3385" r:id="rId12"/>
    <p:sldId id="3399" r:id="rId13"/>
    <p:sldId id="3386" r:id="rId14"/>
    <p:sldId id="3436" r:id="rId15"/>
    <p:sldId id="3383" r:id="rId16"/>
    <p:sldId id="3390" r:id="rId17"/>
    <p:sldId id="3400" r:id="rId18"/>
    <p:sldId id="3392" r:id="rId19"/>
    <p:sldId id="3437" r:id="rId20"/>
    <p:sldId id="3396" r:id="rId21"/>
    <p:sldId id="3389" r:id="rId22"/>
    <p:sldId id="3384" r:id="rId23"/>
    <p:sldId id="3438" r:id="rId24"/>
    <p:sldId id="343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8FC1"/>
    <a:srgbClr val="32A94F"/>
    <a:srgbClr val="004438"/>
    <a:srgbClr val="00231C"/>
    <a:srgbClr val="169274"/>
    <a:srgbClr val="AE002B"/>
    <a:srgbClr val="0FC7D3"/>
    <a:srgbClr val="E60012"/>
    <a:srgbClr val="00988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08" autoAdjust="0"/>
    <p:restoredTop sz="92986" autoAdjust="0"/>
  </p:normalViewPr>
  <p:slideViewPr>
    <p:cSldViewPr>
      <p:cViewPr>
        <p:scale>
          <a:sx n="50" d="100"/>
          <a:sy n="50" d="100"/>
        </p:scale>
        <p:origin x="-102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B9BD-4CEF-A008-DA527A5962B9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B9BD-4CEF-A008-DA527A5962B9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B9BD-4CEF-A008-DA527A5962B9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B9BD-4CEF-A008-DA527A5962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869120"/>
        <c:axId val="212871040"/>
      </c:barChart>
      <c:catAx>
        <c:axId val="212869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2871040"/>
        <c:crosses val="autoZero"/>
        <c:auto val="1"/>
        <c:lblAlgn val="ctr"/>
        <c:lblOffset val="100"/>
        <c:noMultiLvlLbl val="0"/>
      </c:catAx>
      <c:valAx>
        <c:axId val="21287104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12869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59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518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426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334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474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563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019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74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126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188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272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564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7235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4598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43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33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510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055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019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008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715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60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434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2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790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26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17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80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74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17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55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7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15007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6501249" y="6228660"/>
            <a:ext cx="5687930" cy="48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7706348" y="5696399"/>
            <a:ext cx="4482831" cy="36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buNone/>
            </a:pP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电影传媒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工作总结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摄像摄影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endParaRPr lang="zh-CN" altLang="en-US" cap="all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917207" y="4761031"/>
            <a:ext cx="7271972" cy="101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buNone/>
            </a:pPr>
            <a:r>
              <a:rPr lang="zh-CN" altLang="en-US" sz="5999" cap="all" dirty="0" smtClean="0">
                <a:solidFill>
                  <a:schemeClr val="accent2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  <a:cs typeface="Arial" panose="020B0604020202020204" pitchFamily="34" charset="0"/>
              </a:rPr>
              <a:t>电影影视传媒</a:t>
            </a:r>
            <a:r>
              <a:rPr lang="en-US" altLang="zh-CN" sz="5999" cap="all" dirty="0" smtClean="0">
                <a:solidFill>
                  <a:schemeClr val="accent2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  <a:cs typeface="Arial" panose="020B0604020202020204" pitchFamily="34" charset="0"/>
              </a:rPr>
              <a:t>PPT</a:t>
            </a:r>
            <a:endParaRPr lang="zh-CN" altLang="en-US" sz="5999" cap="all" dirty="0">
              <a:solidFill>
                <a:schemeClr val="accent2"/>
              </a:solidFill>
              <a:latin typeface="方正综艺简体" panose="03000509000000000000" pitchFamily="65" charset="-122"/>
              <a:ea typeface="方正综艺简体" panose="03000509000000000000" pitchFamily="65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429375" y="5695182"/>
            <a:ext cx="561593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80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081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88133"/>
            <a:ext cx="5781303" cy="31683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14"/>
          <p:cNvSpPr/>
          <p:nvPr/>
        </p:nvSpPr>
        <p:spPr>
          <a:xfrm>
            <a:off x="1004888" y="4228456"/>
            <a:ext cx="1996211" cy="193651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7" name="Rectangle 16"/>
          <p:cNvSpPr/>
          <p:nvPr/>
        </p:nvSpPr>
        <p:spPr>
          <a:xfrm>
            <a:off x="3001099" y="3616326"/>
            <a:ext cx="1996211" cy="2131483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19" name="Rectangle 18"/>
          <p:cNvSpPr/>
          <p:nvPr/>
        </p:nvSpPr>
        <p:spPr>
          <a:xfrm>
            <a:off x="4996507" y="4597499"/>
            <a:ext cx="1996211" cy="1911886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6" name="Rectangle 5"/>
          <p:cNvSpPr/>
          <p:nvPr/>
        </p:nvSpPr>
        <p:spPr>
          <a:xfrm>
            <a:off x="1608075" y="4099800"/>
            <a:ext cx="545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04017" y="4757093"/>
            <a:ext cx="198526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604287" y="3612379"/>
            <a:ext cx="6495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00227" y="4303315"/>
            <a:ext cx="20080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600499" y="4508053"/>
            <a:ext cx="6687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95636" y="5198988"/>
            <a:ext cx="199627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29375" y="2466016"/>
            <a:ext cx="1996211" cy="2131483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2"/>
          </a:p>
        </p:txBody>
      </p:sp>
      <p:sp>
        <p:nvSpPr>
          <p:cNvPr id="30" name="Rectangle 29"/>
          <p:cNvSpPr/>
          <p:nvPr/>
        </p:nvSpPr>
        <p:spPr>
          <a:xfrm>
            <a:off x="6443755" y="3307724"/>
            <a:ext cx="198102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" name="Rectangle 6"/>
          <p:cNvSpPr/>
          <p:nvPr/>
        </p:nvSpPr>
        <p:spPr>
          <a:xfrm>
            <a:off x="6558651" y="2670947"/>
            <a:ext cx="441146" cy="400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2">
                <a:solidFill>
                  <a:schemeClr val="bg1"/>
                </a:solidFill>
                <a:latin typeface="Simple-Line-Icons" panose="02000503000000000000" pitchFamily="2" charset="2"/>
              </a:rPr>
              <a:t></a:t>
            </a:r>
            <a:endParaRPr lang="en-US" sz="2002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91914" y="2583055"/>
            <a:ext cx="6463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Agency FB" panose="020B0503020202020204" pitchFamily="34" charset="0"/>
                <a:ea typeface="Roboto" panose="02000000000000000000" pitchFamily="2" charset="0"/>
              </a:rPr>
              <a:t>04</a:t>
            </a:r>
            <a:endParaRPr lang="en-US" sz="4400" dirty="0">
              <a:solidFill>
                <a:schemeClr val="bg1"/>
              </a:solidFill>
              <a:latin typeface="Agency FB" panose="020B0503020202020204" pitchFamily="34" charset="0"/>
              <a:ea typeface="Roboto" panose="02000000000000000000" pitchFamily="2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9036065" y="3506910"/>
            <a:ext cx="268611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9"/>
          <p:cNvSpPr txBox="1"/>
          <p:nvPr/>
        </p:nvSpPr>
        <p:spPr>
          <a:xfrm>
            <a:off x="8085559" y="5320903"/>
            <a:ext cx="268611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737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"/>
                            </p:stCondLst>
                            <p:childTnLst>
                              <p:par>
                                <p:cTn id="4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800"/>
                            </p:stCondLst>
                            <p:childTnLst>
                              <p:par>
                                <p:cTn id="8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100"/>
                            </p:stCondLst>
                            <p:childTnLst>
                              <p:par>
                                <p:cTn id="8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4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9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19" grpId="0" animBg="1"/>
      <p:bldP spid="6" grpId="0"/>
      <p:bldP spid="20" grpId="0"/>
      <p:bldP spid="25" grpId="0"/>
      <p:bldP spid="26" grpId="0"/>
      <p:bldP spid="27" grpId="0"/>
      <p:bldP spid="28" grpId="0"/>
      <p:bldP spid="29" grpId="0" animBg="1"/>
      <p:bldP spid="30" grpId="0"/>
      <p:bldP spid="7" grpId="0"/>
      <p:bldP spid="31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9304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69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06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3386138"/>
            <a:ext cx="1809750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70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028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 rot="5400000">
            <a:off x="5791343" y="-1099772"/>
            <a:ext cx="1276066" cy="12858045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915220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5504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8389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1728" y="3333024"/>
            <a:ext cx="1702308" cy="4906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485481" y="3154039"/>
            <a:ext cx="848631" cy="848631"/>
            <a:chOff x="817364" y="1776265"/>
            <a:chExt cx="826181" cy="826181"/>
          </a:xfrm>
        </p:grpSpPr>
        <p:sp>
          <p:nvSpPr>
            <p:cNvPr id="37" name="Oval 36"/>
            <p:cNvSpPr/>
            <p:nvPr/>
          </p:nvSpPr>
          <p:spPr>
            <a:xfrm>
              <a:off x="817364" y="1776265"/>
              <a:ext cx="826181" cy="82618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 noEditPoints="1"/>
            </p:cNvSpPr>
            <p:nvPr/>
          </p:nvSpPr>
          <p:spPr bwMode="auto">
            <a:xfrm>
              <a:off x="1014427" y="1973328"/>
              <a:ext cx="432054" cy="43205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172350" y="3154039"/>
            <a:ext cx="848631" cy="848631"/>
            <a:chOff x="5773542" y="1776265"/>
            <a:chExt cx="826181" cy="826181"/>
          </a:xfrm>
        </p:grpSpPr>
        <p:sp>
          <p:nvSpPr>
            <p:cNvPr id="40" name="Oval 39"/>
            <p:cNvSpPr/>
            <p:nvPr/>
          </p:nvSpPr>
          <p:spPr>
            <a:xfrm>
              <a:off x="5773542" y="1776265"/>
              <a:ext cx="826181" cy="8261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5989302" y="1999111"/>
              <a:ext cx="394661" cy="394133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724307" y="3154039"/>
            <a:ext cx="848631" cy="848631"/>
            <a:chOff x="4168892" y="2012305"/>
            <a:chExt cx="739552" cy="743795"/>
          </a:xfrm>
        </p:grpSpPr>
        <p:sp>
          <p:nvSpPr>
            <p:cNvPr id="43" name="Oval 42"/>
            <p:cNvSpPr/>
            <p:nvPr/>
          </p:nvSpPr>
          <p:spPr>
            <a:xfrm>
              <a:off x="4168892" y="2012305"/>
              <a:ext cx="739552" cy="7437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4374990" y="2274029"/>
              <a:ext cx="335260" cy="209340"/>
              <a:chOff x="7507288" y="3873501"/>
              <a:chExt cx="338138" cy="211137"/>
            </a:xfrm>
            <a:solidFill>
              <a:schemeClr val="bg1"/>
            </a:solidFill>
          </p:grpSpPr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7507288" y="3873501"/>
                <a:ext cx="338138" cy="79375"/>
              </a:xfrm>
              <a:custGeom>
                <a:avLst/>
                <a:gdLst>
                  <a:gd name="T0" fmla="*/ 154 w 213"/>
                  <a:gd name="T1" fmla="*/ 50 h 50"/>
                  <a:gd name="T2" fmla="*/ 213 w 213"/>
                  <a:gd name="T3" fmla="*/ 50 h 50"/>
                  <a:gd name="T4" fmla="*/ 170 w 213"/>
                  <a:gd name="T5" fmla="*/ 0 h 50"/>
                  <a:gd name="T6" fmla="*/ 106 w 213"/>
                  <a:gd name="T7" fmla="*/ 0 h 50"/>
                  <a:gd name="T8" fmla="*/ 42 w 213"/>
                  <a:gd name="T9" fmla="*/ 0 h 50"/>
                  <a:gd name="T10" fmla="*/ 0 w 213"/>
                  <a:gd name="T11" fmla="*/ 50 h 50"/>
                  <a:gd name="T12" fmla="*/ 59 w 213"/>
                  <a:gd name="T13" fmla="*/ 50 h 50"/>
                  <a:gd name="T14" fmla="*/ 154 w 213"/>
                  <a:gd name="T15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3" h="50">
                    <a:moveTo>
                      <a:pt x="154" y="50"/>
                    </a:moveTo>
                    <a:lnTo>
                      <a:pt x="213" y="50"/>
                    </a:lnTo>
                    <a:lnTo>
                      <a:pt x="170" y="0"/>
                    </a:lnTo>
                    <a:lnTo>
                      <a:pt x="106" y="0"/>
                    </a:lnTo>
                    <a:lnTo>
                      <a:pt x="42" y="0"/>
                    </a:lnTo>
                    <a:lnTo>
                      <a:pt x="0" y="50"/>
                    </a:lnTo>
                    <a:lnTo>
                      <a:pt x="59" y="50"/>
                    </a:lnTo>
                    <a:lnTo>
                      <a:pt x="154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7507288" y="3978276"/>
                <a:ext cx="338138" cy="38100"/>
              </a:xfrm>
              <a:custGeom>
                <a:avLst/>
                <a:gdLst>
                  <a:gd name="T0" fmla="*/ 21 w 213"/>
                  <a:gd name="T1" fmla="*/ 0 h 24"/>
                  <a:gd name="T2" fmla="*/ 0 w 213"/>
                  <a:gd name="T3" fmla="*/ 24 h 24"/>
                  <a:gd name="T4" fmla="*/ 59 w 213"/>
                  <a:gd name="T5" fmla="*/ 24 h 24"/>
                  <a:gd name="T6" fmla="*/ 154 w 213"/>
                  <a:gd name="T7" fmla="*/ 24 h 24"/>
                  <a:gd name="T8" fmla="*/ 213 w 213"/>
                  <a:gd name="T9" fmla="*/ 24 h 24"/>
                  <a:gd name="T10" fmla="*/ 191 w 213"/>
                  <a:gd name="T11" fmla="*/ 0 h 24"/>
                  <a:gd name="T12" fmla="*/ 21 w 213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4">
                    <a:moveTo>
                      <a:pt x="21" y="0"/>
                    </a:moveTo>
                    <a:lnTo>
                      <a:pt x="0" y="24"/>
                    </a:lnTo>
                    <a:lnTo>
                      <a:pt x="59" y="24"/>
                    </a:lnTo>
                    <a:lnTo>
                      <a:pt x="154" y="24"/>
                    </a:lnTo>
                    <a:lnTo>
                      <a:pt x="213" y="24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7507288" y="4043363"/>
                <a:ext cx="338138" cy="41275"/>
              </a:xfrm>
              <a:custGeom>
                <a:avLst/>
                <a:gdLst>
                  <a:gd name="T0" fmla="*/ 21 w 213"/>
                  <a:gd name="T1" fmla="*/ 0 h 26"/>
                  <a:gd name="T2" fmla="*/ 0 w 213"/>
                  <a:gd name="T3" fmla="*/ 26 h 26"/>
                  <a:gd name="T4" fmla="*/ 59 w 213"/>
                  <a:gd name="T5" fmla="*/ 26 h 26"/>
                  <a:gd name="T6" fmla="*/ 154 w 213"/>
                  <a:gd name="T7" fmla="*/ 26 h 26"/>
                  <a:gd name="T8" fmla="*/ 213 w 213"/>
                  <a:gd name="T9" fmla="*/ 26 h 26"/>
                  <a:gd name="T10" fmla="*/ 191 w 213"/>
                  <a:gd name="T11" fmla="*/ 0 h 26"/>
                  <a:gd name="T12" fmla="*/ 21 w 213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26">
                    <a:moveTo>
                      <a:pt x="21" y="0"/>
                    </a:moveTo>
                    <a:lnTo>
                      <a:pt x="0" y="26"/>
                    </a:lnTo>
                    <a:lnTo>
                      <a:pt x="59" y="26"/>
                    </a:lnTo>
                    <a:lnTo>
                      <a:pt x="154" y="26"/>
                    </a:lnTo>
                    <a:lnTo>
                      <a:pt x="213" y="26"/>
                    </a:lnTo>
                    <a:lnTo>
                      <a:pt x="19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5933331" y="3154039"/>
            <a:ext cx="848631" cy="848631"/>
            <a:chOff x="8173630" y="2776471"/>
            <a:chExt cx="1039365" cy="1045329"/>
          </a:xfrm>
        </p:grpSpPr>
        <p:sp>
          <p:nvSpPr>
            <p:cNvPr id="49" name="Oval 48"/>
            <p:cNvSpPr/>
            <p:nvPr/>
          </p:nvSpPr>
          <p:spPr>
            <a:xfrm>
              <a:off x="8173630" y="2776471"/>
              <a:ext cx="1039365" cy="10453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374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473738" y="3091969"/>
              <a:ext cx="429464" cy="359632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1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9459216" y="3154039"/>
            <a:ext cx="848631" cy="848631"/>
            <a:chOff x="6740410" y="578561"/>
            <a:chExt cx="826181" cy="826181"/>
          </a:xfrm>
        </p:grpSpPr>
        <p:sp>
          <p:nvSpPr>
            <p:cNvPr id="54" name="Oval 53"/>
            <p:cNvSpPr/>
            <p:nvPr/>
          </p:nvSpPr>
          <p:spPr>
            <a:xfrm>
              <a:off x="6740410" y="578561"/>
              <a:ext cx="826181" cy="8261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"/>
            <p:cNvSpPr>
              <a:spLocks noEditPoints="1"/>
            </p:cNvSpPr>
            <p:nvPr/>
          </p:nvSpPr>
          <p:spPr bwMode="auto">
            <a:xfrm>
              <a:off x="6895800" y="727929"/>
              <a:ext cx="515401" cy="527448"/>
            </a:xfrm>
            <a:custGeom>
              <a:avLst/>
              <a:gdLst>
                <a:gd name="T0" fmla="*/ 121 w 417"/>
                <a:gd name="T1" fmla="*/ 94 h 426"/>
                <a:gd name="T2" fmla="*/ 85 w 417"/>
                <a:gd name="T3" fmla="*/ 341 h 426"/>
                <a:gd name="T4" fmla="*/ 332 w 417"/>
                <a:gd name="T5" fmla="*/ 305 h 426"/>
                <a:gd name="T6" fmla="*/ 267 w 417"/>
                <a:gd name="T7" fmla="*/ 159 h 426"/>
                <a:gd name="T8" fmla="*/ 121 w 417"/>
                <a:gd name="T9" fmla="*/ 94 h 426"/>
                <a:gd name="T10" fmla="*/ 306 w 417"/>
                <a:gd name="T11" fmla="*/ 286 h 426"/>
                <a:gd name="T12" fmla="*/ 199 w 417"/>
                <a:gd name="T13" fmla="*/ 227 h 426"/>
                <a:gd name="T14" fmla="*/ 140 w 417"/>
                <a:gd name="T15" fmla="*/ 120 h 426"/>
                <a:gd name="T16" fmla="*/ 247 w 417"/>
                <a:gd name="T17" fmla="*/ 179 h 426"/>
                <a:gd name="T18" fmla="*/ 306 w 417"/>
                <a:gd name="T19" fmla="*/ 286 h 426"/>
                <a:gd name="T20" fmla="*/ 309 w 417"/>
                <a:gd name="T21" fmla="*/ 128 h 426"/>
                <a:gd name="T22" fmla="*/ 323 w 417"/>
                <a:gd name="T23" fmla="*/ 122 h 426"/>
                <a:gd name="T24" fmla="*/ 361 w 417"/>
                <a:gd name="T25" fmla="*/ 84 h 426"/>
                <a:gd name="T26" fmla="*/ 361 w 417"/>
                <a:gd name="T27" fmla="*/ 56 h 426"/>
                <a:gd name="T28" fmla="*/ 333 w 417"/>
                <a:gd name="T29" fmla="*/ 56 h 426"/>
                <a:gd name="T30" fmla="*/ 295 w 417"/>
                <a:gd name="T31" fmla="*/ 94 h 426"/>
                <a:gd name="T32" fmla="*/ 295 w 417"/>
                <a:gd name="T33" fmla="*/ 122 h 426"/>
                <a:gd name="T34" fmla="*/ 309 w 417"/>
                <a:gd name="T35" fmla="*/ 128 h 426"/>
                <a:gd name="T36" fmla="*/ 237 w 417"/>
                <a:gd name="T37" fmla="*/ 79 h 426"/>
                <a:gd name="T38" fmla="*/ 247 w 417"/>
                <a:gd name="T39" fmla="*/ 81 h 426"/>
                <a:gd name="T40" fmla="*/ 264 w 417"/>
                <a:gd name="T41" fmla="*/ 71 h 426"/>
                <a:gd name="T42" fmla="*/ 286 w 417"/>
                <a:gd name="T43" fmla="*/ 33 h 426"/>
                <a:gd name="T44" fmla="*/ 278 w 417"/>
                <a:gd name="T45" fmla="*/ 5 h 426"/>
                <a:gd name="T46" fmla="*/ 251 w 417"/>
                <a:gd name="T47" fmla="*/ 13 h 426"/>
                <a:gd name="T48" fmla="*/ 229 w 417"/>
                <a:gd name="T49" fmla="*/ 52 h 426"/>
                <a:gd name="T50" fmla="*/ 237 w 417"/>
                <a:gd name="T51" fmla="*/ 79 h 426"/>
                <a:gd name="T52" fmla="*/ 412 w 417"/>
                <a:gd name="T53" fmla="*/ 139 h 426"/>
                <a:gd name="T54" fmla="*/ 385 w 417"/>
                <a:gd name="T55" fmla="*/ 131 h 426"/>
                <a:gd name="T56" fmla="*/ 346 w 417"/>
                <a:gd name="T57" fmla="*/ 153 h 426"/>
                <a:gd name="T58" fmla="*/ 338 w 417"/>
                <a:gd name="T59" fmla="*/ 180 h 426"/>
                <a:gd name="T60" fmla="*/ 356 w 417"/>
                <a:gd name="T61" fmla="*/ 190 h 426"/>
                <a:gd name="T62" fmla="*/ 366 w 417"/>
                <a:gd name="T63" fmla="*/ 188 h 426"/>
                <a:gd name="T64" fmla="*/ 404 w 417"/>
                <a:gd name="T65" fmla="*/ 166 h 426"/>
                <a:gd name="T66" fmla="*/ 412 w 417"/>
                <a:gd name="T67" fmla="*/ 13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7" h="426">
                  <a:moveTo>
                    <a:pt x="121" y="94"/>
                  </a:moveTo>
                  <a:cubicBezTo>
                    <a:pt x="98" y="116"/>
                    <a:pt x="0" y="256"/>
                    <a:pt x="85" y="341"/>
                  </a:cubicBezTo>
                  <a:cubicBezTo>
                    <a:pt x="170" y="426"/>
                    <a:pt x="309" y="328"/>
                    <a:pt x="332" y="305"/>
                  </a:cubicBezTo>
                  <a:cubicBezTo>
                    <a:pt x="354" y="283"/>
                    <a:pt x="325" y="217"/>
                    <a:pt x="267" y="159"/>
                  </a:cubicBezTo>
                  <a:cubicBezTo>
                    <a:pt x="209" y="101"/>
                    <a:pt x="143" y="72"/>
                    <a:pt x="121" y="94"/>
                  </a:cubicBezTo>
                  <a:close/>
                  <a:moveTo>
                    <a:pt x="306" y="286"/>
                  </a:moveTo>
                  <a:cubicBezTo>
                    <a:pt x="299" y="292"/>
                    <a:pt x="248" y="277"/>
                    <a:pt x="199" y="227"/>
                  </a:cubicBezTo>
                  <a:cubicBezTo>
                    <a:pt x="149" y="178"/>
                    <a:pt x="134" y="127"/>
                    <a:pt x="140" y="120"/>
                  </a:cubicBezTo>
                  <a:cubicBezTo>
                    <a:pt x="147" y="113"/>
                    <a:pt x="198" y="129"/>
                    <a:pt x="247" y="179"/>
                  </a:cubicBezTo>
                  <a:cubicBezTo>
                    <a:pt x="297" y="228"/>
                    <a:pt x="313" y="279"/>
                    <a:pt x="306" y="286"/>
                  </a:cubicBezTo>
                  <a:close/>
                  <a:moveTo>
                    <a:pt x="309" y="128"/>
                  </a:moveTo>
                  <a:cubicBezTo>
                    <a:pt x="314" y="128"/>
                    <a:pt x="319" y="126"/>
                    <a:pt x="323" y="122"/>
                  </a:cubicBezTo>
                  <a:cubicBezTo>
                    <a:pt x="361" y="84"/>
                    <a:pt x="361" y="84"/>
                    <a:pt x="361" y="84"/>
                  </a:cubicBezTo>
                  <a:cubicBezTo>
                    <a:pt x="369" y="76"/>
                    <a:pt x="369" y="64"/>
                    <a:pt x="361" y="56"/>
                  </a:cubicBezTo>
                  <a:cubicBezTo>
                    <a:pt x="353" y="48"/>
                    <a:pt x="341" y="48"/>
                    <a:pt x="333" y="56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87" y="102"/>
                    <a:pt x="287" y="115"/>
                    <a:pt x="295" y="122"/>
                  </a:cubicBezTo>
                  <a:cubicBezTo>
                    <a:pt x="299" y="126"/>
                    <a:pt x="304" y="128"/>
                    <a:pt x="309" y="128"/>
                  </a:cubicBezTo>
                  <a:close/>
                  <a:moveTo>
                    <a:pt x="237" y="79"/>
                  </a:moveTo>
                  <a:cubicBezTo>
                    <a:pt x="240" y="81"/>
                    <a:pt x="243" y="81"/>
                    <a:pt x="247" y="81"/>
                  </a:cubicBezTo>
                  <a:cubicBezTo>
                    <a:pt x="254" y="81"/>
                    <a:pt x="260" y="78"/>
                    <a:pt x="264" y="71"/>
                  </a:cubicBezTo>
                  <a:cubicBezTo>
                    <a:pt x="286" y="33"/>
                    <a:pt x="286" y="33"/>
                    <a:pt x="286" y="33"/>
                  </a:cubicBezTo>
                  <a:cubicBezTo>
                    <a:pt x="291" y="23"/>
                    <a:pt x="288" y="11"/>
                    <a:pt x="278" y="5"/>
                  </a:cubicBezTo>
                  <a:cubicBezTo>
                    <a:pt x="268" y="0"/>
                    <a:pt x="256" y="3"/>
                    <a:pt x="251" y="13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24" y="61"/>
                    <a:pt x="227" y="73"/>
                    <a:pt x="237" y="79"/>
                  </a:cubicBezTo>
                  <a:close/>
                  <a:moveTo>
                    <a:pt x="412" y="139"/>
                  </a:moveTo>
                  <a:cubicBezTo>
                    <a:pt x="406" y="129"/>
                    <a:pt x="394" y="126"/>
                    <a:pt x="385" y="131"/>
                  </a:cubicBezTo>
                  <a:cubicBezTo>
                    <a:pt x="346" y="153"/>
                    <a:pt x="346" y="153"/>
                    <a:pt x="346" y="153"/>
                  </a:cubicBezTo>
                  <a:cubicBezTo>
                    <a:pt x="336" y="158"/>
                    <a:pt x="333" y="171"/>
                    <a:pt x="338" y="180"/>
                  </a:cubicBezTo>
                  <a:cubicBezTo>
                    <a:pt x="342" y="187"/>
                    <a:pt x="349" y="190"/>
                    <a:pt x="356" y="190"/>
                  </a:cubicBezTo>
                  <a:cubicBezTo>
                    <a:pt x="359" y="190"/>
                    <a:pt x="363" y="190"/>
                    <a:pt x="366" y="188"/>
                  </a:cubicBezTo>
                  <a:cubicBezTo>
                    <a:pt x="404" y="166"/>
                    <a:pt x="404" y="166"/>
                    <a:pt x="404" y="166"/>
                  </a:cubicBezTo>
                  <a:cubicBezTo>
                    <a:pt x="414" y="161"/>
                    <a:pt x="417" y="149"/>
                    <a:pt x="41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66321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350081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106394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908463" y="2601359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618828" y="2601359"/>
            <a:ext cx="529406" cy="42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05384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642059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37104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9950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83618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83123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98589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035265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030310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892715" y="5198163"/>
            <a:ext cx="256480" cy="3018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229390" y="5237946"/>
            <a:ext cx="1500281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224435" y="4938541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62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1" grpId="0" animBg="1"/>
      <p:bldP spid="7" grpId="0" animBg="1"/>
      <p:bldP spid="8" grpId="0" animBg="1"/>
      <p:bldP spid="9" grpId="0" animBg="1"/>
      <p:bldP spid="56" grpId="0"/>
      <p:bldP spid="57" grpId="0"/>
      <p:bldP spid="60" grpId="0"/>
      <p:bldP spid="61" grpId="0"/>
      <p:bldP spid="62" grpId="0"/>
      <p:bldP spid="63" grpId="0"/>
      <p:bldP spid="64" grpId="0"/>
      <p:bldP spid="65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82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956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1451" y="723236"/>
            <a:ext cx="4954753" cy="1034472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20009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b="1" dirty="0"/>
                <a:t>目录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4996" y="2493033"/>
            <a:ext cx="613894" cy="555840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840" y="2495232"/>
            <a:ext cx="3981051" cy="553641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4996" y="3216844"/>
            <a:ext cx="613894" cy="555840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840" y="3219042"/>
            <a:ext cx="3981051" cy="553641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4996" y="3959702"/>
            <a:ext cx="613894" cy="555840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840" y="3961901"/>
            <a:ext cx="3981051" cy="553641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4996" y="4740656"/>
            <a:ext cx="613894" cy="555840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840" y="4742854"/>
            <a:ext cx="3981051" cy="553641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rgbClr val="C00000">
                  <a:alpha val="89000"/>
                </a:srgb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236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92590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692590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292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14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6501249" y="6228660"/>
            <a:ext cx="5687930" cy="48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7706348" y="5696399"/>
            <a:ext cx="4482831" cy="36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buNone/>
            </a:pP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电影传媒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工作总结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摄像摄影</a:t>
            </a:r>
            <a:r>
              <a:rPr lang="en-US" altLang="zh-CN" cap="all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endParaRPr lang="zh-CN" altLang="en-US" cap="all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917207" y="4768453"/>
            <a:ext cx="7271972" cy="101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buNone/>
            </a:pPr>
            <a:r>
              <a:rPr lang="zh-CN" altLang="en-US" sz="5999" cap="all" dirty="0" smtClean="0">
                <a:solidFill>
                  <a:schemeClr val="accent2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  <a:cs typeface="Arial" panose="020B0604020202020204" pitchFamily="34" charset="0"/>
              </a:rPr>
              <a:t>感谢聆听 批评指导</a:t>
            </a:r>
            <a:endParaRPr lang="zh-CN" altLang="en-US" sz="5999" cap="all" dirty="0">
              <a:solidFill>
                <a:schemeClr val="accent2"/>
              </a:solidFill>
              <a:latin typeface="方正综艺简体" panose="03000509000000000000" pitchFamily="65" charset="-122"/>
              <a:ea typeface="方正综艺简体" panose="03000509000000000000" pitchFamily="65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429375" y="5695182"/>
            <a:ext cx="561593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06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875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75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9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3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chemeClr val="accent2"/>
              </a:solidFill>
            </a:endParaRPr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25558"/>
            <a:chOff x="2989865" y="607026"/>
            <a:chExt cx="2814868" cy="1227307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837169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25558"/>
            <a:chOff x="2989865" y="607026"/>
            <a:chExt cx="2814868" cy="1227307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837169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622675"/>
            <a:ext cx="796925" cy="49371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12975"/>
            <a:ext cx="1654175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974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5359400"/>
            <a:ext cx="1628775" cy="25876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824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035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8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73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124E250-8AE5-4A68-99BB-3F9BCE24576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26.pptx"/>
</p:tagLst>
</file>

<file path=ppt/theme/theme1.xml><?xml version="1.0" encoding="utf-8"?>
<a:theme xmlns:a="http://schemas.openxmlformats.org/drawingml/2006/main" name="第一PPT，www.1ppt.com">
  <a:themeElements>
    <a:clrScheme name="自定义 36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BF0000"/>
      </a:accent2>
      <a:accent3>
        <a:srgbClr val="000000"/>
      </a:accent3>
      <a:accent4>
        <a:srgbClr val="BF0000"/>
      </a:accent4>
      <a:accent5>
        <a:srgbClr val="000000"/>
      </a:accent5>
      <a:accent6>
        <a:srgbClr val="BF0000"/>
      </a:accent6>
      <a:hlink>
        <a:srgbClr val="000000"/>
      </a:hlink>
      <a:folHlink>
        <a:srgbClr val="BF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3564</Words>
  <Application>Microsoft Office PowerPoint</Application>
  <PresentationFormat>自定义</PresentationFormat>
  <Paragraphs>233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电影传媒</dc:title>
  <dc:creator/>
  <cp:keywords>www.1ppt.com</cp:keywords>
  <cp:lastModifiedBy/>
  <cp:revision>1</cp:revision>
  <dcterms:created xsi:type="dcterms:W3CDTF">2016-10-17T14:00:15Z</dcterms:created>
  <dcterms:modified xsi:type="dcterms:W3CDTF">2018-11-08T08:08:35Z</dcterms:modified>
</cp:coreProperties>
</file>