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2.xml" ContentType="application/vnd.openxmlformats-officedocument.presentationml.notesSlide+xml"/>
  <Override PartName="/ppt/tags/tag12.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13.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notesSlides/notesSlide12.xml" ContentType="application/vnd.openxmlformats-officedocument.presentationml.notesSlide+xml"/>
  <Override PartName="/ppt/tags/tag14.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15.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97" r:id="rId1"/>
    <p:sldMasterId id="2147483707" r:id="rId2"/>
  </p:sldMasterIdLst>
  <p:notesMasterIdLst>
    <p:notesMasterId r:id="rId26"/>
  </p:notesMasterIdLst>
  <p:handoutMasterIdLst>
    <p:handoutMasterId r:id="rId27"/>
  </p:handoutMasterIdLst>
  <p:sldIdLst>
    <p:sldId id="2851" r:id="rId3"/>
    <p:sldId id="2852" r:id="rId4"/>
    <p:sldId id="2853" r:id="rId5"/>
    <p:sldId id="2881" r:id="rId6"/>
    <p:sldId id="2884" r:id="rId7"/>
    <p:sldId id="2886" r:id="rId8"/>
    <p:sldId id="2879" r:id="rId9"/>
    <p:sldId id="2872" r:id="rId10"/>
    <p:sldId id="2882" r:id="rId11"/>
    <p:sldId id="2876" r:id="rId12"/>
    <p:sldId id="2878" r:id="rId13"/>
    <p:sldId id="2889" r:id="rId14"/>
    <p:sldId id="2873" r:id="rId15"/>
    <p:sldId id="2880" r:id="rId16"/>
    <p:sldId id="2885" r:id="rId17"/>
    <p:sldId id="2887" r:id="rId18"/>
    <p:sldId id="2888" r:id="rId19"/>
    <p:sldId id="2874" r:id="rId20"/>
    <p:sldId id="2875" r:id="rId21"/>
    <p:sldId id="2883" r:id="rId22"/>
    <p:sldId id="2877" r:id="rId23"/>
    <p:sldId id="2890" r:id="rId24"/>
    <p:sldId id="2891" r:id="rId25"/>
  </p:sldIdLst>
  <p:sldSz cx="12858750" cy="7232650"/>
  <p:notesSz cx="6858000" cy="9144000"/>
  <p:custDataLst>
    <p:tags r:id="rId28"/>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497" userDrawn="1">
          <p15:clr>
            <a:srgbClr val="A4A3A4"/>
          </p15:clr>
        </p15:guide>
        <p15:guide id="7" pos="6908"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3A664"/>
    <a:srgbClr val="B18BD5"/>
    <a:srgbClr val="FFFFFF"/>
    <a:srgbClr val="26A69A"/>
    <a:srgbClr val="FF5252"/>
    <a:srgbClr val="66C6D5"/>
    <a:srgbClr val="0E419A"/>
    <a:srgbClr val="056770"/>
    <a:srgbClr val="77BFDB"/>
    <a:srgbClr val="96D62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714" autoAdjust="0"/>
    <p:restoredTop sz="95317" autoAdjust="0"/>
  </p:normalViewPr>
  <p:slideViewPr>
    <p:cSldViewPr>
      <p:cViewPr>
        <p:scale>
          <a:sx n="50" d="100"/>
          <a:sy n="50" d="100"/>
        </p:scale>
        <p:origin x="-330" y="-1566"/>
      </p:cViewPr>
      <p:guideLst>
        <p:guide orient="horz" pos="328"/>
        <p:guide orient="horz" pos="4183"/>
        <p:guide pos="4050"/>
        <p:guide pos="557"/>
        <p:guide pos="7497"/>
        <p:guide pos="6908"/>
      </p:guideLst>
    </p:cSldViewPr>
  </p:slideViewPr>
  <p:outlineViewPr>
    <p:cViewPr>
      <p:scale>
        <a:sx n="100" d="100"/>
        <a:sy n="100" d="100"/>
      </p:scale>
      <p:origin x="0" y="-20556"/>
    </p:cViewPr>
  </p:outlineViewPr>
  <p:notesTextViewPr>
    <p:cViewPr>
      <p:scale>
        <a:sx n="1" d="1"/>
        <a:sy n="1" d="1"/>
      </p:scale>
      <p:origin x="0" y="0"/>
    </p:cViewPr>
  </p:notesTextViewPr>
  <p:sorterViewPr>
    <p:cViewPr>
      <p:scale>
        <a:sx n="132" d="100"/>
        <a:sy n="132" d="100"/>
      </p:scale>
      <p:origin x="0" y="0"/>
    </p:cViewPr>
  </p:sorterViewPr>
  <p:notesViewPr>
    <p:cSldViewPr>
      <p:cViewPr varScale="1">
        <p:scale>
          <a:sx n="65" d="100"/>
          <a:sy n="65" d="100"/>
        </p:scale>
        <p:origin x="2796" y="5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chemeClr val="accent1"/>
            </a:solidFill>
          </c:spPr>
          <c:invertIfNegative val="0"/>
          <c:dPt>
            <c:idx val="0"/>
            <c:invertIfNegative val="0"/>
            <c:bubble3D val="0"/>
          </c:dPt>
          <c:dPt>
            <c:idx val="1"/>
            <c:invertIfNegative val="0"/>
            <c:bubble3D val="0"/>
          </c:dPt>
          <c:dPt>
            <c:idx val="2"/>
            <c:invertIfNegative val="0"/>
            <c:bubble3D val="0"/>
          </c:dPt>
          <c:dPt>
            <c:idx val="3"/>
            <c:invertIfNegative val="0"/>
            <c:bubble3D val="0"/>
          </c:dPt>
          <c:dLbls>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ext>
            </c:extLst>
          </c:dLbls>
          <c:val>
            <c:numRef>
              <c:f>Sheet1!$B$2:$B$5</c:f>
              <c:numCache>
                <c:formatCode>General</c:formatCode>
                <c:ptCount val="4"/>
                <c:pt idx="0">
                  <c:v>4</c:v>
                </c:pt>
                <c:pt idx="1">
                  <c:v>3</c:v>
                </c:pt>
                <c:pt idx="2">
                  <c:v>6</c:v>
                </c:pt>
                <c:pt idx="3">
                  <c:v>12</c:v>
                </c:pt>
              </c:numCache>
            </c:numRef>
          </c:val>
          <c:extLs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Series 1</c:v>
                      </c:pt>
                    </c:strCache>
                  </c:strRef>
                </c15:tx>
              </c15:filteredSeriesTitle>
            </c:ext>
            <c:ext xmlns:c15="http://schemas.microsoft.com/office/drawing/2012/chart" uri="{02D57815-91ED-43cb-92C2-25804820EDAC}">
              <c15:filteredCategoryTitle>
                <c15:cat>
                  <c:numRef>
                    <c:extLst>
                      <c:ext uri="{02D57815-91ED-43cb-92C2-25804820EDAC}">
                        <c15:formulaRef>
                          <c15:sqref>Sheet1!$A$2:$A$5</c15:sqref>
                        </c15:formulaRef>
                      </c:ext>
                    </c:extLst>
                    <c:numCache>
                      <c:formatCode>General</c:formatCode>
                      <c:ptCount val="4"/>
                      <c:pt idx="0">
                        <c:v>2005</c:v>
                      </c:pt>
                      <c:pt idx="1">
                        <c:v>2006</c:v>
                      </c:pt>
                      <c:pt idx="2">
                        <c:v>2007</c:v>
                      </c:pt>
                      <c:pt idx="3">
                        <c:v>2008</c:v>
                      </c:pt>
                    </c:numCache>
                  </c:numRef>
                </c15:cat>
              </c15:filteredCategoryTitle>
            </c:ext>
          </c:extLst>
        </c:ser>
        <c:dLbls>
          <c:showLegendKey val="0"/>
          <c:showVal val="0"/>
          <c:showCatName val="0"/>
          <c:showSerName val="0"/>
          <c:showPercent val="0"/>
          <c:showBubbleSize val="0"/>
        </c:dLbls>
        <c:gapWidth val="36"/>
        <c:overlap val="-20"/>
        <c:axId val="212867712"/>
        <c:axId val="212881792"/>
      </c:barChart>
      <c:catAx>
        <c:axId val="212867712"/>
        <c:scaling>
          <c:orientation val="minMax"/>
        </c:scaling>
        <c:delete val="1"/>
        <c:axPos val="b"/>
        <c:numFmt formatCode="General" sourceLinked="1"/>
        <c:majorTickMark val="out"/>
        <c:minorTickMark val="none"/>
        <c:tickLblPos val="nextTo"/>
        <c:crossAx val="212881792"/>
        <c:crosses val="autoZero"/>
        <c:auto val="1"/>
        <c:lblAlgn val="ctr"/>
        <c:lblOffset val="100"/>
        <c:noMultiLvlLbl val="0"/>
      </c:catAx>
      <c:valAx>
        <c:axId val="212881792"/>
        <c:scaling>
          <c:orientation val="minMax"/>
        </c:scaling>
        <c:delete val="1"/>
        <c:axPos val="l"/>
        <c:numFmt formatCode="General" sourceLinked="1"/>
        <c:majorTickMark val="out"/>
        <c:minorTickMark val="none"/>
        <c:tickLblPos val="nextTo"/>
        <c:crossAx val="212867712"/>
        <c:crosses val="autoZero"/>
        <c:crossBetween val="between"/>
      </c:valAx>
      <c:spPr>
        <a:noFill/>
        <a:ln w="25400">
          <a:noFill/>
        </a:ln>
      </c:spPr>
    </c:plotArea>
    <c:plotVisOnly val="1"/>
    <c:dispBlanksAs val="gap"/>
    <c:showDLblsOverMax val="0"/>
  </c:chart>
  <c:txPr>
    <a:bodyPr/>
    <a:lstStyle/>
    <a:p>
      <a:pPr>
        <a:defRPr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chemeClr val="accent2"/>
            </a:solidFill>
          </c:spPr>
          <c:invertIfNegative val="0"/>
          <c:dPt>
            <c:idx val="0"/>
            <c:invertIfNegative val="0"/>
            <c:bubble3D val="0"/>
          </c:dPt>
          <c:dPt>
            <c:idx val="1"/>
            <c:invertIfNegative val="0"/>
            <c:bubble3D val="0"/>
          </c:dPt>
          <c:dPt>
            <c:idx val="2"/>
            <c:invertIfNegative val="0"/>
            <c:bubble3D val="0"/>
          </c:dPt>
          <c:dPt>
            <c:idx val="3"/>
            <c:invertIfNegative val="0"/>
            <c:bubble3D val="0"/>
          </c:dPt>
          <c:dLbls>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ext>
            </c:extLst>
          </c:dLbls>
          <c:val>
            <c:numRef>
              <c:f>Sheet1!$B$2:$B$5</c:f>
              <c:numCache>
                <c:formatCode>General</c:formatCode>
                <c:ptCount val="4"/>
                <c:pt idx="0">
                  <c:v>3</c:v>
                </c:pt>
                <c:pt idx="1">
                  <c:v>1.4</c:v>
                </c:pt>
                <c:pt idx="2">
                  <c:v>2</c:v>
                </c:pt>
                <c:pt idx="3">
                  <c:v>0.7</c:v>
                </c:pt>
              </c:numCache>
            </c:numRef>
          </c:val>
          <c:extLs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Series 1</c:v>
                      </c:pt>
                    </c:strCache>
                  </c:strRef>
                </c15:tx>
              </c15:filteredSeriesTitle>
            </c:ext>
            <c:ext xmlns:c15="http://schemas.microsoft.com/office/drawing/2012/chart" uri="{02D57815-91ED-43cb-92C2-25804820EDAC}">
              <c15:filteredCategoryTitle>
                <c15:cat>
                  <c:numRef>
                    <c:extLst>
                      <c:ext uri="{02D57815-91ED-43cb-92C2-25804820EDAC}">
                        <c15:formulaRef>
                          <c15:sqref>Sheet1!$A$2:$A$5</c15:sqref>
                        </c15:formulaRef>
                      </c:ext>
                    </c:extLst>
                    <c:numCache>
                      <c:formatCode>General</c:formatCode>
                      <c:ptCount val="4"/>
                      <c:pt idx="0">
                        <c:v>2005</c:v>
                      </c:pt>
                      <c:pt idx="1">
                        <c:v>2006</c:v>
                      </c:pt>
                      <c:pt idx="2">
                        <c:v>2007</c:v>
                      </c:pt>
                      <c:pt idx="3">
                        <c:v>2008</c:v>
                      </c:pt>
                    </c:numCache>
                  </c:numRef>
                </c15:cat>
              </c15:filteredCategoryTitle>
            </c:ext>
          </c:extLst>
        </c:ser>
        <c:dLbls>
          <c:dLblPos val="outEnd"/>
          <c:showLegendKey val="0"/>
          <c:showVal val="1"/>
          <c:showCatName val="0"/>
          <c:showSerName val="0"/>
          <c:showPercent val="0"/>
          <c:showBubbleSize val="0"/>
        </c:dLbls>
        <c:gapWidth val="36"/>
        <c:overlap val="-20"/>
        <c:axId val="212921344"/>
        <c:axId val="213026688"/>
      </c:barChart>
      <c:catAx>
        <c:axId val="212921344"/>
        <c:scaling>
          <c:orientation val="minMax"/>
        </c:scaling>
        <c:delete val="1"/>
        <c:axPos val="b"/>
        <c:numFmt formatCode="General" sourceLinked="1"/>
        <c:majorTickMark val="out"/>
        <c:minorTickMark val="none"/>
        <c:tickLblPos val="nextTo"/>
        <c:crossAx val="213026688"/>
        <c:crosses val="autoZero"/>
        <c:auto val="1"/>
        <c:lblAlgn val="ctr"/>
        <c:lblOffset val="100"/>
        <c:noMultiLvlLbl val="0"/>
      </c:catAx>
      <c:valAx>
        <c:axId val="213026688"/>
        <c:scaling>
          <c:orientation val="minMax"/>
        </c:scaling>
        <c:delete val="1"/>
        <c:axPos val="l"/>
        <c:numFmt formatCode="General" sourceLinked="1"/>
        <c:majorTickMark val="out"/>
        <c:minorTickMark val="none"/>
        <c:tickLblPos val="nextTo"/>
        <c:crossAx val="212921344"/>
        <c:crosses val="autoZero"/>
        <c:crossBetween val="between"/>
      </c:valAx>
      <c:spPr>
        <a:noFill/>
        <a:ln w="25400">
          <a:noFill/>
        </a:ln>
      </c:spPr>
    </c:plotArea>
    <c:plotVisOnly val="1"/>
    <c:dispBlanksAs val="gap"/>
    <c:showDLblsOverMax val="0"/>
  </c:chart>
  <c:txPr>
    <a:bodyPr/>
    <a:lstStyle/>
    <a:p>
      <a:pPr>
        <a:defRPr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chemeClr val="accent3"/>
            </a:solidFill>
          </c:spPr>
          <c:invertIfNegative val="0"/>
          <c:dPt>
            <c:idx val="0"/>
            <c:invertIfNegative val="0"/>
            <c:bubble3D val="0"/>
          </c:dPt>
          <c:dPt>
            <c:idx val="1"/>
            <c:invertIfNegative val="0"/>
            <c:bubble3D val="0"/>
          </c:dPt>
          <c:dPt>
            <c:idx val="2"/>
            <c:invertIfNegative val="0"/>
            <c:bubble3D val="0"/>
          </c:dPt>
          <c:dPt>
            <c:idx val="3"/>
            <c:invertIfNegative val="0"/>
            <c:bubble3D val="0"/>
          </c:dPt>
          <c:dLbls>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ext>
            </c:extLst>
          </c:dLbls>
          <c:val>
            <c:numRef>
              <c:f>Sheet1!$B$2:$B$5</c:f>
              <c:numCache>
                <c:formatCode>General</c:formatCode>
                <c:ptCount val="4"/>
                <c:pt idx="0">
                  <c:v>1</c:v>
                </c:pt>
                <c:pt idx="1">
                  <c:v>0.5</c:v>
                </c:pt>
                <c:pt idx="2">
                  <c:v>1.3</c:v>
                </c:pt>
                <c:pt idx="3">
                  <c:v>2</c:v>
                </c:pt>
              </c:numCache>
            </c:numRef>
          </c:val>
          <c:extLs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Series 1</c:v>
                      </c:pt>
                    </c:strCache>
                  </c:strRef>
                </c15:tx>
              </c15:filteredSeriesTitle>
            </c:ext>
            <c:ext xmlns:c15="http://schemas.microsoft.com/office/drawing/2012/chart" uri="{02D57815-91ED-43cb-92C2-25804820EDAC}">
              <c15:filteredCategoryTitle>
                <c15:cat>
                  <c:numRef>
                    <c:extLst>
                      <c:ext uri="{02D57815-91ED-43cb-92C2-25804820EDAC}">
                        <c15:formulaRef>
                          <c15:sqref>Sheet1!$A$2:$A$5</c15:sqref>
                        </c15:formulaRef>
                      </c:ext>
                    </c:extLst>
                    <c:numCache>
                      <c:formatCode>General</c:formatCode>
                      <c:ptCount val="4"/>
                      <c:pt idx="0">
                        <c:v>2005</c:v>
                      </c:pt>
                      <c:pt idx="1">
                        <c:v>2006</c:v>
                      </c:pt>
                      <c:pt idx="2">
                        <c:v>2007</c:v>
                      </c:pt>
                      <c:pt idx="3">
                        <c:v>2008</c:v>
                      </c:pt>
                    </c:numCache>
                  </c:numRef>
                </c15:cat>
              </c15:filteredCategoryTitle>
            </c:ext>
          </c:extLst>
        </c:ser>
        <c:dLbls>
          <c:showLegendKey val="0"/>
          <c:showVal val="0"/>
          <c:showCatName val="0"/>
          <c:showSerName val="0"/>
          <c:showPercent val="0"/>
          <c:showBubbleSize val="0"/>
        </c:dLbls>
        <c:gapWidth val="36"/>
        <c:overlap val="-20"/>
        <c:axId val="213141376"/>
        <c:axId val="213142912"/>
      </c:barChart>
      <c:catAx>
        <c:axId val="213141376"/>
        <c:scaling>
          <c:orientation val="minMax"/>
        </c:scaling>
        <c:delete val="1"/>
        <c:axPos val="b"/>
        <c:numFmt formatCode="General" sourceLinked="1"/>
        <c:majorTickMark val="out"/>
        <c:minorTickMark val="none"/>
        <c:tickLblPos val="nextTo"/>
        <c:crossAx val="213142912"/>
        <c:crosses val="autoZero"/>
        <c:auto val="1"/>
        <c:lblAlgn val="ctr"/>
        <c:lblOffset val="100"/>
        <c:noMultiLvlLbl val="0"/>
      </c:catAx>
      <c:valAx>
        <c:axId val="213142912"/>
        <c:scaling>
          <c:orientation val="minMax"/>
        </c:scaling>
        <c:delete val="1"/>
        <c:axPos val="l"/>
        <c:numFmt formatCode="General" sourceLinked="1"/>
        <c:majorTickMark val="out"/>
        <c:minorTickMark val="none"/>
        <c:tickLblPos val="nextTo"/>
        <c:crossAx val="213141376"/>
        <c:crosses val="autoZero"/>
        <c:crossBetween val="between"/>
      </c:valAx>
      <c:spPr>
        <a:noFill/>
        <a:ln w="25400">
          <a:noFill/>
        </a:ln>
      </c:spPr>
    </c:plotArea>
    <c:plotVisOnly val="1"/>
    <c:dispBlanksAs val="gap"/>
    <c:showDLblsOverMax val="0"/>
  </c:chart>
  <c:txPr>
    <a:bodyPr/>
    <a:lstStyle/>
    <a:p>
      <a:pPr>
        <a:defRPr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chemeClr val="accent4"/>
            </a:solidFill>
          </c:spPr>
          <c:invertIfNegative val="0"/>
          <c:dPt>
            <c:idx val="0"/>
            <c:invertIfNegative val="0"/>
            <c:bubble3D val="0"/>
          </c:dPt>
          <c:dPt>
            <c:idx val="1"/>
            <c:invertIfNegative val="0"/>
            <c:bubble3D val="0"/>
          </c:dPt>
          <c:dPt>
            <c:idx val="2"/>
            <c:invertIfNegative val="0"/>
            <c:bubble3D val="0"/>
          </c:dPt>
          <c:dPt>
            <c:idx val="3"/>
            <c:invertIfNegative val="0"/>
            <c:bubble3D val="0"/>
          </c:dPt>
          <c:dLbls>
            <c:spPr>
              <a:noFill/>
              <a:ln>
                <a:noFill/>
              </a:ln>
              <a:effectLst/>
            </c:sp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ext>
            </c:extLst>
          </c:dLbls>
          <c:val>
            <c:numRef>
              <c:f>Sheet1!$B$2:$B$5</c:f>
              <c:numCache>
                <c:formatCode>General</c:formatCode>
                <c:ptCount val="4"/>
                <c:pt idx="0">
                  <c:v>1</c:v>
                </c:pt>
                <c:pt idx="1">
                  <c:v>0.5</c:v>
                </c:pt>
                <c:pt idx="2">
                  <c:v>6</c:v>
                </c:pt>
                <c:pt idx="3">
                  <c:v>2</c:v>
                </c:pt>
              </c:numCache>
            </c:numRef>
          </c:val>
          <c:extLs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Series 1</c:v>
                      </c:pt>
                    </c:strCache>
                  </c:strRef>
                </c15:tx>
              </c15:filteredSeriesTitle>
            </c:ext>
            <c:ext xmlns:c15="http://schemas.microsoft.com/office/drawing/2012/chart" uri="{02D57815-91ED-43cb-92C2-25804820EDAC}">
              <c15:filteredCategoryTitle>
                <c15:cat>
                  <c:numRef>
                    <c:extLst>
                      <c:ext uri="{02D57815-91ED-43cb-92C2-25804820EDAC}">
                        <c15:formulaRef>
                          <c15:sqref>Sheet1!$A$2:$A$5</c15:sqref>
                        </c15:formulaRef>
                      </c:ext>
                    </c:extLst>
                    <c:numCache>
                      <c:formatCode>General</c:formatCode>
                      <c:ptCount val="4"/>
                      <c:pt idx="0">
                        <c:v>2005</c:v>
                      </c:pt>
                      <c:pt idx="1">
                        <c:v>2006</c:v>
                      </c:pt>
                      <c:pt idx="2">
                        <c:v>2007</c:v>
                      </c:pt>
                      <c:pt idx="3">
                        <c:v>2008</c:v>
                      </c:pt>
                    </c:numCache>
                  </c:numRef>
                </c15:cat>
              </c15:filteredCategoryTitle>
            </c:ext>
          </c:extLst>
        </c:ser>
        <c:dLbls>
          <c:showLegendKey val="0"/>
          <c:showVal val="0"/>
          <c:showCatName val="0"/>
          <c:showSerName val="0"/>
          <c:showPercent val="0"/>
          <c:showBubbleSize val="0"/>
        </c:dLbls>
        <c:gapWidth val="36"/>
        <c:overlap val="-20"/>
        <c:axId val="213282176"/>
        <c:axId val="213283968"/>
      </c:barChart>
      <c:catAx>
        <c:axId val="213282176"/>
        <c:scaling>
          <c:orientation val="minMax"/>
        </c:scaling>
        <c:delete val="1"/>
        <c:axPos val="b"/>
        <c:numFmt formatCode="General" sourceLinked="1"/>
        <c:majorTickMark val="out"/>
        <c:minorTickMark val="none"/>
        <c:tickLblPos val="nextTo"/>
        <c:crossAx val="213283968"/>
        <c:crosses val="autoZero"/>
        <c:auto val="1"/>
        <c:lblAlgn val="ctr"/>
        <c:lblOffset val="100"/>
        <c:noMultiLvlLbl val="0"/>
      </c:catAx>
      <c:valAx>
        <c:axId val="213283968"/>
        <c:scaling>
          <c:orientation val="minMax"/>
        </c:scaling>
        <c:delete val="1"/>
        <c:axPos val="l"/>
        <c:numFmt formatCode="General" sourceLinked="1"/>
        <c:majorTickMark val="out"/>
        <c:minorTickMark val="none"/>
        <c:tickLblPos val="nextTo"/>
        <c:crossAx val="213282176"/>
        <c:crosses val="autoZero"/>
        <c:crossBetween val="between"/>
      </c:valAx>
      <c:spPr>
        <a:noFill/>
        <a:ln w="25400">
          <a:noFill/>
        </a:ln>
      </c:spPr>
    </c:plotArea>
    <c:plotVisOnly val="1"/>
    <c:dispBlanksAs val="gap"/>
    <c:showDLblsOverMax val="0"/>
  </c:chart>
  <c:txPr>
    <a:bodyPr/>
    <a:lstStyle/>
    <a:p>
      <a:pPr>
        <a:defRPr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9630DBF-D010-4114-9DE3-41E342A27C18}" type="datetimeFigureOut">
              <a:rPr lang="zh-CN" altLang="en-US" smtClean="0"/>
              <a:t>2018/11/8</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4D1D107-4CC9-43CA-8CA8-36E1DF70D5F2}" type="slidenum">
              <a:rPr lang="zh-CN" altLang="en-US" smtClean="0"/>
              <a:t>‹#›</a:t>
            </a:fld>
            <a:endParaRPr lang="zh-CN" altLang="en-US"/>
          </a:p>
        </p:txBody>
      </p:sp>
    </p:spTree>
    <p:extLst>
      <p:ext uri="{BB962C8B-B14F-4D97-AF65-F5344CB8AC3E}">
        <p14:creationId xmlns:p14="http://schemas.microsoft.com/office/powerpoint/2010/main" val="19866600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2018/11/8</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31631266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10</a:t>
            </a:fld>
            <a:endParaRPr lang="en-GB"/>
          </a:p>
        </p:txBody>
      </p:sp>
    </p:spTree>
    <p:extLst>
      <p:ext uri="{BB962C8B-B14F-4D97-AF65-F5344CB8AC3E}">
        <p14:creationId xmlns:p14="http://schemas.microsoft.com/office/powerpoint/2010/main" val="18299129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11</a:t>
            </a:fld>
            <a:endParaRPr lang="zh-CN" altLang="en-US"/>
          </a:p>
        </p:txBody>
      </p:sp>
    </p:spTree>
    <p:extLst>
      <p:ext uri="{BB962C8B-B14F-4D97-AF65-F5344CB8AC3E}">
        <p14:creationId xmlns:p14="http://schemas.microsoft.com/office/powerpoint/2010/main" val="2820300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12</a:t>
            </a:fld>
            <a:endParaRPr lang="en-GB"/>
          </a:p>
        </p:txBody>
      </p:sp>
    </p:spTree>
    <p:extLst>
      <p:ext uri="{BB962C8B-B14F-4D97-AF65-F5344CB8AC3E}">
        <p14:creationId xmlns:p14="http://schemas.microsoft.com/office/powerpoint/2010/main" val="6010705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13</a:t>
            </a:fld>
            <a:endParaRPr lang="zh-CN" altLang="en-US"/>
          </a:p>
        </p:txBody>
      </p:sp>
    </p:spTree>
    <p:extLst>
      <p:ext uri="{BB962C8B-B14F-4D97-AF65-F5344CB8AC3E}">
        <p14:creationId xmlns:p14="http://schemas.microsoft.com/office/powerpoint/2010/main" val="352378034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14</a:t>
            </a:fld>
            <a:endParaRPr lang="zh-CN" altLang="en-US"/>
          </a:p>
        </p:txBody>
      </p:sp>
    </p:spTree>
    <p:extLst>
      <p:ext uri="{BB962C8B-B14F-4D97-AF65-F5344CB8AC3E}">
        <p14:creationId xmlns:p14="http://schemas.microsoft.com/office/powerpoint/2010/main" val="37829495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15</a:t>
            </a:fld>
            <a:endParaRPr lang="zh-CN" altLang="en-US"/>
          </a:p>
        </p:txBody>
      </p:sp>
    </p:spTree>
    <p:extLst>
      <p:ext uri="{BB962C8B-B14F-4D97-AF65-F5344CB8AC3E}">
        <p14:creationId xmlns:p14="http://schemas.microsoft.com/office/powerpoint/2010/main" val="32627195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16</a:t>
            </a:fld>
            <a:endParaRPr lang="zh-CN" altLang="en-US"/>
          </a:p>
        </p:txBody>
      </p:sp>
    </p:spTree>
    <p:extLst>
      <p:ext uri="{BB962C8B-B14F-4D97-AF65-F5344CB8AC3E}">
        <p14:creationId xmlns:p14="http://schemas.microsoft.com/office/powerpoint/2010/main" val="336423825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17</a:t>
            </a:fld>
            <a:endParaRPr lang="zh-CN" altLang="en-US"/>
          </a:p>
        </p:txBody>
      </p:sp>
    </p:spTree>
    <p:extLst>
      <p:ext uri="{BB962C8B-B14F-4D97-AF65-F5344CB8AC3E}">
        <p14:creationId xmlns:p14="http://schemas.microsoft.com/office/powerpoint/2010/main" val="327574331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18</a:t>
            </a:fld>
            <a:endParaRPr lang="zh-CN" altLang="en-US"/>
          </a:p>
        </p:txBody>
      </p:sp>
    </p:spTree>
    <p:extLst>
      <p:ext uri="{BB962C8B-B14F-4D97-AF65-F5344CB8AC3E}">
        <p14:creationId xmlns:p14="http://schemas.microsoft.com/office/powerpoint/2010/main" val="29754214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19</a:t>
            </a:fld>
            <a:endParaRPr lang="zh-CN" altLang="en-US"/>
          </a:p>
        </p:txBody>
      </p:sp>
    </p:spTree>
    <p:extLst>
      <p:ext uri="{BB962C8B-B14F-4D97-AF65-F5344CB8AC3E}">
        <p14:creationId xmlns:p14="http://schemas.microsoft.com/office/powerpoint/2010/main" val="14844938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2</a:t>
            </a:fld>
            <a:endParaRPr lang="zh-CN" altLang="en-US"/>
          </a:p>
        </p:txBody>
      </p:sp>
    </p:spTree>
    <p:extLst>
      <p:ext uri="{BB962C8B-B14F-4D97-AF65-F5344CB8AC3E}">
        <p14:creationId xmlns:p14="http://schemas.microsoft.com/office/powerpoint/2010/main" val="67049954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20</a:t>
            </a:fld>
            <a:endParaRPr lang="en-GB"/>
          </a:p>
        </p:txBody>
      </p:sp>
    </p:spTree>
    <p:extLst>
      <p:ext uri="{BB962C8B-B14F-4D97-AF65-F5344CB8AC3E}">
        <p14:creationId xmlns:p14="http://schemas.microsoft.com/office/powerpoint/2010/main" val="380493282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21</a:t>
            </a:fld>
            <a:endParaRPr lang="zh-CN" altLang="en-US"/>
          </a:p>
        </p:txBody>
      </p:sp>
    </p:spTree>
    <p:extLst>
      <p:ext uri="{BB962C8B-B14F-4D97-AF65-F5344CB8AC3E}">
        <p14:creationId xmlns:p14="http://schemas.microsoft.com/office/powerpoint/2010/main" val="223554576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22</a:t>
            </a:fld>
            <a:endParaRPr lang="zh-CN" altLang="en-US"/>
          </a:p>
        </p:txBody>
      </p:sp>
    </p:spTree>
    <p:extLst>
      <p:ext uri="{BB962C8B-B14F-4D97-AF65-F5344CB8AC3E}">
        <p14:creationId xmlns:p14="http://schemas.microsoft.com/office/powerpoint/2010/main" val="21763074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a:t>
            </a:fld>
            <a:endParaRPr lang="zh-CN" altLang="en-US"/>
          </a:p>
        </p:txBody>
      </p:sp>
    </p:spTree>
    <p:extLst>
      <p:ext uri="{BB962C8B-B14F-4D97-AF65-F5344CB8AC3E}">
        <p14:creationId xmlns:p14="http://schemas.microsoft.com/office/powerpoint/2010/main" val="31995517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t>4</a:t>
            </a:fld>
            <a:endParaRPr lang="zh-CN" altLang="en-US"/>
          </a:p>
        </p:txBody>
      </p:sp>
    </p:spTree>
    <p:extLst>
      <p:ext uri="{BB962C8B-B14F-4D97-AF65-F5344CB8AC3E}">
        <p14:creationId xmlns:p14="http://schemas.microsoft.com/office/powerpoint/2010/main" val="20539927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5</a:t>
            </a:fld>
            <a:endParaRPr lang="zh-CN" altLang="en-US"/>
          </a:p>
        </p:txBody>
      </p:sp>
    </p:spTree>
    <p:extLst>
      <p:ext uri="{BB962C8B-B14F-4D97-AF65-F5344CB8AC3E}">
        <p14:creationId xmlns:p14="http://schemas.microsoft.com/office/powerpoint/2010/main" val="29115708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6</a:t>
            </a:fld>
            <a:endParaRPr lang="zh-CN" altLang="en-US"/>
          </a:p>
        </p:txBody>
      </p:sp>
    </p:spTree>
    <p:extLst>
      <p:ext uri="{BB962C8B-B14F-4D97-AF65-F5344CB8AC3E}">
        <p14:creationId xmlns:p14="http://schemas.microsoft.com/office/powerpoint/2010/main" val="30907558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7</a:t>
            </a:fld>
            <a:endParaRPr lang="zh-CN" altLang="en-US"/>
          </a:p>
        </p:txBody>
      </p:sp>
    </p:spTree>
    <p:extLst>
      <p:ext uri="{BB962C8B-B14F-4D97-AF65-F5344CB8AC3E}">
        <p14:creationId xmlns:p14="http://schemas.microsoft.com/office/powerpoint/2010/main" val="36863152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8</a:t>
            </a:fld>
            <a:endParaRPr lang="zh-CN" altLang="en-US"/>
          </a:p>
        </p:txBody>
      </p:sp>
    </p:spTree>
    <p:extLst>
      <p:ext uri="{BB962C8B-B14F-4D97-AF65-F5344CB8AC3E}">
        <p14:creationId xmlns:p14="http://schemas.microsoft.com/office/powerpoint/2010/main" val="7320224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F2CFBE-1407-414C-AC03-95A5BCF50F7C}" type="slidenum">
              <a:rPr lang="zh-CN" altLang="en-US" smtClean="0"/>
              <a:t>9</a:t>
            </a:fld>
            <a:endParaRPr lang="zh-CN" altLang="en-US"/>
          </a:p>
        </p:txBody>
      </p:sp>
    </p:spTree>
    <p:extLst>
      <p:ext uri="{BB962C8B-B14F-4D97-AF65-F5344CB8AC3E}">
        <p14:creationId xmlns:p14="http://schemas.microsoft.com/office/powerpoint/2010/main" val="8292496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2BF82D2-7A68-459D-A996-9BDDA2518FA4}" type="datetimeFigureOut">
              <a:rPr lang="zh-CN" altLang="en-US" smtClean="0"/>
              <a:t>2018/11/8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E01EE5D-26FB-46D5-A381-ECFB35BF1D34}" type="slidenum">
              <a:rPr lang="zh-CN" altLang="en-US" smtClean="0"/>
              <a:t>‹#›</a:t>
            </a:fld>
            <a:endParaRPr lang="zh-CN" altLang="en-US"/>
          </a:p>
        </p:txBody>
      </p:sp>
    </p:spTree>
    <p:extLst>
      <p:ext uri="{BB962C8B-B14F-4D97-AF65-F5344CB8AC3E}">
        <p14:creationId xmlns:p14="http://schemas.microsoft.com/office/powerpoint/2010/main" val="193328864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858113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079564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964273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161266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362515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32BF82D2-7A68-459D-A996-9BDDA2518FA4}" type="datetimeFigureOut">
              <a:rPr lang="zh-CN" altLang="en-US" smtClean="0"/>
              <a:t>2018/11/8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E01EE5D-26FB-46D5-A381-ECFB35BF1D34}" type="slidenum">
              <a:rPr lang="zh-CN" altLang="en-US" smtClean="0"/>
              <a:t>‹#›</a:t>
            </a:fld>
            <a:endParaRPr lang="zh-CN" altLang="en-US"/>
          </a:p>
        </p:txBody>
      </p:sp>
    </p:spTree>
    <p:extLst>
      <p:ext uri="{BB962C8B-B14F-4D97-AF65-F5344CB8AC3E}">
        <p14:creationId xmlns:p14="http://schemas.microsoft.com/office/powerpoint/2010/main" val="357612872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4_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51681278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979308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155488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355648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345642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0600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8194888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 name="矩形 8"/>
          <p:cNvSpPr/>
          <p:nvPr userDrawn="1"/>
        </p:nvSpPr>
        <p:spPr>
          <a:xfrm>
            <a:off x="8325228" y="6545425"/>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32BF82D2-7A68-459D-A996-9BDDA2518FA4}" type="datetimeFigureOut">
              <a:rPr lang="zh-CN" altLang="en-US" smtClean="0"/>
              <a:t>2018/11/8</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3E01EE5D-26FB-46D5-A381-ECFB35BF1D34}" type="slidenum">
              <a:rPr lang="zh-CN" altLang="en-US" smtClean="0"/>
              <a:t>‹#›</a:t>
            </a:fld>
            <a:endParaRPr lang="zh-CN" altLang="en-US"/>
          </a:p>
        </p:txBody>
      </p:sp>
      <p:pic>
        <p:nvPicPr>
          <p:cNvPr id="7" name="图片 6"/>
          <p:cNvPicPr>
            <a:picLocks noChangeAspect="1"/>
          </p:cNvPicPr>
          <p:nvPr userDrawn="1"/>
        </p:nvPicPr>
        <p:blipFill>
          <a:blip r:embed="rId5">
            <a:extLst>
              <a:ext uri="{28A0092B-C50C-407E-A947-70E740481C1C}">
                <a14:useLocalDpi xmlns:a14="http://schemas.microsoft.com/office/drawing/2010/main"/>
              </a:ext>
            </a:extLst>
          </a:blip>
          <a:stretch>
            <a:fillRect/>
          </a:stretch>
        </p:blipFill>
        <p:spPr>
          <a:xfrm>
            <a:off x="352" y="0"/>
            <a:ext cx="12858045" cy="7232650"/>
          </a:xfrm>
          <a:prstGeom prst="rect">
            <a:avLst/>
          </a:prstGeom>
        </p:spPr>
      </p:pic>
    </p:spTree>
    <p:extLst>
      <p:ext uri="{BB962C8B-B14F-4D97-AF65-F5344CB8AC3E}">
        <p14:creationId xmlns:p14="http://schemas.microsoft.com/office/powerpoint/2010/main" val="3485056897"/>
      </p:ext>
    </p:extLst>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7"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2018/11/8</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2594870600"/>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chart" Target="../charts/chart4.xml"/><Relationship Id="rId5" Type="http://schemas.openxmlformats.org/officeDocument/2006/relationships/chart" Target="../charts/chart3.xml"/><Relationship Id="rId4" Type="http://schemas.openxmlformats.org/officeDocument/2006/relationships/chart" Target="../charts/char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tags" Target="../tags/tag14.xml"/><Relationship Id="rId5" Type="http://schemas.openxmlformats.org/officeDocument/2006/relationships/image" Target="../media/image4.png"/><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tags" Target="../tags/tag15.xml"/><Relationship Id="rId5" Type="http://schemas.openxmlformats.org/officeDocument/2006/relationships/image" Target="../media/image4.png"/><Relationship Id="rId4" Type="http://schemas.openxmlformats.org/officeDocument/2006/relationships/image" Target="../media/image5.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image" Target="../media/image3.png"/><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notesSlide" Target="../notesSlides/notesSlide2.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slideLayout" Target="../slideLayouts/slideLayout1.xml"/><Relationship Id="rId5" Type="http://schemas.openxmlformats.org/officeDocument/2006/relationships/tags" Target="../tags/tag6.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1.png"/><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ags" Target="../tags/tag12.xml"/><Relationship Id="rId5" Type="http://schemas.openxmlformats.org/officeDocument/2006/relationships/image" Target="../media/image4.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tags" Target="../tags/tag13.xml"/><Relationship Id="rId5" Type="http://schemas.openxmlformats.org/officeDocument/2006/relationships/image" Target="../media/image4.png"/><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l="24373" t="15154" r="24373" b="44027"/>
          <a:stretch/>
        </p:blipFill>
        <p:spPr>
          <a:xfrm>
            <a:off x="3134178" y="905544"/>
            <a:ext cx="6590394" cy="2952329"/>
          </a:xfrm>
          <a:prstGeom prst="rect">
            <a:avLst/>
          </a:prstGeom>
        </p:spPr>
      </p:pic>
      <p:sp>
        <p:nvSpPr>
          <p:cNvPr id="14" name="矩形 259"/>
          <p:cNvSpPr>
            <a:spLocks noChangeArrowheads="1"/>
          </p:cNvSpPr>
          <p:nvPr/>
        </p:nvSpPr>
        <p:spPr bwMode="auto">
          <a:xfrm>
            <a:off x="2647950" y="4021473"/>
            <a:ext cx="756285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zh-CN" altLang="en-US" sz="4800" b="1" dirty="0">
                <a:solidFill>
                  <a:schemeClr val="accent1"/>
                </a:solidFill>
                <a:cs typeface="Arial" panose="020B0604020202020204" pitchFamily="34" charset="0"/>
              </a:rPr>
              <a:t>小</a:t>
            </a:r>
            <a:r>
              <a:rPr lang="zh-CN" altLang="en-US" sz="4800" b="1" dirty="0" smtClean="0">
                <a:solidFill>
                  <a:schemeClr val="accent1"/>
                </a:solidFill>
                <a:cs typeface="Arial" panose="020B0604020202020204" pitchFamily="34" charset="0"/>
              </a:rPr>
              <a:t>清新手</a:t>
            </a:r>
            <a:r>
              <a:rPr lang="zh-CN" altLang="en-US" sz="4800" b="1" dirty="0" smtClean="0">
                <a:solidFill>
                  <a:schemeClr val="accent1"/>
                </a:solidFill>
                <a:cs typeface="Arial" panose="020B0604020202020204" pitchFamily="34" charset="0"/>
              </a:rPr>
              <a:t>绘</a:t>
            </a:r>
            <a:r>
              <a:rPr lang="zh-CN" altLang="en-US" sz="4800" b="1" dirty="0">
                <a:solidFill>
                  <a:schemeClr val="accent1"/>
                </a:solidFill>
                <a:cs typeface="Arial" panose="020B0604020202020204" pitchFamily="34" charset="0"/>
              </a:rPr>
              <a:t>相机</a:t>
            </a:r>
            <a:r>
              <a:rPr lang="en-US" altLang="zh-CN" sz="3600" dirty="0" smtClean="0">
                <a:solidFill>
                  <a:schemeClr val="accent1"/>
                </a:solidFill>
                <a:cs typeface="Arial" panose="020B0604020202020204" pitchFamily="34" charset="0"/>
              </a:rPr>
              <a:t>POWERPOINT</a:t>
            </a:r>
            <a:endParaRPr lang="zh-CN" altLang="en-US" sz="3600" dirty="0">
              <a:solidFill>
                <a:schemeClr val="accent1"/>
              </a:solidFill>
              <a:cs typeface="Arial" panose="020B0604020202020204" pitchFamily="34" charset="0"/>
            </a:endParaRPr>
          </a:p>
        </p:txBody>
      </p:sp>
      <p:sp>
        <p:nvSpPr>
          <p:cNvPr id="15" name="矩形 259"/>
          <p:cNvSpPr>
            <a:spLocks noChangeArrowheads="1"/>
          </p:cNvSpPr>
          <p:nvPr/>
        </p:nvSpPr>
        <p:spPr bwMode="auto">
          <a:xfrm>
            <a:off x="4161123" y="5718440"/>
            <a:ext cx="4536504" cy="24622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zh-CN" altLang="en-US" sz="1600" dirty="0">
                <a:solidFill>
                  <a:schemeClr val="accent1"/>
                </a:solidFill>
                <a:latin typeface="Arial" panose="020B0604020202020204" pitchFamily="34" charset="0"/>
                <a:cs typeface="Arial" panose="020B0604020202020204" pitchFamily="34" charset="0"/>
                <a:sym typeface="Arial" panose="020B0604020202020204" pitchFamily="34" charset="0"/>
              </a:rPr>
              <a:t>汇报人</a:t>
            </a:r>
            <a:r>
              <a:rPr lang="zh-CN" altLang="en-US" sz="1600" dirty="0" smtClean="0">
                <a:solidFill>
                  <a:schemeClr val="accent1"/>
                </a:solidFill>
                <a:latin typeface="Arial" panose="020B0604020202020204" pitchFamily="34" charset="0"/>
                <a:cs typeface="Arial" panose="020B0604020202020204" pitchFamily="34" charset="0"/>
                <a:sym typeface="Arial" panose="020B0604020202020204" pitchFamily="34" charset="0"/>
              </a:rPr>
              <a:t>：第一</a:t>
            </a:r>
            <a:r>
              <a:rPr lang="en-US" altLang="zh-CN" sz="1600" dirty="0" smtClean="0">
                <a:solidFill>
                  <a:schemeClr val="accent1"/>
                </a:solidFill>
                <a:latin typeface="Arial" panose="020B0604020202020204" pitchFamily="34" charset="0"/>
                <a:cs typeface="Arial" panose="020B0604020202020204" pitchFamily="34" charset="0"/>
                <a:sym typeface="Arial" panose="020B0604020202020204" pitchFamily="34" charset="0"/>
              </a:rPr>
              <a:t>PPT</a:t>
            </a:r>
            <a:r>
              <a:rPr lang="zh-CN" altLang="en-US" sz="1600" dirty="0" smtClean="0">
                <a:solidFill>
                  <a:schemeClr val="accent1"/>
                </a:solidFill>
                <a:latin typeface="Arial" panose="020B0604020202020204" pitchFamily="34" charset="0"/>
                <a:cs typeface="Arial" panose="020B0604020202020204" pitchFamily="34" charset="0"/>
                <a:sym typeface="Arial" panose="020B0604020202020204" pitchFamily="34" charset="0"/>
              </a:rPr>
              <a:t>  </a:t>
            </a:r>
            <a:r>
              <a:rPr lang="en-US" altLang="zh-CN" sz="1600" dirty="0">
                <a:solidFill>
                  <a:schemeClr val="accent1"/>
                </a:solidFill>
                <a:latin typeface="Arial" panose="020B0604020202020204" pitchFamily="34" charset="0"/>
                <a:cs typeface="Arial" panose="020B0604020202020204" pitchFamily="34" charset="0"/>
                <a:sym typeface="Arial" panose="020B0604020202020204" pitchFamily="34" charset="0"/>
              </a:rPr>
              <a:t>Report Person: </a:t>
            </a:r>
            <a:r>
              <a:rPr lang="en-US" altLang="zh-CN" sz="1600" dirty="0" smtClean="0">
                <a:solidFill>
                  <a:schemeClr val="accent1"/>
                </a:solidFill>
                <a:latin typeface="Arial" panose="020B0604020202020204" pitchFamily="34" charset="0"/>
                <a:cs typeface="Arial" panose="020B0604020202020204" pitchFamily="34" charset="0"/>
                <a:sym typeface="Arial" panose="020B0604020202020204" pitchFamily="34" charset="0"/>
              </a:rPr>
              <a:t>1PPT</a:t>
            </a:r>
            <a:endParaRPr lang="en-US" altLang="zh-CN" sz="1600" dirty="0">
              <a:solidFill>
                <a:schemeClr val="accent1"/>
              </a:solidFill>
              <a:latin typeface="Arial" panose="020B0604020202020204" pitchFamily="34" charset="0"/>
              <a:cs typeface="Arial" panose="020B0604020202020204" pitchFamily="34" charset="0"/>
              <a:sym typeface="Arial" panose="020B0604020202020204" pitchFamily="34" charset="0"/>
            </a:endParaRPr>
          </a:p>
        </p:txBody>
      </p:sp>
      <p:sp>
        <p:nvSpPr>
          <p:cNvPr id="16" name="矩形 259"/>
          <p:cNvSpPr>
            <a:spLocks noChangeArrowheads="1"/>
          </p:cNvSpPr>
          <p:nvPr/>
        </p:nvSpPr>
        <p:spPr bwMode="auto">
          <a:xfrm>
            <a:off x="2743200" y="4773209"/>
            <a:ext cx="7372350" cy="332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700" dirty="0">
                <a:solidFill>
                  <a:schemeClr val="accent1"/>
                </a:solidFill>
                <a:cs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a:t>
            </a:r>
            <a:endParaRPr lang="zh-CN" altLang="en-US" sz="700" dirty="0">
              <a:solidFill>
                <a:schemeClr val="accent1"/>
              </a:solidFill>
              <a:cs typeface="Arial" panose="020B0604020202020204" pitchFamily="34" charset="0"/>
            </a:endParaRPr>
          </a:p>
        </p:txBody>
      </p:sp>
    </p:spTree>
    <p:extLst>
      <p:ext uri="{BB962C8B-B14F-4D97-AF65-F5344CB8AC3E}">
        <p14:creationId xmlns:p14="http://schemas.microsoft.com/office/powerpoint/2010/main" val="428814794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crush"/>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14"/>
                                        </p:tgtEl>
                                        <p:attrNameLst>
                                          <p:attrName>style.visibility</p:attrName>
                                        </p:attrNameLst>
                                      </p:cBhvr>
                                      <p:to>
                                        <p:strVal val="visible"/>
                                      </p:to>
                                    </p:set>
                                    <p:anim calcmode="lin" valueType="num">
                                      <p:cBhvr>
                                        <p:cTn id="13"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14"/>
                                        </p:tgtEl>
                                        <p:attrNameLst>
                                          <p:attrName>ppt_y</p:attrName>
                                        </p:attrNameLst>
                                      </p:cBhvr>
                                      <p:tavLst>
                                        <p:tav tm="0">
                                          <p:val>
                                            <p:strVal val="#ppt_y"/>
                                          </p:val>
                                        </p:tav>
                                        <p:tav tm="100000">
                                          <p:val>
                                            <p:strVal val="#ppt_y"/>
                                          </p:val>
                                        </p:tav>
                                      </p:tavLst>
                                    </p:anim>
                                    <p:anim calcmode="lin" valueType="num">
                                      <p:cBhvr>
                                        <p:cTn id="15"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14"/>
                                        </p:tgtEl>
                                      </p:cBhvr>
                                    </p:animEffect>
                                  </p:childTnLst>
                                </p:cTn>
                              </p:par>
                            </p:childTnLst>
                          </p:cTn>
                        </p:par>
                        <p:par>
                          <p:cTn id="18" fill="hold">
                            <p:stCondLst>
                              <p:cond delay="2300"/>
                            </p:stCondLst>
                            <p:childTnLst>
                              <p:par>
                                <p:cTn id="19" presetID="26" presetClass="emph" presetSubtype="0" fill="hold" grpId="1" nodeType="afterEffect">
                                  <p:stCondLst>
                                    <p:cond delay="0"/>
                                  </p:stCondLst>
                                  <p:iterate type="lt">
                                    <p:tmPct val="0"/>
                                  </p:iterate>
                                  <p:childTnLst>
                                    <p:animEffect transition="out" filter="fade">
                                      <p:cBhvr>
                                        <p:cTn id="20" dur="500" tmFilter="0, 0; .2, .5; .8, .5; 1, 0"/>
                                        <p:tgtEl>
                                          <p:spTgt spid="14"/>
                                        </p:tgtEl>
                                      </p:cBhvr>
                                    </p:animEffect>
                                    <p:animScale>
                                      <p:cBhvr>
                                        <p:cTn id="21" dur="250" autoRev="1" fill="hold"/>
                                        <p:tgtEl>
                                          <p:spTgt spid="14"/>
                                        </p:tgtEl>
                                      </p:cBhvr>
                                      <p:by x="105000" y="105000"/>
                                    </p:animScale>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fade">
                                      <p:cBhvr>
                                        <p:cTn id="26" dur="1000"/>
                                        <p:tgtEl>
                                          <p:spTgt spid="16"/>
                                        </p:tgtEl>
                                      </p:cBhvr>
                                    </p:animEffect>
                                  </p:childTnLst>
                                </p:cTn>
                              </p:par>
                            </p:childTnLst>
                          </p:cTn>
                        </p:par>
                        <p:par>
                          <p:cTn id="27" fill="hold">
                            <p:stCondLst>
                              <p:cond delay="1000"/>
                            </p:stCondLst>
                            <p:childTnLst>
                              <p:par>
                                <p:cTn id="28" presetID="53" presetClass="entr" presetSubtype="16"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 calcmode="lin" valueType="num">
                                      <p:cBhvr>
                                        <p:cTn id="30" dur="500" fill="hold"/>
                                        <p:tgtEl>
                                          <p:spTgt spid="15"/>
                                        </p:tgtEl>
                                        <p:attrNameLst>
                                          <p:attrName>ppt_w</p:attrName>
                                        </p:attrNameLst>
                                      </p:cBhvr>
                                      <p:tavLst>
                                        <p:tav tm="0">
                                          <p:val>
                                            <p:fltVal val="0"/>
                                          </p:val>
                                        </p:tav>
                                        <p:tav tm="100000">
                                          <p:val>
                                            <p:strVal val="#ppt_w"/>
                                          </p:val>
                                        </p:tav>
                                      </p:tavLst>
                                    </p:anim>
                                    <p:anim calcmode="lin" valueType="num">
                                      <p:cBhvr>
                                        <p:cTn id="31" dur="500" fill="hold"/>
                                        <p:tgtEl>
                                          <p:spTgt spid="15"/>
                                        </p:tgtEl>
                                        <p:attrNameLst>
                                          <p:attrName>ppt_h</p:attrName>
                                        </p:attrNameLst>
                                      </p:cBhvr>
                                      <p:tavLst>
                                        <p:tav tm="0">
                                          <p:val>
                                            <p:fltVal val="0"/>
                                          </p:val>
                                        </p:tav>
                                        <p:tav tm="100000">
                                          <p:val>
                                            <p:strVal val="#ppt_h"/>
                                          </p:val>
                                        </p:tav>
                                      </p:tavLst>
                                    </p:anim>
                                    <p:animEffect transition="in" filter="fade">
                                      <p:cBhvr>
                                        <p:cTn id="3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4" grpId="1"/>
      <p:bldP spid="15" grpId="0"/>
      <p:bldP spid="1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4"/>
          <p:cNvGrpSpPr>
            <a:grpSpLocks noChangeAspect="1"/>
          </p:cNvGrpSpPr>
          <p:nvPr/>
        </p:nvGrpSpPr>
        <p:grpSpPr bwMode="auto">
          <a:xfrm>
            <a:off x="4909726" y="2690064"/>
            <a:ext cx="3039299" cy="3154639"/>
            <a:chOff x="1365" y="-412"/>
            <a:chExt cx="4954" cy="5142"/>
          </a:xfrm>
        </p:grpSpPr>
        <p:sp>
          <p:nvSpPr>
            <p:cNvPr id="5" name="Oval 4"/>
            <p:cNvSpPr>
              <a:spLocks noChangeArrowheads="1"/>
            </p:cNvSpPr>
            <p:nvPr/>
          </p:nvSpPr>
          <p:spPr bwMode="auto">
            <a:xfrm>
              <a:off x="2998" y="-412"/>
              <a:ext cx="1878" cy="5142"/>
            </a:xfrm>
            <a:prstGeom prst="ellipse">
              <a:avLst/>
            </a:prstGeom>
            <a:solidFill>
              <a:schemeClr val="accent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US"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Freeform 5"/>
            <p:cNvSpPr>
              <a:spLocks/>
            </p:cNvSpPr>
            <p:nvPr/>
          </p:nvSpPr>
          <p:spPr bwMode="auto">
            <a:xfrm>
              <a:off x="1365" y="-412"/>
              <a:ext cx="2572" cy="5142"/>
            </a:xfrm>
            <a:custGeom>
              <a:avLst/>
              <a:gdLst>
                <a:gd name="T0" fmla="*/ 690 w 1087"/>
                <a:gd name="T1" fmla="*/ 1087 h 2174"/>
                <a:gd name="T2" fmla="*/ 1087 w 1087"/>
                <a:gd name="T3" fmla="*/ 0 h 2174"/>
                <a:gd name="T4" fmla="*/ 0 w 1087"/>
                <a:gd name="T5" fmla="*/ 1087 h 2174"/>
                <a:gd name="T6" fmla="*/ 1087 w 1087"/>
                <a:gd name="T7" fmla="*/ 2174 h 2174"/>
                <a:gd name="T8" fmla="*/ 1087 w 1087"/>
                <a:gd name="T9" fmla="*/ 2174 h 2174"/>
                <a:gd name="T10" fmla="*/ 690 w 1087"/>
                <a:gd name="T11" fmla="*/ 1087 h 2174"/>
              </a:gdLst>
              <a:ahLst/>
              <a:cxnLst>
                <a:cxn ang="0">
                  <a:pos x="T0" y="T1"/>
                </a:cxn>
                <a:cxn ang="0">
                  <a:pos x="T2" y="T3"/>
                </a:cxn>
                <a:cxn ang="0">
                  <a:pos x="T4" y="T5"/>
                </a:cxn>
                <a:cxn ang="0">
                  <a:pos x="T6" y="T7"/>
                </a:cxn>
                <a:cxn ang="0">
                  <a:pos x="T8" y="T9"/>
                </a:cxn>
                <a:cxn ang="0">
                  <a:pos x="T10" y="T11"/>
                </a:cxn>
              </a:cxnLst>
              <a:rect l="0" t="0" r="r" b="b"/>
              <a:pathLst>
                <a:path w="1087" h="2174">
                  <a:moveTo>
                    <a:pt x="690" y="1087"/>
                  </a:moveTo>
                  <a:cubicBezTo>
                    <a:pt x="690" y="487"/>
                    <a:pt x="868" y="0"/>
                    <a:pt x="1087" y="0"/>
                  </a:cubicBezTo>
                  <a:cubicBezTo>
                    <a:pt x="487" y="0"/>
                    <a:pt x="0" y="487"/>
                    <a:pt x="0" y="1087"/>
                  </a:cubicBezTo>
                  <a:cubicBezTo>
                    <a:pt x="0" y="1687"/>
                    <a:pt x="487" y="2174"/>
                    <a:pt x="1087" y="2174"/>
                  </a:cubicBezTo>
                  <a:cubicBezTo>
                    <a:pt x="1087" y="2174"/>
                    <a:pt x="1087" y="2174"/>
                    <a:pt x="1087" y="2174"/>
                  </a:cubicBezTo>
                  <a:cubicBezTo>
                    <a:pt x="868" y="2174"/>
                    <a:pt x="690" y="1687"/>
                    <a:pt x="690" y="1087"/>
                  </a:cubicBezTo>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US"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8"/>
            <p:cNvSpPr>
              <a:spLocks/>
            </p:cNvSpPr>
            <p:nvPr/>
          </p:nvSpPr>
          <p:spPr bwMode="auto">
            <a:xfrm>
              <a:off x="3225" y="1447"/>
              <a:ext cx="3094" cy="1462"/>
            </a:xfrm>
            <a:custGeom>
              <a:avLst/>
              <a:gdLst>
                <a:gd name="T0" fmla="*/ 1042 w 1308"/>
                <a:gd name="T1" fmla="*/ 96 h 618"/>
                <a:gd name="T2" fmla="*/ 602 w 1308"/>
                <a:gd name="T3" fmla="*/ 0 h 618"/>
                <a:gd name="T4" fmla="*/ 0 w 1308"/>
                <a:gd name="T5" fmla="*/ 602 h 618"/>
                <a:gd name="T6" fmla="*/ 301 w 1308"/>
                <a:gd name="T7" fmla="*/ 618 h 618"/>
                <a:gd name="T8" fmla="*/ 1042 w 1308"/>
                <a:gd name="T9" fmla="*/ 506 h 618"/>
                <a:gd name="T10" fmla="*/ 1308 w 1308"/>
                <a:gd name="T11" fmla="*/ 301 h 618"/>
                <a:gd name="T12" fmla="*/ 1042 w 1308"/>
                <a:gd name="T13" fmla="*/ 96 h 618"/>
              </a:gdLst>
              <a:ahLst/>
              <a:cxnLst>
                <a:cxn ang="0">
                  <a:pos x="T0" y="T1"/>
                </a:cxn>
                <a:cxn ang="0">
                  <a:pos x="T2" y="T3"/>
                </a:cxn>
                <a:cxn ang="0">
                  <a:pos x="T4" y="T5"/>
                </a:cxn>
                <a:cxn ang="0">
                  <a:pos x="T6" y="T7"/>
                </a:cxn>
                <a:cxn ang="0">
                  <a:pos x="T8" y="T9"/>
                </a:cxn>
                <a:cxn ang="0">
                  <a:pos x="T10" y="T11"/>
                </a:cxn>
                <a:cxn ang="0">
                  <a:pos x="T12" y="T13"/>
                </a:cxn>
              </a:cxnLst>
              <a:rect l="0" t="0" r="r" b="b"/>
              <a:pathLst>
                <a:path w="1308" h="618">
                  <a:moveTo>
                    <a:pt x="1042" y="96"/>
                  </a:moveTo>
                  <a:cubicBezTo>
                    <a:pt x="918" y="50"/>
                    <a:pt x="767" y="18"/>
                    <a:pt x="602" y="0"/>
                  </a:cubicBezTo>
                  <a:cubicBezTo>
                    <a:pt x="0" y="602"/>
                    <a:pt x="0" y="602"/>
                    <a:pt x="0" y="602"/>
                  </a:cubicBezTo>
                  <a:cubicBezTo>
                    <a:pt x="96" y="612"/>
                    <a:pt x="197" y="618"/>
                    <a:pt x="301" y="618"/>
                  </a:cubicBezTo>
                  <a:cubicBezTo>
                    <a:pt x="582" y="618"/>
                    <a:pt x="846" y="578"/>
                    <a:pt x="1042" y="506"/>
                  </a:cubicBezTo>
                  <a:cubicBezTo>
                    <a:pt x="1238" y="435"/>
                    <a:pt x="1308" y="353"/>
                    <a:pt x="1308" y="301"/>
                  </a:cubicBezTo>
                  <a:cubicBezTo>
                    <a:pt x="1308" y="249"/>
                    <a:pt x="1238" y="167"/>
                    <a:pt x="1042" y="96"/>
                  </a:cubicBezTo>
                </a:path>
              </a:pathLst>
            </a:custGeom>
            <a:solidFill>
              <a:schemeClr val="accent1">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US"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9"/>
            <p:cNvSpPr>
              <a:spLocks/>
            </p:cNvSpPr>
            <p:nvPr/>
          </p:nvSpPr>
          <p:spPr bwMode="auto">
            <a:xfrm>
              <a:off x="3225" y="2159"/>
              <a:ext cx="3094" cy="2381"/>
            </a:xfrm>
            <a:custGeom>
              <a:avLst/>
              <a:gdLst>
                <a:gd name="T0" fmla="*/ 1308 w 1308"/>
                <a:gd name="T1" fmla="*/ 0 h 1007"/>
                <a:gd name="T2" fmla="*/ 1042 w 1308"/>
                <a:gd name="T3" fmla="*/ 205 h 1007"/>
                <a:gd name="T4" fmla="*/ 301 w 1308"/>
                <a:gd name="T5" fmla="*/ 317 h 1007"/>
                <a:gd name="T6" fmla="*/ 0 w 1308"/>
                <a:gd name="T7" fmla="*/ 301 h 1007"/>
                <a:gd name="T8" fmla="*/ 96 w 1308"/>
                <a:gd name="T9" fmla="*/ 741 h 1007"/>
                <a:gd name="T10" fmla="*/ 301 w 1308"/>
                <a:gd name="T11" fmla="*/ 1007 h 1007"/>
                <a:gd name="T12" fmla="*/ 301 w 1308"/>
                <a:gd name="T13" fmla="*/ 1007 h 1007"/>
                <a:gd name="T14" fmla="*/ 1013 w 1308"/>
                <a:gd name="T15" fmla="*/ 712 h 1007"/>
                <a:gd name="T16" fmla="*/ 1308 w 1308"/>
                <a:gd name="T17" fmla="*/ 0 h 1007"/>
                <a:gd name="T18" fmla="*/ 1308 w 1308"/>
                <a:gd name="T19" fmla="*/ 0 h 10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08" h="1007">
                  <a:moveTo>
                    <a:pt x="1308" y="0"/>
                  </a:moveTo>
                  <a:cubicBezTo>
                    <a:pt x="1308" y="53"/>
                    <a:pt x="1238" y="134"/>
                    <a:pt x="1042" y="205"/>
                  </a:cubicBezTo>
                  <a:cubicBezTo>
                    <a:pt x="846" y="277"/>
                    <a:pt x="582" y="317"/>
                    <a:pt x="301" y="317"/>
                  </a:cubicBezTo>
                  <a:cubicBezTo>
                    <a:pt x="197" y="317"/>
                    <a:pt x="96" y="311"/>
                    <a:pt x="0" y="301"/>
                  </a:cubicBezTo>
                  <a:cubicBezTo>
                    <a:pt x="18" y="466"/>
                    <a:pt x="50" y="617"/>
                    <a:pt x="96" y="741"/>
                  </a:cubicBezTo>
                  <a:cubicBezTo>
                    <a:pt x="167" y="937"/>
                    <a:pt x="249" y="1007"/>
                    <a:pt x="301" y="1007"/>
                  </a:cubicBezTo>
                  <a:cubicBezTo>
                    <a:pt x="301" y="1007"/>
                    <a:pt x="301" y="1007"/>
                    <a:pt x="301" y="1007"/>
                  </a:cubicBezTo>
                  <a:cubicBezTo>
                    <a:pt x="570" y="1007"/>
                    <a:pt x="823" y="902"/>
                    <a:pt x="1013" y="712"/>
                  </a:cubicBezTo>
                  <a:cubicBezTo>
                    <a:pt x="1203" y="522"/>
                    <a:pt x="1308" y="269"/>
                    <a:pt x="1308" y="0"/>
                  </a:cubicBezTo>
                  <a:cubicBezTo>
                    <a:pt x="1308" y="0"/>
                    <a:pt x="1308" y="0"/>
                    <a:pt x="1308" y="0"/>
                  </a:cubicBez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US"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11"/>
            <p:cNvSpPr>
              <a:spLocks/>
            </p:cNvSpPr>
            <p:nvPr/>
          </p:nvSpPr>
          <p:spPr bwMode="auto">
            <a:xfrm>
              <a:off x="3937" y="-34"/>
              <a:ext cx="2193" cy="2399"/>
            </a:xfrm>
            <a:custGeom>
              <a:avLst/>
              <a:gdLst>
                <a:gd name="T0" fmla="*/ 552 w 927"/>
                <a:gd name="T1" fmla="*/ 303 h 1014"/>
                <a:gd name="T2" fmla="*/ 815 w 927"/>
                <a:gd name="T3" fmla="*/ 1014 h 1014"/>
                <a:gd name="T4" fmla="*/ 926 w 927"/>
                <a:gd name="T5" fmla="*/ 927 h 1014"/>
                <a:gd name="T6" fmla="*/ 927 w 927"/>
                <a:gd name="T7" fmla="*/ 927 h 1014"/>
                <a:gd name="T8" fmla="*/ 656 w 927"/>
                <a:gd name="T9" fmla="*/ 271 h 1014"/>
                <a:gd name="T10" fmla="*/ 0 w 927"/>
                <a:gd name="T11" fmla="*/ 0 h 1014"/>
                <a:gd name="T12" fmla="*/ 552 w 927"/>
                <a:gd name="T13" fmla="*/ 303 h 1014"/>
              </a:gdLst>
              <a:ahLst/>
              <a:cxnLst>
                <a:cxn ang="0">
                  <a:pos x="T0" y="T1"/>
                </a:cxn>
                <a:cxn ang="0">
                  <a:pos x="T2" y="T3"/>
                </a:cxn>
                <a:cxn ang="0">
                  <a:pos x="T4" y="T5"/>
                </a:cxn>
                <a:cxn ang="0">
                  <a:pos x="T6" y="T7"/>
                </a:cxn>
                <a:cxn ang="0">
                  <a:pos x="T8" y="T9"/>
                </a:cxn>
                <a:cxn ang="0">
                  <a:pos x="T10" y="T11"/>
                </a:cxn>
                <a:cxn ang="0">
                  <a:pos x="T12" y="T13"/>
                </a:cxn>
              </a:cxnLst>
              <a:rect l="0" t="0" r="r" b="b"/>
              <a:pathLst>
                <a:path w="927" h="1014">
                  <a:moveTo>
                    <a:pt x="552" y="303"/>
                  </a:moveTo>
                  <a:cubicBezTo>
                    <a:pt x="703" y="499"/>
                    <a:pt x="815" y="766"/>
                    <a:pt x="815" y="1014"/>
                  </a:cubicBezTo>
                  <a:cubicBezTo>
                    <a:pt x="891" y="975"/>
                    <a:pt x="920" y="941"/>
                    <a:pt x="926" y="927"/>
                  </a:cubicBezTo>
                  <a:cubicBezTo>
                    <a:pt x="927" y="927"/>
                    <a:pt x="927" y="927"/>
                    <a:pt x="927" y="927"/>
                  </a:cubicBezTo>
                  <a:cubicBezTo>
                    <a:pt x="927" y="679"/>
                    <a:pt x="831" y="446"/>
                    <a:pt x="656" y="271"/>
                  </a:cubicBezTo>
                  <a:cubicBezTo>
                    <a:pt x="481" y="96"/>
                    <a:pt x="248" y="0"/>
                    <a:pt x="0" y="0"/>
                  </a:cubicBezTo>
                  <a:cubicBezTo>
                    <a:pt x="248" y="0"/>
                    <a:pt x="503" y="239"/>
                    <a:pt x="552" y="303"/>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US"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12"/>
            <p:cNvSpPr>
              <a:spLocks/>
            </p:cNvSpPr>
            <p:nvPr/>
          </p:nvSpPr>
          <p:spPr bwMode="auto">
            <a:xfrm>
              <a:off x="3937" y="-34"/>
              <a:ext cx="1928" cy="2399"/>
            </a:xfrm>
            <a:custGeom>
              <a:avLst/>
              <a:gdLst>
                <a:gd name="T0" fmla="*/ 0 w 815"/>
                <a:gd name="T1" fmla="*/ 1 h 1014"/>
                <a:gd name="T2" fmla="*/ 0 w 815"/>
                <a:gd name="T3" fmla="*/ 927 h 1014"/>
                <a:gd name="T4" fmla="*/ 815 w 815"/>
                <a:gd name="T5" fmla="*/ 1014 h 1014"/>
                <a:gd name="T6" fmla="*/ 552 w 815"/>
                <a:gd name="T7" fmla="*/ 286 h 1014"/>
                <a:gd name="T8" fmla="*/ 0 w 815"/>
                <a:gd name="T9" fmla="*/ 0 h 1014"/>
                <a:gd name="T10" fmla="*/ 0 w 815"/>
                <a:gd name="T11" fmla="*/ 1 h 1014"/>
              </a:gdLst>
              <a:ahLst/>
              <a:cxnLst>
                <a:cxn ang="0">
                  <a:pos x="T0" y="T1"/>
                </a:cxn>
                <a:cxn ang="0">
                  <a:pos x="T2" y="T3"/>
                </a:cxn>
                <a:cxn ang="0">
                  <a:pos x="T4" y="T5"/>
                </a:cxn>
                <a:cxn ang="0">
                  <a:pos x="T6" y="T7"/>
                </a:cxn>
                <a:cxn ang="0">
                  <a:pos x="T8" y="T9"/>
                </a:cxn>
                <a:cxn ang="0">
                  <a:pos x="T10" y="T11"/>
                </a:cxn>
              </a:cxnLst>
              <a:rect l="0" t="0" r="r" b="b"/>
              <a:pathLst>
                <a:path w="815" h="1014">
                  <a:moveTo>
                    <a:pt x="0" y="1"/>
                  </a:moveTo>
                  <a:cubicBezTo>
                    <a:pt x="0" y="927"/>
                    <a:pt x="0" y="927"/>
                    <a:pt x="0" y="927"/>
                  </a:cubicBezTo>
                  <a:cubicBezTo>
                    <a:pt x="815" y="1014"/>
                    <a:pt x="815" y="1014"/>
                    <a:pt x="815" y="1014"/>
                  </a:cubicBezTo>
                  <a:cubicBezTo>
                    <a:pt x="815" y="766"/>
                    <a:pt x="727" y="461"/>
                    <a:pt x="552" y="286"/>
                  </a:cubicBezTo>
                  <a:cubicBezTo>
                    <a:pt x="411" y="145"/>
                    <a:pt x="248" y="0"/>
                    <a:pt x="0" y="0"/>
                  </a:cubicBezTo>
                  <a:lnTo>
                    <a:pt x="0" y="1"/>
                  </a:lnTo>
                  <a:close/>
                </a:path>
              </a:pathLst>
            </a:custGeom>
            <a:solidFill>
              <a:schemeClr val="accent4">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US"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13"/>
            <p:cNvSpPr>
              <a:spLocks/>
            </p:cNvSpPr>
            <p:nvPr/>
          </p:nvSpPr>
          <p:spPr bwMode="auto">
            <a:xfrm>
              <a:off x="3566" y="253"/>
              <a:ext cx="1902" cy="2277"/>
            </a:xfrm>
            <a:custGeom>
              <a:avLst/>
              <a:gdLst>
                <a:gd name="T0" fmla="*/ 804 w 804"/>
                <a:gd name="T1" fmla="*/ 875 h 963"/>
                <a:gd name="T2" fmla="*/ 589 w 804"/>
                <a:gd name="T3" fmla="*/ 278 h 963"/>
                <a:gd name="T4" fmla="*/ 157 w 804"/>
                <a:gd name="T5" fmla="*/ 0 h 963"/>
                <a:gd name="T6" fmla="*/ 102 w 804"/>
                <a:gd name="T7" fmla="*/ 119 h 963"/>
                <a:gd name="T8" fmla="*/ 4 w 804"/>
                <a:gd name="T9" fmla="*/ 653 h 963"/>
                <a:gd name="T10" fmla="*/ 0 w 804"/>
                <a:gd name="T11" fmla="*/ 806 h 963"/>
                <a:gd name="T12" fmla="*/ 4 w 804"/>
                <a:gd name="T13" fmla="*/ 959 h 963"/>
                <a:gd name="T14" fmla="*/ 157 w 804"/>
                <a:gd name="T15" fmla="*/ 963 h 963"/>
                <a:gd name="T16" fmla="*/ 310 w 804"/>
                <a:gd name="T17" fmla="*/ 959 h 963"/>
                <a:gd name="T18" fmla="*/ 804 w 804"/>
                <a:gd name="T19" fmla="*/ 875 h 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4" h="963">
                  <a:moveTo>
                    <a:pt x="804" y="875"/>
                  </a:moveTo>
                  <a:cubicBezTo>
                    <a:pt x="785" y="653"/>
                    <a:pt x="706" y="418"/>
                    <a:pt x="589" y="278"/>
                  </a:cubicBezTo>
                  <a:cubicBezTo>
                    <a:pt x="456" y="119"/>
                    <a:pt x="323" y="24"/>
                    <a:pt x="157" y="0"/>
                  </a:cubicBezTo>
                  <a:cubicBezTo>
                    <a:pt x="141" y="27"/>
                    <a:pt x="122" y="65"/>
                    <a:pt x="102" y="119"/>
                  </a:cubicBezTo>
                  <a:cubicBezTo>
                    <a:pt x="49" y="264"/>
                    <a:pt x="16" y="450"/>
                    <a:pt x="4" y="653"/>
                  </a:cubicBezTo>
                  <a:cubicBezTo>
                    <a:pt x="2" y="703"/>
                    <a:pt x="0" y="754"/>
                    <a:pt x="0" y="806"/>
                  </a:cubicBezTo>
                  <a:cubicBezTo>
                    <a:pt x="0" y="858"/>
                    <a:pt x="2" y="909"/>
                    <a:pt x="4" y="959"/>
                  </a:cubicBezTo>
                  <a:cubicBezTo>
                    <a:pt x="54" y="961"/>
                    <a:pt x="105" y="963"/>
                    <a:pt x="157" y="963"/>
                  </a:cubicBezTo>
                  <a:cubicBezTo>
                    <a:pt x="209" y="963"/>
                    <a:pt x="260" y="961"/>
                    <a:pt x="310" y="959"/>
                  </a:cubicBezTo>
                  <a:cubicBezTo>
                    <a:pt x="495" y="948"/>
                    <a:pt x="666" y="920"/>
                    <a:pt x="804" y="875"/>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0" tIns="48216" rIns="96430" bIns="48216" numCol="1" anchor="t" anchorCtr="0" compatLnSpc="1">
              <a:prstTxWarp prst="textNoShape">
                <a:avLst/>
              </a:prstTxWarp>
            </a:bodyPr>
            <a:lstStyle/>
            <a:p>
              <a:pPr algn="just">
                <a:lnSpc>
                  <a:spcPct val="120000"/>
                </a:lnSpc>
              </a:pPr>
              <a:endParaRPr lang="en-US" sz="949">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4" name="Group 13"/>
          <p:cNvGrpSpPr/>
          <p:nvPr/>
        </p:nvGrpSpPr>
        <p:grpSpPr>
          <a:xfrm>
            <a:off x="8323109" y="4852970"/>
            <a:ext cx="796944" cy="796944"/>
            <a:chOff x="7891737" y="4601650"/>
            <a:chExt cx="755703" cy="755703"/>
          </a:xfrm>
        </p:grpSpPr>
        <p:sp>
          <p:nvSpPr>
            <p:cNvPr id="21" name="Oval 20"/>
            <p:cNvSpPr/>
            <p:nvPr/>
          </p:nvSpPr>
          <p:spPr>
            <a:xfrm>
              <a:off x="7891737" y="4601650"/>
              <a:ext cx="755703" cy="75570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a:spLocks/>
            </p:cNvSpPr>
            <p:nvPr/>
          </p:nvSpPr>
          <p:spPr bwMode="auto">
            <a:xfrm>
              <a:off x="8099876" y="4820373"/>
              <a:ext cx="349218" cy="320594"/>
            </a:xfrm>
            <a:custGeom>
              <a:avLst/>
              <a:gdLst>
                <a:gd name="T0" fmla="*/ 29 w 85"/>
                <a:gd name="T1" fmla="*/ 0 h 78"/>
                <a:gd name="T2" fmla="*/ 34 w 85"/>
                <a:gd name="T3" fmla="*/ 29 h 78"/>
                <a:gd name="T4" fmla="*/ 8 w 85"/>
                <a:gd name="T5" fmla="*/ 29 h 78"/>
                <a:gd name="T6" fmla="*/ 6 w 85"/>
                <a:gd name="T7" fmla="*/ 29 h 78"/>
                <a:gd name="T8" fmla="*/ 0 w 85"/>
                <a:gd name="T9" fmla="*/ 35 h 78"/>
                <a:gd name="T10" fmla="*/ 0 w 85"/>
                <a:gd name="T11" fmla="*/ 35 h 78"/>
                <a:gd name="T12" fmla="*/ 4 w 85"/>
                <a:gd name="T13" fmla="*/ 42 h 78"/>
                <a:gd name="T14" fmla="*/ 0 w 85"/>
                <a:gd name="T15" fmla="*/ 47 h 78"/>
                <a:gd name="T16" fmla="*/ 0 w 85"/>
                <a:gd name="T17" fmla="*/ 47 h 78"/>
                <a:gd name="T18" fmla="*/ 5 w 85"/>
                <a:gd name="T19" fmla="*/ 54 h 78"/>
                <a:gd name="T20" fmla="*/ 4 w 85"/>
                <a:gd name="T21" fmla="*/ 58 h 78"/>
                <a:gd name="T22" fmla="*/ 4 w 85"/>
                <a:gd name="T23" fmla="*/ 58 h 78"/>
                <a:gd name="T24" fmla="*/ 10 w 85"/>
                <a:gd name="T25" fmla="*/ 65 h 78"/>
                <a:gd name="T26" fmla="*/ 11 w 85"/>
                <a:gd name="T27" fmla="*/ 65 h 78"/>
                <a:gd name="T28" fmla="*/ 9 w 85"/>
                <a:gd name="T29" fmla="*/ 70 h 78"/>
                <a:gd name="T30" fmla="*/ 9 w 85"/>
                <a:gd name="T31" fmla="*/ 70 h 78"/>
                <a:gd name="T32" fmla="*/ 15 w 85"/>
                <a:gd name="T33" fmla="*/ 77 h 78"/>
                <a:gd name="T34" fmla="*/ 29 w 85"/>
                <a:gd name="T35" fmla="*/ 77 h 78"/>
                <a:gd name="T36" fmla="*/ 45 w 85"/>
                <a:gd name="T37" fmla="*/ 77 h 78"/>
                <a:gd name="T38" fmla="*/ 46 w 85"/>
                <a:gd name="T39" fmla="*/ 77 h 78"/>
                <a:gd name="T40" fmla="*/ 51 w 85"/>
                <a:gd name="T41" fmla="*/ 71 h 78"/>
                <a:gd name="T42" fmla="*/ 66 w 85"/>
                <a:gd name="T43" fmla="*/ 69 h 78"/>
                <a:gd name="T44" fmla="*/ 66 w 85"/>
                <a:gd name="T45" fmla="*/ 78 h 78"/>
                <a:gd name="T46" fmla="*/ 85 w 85"/>
                <a:gd name="T47" fmla="*/ 78 h 78"/>
                <a:gd name="T48" fmla="*/ 85 w 85"/>
                <a:gd name="T49" fmla="*/ 25 h 78"/>
                <a:gd name="T50" fmla="*/ 66 w 85"/>
                <a:gd name="T51" fmla="*/ 25 h 78"/>
                <a:gd name="T52" fmla="*/ 66 w 85"/>
                <a:gd name="T53" fmla="*/ 32 h 78"/>
                <a:gd name="T54" fmla="*/ 61 w 85"/>
                <a:gd name="T55" fmla="*/ 32 h 78"/>
                <a:gd name="T56" fmla="*/ 29 w 85"/>
                <a:gd name="T57" fmla="*/ 0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5" h="78">
                  <a:moveTo>
                    <a:pt x="29" y="0"/>
                  </a:moveTo>
                  <a:cubicBezTo>
                    <a:pt x="1" y="7"/>
                    <a:pt x="33" y="28"/>
                    <a:pt x="34" y="29"/>
                  </a:cubicBezTo>
                  <a:cubicBezTo>
                    <a:pt x="8" y="29"/>
                    <a:pt x="8" y="29"/>
                    <a:pt x="8" y="29"/>
                  </a:cubicBezTo>
                  <a:cubicBezTo>
                    <a:pt x="6" y="29"/>
                    <a:pt x="6" y="29"/>
                    <a:pt x="6" y="29"/>
                  </a:cubicBezTo>
                  <a:cubicBezTo>
                    <a:pt x="3" y="29"/>
                    <a:pt x="0" y="32"/>
                    <a:pt x="0" y="35"/>
                  </a:cubicBezTo>
                  <a:cubicBezTo>
                    <a:pt x="0" y="35"/>
                    <a:pt x="0" y="35"/>
                    <a:pt x="0" y="35"/>
                  </a:cubicBezTo>
                  <a:cubicBezTo>
                    <a:pt x="0" y="38"/>
                    <a:pt x="1" y="41"/>
                    <a:pt x="4" y="42"/>
                  </a:cubicBezTo>
                  <a:cubicBezTo>
                    <a:pt x="2" y="43"/>
                    <a:pt x="0" y="45"/>
                    <a:pt x="0" y="47"/>
                  </a:cubicBezTo>
                  <a:cubicBezTo>
                    <a:pt x="0" y="47"/>
                    <a:pt x="0" y="47"/>
                    <a:pt x="0" y="47"/>
                  </a:cubicBezTo>
                  <a:cubicBezTo>
                    <a:pt x="0" y="51"/>
                    <a:pt x="2" y="53"/>
                    <a:pt x="5" y="54"/>
                  </a:cubicBezTo>
                  <a:cubicBezTo>
                    <a:pt x="4" y="55"/>
                    <a:pt x="4" y="57"/>
                    <a:pt x="4" y="58"/>
                  </a:cubicBezTo>
                  <a:cubicBezTo>
                    <a:pt x="4" y="58"/>
                    <a:pt x="4" y="58"/>
                    <a:pt x="4" y="58"/>
                  </a:cubicBezTo>
                  <a:cubicBezTo>
                    <a:pt x="4" y="62"/>
                    <a:pt x="7" y="65"/>
                    <a:pt x="10" y="65"/>
                  </a:cubicBezTo>
                  <a:cubicBezTo>
                    <a:pt x="11" y="65"/>
                    <a:pt x="11" y="65"/>
                    <a:pt x="11" y="65"/>
                  </a:cubicBezTo>
                  <a:cubicBezTo>
                    <a:pt x="9" y="66"/>
                    <a:pt x="9" y="68"/>
                    <a:pt x="9" y="70"/>
                  </a:cubicBezTo>
                  <a:cubicBezTo>
                    <a:pt x="9" y="70"/>
                    <a:pt x="9" y="70"/>
                    <a:pt x="9" y="70"/>
                  </a:cubicBezTo>
                  <a:cubicBezTo>
                    <a:pt x="9" y="74"/>
                    <a:pt x="12" y="77"/>
                    <a:pt x="15" y="77"/>
                  </a:cubicBezTo>
                  <a:cubicBezTo>
                    <a:pt x="29" y="77"/>
                    <a:pt x="29" y="77"/>
                    <a:pt x="29" y="77"/>
                  </a:cubicBezTo>
                  <a:cubicBezTo>
                    <a:pt x="45" y="77"/>
                    <a:pt x="45" y="77"/>
                    <a:pt x="45" y="77"/>
                  </a:cubicBezTo>
                  <a:cubicBezTo>
                    <a:pt x="46" y="77"/>
                    <a:pt x="46" y="77"/>
                    <a:pt x="46" y="77"/>
                  </a:cubicBezTo>
                  <a:cubicBezTo>
                    <a:pt x="51" y="71"/>
                    <a:pt x="51" y="71"/>
                    <a:pt x="51" y="71"/>
                  </a:cubicBezTo>
                  <a:cubicBezTo>
                    <a:pt x="66" y="69"/>
                    <a:pt x="66" y="69"/>
                    <a:pt x="66" y="69"/>
                  </a:cubicBezTo>
                  <a:cubicBezTo>
                    <a:pt x="66" y="78"/>
                    <a:pt x="66" y="78"/>
                    <a:pt x="66" y="78"/>
                  </a:cubicBezTo>
                  <a:cubicBezTo>
                    <a:pt x="85" y="78"/>
                    <a:pt x="85" y="78"/>
                    <a:pt x="85" y="78"/>
                  </a:cubicBezTo>
                  <a:cubicBezTo>
                    <a:pt x="85" y="25"/>
                    <a:pt x="85" y="25"/>
                    <a:pt x="85" y="25"/>
                  </a:cubicBezTo>
                  <a:cubicBezTo>
                    <a:pt x="66" y="25"/>
                    <a:pt x="66" y="25"/>
                    <a:pt x="66" y="25"/>
                  </a:cubicBezTo>
                  <a:cubicBezTo>
                    <a:pt x="66" y="32"/>
                    <a:pt x="66" y="32"/>
                    <a:pt x="66" y="32"/>
                  </a:cubicBezTo>
                  <a:cubicBezTo>
                    <a:pt x="61" y="32"/>
                    <a:pt x="61" y="32"/>
                    <a:pt x="61" y="32"/>
                  </a:cubicBezTo>
                  <a:cubicBezTo>
                    <a:pt x="57" y="16"/>
                    <a:pt x="32" y="17"/>
                    <a:pt x="29" y="0"/>
                  </a:cubicBezTo>
                  <a:close/>
                </a:path>
              </a:pathLst>
            </a:custGeom>
            <a:solidFill>
              <a:schemeClr val="bg2"/>
            </a:solidFill>
            <a:ln>
              <a:noFill/>
            </a:ln>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p:nvGrpSpPr>
        <p:grpSpPr>
          <a:xfrm>
            <a:off x="3738698" y="4852970"/>
            <a:ext cx="796944" cy="796944"/>
            <a:chOff x="3544559" y="4601650"/>
            <a:chExt cx="755703" cy="755703"/>
          </a:xfrm>
        </p:grpSpPr>
        <p:sp>
          <p:nvSpPr>
            <p:cNvPr id="23" name="Oval 22"/>
            <p:cNvSpPr/>
            <p:nvPr/>
          </p:nvSpPr>
          <p:spPr>
            <a:xfrm flipH="1">
              <a:off x="3544559" y="4601650"/>
              <a:ext cx="755703" cy="7557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4"/>
            <p:cNvSpPr>
              <a:spLocks noEditPoints="1"/>
            </p:cNvSpPr>
            <p:nvPr/>
          </p:nvSpPr>
          <p:spPr bwMode="auto">
            <a:xfrm>
              <a:off x="3753526" y="4820373"/>
              <a:ext cx="337768" cy="330136"/>
            </a:xfrm>
            <a:custGeom>
              <a:avLst/>
              <a:gdLst>
                <a:gd name="T0" fmla="*/ 74 w 82"/>
                <a:gd name="T1" fmla="*/ 6 h 80"/>
                <a:gd name="T2" fmla="*/ 67 w 82"/>
                <a:gd name="T3" fmla="*/ 27 h 80"/>
                <a:gd name="T4" fmla="*/ 65 w 82"/>
                <a:gd name="T5" fmla="*/ 30 h 80"/>
                <a:gd name="T6" fmla="*/ 75 w 82"/>
                <a:gd name="T7" fmla="*/ 71 h 80"/>
                <a:gd name="T8" fmla="*/ 66 w 82"/>
                <a:gd name="T9" fmla="*/ 80 h 80"/>
                <a:gd name="T10" fmla="*/ 44 w 82"/>
                <a:gd name="T11" fmla="*/ 50 h 80"/>
                <a:gd name="T12" fmla="*/ 36 w 82"/>
                <a:gd name="T13" fmla="*/ 57 h 80"/>
                <a:gd name="T14" fmla="*/ 39 w 82"/>
                <a:gd name="T15" fmla="*/ 70 h 80"/>
                <a:gd name="T16" fmla="*/ 34 w 82"/>
                <a:gd name="T17" fmla="*/ 75 h 80"/>
                <a:gd name="T18" fmla="*/ 26 w 82"/>
                <a:gd name="T19" fmla="*/ 61 h 80"/>
                <a:gd name="T20" fmla="*/ 21 w 82"/>
                <a:gd name="T21" fmla="*/ 67 h 80"/>
                <a:gd name="T22" fmla="*/ 16 w 82"/>
                <a:gd name="T23" fmla="*/ 62 h 80"/>
                <a:gd name="T24" fmla="*/ 21 w 82"/>
                <a:gd name="T25" fmla="*/ 57 h 80"/>
                <a:gd name="T26" fmla="*/ 7 w 82"/>
                <a:gd name="T27" fmla="*/ 50 h 80"/>
                <a:gd name="T28" fmla="*/ 12 w 82"/>
                <a:gd name="T29" fmla="*/ 44 h 80"/>
                <a:gd name="T30" fmla="*/ 25 w 82"/>
                <a:gd name="T31" fmla="*/ 47 h 80"/>
                <a:gd name="T32" fmla="*/ 32 w 82"/>
                <a:gd name="T33" fmla="*/ 39 h 80"/>
                <a:gd name="T34" fmla="*/ 0 w 82"/>
                <a:gd name="T35" fmla="*/ 18 h 80"/>
                <a:gd name="T36" fmla="*/ 9 w 82"/>
                <a:gd name="T37" fmla="*/ 8 h 80"/>
                <a:gd name="T38" fmla="*/ 51 w 82"/>
                <a:gd name="T39" fmla="*/ 16 h 80"/>
                <a:gd name="T40" fmla="*/ 53 w 82"/>
                <a:gd name="T41" fmla="*/ 13 h 80"/>
                <a:gd name="T42" fmla="*/ 74 w 82"/>
                <a:gd name="T43" fmla="*/ 6 h 80"/>
                <a:gd name="T44" fmla="*/ 82 w 82"/>
                <a:gd name="T45" fmla="*/ 50 h 80"/>
                <a:gd name="T46" fmla="*/ 74 w 82"/>
                <a:gd name="T47" fmla="*/ 42 h 80"/>
                <a:gd name="T48" fmla="*/ 72 w 82"/>
                <a:gd name="T49" fmla="*/ 44 h 80"/>
                <a:gd name="T50" fmla="*/ 76 w 82"/>
                <a:gd name="T51" fmla="*/ 57 h 80"/>
                <a:gd name="T52" fmla="*/ 82 w 82"/>
                <a:gd name="T53" fmla="*/ 50 h 80"/>
                <a:gd name="T54" fmla="*/ 29 w 82"/>
                <a:gd name="T55" fmla="*/ 0 h 80"/>
                <a:gd name="T56" fmla="*/ 23 w 82"/>
                <a:gd name="T57" fmla="*/ 7 h 80"/>
                <a:gd name="T58" fmla="*/ 36 w 82"/>
                <a:gd name="T59" fmla="*/ 10 h 80"/>
                <a:gd name="T60" fmla="*/ 37 w 82"/>
                <a:gd name="T61" fmla="*/ 8 h 80"/>
                <a:gd name="T62" fmla="*/ 29 w 82"/>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chemeClr val="bg2"/>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 name="Group 12"/>
          <p:cNvGrpSpPr/>
          <p:nvPr/>
        </p:nvGrpSpPr>
        <p:grpSpPr>
          <a:xfrm>
            <a:off x="8323109" y="2408208"/>
            <a:ext cx="796944" cy="796944"/>
            <a:chOff x="7891737" y="2283399"/>
            <a:chExt cx="755703" cy="755703"/>
          </a:xfrm>
        </p:grpSpPr>
        <p:sp>
          <p:nvSpPr>
            <p:cNvPr id="20" name="Oval 19"/>
            <p:cNvSpPr/>
            <p:nvPr/>
          </p:nvSpPr>
          <p:spPr>
            <a:xfrm>
              <a:off x="7891737" y="2283399"/>
              <a:ext cx="755703" cy="75570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a:spLocks noEditPoints="1"/>
            </p:cNvSpPr>
            <p:nvPr/>
          </p:nvSpPr>
          <p:spPr bwMode="auto">
            <a:xfrm>
              <a:off x="8111199" y="2469466"/>
              <a:ext cx="316777" cy="383568"/>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2"/>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 name="Group 11"/>
          <p:cNvGrpSpPr/>
          <p:nvPr/>
        </p:nvGrpSpPr>
        <p:grpSpPr>
          <a:xfrm>
            <a:off x="3738698" y="2408208"/>
            <a:ext cx="796944" cy="796944"/>
            <a:chOff x="3544559" y="2283399"/>
            <a:chExt cx="755703" cy="755703"/>
          </a:xfrm>
        </p:grpSpPr>
        <p:sp>
          <p:nvSpPr>
            <p:cNvPr id="22" name="Oval 21"/>
            <p:cNvSpPr/>
            <p:nvPr/>
          </p:nvSpPr>
          <p:spPr>
            <a:xfrm flipH="1">
              <a:off x="3544559" y="2283399"/>
              <a:ext cx="755703" cy="7557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49">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26"/>
            <p:cNvSpPr>
              <a:spLocks noEditPoints="1"/>
            </p:cNvSpPr>
            <p:nvPr/>
          </p:nvSpPr>
          <p:spPr bwMode="auto">
            <a:xfrm>
              <a:off x="3784059" y="2442750"/>
              <a:ext cx="276702" cy="437000"/>
            </a:xfrm>
            <a:custGeom>
              <a:avLst/>
              <a:gdLst>
                <a:gd name="T0" fmla="*/ 57 w 67"/>
                <a:gd name="T1" fmla="*/ 10 h 106"/>
                <a:gd name="T2" fmla="*/ 62 w 67"/>
                <a:gd name="T3" fmla="*/ 51 h 106"/>
                <a:gd name="T4" fmla="*/ 51 w 67"/>
                <a:gd name="T5" fmla="*/ 66 h 106"/>
                <a:gd name="T6" fmla="*/ 55 w 67"/>
                <a:gd name="T7" fmla="*/ 65 h 106"/>
                <a:gd name="T8" fmla="*/ 57 w 67"/>
                <a:gd name="T9" fmla="*/ 73 h 106"/>
                <a:gd name="T10" fmla="*/ 56 w 67"/>
                <a:gd name="T11" fmla="*/ 80 h 106"/>
                <a:gd name="T12" fmla="*/ 57 w 67"/>
                <a:gd name="T13" fmla="*/ 86 h 106"/>
                <a:gd name="T14" fmla="*/ 55 w 67"/>
                <a:gd name="T15" fmla="*/ 93 h 106"/>
                <a:gd name="T16" fmla="*/ 15 w 67"/>
                <a:gd name="T17" fmla="*/ 97 h 106"/>
                <a:gd name="T18" fmla="*/ 12 w 67"/>
                <a:gd name="T19" fmla="*/ 95 h 106"/>
                <a:gd name="T20" fmla="*/ 12 w 67"/>
                <a:gd name="T21" fmla="*/ 83 h 106"/>
                <a:gd name="T22" fmla="*/ 12 w 67"/>
                <a:gd name="T23" fmla="*/ 82 h 106"/>
                <a:gd name="T24" fmla="*/ 12 w 67"/>
                <a:gd name="T25" fmla="*/ 71 h 106"/>
                <a:gd name="T26" fmla="*/ 15 w 67"/>
                <a:gd name="T27" fmla="*/ 69 h 106"/>
                <a:gd name="T28" fmla="*/ 16 w 67"/>
                <a:gd name="T29" fmla="*/ 63 h 106"/>
                <a:gd name="T30" fmla="*/ 0 w 67"/>
                <a:gd name="T31" fmla="*/ 34 h 106"/>
                <a:gd name="T32" fmla="*/ 33 w 67"/>
                <a:gd name="T33" fmla="*/ 0 h 106"/>
                <a:gd name="T34" fmla="*/ 28 w 67"/>
                <a:gd name="T35" fmla="*/ 41 h 106"/>
                <a:gd name="T36" fmla="*/ 30 w 67"/>
                <a:gd name="T37" fmla="*/ 39 h 106"/>
                <a:gd name="T38" fmla="*/ 33 w 67"/>
                <a:gd name="T39" fmla="*/ 41 h 106"/>
                <a:gd name="T40" fmla="*/ 36 w 67"/>
                <a:gd name="T41" fmla="*/ 39 h 106"/>
                <a:gd name="T42" fmla="*/ 39 w 67"/>
                <a:gd name="T43" fmla="*/ 41 h 106"/>
                <a:gd name="T44" fmla="*/ 43 w 67"/>
                <a:gd name="T45" fmla="*/ 38 h 106"/>
                <a:gd name="T46" fmla="*/ 39 w 67"/>
                <a:gd name="T47" fmla="*/ 52 h 106"/>
                <a:gd name="T48" fmla="*/ 44 w 67"/>
                <a:gd name="T49" fmla="*/ 66 h 106"/>
                <a:gd name="T50" fmla="*/ 44 w 67"/>
                <a:gd name="T51" fmla="*/ 58 h 106"/>
                <a:gd name="T52" fmla="*/ 56 w 67"/>
                <a:gd name="T53" fmla="*/ 47 h 106"/>
                <a:gd name="T54" fmla="*/ 52 w 67"/>
                <a:gd name="T55" fmla="*/ 15 h 106"/>
                <a:gd name="T56" fmla="*/ 15 w 67"/>
                <a:gd name="T57" fmla="*/ 15 h 106"/>
                <a:gd name="T58" fmla="*/ 11 w 67"/>
                <a:gd name="T59" fmla="*/ 48 h 106"/>
                <a:gd name="T60" fmla="*/ 23 w 67"/>
                <a:gd name="T61" fmla="*/ 59 h 106"/>
                <a:gd name="T62" fmla="*/ 23 w 67"/>
                <a:gd name="T63" fmla="*/ 67 h 106"/>
                <a:gd name="T64" fmla="*/ 29 w 67"/>
                <a:gd name="T65" fmla="*/ 52 h 106"/>
                <a:gd name="T66" fmla="*/ 25 w 67"/>
                <a:gd name="T67" fmla="*/ 38 h 106"/>
                <a:gd name="T68" fmla="*/ 40 w 67"/>
                <a:gd name="T69" fmla="*/ 43 h 106"/>
                <a:gd name="T70" fmla="*/ 36 w 67"/>
                <a:gd name="T71" fmla="*/ 42 h 106"/>
                <a:gd name="T72" fmla="*/ 30 w 67"/>
                <a:gd name="T73" fmla="*/ 42 h 106"/>
                <a:gd name="T74" fmla="*/ 27 w 67"/>
                <a:gd name="T75" fmla="*/ 42 h 106"/>
                <a:gd name="T76" fmla="*/ 32 w 67"/>
                <a:gd name="T77" fmla="*/ 51 h 106"/>
                <a:gd name="T78" fmla="*/ 32 w 67"/>
                <a:gd name="T79" fmla="*/ 67 h 106"/>
                <a:gd name="T80" fmla="*/ 35 w 67"/>
                <a:gd name="T81" fmla="*/ 51 h 106"/>
                <a:gd name="T82" fmla="*/ 35 w 67"/>
                <a:gd name="T83" fmla="*/ 50 h 106"/>
                <a:gd name="T84" fmla="*/ 43 w 67"/>
                <a:gd name="T85" fmla="*/ 96 h 106"/>
                <a:gd name="T86" fmla="*/ 34 w 67"/>
                <a:gd name="T87" fmla="*/ 106 h 106"/>
                <a:gd name="T88" fmla="*/ 43 w 67"/>
                <a:gd name="T89" fmla="*/ 96 h 106"/>
                <a:gd name="T90" fmla="*/ 17 w 67"/>
                <a:gd name="T91" fmla="*/ 88 h 106"/>
                <a:gd name="T92" fmla="*/ 17 w 67"/>
                <a:gd name="T93" fmla="*/ 90 h 106"/>
                <a:gd name="T94" fmla="*/ 50 w 67"/>
                <a:gd name="T95" fmla="*/ 86 h 106"/>
                <a:gd name="T96" fmla="*/ 50 w 67"/>
                <a:gd name="T97" fmla="*/ 73 h 106"/>
                <a:gd name="T98" fmla="*/ 17 w 67"/>
                <a:gd name="T99" fmla="*/ 77 h 106"/>
                <a:gd name="T100" fmla="*/ 50 w 67"/>
                <a:gd name="T101" fmla="*/ 74 h 106"/>
                <a:gd name="T102" fmla="*/ 50 w 67"/>
                <a:gd name="T103" fmla="*/ 7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106">
                  <a:moveTo>
                    <a:pt x="33" y="0"/>
                  </a:moveTo>
                  <a:cubicBezTo>
                    <a:pt x="43" y="0"/>
                    <a:pt x="51" y="4"/>
                    <a:pt x="57" y="10"/>
                  </a:cubicBezTo>
                  <a:cubicBezTo>
                    <a:pt x="63" y="16"/>
                    <a:pt x="67" y="25"/>
                    <a:pt x="67" y="34"/>
                  </a:cubicBezTo>
                  <a:cubicBezTo>
                    <a:pt x="67" y="40"/>
                    <a:pt x="65" y="46"/>
                    <a:pt x="62" y="51"/>
                  </a:cubicBezTo>
                  <a:cubicBezTo>
                    <a:pt x="59" y="56"/>
                    <a:pt x="56" y="59"/>
                    <a:pt x="51" y="62"/>
                  </a:cubicBezTo>
                  <a:cubicBezTo>
                    <a:pt x="51" y="66"/>
                    <a:pt x="51" y="66"/>
                    <a:pt x="51" y="66"/>
                  </a:cubicBezTo>
                  <a:cubicBezTo>
                    <a:pt x="53" y="66"/>
                    <a:pt x="53" y="66"/>
                    <a:pt x="53" y="66"/>
                  </a:cubicBezTo>
                  <a:cubicBezTo>
                    <a:pt x="55" y="65"/>
                    <a:pt x="55" y="65"/>
                    <a:pt x="55" y="65"/>
                  </a:cubicBezTo>
                  <a:cubicBezTo>
                    <a:pt x="56" y="68"/>
                    <a:pt x="56" y="68"/>
                    <a:pt x="56" y="68"/>
                  </a:cubicBezTo>
                  <a:cubicBezTo>
                    <a:pt x="57" y="70"/>
                    <a:pt x="57" y="72"/>
                    <a:pt x="57" y="73"/>
                  </a:cubicBezTo>
                  <a:cubicBezTo>
                    <a:pt x="57" y="75"/>
                    <a:pt x="57" y="77"/>
                    <a:pt x="56" y="79"/>
                  </a:cubicBezTo>
                  <a:cubicBezTo>
                    <a:pt x="56" y="80"/>
                    <a:pt x="56" y="80"/>
                    <a:pt x="56" y="80"/>
                  </a:cubicBezTo>
                  <a:cubicBezTo>
                    <a:pt x="56" y="80"/>
                    <a:pt x="56" y="80"/>
                    <a:pt x="56" y="80"/>
                  </a:cubicBezTo>
                  <a:cubicBezTo>
                    <a:pt x="57" y="82"/>
                    <a:pt x="57" y="84"/>
                    <a:pt x="57" y="86"/>
                  </a:cubicBezTo>
                  <a:cubicBezTo>
                    <a:pt x="57" y="88"/>
                    <a:pt x="57" y="90"/>
                    <a:pt x="56" y="92"/>
                  </a:cubicBezTo>
                  <a:cubicBezTo>
                    <a:pt x="55" y="93"/>
                    <a:pt x="55" y="93"/>
                    <a:pt x="55" y="93"/>
                  </a:cubicBezTo>
                  <a:cubicBezTo>
                    <a:pt x="53" y="94"/>
                    <a:pt x="53" y="94"/>
                    <a:pt x="53" y="94"/>
                  </a:cubicBezTo>
                  <a:cubicBezTo>
                    <a:pt x="15" y="97"/>
                    <a:pt x="15" y="97"/>
                    <a:pt x="15" y="97"/>
                  </a:cubicBezTo>
                  <a:cubicBezTo>
                    <a:pt x="13" y="97"/>
                    <a:pt x="13" y="97"/>
                    <a:pt x="13" y="97"/>
                  </a:cubicBezTo>
                  <a:cubicBezTo>
                    <a:pt x="12" y="95"/>
                    <a:pt x="12" y="95"/>
                    <a:pt x="12" y="95"/>
                  </a:cubicBezTo>
                  <a:cubicBezTo>
                    <a:pt x="11" y="93"/>
                    <a:pt x="11" y="91"/>
                    <a:pt x="10" y="90"/>
                  </a:cubicBezTo>
                  <a:cubicBezTo>
                    <a:pt x="10" y="88"/>
                    <a:pt x="11" y="86"/>
                    <a:pt x="12" y="83"/>
                  </a:cubicBezTo>
                  <a:cubicBezTo>
                    <a:pt x="12" y="83"/>
                    <a:pt x="12" y="83"/>
                    <a:pt x="12" y="83"/>
                  </a:cubicBezTo>
                  <a:cubicBezTo>
                    <a:pt x="12" y="82"/>
                    <a:pt x="12" y="82"/>
                    <a:pt x="12" y="82"/>
                  </a:cubicBezTo>
                  <a:cubicBezTo>
                    <a:pt x="11" y="81"/>
                    <a:pt x="11" y="79"/>
                    <a:pt x="10" y="77"/>
                  </a:cubicBezTo>
                  <a:cubicBezTo>
                    <a:pt x="10" y="75"/>
                    <a:pt x="11" y="73"/>
                    <a:pt x="12" y="71"/>
                  </a:cubicBezTo>
                  <a:cubicBezTo>
                    <a:pt x="13" y="69"/>
                    <a:pt x="13" y="69"/>
                    <a:pt x="13" y="69"/>
                  </a:cubicBezTo>
                  <a:cubicBezTo>
                    <a:pt x="15" y="69"/>
                    <a:pt x="15" y="69"/>
                    <a:pt x="15" y="69"/>
                  </a:cubicBezTo>
                  <a:cubicBezTo>
                    <a:pt x="16" y="69"/>
                    <a:pt x="16" y="69"/>
                    <a:pt x="16" y="69"/>
                  </a:cubicBezTo>
                  <a:cubicBezTo>
                    <a:pt x="16" y="63"/>
                    <a:pt x="16" y="63"/>
                    <a:pt x="16" y="63"/>
                  </a:cubicBezTo>
                  <a:cubicBezTo>
                    <a:pt x="11" y="60"/>
                    <a:pt x="7" y="56"/>
                    <a:pt x="5" y="51"/>
                  </a:cubicBezTo>
                  <a:cubicBezTo>
                    <a:pt x="2" y="46"/>
                    <a:pt x="0" y="40"/>
                    <a:pt x="0" y="34"/>
                  </a:cubicBezTo>
                  <a:cubicBezTo>
                    <a:pt x="0" y="25"/>
                    <a:pt x="4" y="16"/>
                    <a:pt x="10" y="10"/>
                  </a:cubicBezTo>
                  <a:cubicBezTo>
                    <a:pt x="16" y="4"/>
                    <a:pt x="24" y="0"/>
                    <a:pt x="33" y="0"/>
                  </a:cubicBezTo>
                  <a:close/>
                  <a:moveTo>
                    <a:pt x="26" y="40"/>
                  </a:moveTo>
                  <a:cubicBezTo>
                    <a:pt x="27" y="41"/>
                    <a:pt x="27" y="41"/>
                    <a:pt x="28" y="41"/>
                  </a:cubicBezTo>
                  <a:cubicBezTo>
                    <a:pt x="28" y="41"/>
                    <a:pt x="29" y="41"/>
                    <a:pt x="30" y="40"/>
                  </a:cubicBezTo>
                  <a:cubicBezTo>
                    <a:pt x="30" y="39"/>
                    <a:pt x="30" y="39"/>
                    <a:pt x="30" y="39"/>
                  </a:cubicBezTo>
                  <a:cubicBezTo>
                    <a:pt x="31" y="40"/>
                    <a:pt x="31" y="40"/>
                    <a:pt x="31" y="40"/>
                  </a:cubicBezTo>
                  <a:cubicBezTo>
                    <a:pt x="32" y="41"/>
                    <a:pt x="32" y="41"/>
                    <a:pt x="33" y="41"/>
                  </a:cubicBezTo>
                  <a:cubicBezTo>
                    <a:pt x="34" y="41"/>
                    <a:pt x="35" y="41"/>
                    <a:pt x="35" y="40"/>
                  </a:cubicBezTo>
                  <a:cubicBezTo>
                    <a:pt x="36" y="39"/>
                    <a:pt x="36" y="39"/>
                    <a:pt x="36" y="39"/>
                  </a:cubicBezTo>
                  <a:cubicBezTo>
                    <a:pt x="36" y="40"/>
                    <a:pt x="36" y="40"/>
                    <a:pt x="36" y="40"/>
                  </a:cubicBezTo>
                  <a:cubicBezTo>
                    <a:pt x="37" y="41"/>
                    <a:pt x="38" y="41"/>
                    <a:pt x="39" y="41"/>
                  </a:cubicBezTo>
                  <a:cubicBezTo>
                    <a:pt x="40" y="41"/>
                    <a:pt x="41" y="41"/>
                    <a:pt x="42" y="40"/>
                  </a:cubicBezTo>
                  <a:cubicBezTo>
                    <a:pt x="43" y="38"/>
                    <a:pt x="43" y="38"/>
                    <a:pt x="43" y="38"/>
                  </a:cubicBezTo>
                  <a:cubicBezTo>
                    <a:pt x="46" y="40"/>
                    <a:pt x="46" y="40"/>
                    <a:pt x="46" y="40"/>
                  </a:cubicBezTo>
                  <a:cubicBezTo>
                    <a:pt x="39" y="52"/>
                    <a:pt x="39" y="52"/>
                    <a:pt x="39" y="52"/>
                  </a:cubicBezTo>
                  <a:cubicBezTo>
                    <a:pt x="39" y="67"/>
                    <a:pt x="39" y="67"/>
                    <a:pt x="39" y="67"/>
                  </a:cubicBezTo>
                  <a:cubicBezTo>
                    <a:pt x="44" y="66"/>
                    <a:pt x="44" y="66"/>
                    <a:pt x="44" y="66"/>
                  </a:cubicBezTo>
                  <a:cubicBezTo>
                    <a:pt x="44" y="60"/>
                    <a:pt x="44" y="60"/>
                    <a:pt x="44" y="60"/>
                  </a:cubicBezTo>
                  <a:cubicBezTo>
                    <a:pt x="44" y="58"/>
                    <a:pt x="44" y="58"/>
                    <a:pt x="44" y="58"/>
                  </a:cubicBezTo>
                  <a:cubicBezTo>
                    <a:pt x="46" y="57"/>
                    <a:pt x="46" y="57"/>
                    <a:pt x="46" y="57"/>
                  </a:cubicBezTo>
                  <a:cubicBezTo>
                    <a:pt x="50" y="55"/>
                    <a:pt x="54" y="52"/>
                    <a:pt x="56" y="47"/>
                  </a:cubicBezTo>
                  <a:cubicBezTo>
                    <a:pt x="59" y="44"/>
                    <a:pt x="60" y="39"/>
                    <a:pt x="60" y="34"/>
                  </a:cubicBezTo>
                  <a:cubicBezTo>
                    <a:pt x="60" y="27"/>
                    <a:pt x="57" y="20"/>
                    <a:pt x="52" y="15"/>
                  </a:cubicBezTo>
                  <a:cubicBezTo>
                    <a:pt x="47" y="10"/>
                    <a:pt x="41" y="7"/>
                    <a:pt x="33" y="7"/>
                  </a:cubicBezTo>
                  <a:cubicBezTo>
                    <a:pt x="26" y="7"/>
                    <a:pt x="19" y="10"/>
                    <a:pt x="15" y="15"/>
                  </a:cubicBezTo>
                  <a:cubicBezTo>
                    <a:pt x="10" y="20"/>
                    <a:pt x="7" y="27"/>
                    <a:pt x="7" y="34"/>
                  </a:cubicBezTo>
                  <a:cubicBezTo>
                    <a:pt x="7" y="39"/>
                    <a:pt x="8" y="44"/>
                    <a:pt x="11" y="48"/>
                  </a:cubicBezTo>
                  <a:cubicBezTo>
                    <a:pt x="13" y="52"/>
                    <a:pt x="17" y="55"/>
                    <a:pt x="21" y="58"/>
                  </a:cubicBezTo>
                  <a:cubicBezTo>
                    <a:pt x="23" y="59"/>
                    <a:pt x="23" y="59"/>
                    <a:pt x="23" y="59"/>
                  </a:cubicBezTo>
                  <a:cubicBezTo>
                    <a:pt x="23" y="61"/>
                    <a:pt x="23" y="61"/>
                    <a:pt x="23" y="61"/>
                  </a:cubicBezTo>
                  <a:cubicBezTo>
                    <a:pt x="23" y="67"/>
                    <a:pt x="23" y="67"/>
                    <a:pt x="23" y="67"/>
                  </a:cubicBezTo>
                  <a:cubicBezTo>
                    <a:pt x="29" y="67"/>
                    <a:pt x="29" y="67"/>
                    <a:pt x="29" y="67"/>
                  </a:cubicBezTo>
                  <a:cubicBezTo>
                    <a:pt x="29" y="52"/>
                    <a:pt x="29" y="52"/>
                    <a:pt x="29" y="52"/>
                  </a:cubicBezTo>
                  <a:cubicBezTo>
                    <a:pt x="22" y="40"/>
                    <a:pt x="22" y="40"/>
                    <a:pt x="22" y="40"/>
                  </a:cubicBezTo>
                  <a:cubicBezTo>
                    <a:pt x="25" y="38"/>
                    <a:pt x="25" y="38"/>
                    <a:pt x="25" y="38"/>
                  </a:cubicBezTo>
                  <a:cubicBezTo>
                    <a:pt x="26" y="40"/>
                    <a:pt x="26" y="40"/>
                    <a:pt x="26" y="40"/>
                  </a:cubicBezTo>
                  <a:close/>
                  <a:moveTo>
                    <a:pt x="40" y="43"/>
                  </a:moveTo>
                  <a:cubicBezTo>
                    <a:pt x="40" y="43"/>
                    <a:pt x="40" y="43"/>
                    <a:pt x="39" y="43"/>
                  </a:cubicBezTo>
                  <a:cubicBezTo>
                    <a:pt x="38" y="43"/>
                    <a:pt x="37" y="43"/>
                    <a:pt x="36" y="42"/>
                  </a:cubicBezTo>
                  <a:cubicBezTo>
                    <a:pt x="35" y="42"/>
                    <a:pt x="34" y="43"/>
                    <a:pt x="33" y="43"/>
                  </a:cubicBezTo>
                  <a:cubicBezTo>
                    <a:pt x="32" y="43"/>
                    <a:pt x="31" y="42"/>
                    <a:pt x="30" y="42"/>
                  </a:cubicBezTo>
                  <a:cubicBezTo>
                    <a:pt x="29" y="42"/>
                    <a:pt x="28" y="43"/>
                    <a:pt x="28" y="43"/>
                  </a:cubicBezTo>
                  <a:cubicBezTo>
                    <a:pt x="27" y="43"/>
                    <a:pt x="27" y="43"/>
                    <a:pt x="27" y="42"/>
                  </a:cubicBezTo>
                  <a:cubicBezTo>
                    <a:pt x="32" y="50"/>
                    <a:pt x="32" y="50"/>
                    <a:pt x="32" y="50"/>
                  </a:cubicBezTo>
                  <a:cubicBezTo>
                    <a:pt x="32" y="51"/>
                    <a:pt x="32" y="51"/>
                    <a:pt x="32" y="51"/>
                  </a:cubicBezTo>
                  <a:cubicBezTo>
                    <a:pt x="32" y="51"/>
                    <a:pt x="32" y="51"/>
                    <a:pt x="32" y="51"/>
                  </a:cubicBezTo>
                  <a:cubicBezTo>
                    <a:pt x="32" y="67"/>
                    <a:pt x="32" y="67"/>
                    <a:pt x="32" y="67"/>
                  </a:cubicBezTo>
                  <a:cubicBezTo>
                    <a:pt x="35" y="67"/>
                    <a:pt x="35" y="67"/>
                    <a:pt x="35" y="67"/>
                  </a:cubicBezTo>
                  <a:cubicBezTo>
                    <a:pt x="35" y="51"/>
                    <a:pt x="35" y="51"/>
                    <a:pt x="35" y="51"/>
                  </a:cubicBezTo>
                  <a:cubicBezTo>
                    <a:pt x="35" y="51"/>
                    <a:pt x="35" y="51"/>
                    <a:pt x="35" y="51"/>
                  </a:cubicBezTo>
                  <a:cubicBezTo>
                    <a:pt x="35" y="50"/>
                    <a:pt x="35" y="50"/>
                    <a:pt x="35" y="50"/>
                  </a:cubicBezTo>
                  <a:cubicBezTo>
                    <a:pt x="40" y="43"/>
                    <a:pt x="40" y="43"/>
                    <a:pt x="40" y="43"/>
                  </a:cubicBezTo>
                  <a:close/>
                  <a:moveTo>
                    <a:pt x="43" y="96"/>
                  </a:moveTo>
                  <a:cubicBezTo>
                    <a:pt x="24" y="98"/>
                    <a:pt x="24" y="98"/>
                    <a:pt x="24" y="98"/>
                  </a:cubicBezTo>
                  <a:cubicBezTo>
                    <a:pt x="25" y="103"/>
                    <a:pt x="29" y="106"/>
                    <a:pt x="34" y="106"/>
                  </a:cubicBezTo>
                  <a:cubicBezTo>
                    <a:pt x="39" y="106"/>
                    <a:pt x="43" y="102"/>
                    <a:pt x="43" y="97"/>
                  </a:cubicBezTo>
                  <a:cubicBezTo>
                    <a:pt x="43" y="97"/>
                    <a:pt x="43" y="97"/>
                    <a:pt x="43" y="96"/>
                  </a:cubicBezTo>
                  <a:close/>
                  <a:moveTo>
                    <a:pt x="50" y="85"/>
                  </a:moveTo>
                  <a:cubicBezTo>
                    <a:pt x="17" y="88"/>
                    <a:pt x="17" y="88"/>
                    <a:pt x="17" y="88"/>
                  </a:cubicBezTo>
                  <a:cubicBezTo>
                    <a:pt x="17" y="89"/>
                    <a:pt x="17" y="89"/>
                    <a:pt x="17" y="89"/>
                  </a:cubicBezTo>
                  <a:cubicBezTo>
                    <a:pt x="17" y="89"/>
                    <a:pt x="17" y="90"/>
                    <a:pt x="17" y="90"/>
                  </a:cubicBezTo>
                  <a:cubicBezTo>
                    <a:pt x="50" y="87"/>
                    <a:pt x="50" y="87"/>
                    <a:pt x="50" y="87"/>
                  </a:cubicBezTo>
                  <a:cubicBezTo>
                    <a:pt x="50" y="87"/>
                    <a:pt x="50" y="86"/>
                    <a:pt x="50" y="86"/>
                  </a:cubicBezTo>
                  <a:cubicBezTo>
                    <a:pt x="50" y="86"/>
                    <a:pt x="50" y="86"/>
                    <a:pt x="50" y="85"/>
                  </a:cubicBezTo>
                  <a:close/>
                  <a:moveTo>
                    <a:pt x="50" y="73"/>
                  </a:moveTo>
                  <a:cubicBezTo>
                    <a:pt x="17" y="76"/>
                    <a:pt x="17" y="76"/>
                    <a:pt x="17" y="76"/>
                  </a:cubicBezTo>
                  <a:cubicBezTo>
                    <a:pt x="17" y="76"/>
                    <a:pt x="17" y="76"/>
                    <a:pt x="17" y="77"/>
                  </a:cubicBezTo>
                  <a:cubicBezTo>
                    <a:pt x="17" y="77"/>
                    <a:pt x="17" y="77"/>
                    <a:pt x="17" y="77"/>
                  </a:cubicBezTo>
                  <a:cubicBezTo>
                    <a:pt x="50" y="74"/>
                    <a:pt x="50" y="74"/>
                    <a:pt x="50" y="74"/>
                  </a:cubicBezTo>
                  <a:cubicBezTo>
                    <a:pt x="50" y="74"/>
                    <a:pt x="50" y="74"/>
                    <a:pt x="50" y="73"/>
                  </a:cubicBezTo>
                  <a:cubicBezTo>
                    <a:pt x="50" y="73"/>
                    <a:pt x="50" y="73"/>
                    <a:pt x="50" y="73"/>
                  </a:cubicBezTo>
                  <a:close/>
                </a:path>
              </a:pathLst>
            </a:custGeom>
            <a:solidFill>
              <a:schemeClr val="bg2"/>
            </a:solidFill>
            <a:ln>
              <a:noFill/>
            </a:ln>
            <a:extLst/>
          </p:spPr>
          <p:txBody>
            <a:bodyPr vert="horz" wrap="square" lIns="96430" tIns="48216" rIns="96430" bIns="48216"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49">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1" name="Group 30"/>
          <p:cNvGrpSpPr/>
          <p:nvPr/>
        </p:nvGrpSpPr>
        <p:grpSpPr>
          <a:xfrm>
            <a:off x="9092442" y="2201046"/>
            <a:ext cx="2267184" cy="856864"/>
            <a:chOff x="8590924" y="2306010"/>
            <a:chExt cx="3046760" cy="812521"/>
          </a:xfrm>
        </p:grpSpPr>
        <p:sp>
          <p:nvSpPr>
            <p:cNvPr id="29" name="Rectangle 28"/>
            <p:cNvSpPr/>
            <p:nvPr/>
          </p:nvSpPr>
          <p:spPr>
            <a:xfrm>
              <a:off x="8647438" y="2623603"/>
              <a:ext cx="2990246" cy="49492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Box 29"/>
            <p:cNvSpPr txBox="1"/>
            <p:nvPr/>
          </p:nvSpPr>
          <p:spPr>
            <a:xfrm>
              <a:off x="8590924" y="2306010"/>
              <a:ext cx="1937055" cy="311548"/>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2" name="Group 31"/>
          <p:cNvGrpSpPr/>
          <p:nvPr/>
        </p:nvGrpSpPr>
        <p:grpSpPr>
          <a:xfrm>
            <a:off x="9092442" y="4650454"/>
            <a:ext cx="2267184" cy="856863"/>
            <a:chOff x="8590924" y="2306010"/>
            <a:chExt cx="3046760" cy="812521"/>
          </a:xfrm>
        </p:grpSpPr>
        <p:sp>
          <p:nvSpPr>
            <p:cNvPr id="33" name="Rectangle 32"/>
            <p:cNvSpPr/>
            <p:nvPr/>
          </p:nvSpPr>
          <p:spPr>
            <a:xfrm>
              <a:off x="8647438" y="2623603"/>
              <a:ext cx="2990246" cy="494928"/>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TextBox 33"/>
            <p:cNvSpPr txBox="1"/>
            <p:nvPr/>
          </p:nvSpPr>
          <p:spPr>
            <a:xfrm>
              <a:off x="8590924" y="2306010"/>
              <a:ext cx="1937055" cy="311549"/>
            </a:xfrm>
            <a:prstGeom prst="rect">
              <a:avLst/>
            </a:prstGeom>
            <a:noFill/>
          </p:spPr>
          <p:txBody>
            <a:bodyPr wrap="none" rtlCol="0">
              <a:spAutoFit/>
            </a:bodyPr>
            <a:lstStyle/>
            <a:p>
              <a:pP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5" name="Group 34"/>
          <p:cNvGrpSpPr/>
          <p:nvPr/>
        </p:nvGrpSpPr>
        <p:grpSpPr>
          <a:xfrm flipH="1">
            <a:off x="1453014" y="4650456"/>
            <a:ext cx="2267180" cy="856864"/>
            <a:chOff x="8590926" y="2306010"/>
            <a:chExt cx="3046758" cy="812521"/>
          </a:xfrm>
        </p:grpSpPr>
        <p:sp>
          <p:nvSpPr>
            <p:cNvPr id="36" name="Rectangle 35"/>
            <p:cNvSpPr/>
            <p:nvPr/>
          </p:nvSpPr>
          <p:spPr>
            <a:xfrm>
              <a:off x="8647438" y="2623603"/>
              <a:ext cx="2990246" cy="494928"/>
            </a:xfrm>
            <a:prstGeom prst="rect">
              <a:avLst/>
            </a:prstGeom>
          </p:spPr>
          <p:txBody>
            <a:bodyPr wrap="square">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TextBox 36"/>
            <p:cNvSpPr txBox="1"/>
            <p:nvPr/>
          </p:nvSpPr>
          <p:spPr>
            <a:xfrm>
              <a:off x="8590926" y="2306010"/>
              <a:ext cx="1937057" cy="311548"/>
            </a:xfrm>
            <a:prstGeom prst="rect">
              <a:avLst/>
            </a:prstGeom>
            <a:noFill/>
          </p:spPr>
          <p:txBody>
            <a:bodyPr wrap="none" rtlCol="0">
              <a:spAutoFit/>
            </a:bodyPr>
            <a:lstStyle/>
            <a:p>
              <a:pPr algn="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8" name="Group 37"/>
          <p:cNvGrpSpPr/>
          <p:nvPr/>
        </p:nvGrpSpPr>
        <p:grpSpPr>
          <a:xfrm flipH="1">
            <a:off x="1453013" y="2201046"/>
            <a:ext cx="2225128" cy="856864"/>
            <a:chOff x="8647438" y="2306010"/>
            <a:chExt cx="2990246" cy="812521"/>
          </a:xfrm>
        </p:grpSpPr>
        <p:sp>
          <p:nvSpPr>
            <p:cNvPr id="39" name="Rectangle 38"/>
            <p:cNvSpPr/>
            <p:nvPr/>
          </p:nvSpPr>
          <p:spPr>
            <a:xfrm>
              <a:off x="8647438" y="2623603"/>
              <a:ext cx="2990246" cy="494928"/>
            </a:xfrm>
            <a:prstGeom prst="rect">
              <a:avLst/>
            </a:prstGeom>
          </p:spPr>
          <p:txBody>
            <a:bodyPr wrap="square">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TextBox 39"/>
            <p:cNvSpPr txBox="1"/>
            <p:nvPr/>
          </p:nvSpPr>
          <p:spPr>
            <a:xfrm>
              <a:off x="8679751" y="2306010"/>
              <a:ext cx="1937057" cy="311548"/>
            </a:xfrm>
            <a:prstGeom prst="rect">
              <a:avLst/>
            </a:prstGeom>
            <a:noFill/>
          </p:spPr>
          <p:txBody>
            <a:bodyPr wrap="none" rtlCol="0">
              <a:spAutoFit/>
            </a:bodyPr>
            <a:lstStyle/>
            <a:p>
              <a:pPr algn="r">
                <a:lnSpc>
                  <a:spcPct val="120000"/>
                </a:lnSpc>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1" name="TextBox 8"/>
          <p:cNvSpPr txBox="1"/>
          <p:nvPr/>
        </p:nvSpPr>
        <p:spPr>
          <a:xfrm>
            <a:off x="812800" y="204805"/>
            <a:ext cx="2311176" cy="447739"/>
          </a:xfrm>
          <a:prstGeom prst="rect">
            <a:avLst/>
          </a:prstGeom>
          <a:noFill/>
        </p:spPr>
        <p:txBody>
          <a:bodyPr wrap="square" lIns="0" tIns="0" rIns="0" bIns="0" rtlCol="0" anchor="ctr">
            <a:spAutoFit/>
          </a:bodyPr>
          <a:lstStyle/>
          <a:p>
            <a:r>
              <a:rPr lang="zh-CN" altLang="en-US" sz="2800" b="1"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TextBox 8"/>
          <p:cNvSpPr txBox="1"/>
          <p:nvPr/>
        </p:nvSpPr>
        <p:spPr>
          <a:xfrm>
            <a:off x="812800" y="671952"/>
            <a:ext cx="2311176" cy="169277"/>
          </a:xfrm>
          <a:prstGeom prst="rect">
            <a:avLst/>
          </a:prstGeom>
          <a:noFill/>
        </p:spPr>
        <p:txBody>
          <a:bodyPr wrap="square" lIns="0" tIns="0" rIns="0" bIns="0" rtlCol="0" anchor="ctr">
            <a:spAutoFit/>
          </a:bodyPr>
          <a:lstStyle/>
          <a:p>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837110277"/>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p:tgtEl>
                                          <p:spTgt spid="4"/>
                                        </p:tgtEl>
                                        <p:attrNameLst>
                                          <p:attrName>ppt_y</p:attrName>
                                        </p:attrNameLst>
                                      </p:cBhvr>
                                      <p:tavLst>
                                        <p:tav tm="0">
                                          <p:val>
                                            <p:strVal val="#ppt_y+#ppt_h*1.125000"/>
                                          </p:val>
                                        </p:tav>
                                        <p:tav tm="100000">
                                          <p:val>
                                            <p:strVal val="#ppt_y"/>
                                          </p:val>
                                        </p:tav>
                                      </p:tavLst>
                                    </p:anim>
                                    <p:animEffect transition="in" filter="wipe(up)">
                                      <p:cBhvr>
                                        <p:cTn id="8" dur="500"/>
                                        <p:tgtEl>
                                          <p:spTgt spid="4"/>
                                        </p:tgtEl>
                                      </p:cBhvr>
                                    </p:animEffect>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500" fill="hold"/>
                                        <p:tgtEl>
                                          <p:spTgt spid="12"/>
                                        </p:tgtEl>
                                        <p:attrNameLst>
                                          <p:attrName>ppt_w</p:attrName>
                                        </p:attrNameLst>
                                      </p:cBhvr>
                                      <p:tavLst>
                                        <p:tav tm="0">
                                          <p:val>
                                            <p:fltVal val="0"/>
                                          </p:val>
                                        </p:tav>
                                        <p:tav tm="100000">
                                          <p:val>
                                            <p:strVal val="#ppt_w"/>
                                          </p:val>
                                        </p:tav>
                                      </p:tavLst>
                                    </p:anim>
                                    <p:anim calcmode="lin" valueType="num">
                                      <p:cBhvr>
                                        <p:cTn id="13" dur="500" fill="hold"/>
                                        <p:tgtEl>
                                          <p:spTgt spid="12"/>
                                        </p:tgtEl>
                                        <p:attrNameLst>
                                          <p:attrName>ppt_h</p:attrName>
                                        </p:attrNameLst>
                                      </p:cBhvr>
                                      <p:tavLst>
                                        <p:tav tm="0">
                                          <p:val>
                                            <p:fltVal val="0"/>
                                          </p:val>
                                        </p:tav>
                                        <p:tav tm="100000">
                                          <p:val>
                                            <p:strVal val="#ppt_h"/>
                                          </p:val>
                                        </p:tav>
                                      </p:tavLst>
                                    </p:anim>
                                    <p:animEffect transition="in" filter="fade">
                                      <p:cBhvr>
                                        <p:cTn id="14" dur="500"/>
                                        <p:tgtEl>
                                          <p:spTgt spid="12"/>
                                        </p:tgtEl>
                                      </p:cBhvr>
                                    </p:animEffect>
                                  </p:childTnLst>
                                </p:cTn>
                              </p:par>
                            </p:childTnLst>
                          </p:cTn>
                        </p:par>
                        <p:par>
                          <p:cTn id="15" fill="hold">
                            <p:stCondLst>
                              <p:cond delay="1000"/>
                            </p:stCondLst>
                            <p:childTnLst>
                              <p:par>
                                <p:cTn id="16" presetID="10" presetClass="entr" presetSubtype="0" fill="hold" nodeType="afterEffect">
                                  <p:stCondLst>
                                    <p:cond delay="0"/>
                                  </p:stCondLst>
                                  <p:childTnLst>
                                    <p:set>
                                      <p:cBhvr>
                                        <p:cTn id="17" dur="1" fill="hold">
                                          <p:stCondLst>
                                            <p:cond delay="0"/>
                                          </p:stCondLst>
                                        </p:cTn>
                                        <p:tgtEl>
                                          <p:spTgt spid="38"/>
                                        </p:tgtEl>
                                        <p:attrNameLst>
                                          <p:attrName>style.visibility</p:attrName>
                                        </p:attrNameLst>
                                      </p:cBhvr>
                                      <p:to>
                                        <p:strVal val="visible"/>
                                      </p:to>
                                    </p:set>
                                    <p:animEffect transition="in" filter="fade">
                                      <p:cBhvr>
                                        <p:cTn id="18" dur="500"/>
                                        <p:tgtEl>
                                          <p:spTgt spid="38"/>
                                        </p:tgtEl>
                                      </p:cBhvr>
                                    </p:animEffect>
                                  </p:childTnLst>
                                </p:cTn>
                              </p:par>
                            </p:childTnLst>
                          </p:cTn>
                        </p:par>
                        <p:par>
                          <p:cTn id="19" fill="hold">
                            <p:stCondLst>
                              <p:cond delay="1500"/>
                            </p:stCondLst>
                            <p:childTnLst>
                              <p:par>
                                <p:cTn id="20" presetID="53" presetClass="entr" presetSubtype="16" fill="hold" nodeType="afterEffect">
                                  <p:stCondLst>
                                    <p:cond delay="0"/>
                                  </p:stCondLst>
                                  <p:childTnLst>
                                    <p:set>
                                      <p:cBhvr>
                                        <p:cTn id="21" dur="1" fill="hold">
                                          <p:stCondLst>
                                            <p:cond delay="0"/>
                                          </p:stCondLst>
                                        </p:cTn>
                                        <p:tgtEl>
                                          <p:spTgt spid="13"/>
                                        </p:tgtEl>
                                        <p:attrNameLst>
                                          <p:attrName>style.visibility</p:attrName>
                                        </p:attrNameLst>
                                      </p:cBhvr>
                                      <p:to>
                                        <p:strVal val="visible"/>
                                      </p:to>
                                    </p:set>
                                    <p:anim calcmode="lin" valueType="num">
                                      <p:cBhvr>
                                        <p:cTn id="22" dur="500" fill="hold"/>
                                        <p:tgtEl>
                                          <p:spTgt spid="13"/>
                                        </p:tgtEl>
                                        <p:attrNameLst>
                                          <p:attrName>ppt_w</p:attrName>
                                        </p:attrNameLst>
                                      </p:cBhvr>
                                      <p:tavLst>
                                        <p:tav tm="0">
                                          <p:val>
                                            <p:fltVal val="0"/>
                                          </p:val>
                                        </p:tav>
                                        <p:tav tm="100000">
                                          <p:val>
                                            <p:strVal val="#ppt_w"/>
                                          </p:val>
                                        </p:tav>
                                      </p:tavLst>
                                    </p:anim>
                                    <p:anim calcmode="lin" valueType="num">
                                      <p:cBhvr>
                                        <p:cTn id="23" dur="500" fill="hold"/>
                                        <p:tgtEl>
                                          <p:spTgt spid="13"/>
                                        </p:tgtEl>
                                        <p:attrNameLst>
                                          <p:attrName>ppt_h</p:attrName>
                                        </p:attrNameLst>
                                      </p:cBhvr>
                                      <p:tavLst>
                                        <p:tav tm="0">
                                          <p:val>
                                            <p:fltVal val="0"/>
                                          </p:val>
                                        </p:tav>
                                        <p:tav tm="100000">
                                          <p:val>
                                            <p:strVal val="#ppt_h"/>
                                          </p:val>
                                        </p:tav>
                                      </p:tavLst>
                                    </p:anim>
                                    <p:animEffect transition="in" filter="fade">
                                      <p:cBhvr>
                                        <p:cTn id="24" dur="500"/>
                                        <p:tgtEl>
                                          <p:spTgt spid="13"/>
                                        </p:tgtEl>
                                      </p:cBhvr>
                                    </p:animEffect>
                                  </p:childTnLst>
                                </p:cTn>
                              </p:par>
                            </p:childTnLst>
                          </p:cTn>
                        </p:par>
                        <p:par>
                          <p:cTn id="25" fill="hold">
                            <p:stCondLst>
                              <p:cond delay="2000"/>
                            </p:stCondLst>
                            <p:childTnLst>
                              <p:par>
                                <p:cTn id="26" presetID="10" presetClass="entr" presetSubtype="0" fill="hold" nodeType="afterEffect">
                                  <p:stCondLst>
                                    <p:cond delay="0"/>
                                  </p:stCondLst>
                                  <p:childTnLst>
                                    <p:set>
                                      <p:cBhvr>
                                        <p:cTn id="27" dur="1" fill="hold">
                                          <p:stCondLst>
                                            <p:cond delay="0"/>
                                          </p:stCondLst>
                                        </p:cTn>
                                        <p:tgtEl>
                                          <p:spTgt spid="31"/>
                                        </p:tgtEl>
                                        <p:attrNameLst>
                                          <p:attrName>style.visibility</p:attrName>
                                        </p:attrNameLst>
                                      </p:cBhvr>
                                      <p:to>
                                        <p:strVal val="visible"/>
                                      </p:to>
                                    </p:set>
                                    <p:animEffect transition="in" filter="fade">
                                      <p:cBhvr>
                                        <p:cTn id="28" dur="500"/>
                                        <p:tgtEl>
                                          <p:spTgt spid="31"/>
                                        </p:tgtEl>
                                      </p:cBhvr>
                                    </p:animEffect>
                                  </p:childTnLst>
                                </p:cTn>
                              </p:par>
                            </p:childTnLst>
                          </p:cTn>
                        </p:par>
                        <p:par>
                          <p:cTn id="29" fill="hold">
                            <p:stCondLst>
                              <p:cond delay="2500"/>
                            </p:stCondLst>
                            <p:childTnLst>
                              <p:par>
                                <p:cTn id="30" presetID="53" presetClass="entr" presetSubtype="16" fill="hold" nodeType="afterEffect">
                                  <p:stCondLst>
                                    <p:cond delay="0"/>
                                  </p:stCondLst>
                                  <p:childTnLst>
                                    <p:set>
                                      <p:cBhvr>
                                        <p:cTn id="31" dur="1" fill="hold">
                                          <p:stCondLst>
                                            <p:cond delay="0"/>
                                          </p:stCondLst>
                                        </p:cTn>
                                        <p:tgtEl>
                                          <p:spTgt spid="15"/>
                                        </p:tgtEl>
                                        <p:attrNameLst>
                                          <p:attrName>style.visibility</p:attrName>
                                        </p:attrNameLst>
                                      </p:cBhvr>
                                      <p:to>
                                        <p:strVal val="visible"/>
                                      </p:to>
                                    </p:set>
                                    <p:anim calcmode="lin" valueType="num">
                                      <p:cBhvr>
                                        <p:cTn id="32" dur="500" fill="hold"/>
                                        <p:tgtEl>
                                          <p:spTgt spid="15"/>
                                        </p:tgtEl>
                                        <p:attrNameLst>
                                          <p:attrName>ppt_w</p:attrName>
                                        </p:attrNameLst>
                                      </p:cBhvr>
                                      <p:tavLst>
                                        <p:tav tm="0">
                                          <p:val>
                                            <p:fltVal val="0"/>
                                          </p:val>
                                        </p:tav>
                                        <p:tav tm="100000">
                                          <p:val>
                                            <p:strVal val="#ppt_w"/>
                                          </p:val>
                                        </p:tav>
                                      </p:tavLst>
                                    </p:anim>
                                    <p:anim calcmode="lin" valueType="num">
                                      <p:cBhvr>
                                        <p:cTn id="33" dur="500" fill="hold"/>
                                        <p:tgtEl>
                                          <p:spTgt spid="15"/>
                                        </p:tgtEl>
                                        <p:attrNameLst>
                                          <p:attrName>ppt_h</p:attrName>
                                        </p:attrNameLst>
                                      </p:cBhvr>
                                      <p:tavLst>
                                        <p:tav tm="0">
                                          <p:val>
                                            <p:fltVal val="0"/>
                                          </p:val>
                                        </p:tav>
                                        <p:tav tm="100000">
                                          <p:val>
                                            <p:strVal val="#ppt_h"/>
                                          </p:val>
                                        </p:tav>
                                      </p:tavLst>
                                    </p:anim>
                                    <p:animEffect transition="in" filter="fade">
                                      <p:cBhvr>
                                        <p:cTn id="34" dur="500"/>
                                        <p:tgtEl>
                                          <p:spTgt spid="15"/>
                                        </p:tgtEl>
                                      </p:cBhvr>
                                    </p:animEffect>
                                  </p:childTnLst>
                                </p:cTn>
                              </p:par>
                            </p:childTnLst>
                          </p:cTn>
                        </p:par>
                        <p:par>
                          <p:cTn id="35" fill="hold">
                            <p:stCondLst>
                              <p:cond delay="3000"/>
                            </p:stCondLst>
                            <p:childTnLst>
                              <p:par>
                                <p:cTn id="36" presetID="10" presetClass="entr" presetSubtype="0" fill="hold" nodeType="afterEffect">
                                  <p:stCondLst>
                                    <p:cond delay="0"/>
                                  </p:stCondLst>
                                  <p:childTnLst>
                                    <p:set>
                                      <p:cBhvr>
                                        <p:cTn id="37" dur="1" fill="hold">
                                          <p:stCondLst>
                                            <p:cond delay="0"/>
                                          </p:stCondLst>
                                        </p:cTn>
                                        <p:tgtEl>
                                          <p:spTgt spid="35"/>
                                        </p:tgtEl>
                                        <p:attrNameLst>
                                          <p:attrName>style.visibility</p:attrName>
                                        </p:attrNameLst>
                                      </p:cBhvr>
                                      <p:to>
                                        <p:strVal val="visible"/>
                                      </p:to>
                                    </p:set>
                                    <p:animEffect transition="in" filter="fade">
                                      <p:cBhvr>
                                        <p:cTn id="38" dur="500"/>
                                        <p:tgtEl>
                                          <p:spTgt spid="35"/>
                                        </p:tgtEl>
                                      </p:cBhvr>
                                    </p:animEffect>
                                  </p:childTnLst>
                                </p:cTn>
                              </p:par>
                            </p:childTnLst>
                          </p:cTn>
                        </p:par>
                        <p:par>
                          <p:cTn id="39" fill="hold">
                            <p:stCondLst>
                              <p:cond delay="3500"/>
                            </p:stCondLst>
                            <p:childTnLst>
                              <p:par>
                                <p:cTn id="40" presetID="53" presetClass="entr" presetSubtype="16" fill="hold" nodeType="afterEffect">
                                  <p:stCondLst>
                                    <p:cond delay="0"/>
                                  </p:stCondLst>
                                  <p:childTnLst>
                                    <p:set>
                                      <p:cBhvr>
                                        <p:cTn id="41" dur="1" fill="hold">
                                          <p:stCondLst>
                                            <p:cond delay="0"/>
                                          </p:stCondLst>
                                        </p:cTn>
                                        <p:tgtEl>
                                          <p:spTgt spid="14"/>
                                        </p:tgtEl>
                                        <p:attrNameLst>
                                          <p:attrName>style.visibility</p:attrName>
                                        </p:attrNameLst>
                                      </p:cBhvr>
                                      <p:to>
                                        <p:strVal val="visible"/>
                                      </p:to>
                                    </p:set>
                                    <p:anim calcmode="lin" valueType="num">
                                      <p:cBhvr>
                                        <p:cTn id="42" dur="500" fill="hold"/>
                                        <p:tgtEl>
                                          <p:spTgt spid="14"/>
                                        </p:tgtEl>
                                        <p:attrNameLst>
                                          <p:attrName>ppt_w</p:attrName>
                                        </p:attrNameLst>
                                      </p:cBhvr>
                                      <p:tavLst>
                                        <p:tav tm="0">
                                          <p:val>
                                            <p:fltVal val="0"/>
                                          </p:val>
                                        </p:tav>
                                        <p:tav tm="100000">
                                          <p:val>
                                            <p:strVal val="#ppt_w"/>
                                          </p:val>
                                        </p:tav>
                                      </p:tavLst>
                                    </p:anim>
                                    <p:anim calcmode="lin" valueType="num">
                                      <p:cBhvr>
                                        <p:cTn id="43" dur="500" fill="hold"/>
                                        <p:tgtEl>
                                          <p:spTgt spid="14"/>
                                        </p:tgtEl>
                                        <p:attrNameLst>
                                          <p:attrName>ppt_h</p:attrName>
                                        </p:attrNameLst>
                                      </p:cBhvr>
                                      <p:tavLst>
                                        <p:tav tm="0">
                                          <p:val>
                                            <p:fltVal val="0"/>
                                          </p:val>
                                        </p:tav>
                                        <p:tav tm="100000">
                                          <p:val>
                                            <p:strVal val="#ppt_h"/>
                                          </p:val>
                                        </p:tav>
                                      </p:tavLst>
                                    </p:anim>
                                    <p:animEffect transition="in" filter="fade">
                                      <p:cBhvr>
                                        <p:cTn id="44" dur="500"/>
                                        <p:tgtEl>
                                          <p:spTgt spid="14"/>
                                        </p:tgtEl>
                                      </p:cBhvr>
                                    </p:animEffect>
                                  </p:childTnLst>
                                </p:cTn>
                              </p:par>
                            </p:childTnLst>
                          </p:cTn>
                        </p:par>
                        <p:par>
                          <p:cTn id="45" fill="hold">
                            <p:stCondLst>
                              <p:cond delay="4000"/>
                            </p:stCondLst>
                            <p:childTnLst>
                              <p:par>
                                <p:cTn id="46" presetID="10" presetClass="entr" presetSubtype="0" fill="hold" nodeType="afterEffect">
                                  <p:stCondLst>
                                    <p:cond delay="0"/>
                                  </p:stCondLst>
                                  <p:childTnLst>
                                    <p:set>
                                      <p:cBhvr>
                                        <p:cTn id="47" dur="1" fill="hold">
                                          <p:stCondLst>
                                            <p:cond delay="0"/>
                                          </p:stCondLst>
                                        </p:cTn>
                                        <p:tgtEl>
                                          <p:spTgt spid="32"/>
                                        </p:tgtEl>
                                        <p:attrNameLst>
                                          <p:attrName>style.visibility</p:attrName>
                                        </p:attrNameLst>
                                      </p:cBhvr>
                                      <p:to>
                                        <p:strVal val="visible"/>
                                      </p:to>
                                    </p:set>
                                    <p:animEffect transition="in" filter="fade">
                                      <p:cBhvr>
                                        <p:cTn id="48"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hart 4"/>
          <p:cNvGraphicFramePr/>
          <p:nvPr>
            <p:extLst/>
          </p:nvPr>
        </p:nvGraphicFramePr>
        <p:xfrm>
          <a:off x="4831267" y="2391054"/>
          <a:ext cx="1543470" cy="2847419"/>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Box 5"/>
          <p:cNvSpPr txBox="1"/>
          <p:nvPr/>
        </p:nvSpPr>
        <p:spPr>
          <a:xfrm>
            <a:off x="4950577" y="5290010"/>
            <a:ext cx="1304845" cy="224357"/>
          </a:xfrm>
          <a:prstGeom prst="rect">
            <a:avLst/>
          </a:prstGeom>
          <a:noFill/>
        </p:spPr>
        <p:txBody>
          <a:bodyPr wrap="none" lIns="0" tIns="0" rIns="0" bIns="0" rtlCol="0">
            <a:spAutoFit/>
          </a:bodyPr>
          <a:lstStyle/>
          <a:p>
            <a:pPr algn="ctr">
              <a:lnSpc>
                <a:spcPct val="120000"/>
              </a:lnSpc>
            </a:pPr>
            <a:r>
              <a:rPr lang="zh-CN" altLang="en-US" sz="1215"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en-US" sz="1215"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01</a:t>
            </a:r>
          </a:p>
        </p:txBody>
      </p:sp>
      <p:graphicFrame>
        <p:nvGraphicFramePr>
          <p:cNvPr id="7" name="Chart 6"/>
          <p:cNvGraphicFramePr/>
          <p:nvPr>
            <p:extLst/>
          </p:nvPr>
        </p:nvGraphicFramePr>
        <p:xfrm>
          <a:off x="6507814" y="2391054"/>
          <a:ext cx="1543470" cy="2847419"/>
        </p:xfrm>
        <a:graphic>
          <a:graphicData uri="http://schemas.openxmlformats.org/drawingml/2006/chart">
            <c:chart xmlns:c="http://schemas.openxmlformats.org/drawingml/2006/chart" xmlns:r="http://schemas.openxmlformats.org/officeDocument/2006/relationships" r:id="rId4"/>
          </a:graphicData>
        </a:graphic>
      </p:graphicFrame>
      <p:sp>
        <p:nvSpPr>
          <p:cNvPr id="8" name="TextBox 7"/>
          <p:cNvSpPr txBox="1"/>
          <p:nvPr/>
        </p:nvSpPr>
        <p:spPr>
          <a:xfrm>
            <a:off x="6627125" y="5290010"/>
            <a:ext cx="1304845" cy="224357"/>
          </a:xfrm>
          <a:prstGeom prst="rect">
            <a:avLst/>
          </a:prstGeom>
          <a:noFill/>
        </p:spPr>
        <p:txBody>
          <a:bodyPr wrap="none" lIns="0" tIns="0" rIns="0" bIns="0" rtlCol="0">
            <a:spAutoFit/>
          </a:bodyPr>
          <a:lstStyle/>
          <a:p>
            <a:pPr algn="ctr">
              <a:lnSpc>
                <a:spcPct val="120000"/>
              </a:lnSpc>
            </a:pPr>
            <a:r>
              <a:rPr lang="zh-CN" altLang="en-US" sz="1215"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en-US" sz="1215"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02</a:t>
            </a:r>
          </a:p>
        </p:txBody>
      </p:sp>
      <p:graphicFrame>
        <p:nvGraphicFramePr>
          <p:cNvPr id="9" name="Chart 8"/>
          <p:cNvGraphicFramePr/>
          <p:nvPr>
            <p:extLst/>
          </p:nvPr>
        </p:nvGraphicFramePr>
        <p:xfrm>
          <a:off x="8173768" y="2391054"/>
          <a:ext cx="1543470" cy="2847419"/>
        </p:xfrm>
        <a:graphic>
          <a:graphicData uri="http://schemas.openxmlformats.org/drawingml/2006/chart">
            <c:chart xmlns:c="http://schemas.openxmlformats.org/drawingml/2006/chart" xmlns:r="http://schemas.openxmlformats.org/officeDocument/2006/relationships" r:id="rId5"/>
          </a:graphicData>
        </a:graphic>
      </p:graphicFrame>
      <p:sp>
        <p:nvSpPr>
          <p:cNvPr id="10" name="TextBox 9"/>
          <p:cNvSpPr txBox="1"/>
          <p:nvPr/>
        </p:nvSpPr>
        <p:spPr>
          <a:xfrm>
            <a:off x="8293079" y="5290010"/>
            <a:ext cx="1304845" cy="224357"/>
          </a:xfrm>
          <a:prstGeom prst="rect">
            <a:avLst/>
          </a:prstGeom>
          <a:noFill/>
        </p:spPr>
        <p:txBody>
          <a:bodyPr wrap="none" lIns="0" tIns="0" rIns="0" bIns="0" rtlCol="0">
            <a:spAutoFit/>
          </a:bodyPr>
          <a:lstStyle/>
          <a:p>
            <a:pPr algn="ctr">
              <a:lnSpc>
                <a:spcPct val="120000"/>
              </a:lnSpc>
            </a:pPr>
            <a:r>
              <a:rPr lang="zh-CN" altLang="en-US" sz="1215"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en-US" sz="1215"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03</a:t>
            </a:r>
          </a:p>
        </p:txBody>
      </p:sp>
      <p:graphicFrame>
        <p:nvGraphicFramePr>
          <p:cNvPr id="11" name="Chart 10"/>
          <p:cNvGraphicFramePr/>
          <p:nvPr>
            <p:extLst/>
          </p:nvPr>
        </p:nvGraphicFramePr>
        <p:xfrm>
          <a:off x="9844981" y="2391054"/>
          <a:ext cx="1543470" cy="2847419"/>
        </p:xfrm>
        <a:graphic>
          <a:graphicData uri="http://schemas.openxmlformats.org/drawingml/2006/chart">
            <c:chart xmlns:c="http://schemas.openxmlformats.org/drawingml/2006/chart" xmlns:r="http://schemas.openxmlformats.org/officeDocument/2006/relationships" r:id="rId6"/>
          </a:graphicData>
        </a:graphic>
      </p:graphicFrame>
      <p:sp>
        <p:nvSpPr>
          <p:cNvPr id="12" name="TextBox 11"/>
          <p:cNvSpPr txBox="1"/>
          <p:nvPr/>
        </p:nvSpPr>
        <p:spPr>
          <a:xfrm>
            <a:off x="9964293" y="5290010"/>
            <a:ext cx="1304845" cy="224357"/>
          </a:xfrm>
          <a:prstGeom prst="rect">
            <a:avLst/>
          </a:prstGeom>
          <a:noFill/>
        </p:spPr>
        <p:txBody>
          <a:bodyPr wrap="none" lIns="0" tIns="0" rIns="0" bIns="0" rtlCol="0">
            <a:spAutoFit/>
          </a:bodyPr>
          <a:lstStyle/>
          <a:p>
            <a:pPr algn="ctr">
              <a:lnSpc>
                <a:spcPct val="120000"/>
              </a:lnSpc>
            </a:pPr>
            <a:r>
              <a:rPr lang="zh-CN" altLang="en-US" sz="1215"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r>
              <a:rPr lang="en-US" sz="1215"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04</a:t>
            </a:r>
          </a:p>
        </p:txBody>
      </p:sp>
      <p:grpSp>
        <p:nvGrpSpPr>
          <p:cNvPr id="13" name="Group 12"/>
          <p:cNvGrpSpPr/>
          <p:nvPr/>
        </p:nvGrpSpPr>
        <p:grpSpPr>
          <a:xfrm>
            <a:off x="1677212" y="2704858"/>
            <a:ext cx="2938673" cy="2425145"/>
            <a:chOff x="1023776" y="1932475"/>
            <a:chExt cx="2781691" cy="2647897"/>
          </a:xfrm>
        </p:grpSpPr>
        <p:sp>
          <p:nvSpPr>
            <p:cNvPr id="14" name="Text Placeholder 32"/>
            <p:cNvSpPr txBox="1">
              <a:spLocks/>
            </p:cNvSpPr>
            <p:nvPr/>
          </p:nvSpPr>
          <p:spPr>
            <a:xfrm>
              <a:off x="1023776" y="3879576"/>
              <a:ext cx="2781691" cy="700796"/>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en-US" altLang="zh-CN" sz="695"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695"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695"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695"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695"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en-AU" altLang="zh-CN" sz="695"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Text Placeholder 33"/>
            <p:cNvSpPr txBox="1">
              <a:spLocks/>
            </p:cNvSpPr>
            <p:nvPr/>
          </p:nvSpPr>
          <p:spPr>
            <a:xfrm>
              <a:off x="1023778" y="2329688"/>
              <a:ext cx="2781689" cy="700796"/>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en-US" altLang="zh-CN" sz="695"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695"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695"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695"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695"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en-AU" altLang="zh-CN" sz="695"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TextBox 15"/>
            <p:cNvSpPr txBox="1"/>
            <p:nvPr/>
          </p:nvSpPr>
          <p:spPr>
            <a:xfrm>
              <a:off x="1023777" y="1932475"/>
              <a:ext cx="2420840" cy="362930"/>
            </a:xfrm>
            <a:prstGeom prst="rect">
              <a:avLst/>
            </a:prstGeom>
            <a:noFill/>
          </p:spPr>
          <p:txBody>
            <a:bodyPr wrap="square" lIns="0" tIns="0" rIns="0" bIns="0" rtlCol="0">
              <a:spAutoFit/>
            </a:bodyPr>
            <a:lstStyle/>
            <a:p>
              <a:pPr>
                <a:lnSpc>
                  <a:spcPct val="120000"/>
                </a:lnSpc>
              </a:pPr>
              <a:r>
                <a:rPr lang="zh-CN" altLang="en-US">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7" name="TextBox 8"/>
          <p:cNvSpPr txBox="1"/>
          <p:nvPr/>
        </p:nvSpPr>
        <p:spPr>
          <a:xfrm>
            <a:off x="812800" y="204805"/>
            <a:ext cx="2311176" cy="447739"/>
          </a:xfrm>
          <a:prstGeom prst="rect">
            <a:avLst/>
          </a:prstGeom>
          <a:noFill/>
        </p:spPr>
        <p:txBody>
          <a:bodyPr wrap="square" lIns="0" tIns="0" rIns="0" bIns="0" rtlCol="0" anchor="ctr">
            <a:spAutoFit/>
          </a:bodyPr>
          <a:lstStyle/>
          <a:p>
            <a:r>
              <a:rPr lang="zh-CN" altLang="en-US" sz="2800" b="1"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TextBox 8"/>
          <p:cNvSpPr txBox="1"/>
          <p:nvPr/>
        </p:nvSpPr>
        <p:spPr>
          <a:xfrm>
            <a:off x="812800" y="671952"/>
            <a:ext cx="2311176" cy="169277"/>
          </a:xfrm>
          <a:prstGeom prst="rect">
            <a:avLst/>
          </a:prstGeom>
          <a:noFill/>
        </p:spPr>
        <p:txBody>
          <a:bodyPr wrap="square" lIns="0" tIns="0" rIns="0" bIns="0" rtlCol="0" anchor="ctr">
            <a:spAutoFit/>
          </a:bodyPr>
          <a:lstStyle/>
          <a:p>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530601401"/>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down)">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ipe(down)">
                                      <p:cBhvr>
                                        <p:cTn id="32" dur="500"/>
                                        <p:tgtEl>
                                          <p:spTgt spid="9"/>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500"/>
                                        <p:tgtEl>
                                          <p:spTgt spid="10"/>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wipe(down)">
                                      <p:cBhvr>
                                        <p:cTn id="42" dur="500"/>
                                        <p:tgtEl>
                                          <p:spTgt spid="11"/>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fade">
                                      <p:cBhvr>
                                        <p:cTn id="4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P spid="6" grpId="0"/>
      <p:bldGraphic spid="7" grpId="0">
        <p:bldAsOne/>
      </p:bldGraphic>
      <p:bldP spid="8" grpId="0"/>
      <p:bldGraphic spid="9" grpId="0">
        <p:bldAsOne/>
      </p:bldGraphic>
      <p:bldP spid="10" grpId="0"/>
      <p:bldGraphic spid="11" grpId="0">
        <p:bldAsOne/>
      </p:bldGraphic>
      <p:bldP spid="1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p:cNvGrpSpPr/>
          <p:nvPr/>
        </p:nvGrpSpPr>
        <p:grpSpPr>
          <a:xfrm>
            <a:off x="6073079" y="2366643"/>
            <a:ext cx="692092" cy="692092"/>
            <a:chOff x="6369311" y="2040370"/>
            <a:chExt cx="755703" cy="755703"/>
          </a:xfrm>
        </p:grpSpPr>
        <p:sp>
          <p:nvSpPr>
            <p:cNvPr id="8" name="Oval 7"/>
            <p:cNvSpPr/>
            <p:nvPr/>
          </p:nvSpPr>
          <p:spPr>
            <a:xfrm>
              <a:off x="6369311" y="2040370"/>
              <a:ext cx="755703" cy="75570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11"/>
            <p:cNvSpPr txBox="1"/>
            <p:nvPr/>
          </p:nvSpPr>
          <p:spPr>
            <a:xfrm>
              <a:off x="6422299" y="2208373"/>
              <a:ext cx="649725" cy="423441"/>
            </a:xfrm>
            <a:prstGeom prst="rect">
              <a:avLst/>
            </a:prstGeom>
            <a:noFill/>
          </p:spPr>
          <p:txBody>
            <a:bodyPr wrap="none" rtlCol="0">
              <a:spAutoFit/>
            </a:bodyPr>
            <a:lstStyle/>
            <a:p>
              <a:pPr algn="just">
                <a:lnSpc>
                  <a:spcPct val="120000"/>
                </a:lnSpc>
              </a:pPr>
              <a:r>
                <a:rPr lang="en-US" sz="1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93%</a:t>
              </a:r>
              <a:endParaRPr lang="en-GB" sz="16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1" name="Group 40"/>
          <p:cNvGrpSpPr/>
          <p:nvPr/>
        </p:nvGrpSpPr>
        <p:grpSpPr>
          <a:xfrm>
            <a:off x="6073079" y="3238584"/>
            <a:ext cx="692092" cy="692092"/>
            <a:chOff x="6369311" y="2992454"/>
            <a:chExt cx="755703" cy="755703"/>
          </a:xfrm>
        </p:grpSpPr>
        <p:sp>
          <p:nvSpPr>
            <p:cNvPr id="9" name="Oval 8"/>
            <p:cNvSpPr/>
            <p:nvPr/>
          </p:nvSpPr>
          <p:spPr>
            <a:xfrm>
              <a:off x="6369311" y="2992454"/>
              <a:ext cx="755703" cy="755703"/>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12"/>
            <p:cNvSpPr txBox="1"/>
            <p:nvPr/>
          </p:nvSpPr>
          <p:spPr>
            <a:xfrm>
              <a:off x="6422299" y="3160455"/>
              <a:ext cx="649725" cy="423441"/>
            </a:xfrm>
            <a:prstGeom prst="rect">
              <a:avLst/>
            </a:prstGeom>
            <a:noFill/>
          </p:spPr>
          <p:txBody>
            <a:bodyPr wrap="none" rtlCol="0">
              <a:spAutoFit/>
            </a:bodyPr>
            <a:lstStyle/>
            <a:p>
              <a:pPr algn="just">
                <a:lnSpc>
                  <a:spcPct val="120000"/>
                </a:lnSpc>
              </a:pPr>
              <a:r>
                <a:rPr lang="en-US"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82%</a:t>
              </a: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2" name="Group 41"/>
          <p:cNvGrpSpPr/>
          <p:nvPr/>
        </p:nvGrpSpPr>
        <p:grpSpPr>
          <a:xfrm>
            <a:off x="6073079" y="4110525"/>
            <a:ext cx="692092" cy="692092"/>
            <a:chOff x="6369310" y="3944537"/>
            <a:chExt cx="755703" cy="755703"/>
          </a:xfrm>
        </p:grpSpPr>
        <p:sp>
          <p:nvSpPr>
            <p:cNvPr id="11" name="Oval 10"/>
            <p:cNvSpPr/>
            <p:nvPr/>
          </p:nvSpPr>
          <p:spPr>
            <a:xfrm>
              <a:off x="6369310" y="3944537"/>
              <a:ext cx="755703" cy="75570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TextBox 13"/>
            <p:cNvSpPr txBox="1"/>
            <p:nvPr/>
          </p:nvSpPr>
          <p:spPr>
            <a:xfrm>
              <a:off x="6422298" y="4114593"/>
              <a:ext cx="649725" cy="423441"/>
            </a:xfrm>
            <a:prstGeom prst="rect">
              <a:avLst/>
            </a:prstGeom>
            <a:noFill/>
          </p:spPr>
          <p:txBody>
            <a:bodyPr wrap="none" rtlCol="0">
              <a:spAutoFit/>
            </a:bodyPr>
            <a:lstStyle/>
            <a:p>
              <a:pPr algn="just">
                <a:lnSpc>
                  <a:spcPct val="120000"/>
                </a:lnSpc>
              </a:pPr>
              <a:r>
                <a:rPr lang="en-US"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70%</a:t>
              </a: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3" name="Group 42"/>
          <p:cNvGrpSpPr/>
          <p:nvPr/>
        </p:nvGrpSpPr>
        <p:grpSpPr>
          <a:xfrm>
            <a:off x="6073079" y="4986226"/>
            <a:ext cx="692092" cy="692092"/>
            <a:chOff x="6369311" y="4900725"/>
            <a:chExt cx="755703" cy="755703"/>
          </a:xfrm>
        </p:grpSpPr>
        <p:sp>
          <p:nvSpPr>
            <p:cNvPr id="10" name="Oval 9"/>
            <p:cNvSpPr/>
            <p:nvPr/>
          </p:nvSpPr>
          <p:spPr>
            <a:xfrm>
              <a:off x="6369311" y="4900725"/>
              <a:ext cx="755703" cy="75570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6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14"/>
            <p:cNvSpPr txBox="1"/>
            <p:nvPr/>
          </p:nvSpPr>
          <p:spPr>
            <a:xfrm>
              <a:off x="6422299" y="5068728"/>
              <a:ext cx="649725" cy="423441"/>
            </a:xfrm>
            <a:prstGeom prst="rect">
              <a:avLst/>
            </a:prstGeom>
            <a:noFill/>
          </p:spPr>
          <p:txBody>
            <a:bodyPr wrap="none" rtlCol="0">
              <a:spAutoFit/>
            </a:bodyPr>
            <a:lstStyle/>
            <a:p>
              <a:pPr algn="just">
                <a:lnSpc>
                  <a:spcPct val="120000"/>
                </a:lnSpc>
              </a:pPr>
              <a:r>
                <a:rPr lang="en-US"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68%</a:t>
              </a:r>
              <a:endParaRPr lang="en-GB" sz="1600" b="1">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7" name="Group 36"/>
          <p:cNvGrpSpPr/>
          <p:nvPr/>
        </p:nvGrpSpPr>
        <p:grpSpPr>
          <a:xfrm>
            <a:off x="6967958" y="3246731"/>
            <a:ext cx="3045194" cy="3532017"/>
            <a:chOff x="7346437" y="3001349"/>
            <a:chExt cx="3325083" cy="3856651"/>
          </a:xfrm>
        </p:grpSpPr>
        <p:sp>
          <p:nvSpPr>
            <p:cNvPr id="6" name="Freeform 5"/>
            <p:cNvSpPr/>
            <p:nvPr/>
          </p:nvSpPr>
          <p:spPr>
            <a:xfrm rot="16200000">
              <a:off x="7080653" y="3267133"/>
              <a:ext cx="3856651" cy="3325083"/>
            </a:xfrm>
            <a:custGeom>
              <a:avLst/>
              <a:gdLst>
                <a:gd name="connsiteX0" fmla="*/ 4242316 w 4242316"/>
                <a:gd name="connsiteY0" fmla="*/ 562708 h 3657591"/>
                <a:gd name="connsiteX1" fmla="*/ 4117817 w 4242316"/>
                <a:gd name="connsiteY1" fmla="*/ 562708 h 3657591"/>
                <a:gd name="connsiteX2" fmla="*/ 4117817 w 4242316"/>
                <a:gd name="connsiteY2" fmla="*/ 3094883 h 3657591"/>
                <a:gd name="connsiteX3" fmla="*/ 3555109 w 4242316"/>
                <a:gd name="connsiteY3" fmla="*/ 3657591 h 3657591"/>
                <a:gd name="connsiteX4" fmla="*/ 0 w 4242316"/>
                <a:gd name="connsiteY4" fmla="*/ 3657591 h 3657591"/>
                <a:gd name="connsiteX5" fmla="*/ 0 w 4242316"/>
                <a:gd name="connsiteY5" fmla="*/ 3094883 h 3657591"/>
                <a:gd name="connsiteX6" fmla="*/ 3555109 w 4242316"/>
                <a:gd name="connsiteY6" fmla="*/ 3094883 h 3657591"/>
                <a:gd name="connsiteX7" fmla="*/ 3555109 w 4242316"/>
                <a:gd name="connsiteY7" fmla="*/ 562708 h 3657591"/>
                <a:gd name="connsiteX8" fmla="*/ 3430609 w 4242316"/>
                <a:gd name="connsiteY8" fmla="*/ 562708 h 3657591"/>
                <a:gd name="connsiteX9" fmla="*/ 3836463 w 4242316"/>
                <a:gd name="connsiteY9" fmla="*/ 0 h 3657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42316" h="3657591">
                  <a:moveTo>
                    <a:pt x="4242316" y="562708"/>
                  </a:moveTo>
                  <a:lnTo>
                    <a:pt x="4117817" y="562708"/>
                  </a:lnTo>
                  <a:lnTo>
                    <a:pt x="4117817" y="3094883"/>
                  </a:lnTo>
                  <a:lnTo>
                    <a:pt x="3555109" y="3657591"/>
                  </a:lnTo>
                  <a:lnTo>
                    <a:pt x="0" y="3657591"/>
                  </a:lnTo>
                  <a:lnTo>
                    <a:pt x="0" y="3094883"/>
                  </a:lnTo>
                  <a:lnTo>
                    <a:pt x="3555109" y="3094883"/>
                  </a:lnTo>
                  <a:lnTo>
                    <a:pt x="3555109" y="562708"/>
                  </a:lnTo>
                  <a:lnTo>
                    <a:pt x="3430609" y="562708"/>
                  </a:lnTo>
                  <a:lnTo>
                    <a:pt x="3836463"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5"/>
            <p:cNvSpPr>
              <a:spLocks noEditPoints="1"/>
            </p:cNvSpPr>
            <p:nvPr/>
          </p:nvSpPr>
          <p:spPr bwMode="auto">
            <a:xfrm>
              <a:off x="8114763" y="3219375"/>
              <a:ext cx="352166" cy="301858"/>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8" name="Group 37"/>
          <p:cNvGrpSpPr/>
          <p:nvPr/>
        </p:nvGrpSpPr>
        <p:grpSpPr>
          <a:xfrm>
            <a:off x="6967954" y="4122762"/>
            <a:ext cx="2401021" cy="2655984"/>
            <a:chOff x="7346434" y="3957897"/>
            <a:chExt cx="2621703" cy="2900101"/>
          </a:xfrm>
        </p:grpSpPr>
        <p:sp>
          <p:nvSpPr>
            <p:cNvPr id="5" name="Freeform 4"/>
            <p:cNvSpPr/>
            <p:nvPr/>
          </p:nvSpPr>
          <p:spPr>
            <a:xfrm rot="16200000">
              <a:off x="7207235" y="4097096"/>
              <a:ext cx="2900101" cy="2621703"/>
            </a:xfrm>
            <a:custGeom>
              <a:avLst/>
              <a:gdLst>
                <a:gd name="connsiteX0" fmla="*/ 2496508 w 3190111"/>
                <a:gd name="connsiteY0" fmla="*/ 2321164 h 2883873"/>
                <a:gd name="connsiteX1" fmla="*/ 2496508 w 3190111"/>
                <a:gd name="connsiteY1" fmla="*/ 2883872 h 2883873"/>
                <a:gd name="connsiteX2" fmla="*/ 0 w 3190111"/>
                <a:gd name="connsiteY2" fmla="*/ 2883872 h 2883873"/>
                <a:gd name="connsiteX3" fmla="*/ 0 w 3190111"/>
                <a:gd name="connsiteY3" fmla="*/ 2321164 h 2883873"/>
                <a:gd name="connsiteX4" fmla="*/ 3190111 w 3190111"/>
                <a:gd name="connsiteY4" fmla="*/ 562708 h 2883873"/>
                <a:gd name="connsiteX5" fmla="*/ 3062414 w 3190111"/>
                <a:gd name="connsiteY5" fmla="*/ 562708 h 2883873"/>
                <a:gd name="connsiteX6" fmla="*/ 3062414 w 3190111"/>
                <a:gd name="connsiteY6" fmla="*/ 2321165 h 2883873"/>
                <a:gd name="connsiteX7" fmla="*/ 3065612 w 3190111"/>
                <a:gd name="connsiteY7" fmla="*/ 2321165 h 2883873"/>
                <a:gd name="connsiteX8" fmla="*/ 2499706 w 3190111"/>
                <a:gd name="connsiteY8" fmla="*/ 2883873 h 2883873"/>
                <a:gd name="connsiteX9" fmla="*/ 2499706 w 3190111"/>
                <a:gd name="connsiteY9" fmla="*/ 2321165 h 2883873"/>
                <a:gd name="connsiteX10" fmla="*/ 2499706 w 3190111"/>
                <a:gd name="connsiteY10" fmla="*/ 562708 h 2883873"/>
                <a:gd name="connsiteX11" fmla="*/ 2378404 w 3190111"/>
                <a:gd name="connsiteY11" fmla="*/ 562708 h 2883873"/>
                <a:gd name="connsiteX12" fmla="*/ 2784258 w 3190111"/>
                <a:gd name="connsiteY12" fmla="*/ 0 h 2883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90111" h="2883873">
                  <a:moveTo>
                    <a:pt x="2496508" y="2321164"/>
                  </a:moveTo>
                  <a:lnTo>
                    <a:pt x="2496508" y="2883872"/>
                  </a:lnTo>
                  <a:lnTo>
                    <a:pt x="0" y="2883872"/>
                  </a:lnTo>
                  <a:lnTo>
                    <a:pt x="0" y="2321164"/>
                  </a:lnTo>
                  <a:close/>
                  <a:moveTo>
                    <a:pt x="3190111" y="562708"/>
                  </a:moveTo>
                  <a:lnTo>
                    <a:pt x="3062414" y="562708"/>
                  </a:lnTo>
                  <a:lnTo>
                    <a:pt x="3062414" y="2321165"/>
                  </a:lnTo>
                  <a:lnTo>
                    <a:pt x="3065612" y="2321165"/>
                  </a:lnTo>
                  <a:lnTo>
                    <a:pt x="2499706" y="2883873"/>
                  </a:lnTo>
                  <a:lnTo>
                    <a:pt x="2499706" y="2321165"/>
                  </a:lnTo>
                  <a:lnTo>
                    <a:pt x="2499706" y="562708"/>
                  </a:lnTo>
                  <a:lnTo>
                    <a:pt x="2378404" y="562708"/>
                  </a:lnTo>
                  <a:lnTo>
                    <a:pt x="2784258" y="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6"/>
            <p:cNvSpPr>
              <a:spLocks noEditPoints="1"/>
            </p:cNvSpPr>
            <p:nvPr/>
          </p:nvSpPr>
          <p:spPr bwMode="auto">
            <a:xfrm>
              <a:off x="8101752" y="4176428"/>
              <a:ext cx="378190" cy="338289"/>
            </a:xfrm>
            <a:custGeom>
              <a:avLst/>
              <a:gdLst>
                <a:gd name="T0" fmla="*/ 36 w 101"/>
                <a:gd name="T1" fmla="*/ 77 h 90"/>
                <a:gd name="T2" fmla="*/ 39 w 101"/>
                <a:gd name="T3" fmla="*/ 80 h 90"/>
                <a:gd name="T4" fmla="*/ 42 w 101"/>
                <a:gd name="T5" fmla="*/ 80 h 90"/>
                <a:gd name="T6" fmla="*/ 44 w 101"/>
                <a:gd name="T7" fmla="*/ 79 h 90"/>
                <a:gd name="T8" fmla="*/ 46 w 101"/>
                <a:gd name="T9" fmla="*/ 75 h 90"/>
                <a:gd name="T10" fmla="*/ 46 w 101"/>
                <a:gd name="T11" fmla="*/ 75 h 90"/>
                <a:gd name="T12" fmla="*/ 46 w 101"/>
                <a:gd name="T13" fmla="*/ 47 h 90"/>
                <a:gd name="T14" fmla="*/ 30 w 101"/>
                <a:gd name="T15" fmla="*/ 52 h 90"/>
                <a:gd name="T16" fmla="*/ 0 w 101"/>
                <a:gd name="T17" fmla="*/ 52 h 90"/>
                <a:gd name="T18" fmla="*/ 44 w 101"/>
                <a:gd name="T19" fmla="*/ 6 h 90"/>
                <a:gd name="T20" fmla="*/ 46 w 101"/>
                <a:gd name="T21" fmla="*/ 0 h 90"/>
                <a:gd name="T22" fmla="*/ 55 w 101"/>
                <a:gd name="T23" fmla="*/ 0 h 90"/>
                <a:gd name="T24" fmla="*/ 57 w 101"/>
                <a:gd name="T25" fmla="*/ 6 h 90"/>
                <a:gd name="T26" fmla="*/ 101 w 101"/>
                <a:gd name="T27" fmla="*/ 52 h 90"/>
                <a:gd name="T28" fmla="*/ 72 w 101"/>
                <a:gd name="T29" fmla="*/ 52 h 90"/>
                <a:gd name="T30" fmla="*/ 56 w 101"/>
                <a:gd name="T31" fmla="*/ 47 h 90"/>
                <a:gd name="T32" fmla="*/ 56 w 101"/>
                <a:gd name="T33" fmla="*/ 75 h 90"/>
                <a:gd name="T34" fmla="*/ 56 w 101"/>
                <a:gd name="T35" fmla="*/ 75 h 90"/>
                <a:gd name="T36" fmla="*/ 50 w 101"/>
                <a:gd name="T37" fmla="*/ 88 h 90"/>
                <a:gd name="T38" fmla="*/ 43 w 101"/>
                <a:gd name="T39" fmla="*/ 90 h 90"/>
                <a:gd name="T40" fmla="*/ 36 w 101"/>
                <a:gd name="T41" fmla="*/ 89 h 90"/>
                <a:gd name="T42" fmla="*/ 26 w 101"/>
                <a:gd name="T43" fmla="*/ 79 h 90"/>
                <a:gd name="T44" fmla="*/ 36 w 101"/>
                <a:gd name="T45" fmla="*/ 77 h 90"/>
                <a:gd name="T46" fmla="*/ 72 w 101"/>
                <a:gd name="T47" fmla="*/ 43 h 90"/>
                <a:gd name="T48" fmla="*/ 80 w 101"/>
                <a:gd name="T49" fmla="*/ 41 h 90"/>
                <a:gd name="T50" fmla="*/ 57 w 101"/>
                <a:gd name="T51" fmla="*/ 13 h 90"/>
                <a:gd name="T52" fmla="*/ 72 w 101"/>
                <a:gd name="T53" fmla="*/ 43 h 90"/>
                <a:gd name="T54" fmla="*/ 10 w 101"/>
                <a:gd name="T55" fmla="*/ 40 h 90"/>
                <a:gd name="T56" fmla="*/ 20 w 101"/>
                <a:gd name="T57" fmla="*/ 39 h 90"/>
                <a:gd name="T58" fmla="*/ 33 w 101"/>
                <a:gd name="T59" fmla="*/ 16 h 90"/>
                <a:gd name="T60" fmla="*/ 10 w 101"/>
                <a:gd name="T61" fmla="*/ 4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1" h="90">
                  <a:moveTo>
                    <a:pt x="36" y="77"/>
                  </a:moveTo>
                  <a:cubicBezTo>
                    <a:pt x="36" y="78"/>
                    <a:pt x="37" y="79"/>
                    <a:pt x="39" y="80"/>
                  </a:cubicBezTo>
                  <a:cubicBezTo>
                    <a:pt x="40" y="80"/>
                    <a:pt x="41" y="80"/>
                    <a:pt x="42" y="80"/>
                  </a:cubicBezTo>
                  <a:cubicBezTo>
                    <a:pt x="43" y="80"/>
                    <a:pt x="43" y="79"/>
                    <a:pt x="44" y="79"/>
                  </a:cubicBezTo>
                  <a:cubicBezTo>
                    <a:pt x="45" y="78"/>
                    <a:pt x="46" y="77"/>
                    <a:pt x="46" y="75"/>
                  </a:cubicBezTo>
                  <a:cubicBezTo>
                    <a:pt x="46" y="75"/>
                    <a:pt x="46" y="75"/>
                    <a:pt x="46" y="75"/>
                  </a:cubicBezTo>
                  <a:cubicBezTo>
                    <a:pt x="46" y="47"/>
                    <a:pt x="46" y="47"/>
                    <a:pt x="46" y="47"/>
                  </a:cubicBezTo>
                  <a:cubicBezTo>
                    <a:pt x="39" y="47"/>
                    <a:pt x="34" y="49"/>
                    <a:pt x="30" y="52"/>
                  </a:cubicBezTo>
                  <a:cubicBezTo>
                    <a:pt x="19" y="47"/>
                    <a:pt x="9" y="47"/>
                    <a:pt x="0" y="52"/>
                  </a:cubicBezTo>
                  <a:cubicBezTo>
                    <a:pt x="2" y="26"/>
                    <a:pt x="16" y="9"/>
                    <a:pt x="44" y="6"/>
                  </a:cubicBezTo>
                  <a:cubicBezTo>
                    <a:pt x="46" y="0"/>
                    <a:pt x="46" y="0"/>
                    <a:pt x="46" y="0"/>
                  </a:cubicBezTo>
                  <a:cubicBezTo>
                    <a:pt x="55" y="0"/>
                    <a:pt x="55" y="0"/>
                    <a:pt x="55" y="0"/>
                  </a:cubicBezTo>
                  <a:cubicBezTo>
                    <a:pt x="57" y="6"/>
                    <a:pt x="57" y="6"/>
                    <a:pt x="57" y="6"/>
                  </a:cubicBezTo>
                  <a:cubicBezTo>
                    <a:pt x="85" y="9"/>
                    <a:pt x="99" y="26"/>
                    <a:pt x="101" y="52"/>
                  </a:cubicBezTo>
                  <a:cubicBezTo>
                    <a:pt x="92" y="47"/>
                    <a:pt x="83" y="47"/>
                    <a:pt x="72" y="52"/>
                  </a:cubicBezTo>
                  <a:cubicBezTo>
                    <a:pt x="67" y="49"/>
                    <a:pt x="63" y="47"/>
                    <a:pt x="56" y="47"/>
                  </a:cubicBezTo>
                  <a:cubicBezTo>
                    <a:pt x="56" y="75"/>
                    <a:pt x="56" y="75"/>
                    <a:pt x="56" y="75"/>
                  </a:cubicBezTo>
                  <a:cubicBezTo>
                    <a:pt x="56" y="75"/>
                    <a:pt x="56" y="75"/>
                    <a:pt x="56" y="75"/>
                  </a:cubicBezTo>
                  <a:cubicBezTo>
                    <a:pt x="56" y="81"/>
                    <a:pt x="54" y="85"/>
                    <a:pt x="50" y="88"/>
                  </a:cubicBezTo>
                  <a:cubicBezTo>
                    <a:pt x="48" y="89"/>
                    <a:pt x="45" y="90"/>
                    <a:pt x="43" y="90"/>
                  </a:cubicBezTo>
                  <a:cubicBezTo>
                    <a:pt x="40" y="90"/>
                    <a:pt x="38" y="90"/>
                    <a:pt x="36" y="89"/>
                  </a:cubicBezTo>
                  <a:cubicBezTo>
                    <a:pt x="31" y="88"/>
                    <a:pt x="27" y="84"/>
                    <a:pt x="26" y="79"/>
                  </a:cubicBezTo>
                  <a:cubicBezTo>
                    <a:pt x="36" y="77"/>
                    <a:pt x="36" y="77"/>
                    <a:pt x="36" y="77"/>
                  </a:cubicBezTo>
                  <a:close/>
                  <a:moveTo>
                    <a:pt x="72" y="43"/>
                  </a:moveTo>
                  <a:cubicBezTo>
                    <a:pt x="75" y="42"/>
                    <a:pt x="77" y="41"/>
                    <a:pt x="80" y="41"/>
                  </a:cubicBezTo>
                  <a:cubicBezTo>
                    <a:pt x="78" y="23"/>
                    <a:pt x="69" y="16"/>
                    <a:pt x="57" y="13"/>
                  </a:cubicBezTo>
                  <a:cubicBezTo>
                    <a:pt x="67" y="20"/>
                    <a:pt x="73" y="29"/>
                    <a:pt x="72" y="43"/>
                  </a:cubicBezTo>
                  <a:close/>
                  <a:moveTo>
                    <a:pt x="10" y="40"/>
                  </a:moveTo>
                  <a:cubicBezTo>
                    <a:pt x="14" y="40"/>
                    <a:pt x="17" y="40"/>
                    <a:pt x="20" y="39"/>
                  </a:cubicBezTo>
                  <a:cubicBezTo>
                    <a:pt x="25" y="31"/>
                    <a:pt x="29" y="23"/>
                    <a:pt x="33" y="16"/>
                  </a:cubicBezTo>
                  <a:cubicBezTo>
                    <a:pt x="20" y="19"/>
                    <a:pt x="13" y="27"/>
                    <a:pt x="10" y="40"/>
                  </a:cubicBez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5"/>
          <p:cNvGrpSpPr/>
          <p:nvPr/>
        </p:nvGrpSpPr>
        <p:grpSpPr>
          <a:xfrm>
            <a:off x="6967957" y="2374789"/>
            <a:ext cx="3689367" cy="4403959"/>
            <a:chOff x="7346438" y="2049265"/>
            <a:chExt cx="4028463" cy="4808735"/>
          </a:xfrm>
        </p:grpSpPr>
        <p:sp>
          <p:nvSpPr>
            <p:cNvPr id="7" name="Freeform 6"/>
            <p:cNvSpPr/>
            <p:nvPr/>
          </p:nvSpPr>
          <p:spPr>
            <a:xfrm rot="16200000">
              <a:off x="6956302" y="2439401"/>
              <a:ext cx="4808735" cy="4028463"/>
            </a:xfrm>
            <a:custGeom>
              <a:avLst/>
              <a:gdLst>
                <a:gd name="connsiteX0" fmla="*/ 5289608 w 5289608"/>
                <a:gd name="connsiteY0" fmla="*/ 562708 h 4431309"/>
                <a:gd name="connsiteX1" fmla="*/ 5165108 w 5289608"/>
                <a:gd name="connsiteY1" fmla="*/ 562708 h 4431309"/>
                <a:gd name="connsiteX2" fmla="*/ 5165108 w 5289608"/>
                <a:gd name="connsiteY2" fmla="*/ 3868601 h 4431309"/>
                <a:gd name="connsiteX3" fmla="*/ 4602401 w 5289608"/>
                <a:gd name="connsiteY3" fmla="*/ 4431309 h 4431309"/>
                <a:gd name="connsiteX4" fmla="*/ 0 w 5289608"/>
                <a:gd name="connsiteY4" fmla="*/ 4431309 h 4431309"/>
                <a:gd name="connsiteX5" fmla="*/ 0 w 5289608"/>
                <a:gd name="connsiteY5" fmla="*/ 3868601 h 4431309"/>
                <a:gd name="connsiteX6" fmla="*/ 4602401 w 5289608"/>
                <a:gd name="connsiteY6" fmla="*/ 3868601 h 4431309"/>
                <a:gd name="connsiteX7" fmla="*/ 4602401 w 5289608"/>
                <a:gd name="connsiteY7" fmla="*/ 562708 h 4431309"/>
                <a:gd name="connsiteX8" fmla="*/ 4477901 w 5289608"/>
                <a:gd name="connsiteY8" fmla="*/ 562708 h 4431309"/>
                <a:gd name="connsiteX9" fmla="*/ 4883755 w 5289608"/>
                <a:gd name="connsiteY9" fmla="*/ 0 h 4431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289608" h="4431309">
                  <a:moveTo>
                    <a:pt x="5289608" y="562708"/>
                  </a:moveTo>
                  <a:lnTo>
                    <a:pt x="5165108" y="562708"/>
                  </a:lnTo>
                  <a:lnTo>
                    <a:pt x="5165108" y="3868601"/>
                  </a:lnTo>
                  <a:lnTo>
                    <a:pt x="4602401" y="4431309"/>
                  </a:lnTo>
                  <a:lnTo>
                    <a:pt x="0" y="4431309"/>
                  </a:lnTo>
                  <a:lnTo>
                    <a:pt x="0" y="3868601"/>
                  </a:lnTo>
                  <a:lnTo>
                    <a:pt x="4602401" y="3868601"/>
                  </a:lnTo>
                  <a:lnTo>
                    <a:pt x="4602401" y="562708"/>
                  </a:lnTo>
                  <a:lnTo>
                    <a:pt x="4477901" y="562708"/>
                  </a:lnTo>
                  <a:lnTo>
                    <a:pt x="4883755"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17"/>
            <p:cNvSpPr>
              <a:spLocks noEditPoints="1"/>
            </p:cNvSpPr>
            <p:nvPr/>
          </p:nvSpPr>
          <p:spPr bwMode="auto">
            <a:xfrm>
              <a:off x="8120836" y="2231727"/>
              <a:ext cx="369515" cy="372985"/>
            </a:xfrm>
            <a:custGeom>
              <a:avLst/>
              <a:gdLst>
                <a:gd name="T0" fmla="*/ 49 w 99"/>
                <a:gd name="T1" fmla="*/ 0 h 100"/>
                <a:gd name="T2" fmla="*/ 99 w 99"/>
                <a:gd name="T3" fmla="*/ 50 h 100"/>
                <a:gd name="T4" fmla="*/ 49 w 99"/>
                <a:gd name="T5" fmla="*/ 100 h 100"/>
                <a:gd name="T6" fmla="*/ 0 w 99"/>
                <a:gd name="T7" fmla="*/ 50 h 100"/>
                <a:gd name="T8" fmla="*/ 49 w 99"/>
                <a:gd name="T9" fmla="*/ 0 h 100"/>
                <a:gd name="T10" fmla="*/ 45 w 99"/>
                <a:gd name="T11" fmla="*/ 15 h 100"/>
                <a:gd name="T12" fmla="*/ 45 w 99"/>
                <a:gd name="T13" fmla="*/ 44 h 100"/>
                <a:gd name="T14" fmla="*/ 54 w 99"/>
                <a:gd name="T15" fmla="*/ 44 h 100"/>
                <a:gd name="T16" fmla="*/ 54 w 99"/>
                <a:gd name="T17" fmla="*/ 15 h 100"/>
                <a:gd name="T18" fmla="*/ 45 w 99"/>
                <a:gd name="T19" fmla="*/ 15 h 100"/>
                <a:gd name="T20" fmla="*/ 67 w 99"/>
                <a:gd name="T21" fmla="*/ 24 h 100"/>
                <a:gd name="T22" fmla="*/ 61 w 99"/>
                <a:gd name="T23" fmla="*/ 32 h 100"/>
                <a:gd name="T24" fmla="*/ 64 w 99"/>
                <a:gd name="T25" fmla="*/ 35 h 100"/>
                <a:gd name="T26" fmla="*/ 70 w 99"/>
                <a:gd name="T27" fmla="*/ 50 h 100"/>
                <a:gd name="T28" fmla="*/ 64 w 99"/>
                <a:gd name="T29" fmla="*/ 65 h 100"/>
                <a:gd name="T30" fmla="*/ 49 w 99"/>
                <a:gd name="T31" fmla="*/ 71 h 100"/>
                <a:gd name="T32" fmla="*/ 35 w 99"/>
                <a:gd name="T33" fmla="*/ 65 h 100"/>
                <a:gd name="T34" fmla="*/ 28 w 99"/>
                <a:gd name="T35" fmla="*/ 50 h 100"/>
                <a:gd name="T36" fmla="*/ 35 w 99"/>
                <a:gd name="T37" fmla="*/ 35 h 100"/>
                <a:gd name="T38" fmla="*/ 37 w 99"/>
                <a:gd name="T39" fmla="*/ 32 h 100"/>
                <a:gd name="T40" fmla="*/ 31 w 99"/>
                <a:gd name="T41" fmla="*/ 24 h 100"/>
                <a:gd name="T42" fmla="*/ 27 w 99"/>
                <a:gd name="T43" fmla="*/ 28 h 100"/>
                <a:gd name="T44" fmla="*/ 18 w 99"/>
                <a:gd name="T45" fmla="*/ 50 h 100"/>
                <a:gd name="T46" fmla="*/ 27 w 99"/>
                <a:gd name="T47" fmla="*/ 72 h 100"/>
                <a:gd name="T48" fmla="*/ 49 w 99"/>
                <a:gd name="T49" fmla="*/ 81 h 100"/>
                <a:gd name="T50" fmla="*/ 72 w 99"/>
                <a:gd name="T51" fmla="*/ 72 h 100"/>
                <a:gd name="T52" fmla="*/ 81 w 99"/>
                <a:gd name="T53" fmla="*/ 50 h 100"/>
                <a:gd name="T54" fmla="*/ 72 w 99"/>
                <a:gd name="T55" fmla="*/ 28 h 100"/>
                <a:gd name="T56" fmla="*/ 67 w 99"/>
                <a:gd name="T57" fmla="*/ 2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9" h="100">
                  <a:moveTo>
                    <a:pt x="49" y="0"/>
                  </a:moveTo>
                  <a:cubicBezTo>
                    <a:pt x="77" y="0"/>
                    <a:pt x="99" y="22"/>
                    <a:pt x="99" y="50"/>
                  </a:cubicBezTo>
                  <a:cubicBezTo>
                    <a:pt x="99" y="77"/>
                    <a:pt x="77" y="100"/>
                    <a:pt x="49" y="100"/>
                  </a:cubicBezTo>
                  <a:cubicBezTo>
                    <a:pt x="22" y="100"/>
                    <a:pt x="0" y="77"/>
                    <a:pt x="0" y="50"/>
                  </a:cubicBezTo>
                  <a:cubicBezTo>
                    <a:pt x="0" y="22"/>
                    <a:pt x="22" y="0"/>
                    <a:pt x="49" y="0"/>
                  </a:cubicBezTo>
                  <a:close/>
                  <a:moveTo>
                    <a:pt x="45" y="15"/>
                  </a:moveTo>
                  <a:cubicBezTo>
                    <a:pt x="45" y="44"/>
                    <a:pt x="45" y="44"/>
                    <a:pt x="45" y="44"/>
                  </a:cubicBezTo>
                  <a:cubicBezTo>
                    <a:pt x="54" y="44"/>
                    <a:pt x="54" y="44"/>
                    <a:pt x="54" y="44"/>
                  </a:cubicBezTo>
                  <a:cubicBezTo>
                    <a:pt x="54" y="15"/>
                    <a:pt x="54" y="15"/>
                    <a:pt x="54" y="15"/>
                  </a:cubicBezTo>
                  <a:cubicBezTo>
                    <a:pt x="45" y="15"/>
                    <a:pt x="45" y="15"/>
                    <a:pt x="45" y="15"/>
                  </a:cubicBezTo>
                  <a:close/>
                  <a:moveTo>
                    <a:pt x="67" y="24"/>
                  </a:moveTo>
                  <a:cubicBezTo>
                    <a:pt x="61" y="32"/>
                    <a:pt x="61" y="32"/>
                    <a:pt x="61" y="32"/>
                  </a:cubicBezTo>
                  <a:cubicBezTo>
                    <a:pt x="62" y="33"/>
                    <a:pt x="63" y="34"/>
                    <a:pt x="64" y="35"/>
                  </a:cubicBezTo>
                  <a:cubicBezTo>
                    <a:pt x="68" y="39"/>
                    <a:pt x="70" y="44"/>
                    <a:pt x="70" y="50"/>
                  </a:cubicBezTo>
                  <a:cubicBezTo>
                    <a:pt x="70" y="55"/>
                    <a:pt x="68" y="61"/>
                    <a:pt x="64" y="65"/>
                  </a:cubicBezTo>
                  <a:cubicBezTo>
                    <a:pt x="60" y="68"/>
                    <a:pt x="55" y="71"/>
                    <a:pt x="49" y="71"/>
                  </a:cubicBezTo>
                  <a:cubicBezTo>
                    <a:pt x="44" y="71"/>
                    <a:pt x="38" y="68"/>
                    <a:pt x="35" y="65"/>
                  </a:cubicBezTo>
                  <a:cubicBezTo>
                    <a:pt x="31" y="61"/>
                    <a:pt x="28" y="55"/>
                    <a:pt x="28" y="50"/>
                  </a:cubicBezTo>
                  <a:cubicBezTo>
                    <a:pt x="28" y="44"/>
                    <a:pt x="31" y="39"/>
                    <a:pt x="35" y="35"/>
                  </a:cubicBezTo>
                  <a:cubicBezTo>
                    <a:pt x="35" y="34"/>
                    <a:pt x="36" y="33"/>
                    <a:pt x="37" y="32"/>
                  </a:cubicBezTo>
                  <a:cubicBezTo>
                    <a:pt x="31" y="24"/>
                    <a:pt x="31" y="24"/>
                    <a:pt x="31" y="24"/>
                  </a:cubicBezTo>
                  <a:cubicBezTo>
                    <a:pt x="30" y="25"/>
                    <a:pt x="29" y="26"/>
                    <a:pt x="27" y="28"/>
                  </a:cubicBezTo>
                  <a:cubicBezTo>
                    <a:pt x="22" y="33"/>
                    <a:pt x="18" y="41"/>
                    <a:pt x="18" y="50"/>
                  </a:cubicBezTo>
                  <a:cubicBezTo>
                    <a:pt x="18" y="58"/>
                    <a:pt x="22" y="66"/>
                    <a:pt x="27" y="72"/>
                  </a:cubicBezTo>
                  <a:cubicBezTo>
                    <a:pt x="33" y="77"/>
                    <a:pt x="41" y="81"/>
                    <a:pt x="49" y="81"/>
                  </a:cubicBezTo>
                  <a:cubicBezTo>
                    <a:pt x="58" y="81"/>
                    <a:pt x="66" y="77"/>
                    <a:pt x="72" y="72"/>
                  </a:cubicBezTo>
                  <a:cubicBezTo>
                    <a:pt x="77" y="66"/>
                    <a:pt x="81" y="58"/>
                    <a:pt x="81" y="50"/>
                  </a:cubicBezTo>
                  <a:cubicBezTo>
                    <a:pt x="81" y="41"/>
                    <a:pt x="77" y="33"/>
                    <a:pt x="72" y="28"/>
                  </a:cubicBezTo>
                  <a:cubicBezTo>
                    <a:pt x="70" y="26"/>
                    <a:pt x="69" y="25"/>
                    <a:pt x="67" y="2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6967955" y="4994373"/>
            <a:ext cx="1756845" cy="1784373"/>
            <a:chOff x="7346434" y="4909620"/>
            <a:chExt cx="1918320" cy="1948378"/>
          </a:xfrm>
        </p:grpSpPr>
        <p:sp>
          <p:nvSpPr>
            <p:cNvPr id="4" name="Freeform 3"/>
            <p:cNvSpPr/>
            <p:nvPr/>
          </p:nvSpPr>
          <p:spPr>
            <a:xfrm rot="16200000">
              <a:off x="7331405" y="4924649"/>
              <a:ext cx="1948378" cy="1918320"/>
            </a:xfrm>
            <a:custGeom>
              <a:avLst/>
              <a:gdLst>
                <a:gd name="connsiteX0" fmla="*/ 2143216 w 2143216"/>
                <a:gd name="connsiteY0" fmla="*/ 562708 h 2110152"/>
                <a:gd name="connsiteX1" fmla="*/ 2018715 w 2143216"/>
                <a:gd name="connsiteY1" fmla="*/ 562708 h 2110152"/>
                <a:gd name="connsiteX2" fmla="*/ 2018715 w 2143216"/>
                <a:gd name="connsiteY2" fmla="*/ 1547444 h 2110152"/>
                <a:gd name="connsiteX3" fmla="*/ 1456007 w 2143216"/>
                <a:gd name="connsiteY3" fmla="*/ 2110152 h 2110152"/>
                <a:gd name="connsiteX4" fmla="*/ 1456007 w 2143216"/>
                <a:gd name="connsiteY4" fmla="*/ 2110151 h 2110152"/>
                <a:gd name="connsiteX5" fmla="*/ 0 w 2143216"/>
                <a:gd name="connsiteY5" fmla="*/ 2110151 h 2110152"/>
                <a:gd name="connsiteX6" fmla="*/ 0 w 2143216"/>
                <a:gd name="connsiteY6" fmla="*/ 1547443 h 2110152"/>
                <a:gd name="connsiteX7" fmla="*/ 1456007 w 2143216"/>
                <a:gd name="connsiteY7" fmla="*/ 1547443 h 2110152"/>
                <a:gd name="connsiteX8" fmla="*/ 1456007 w 2143216"/>
                <a:gd name="connsiteY8" fmla="*/ 562708 h 2110152"/>
                <a:gd name="connsiteX9" fmla="*/ 1331509 w 2143216"/>
                <a:gd name="connsiteY9" fmla="*/ 562708 h 2110152"/>
                <a:gd name="connsiteX10" fmla="*/ 1737363 w 2143216"/>
                <a:gd name="connsiteY10" fmla="*/ 0 h 2110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43216" h="2110152">
                  <a:moveTo>
                    <a:pt x="2143216" y="562708"/>
                  </a:moveTo>
                  <a:lnTo>
                    <a:pt x="2018715" y="562708"/>
                  </a:lnTo>
                  <a:lnTo>
                    <a:pt x="2018715" y="1547444"/>
                  </a:lnTo>
                  <a:lnTo>
                    <a:pt x="1456007" y="2110152"/>
                  </a:lnTo>
                  <a:lnTo>
                    <a:pt x="1456007" y="2110151"/>
                  </a:lnTo>
                  <a:lnTo>
                    <a:pt x="0" y="2110151"/>
                  </a:lnTo>
                  <a:lnTo>
                    <a:pt x="0" y="1547443"/>
                  </a:lnTo>
                  <a:lnTo>
                    <a:pt x="1456007" y="1547443"/>
                  </a:lnTo>
                  <a:lnTo>
                    <a:pt x="1456007" y="562708"/>
                  </a:lnTo>
                  <a:lnTo>
                    <a:pt x="1331509" y="562708"/>
                  </a:lnTo>
                  <a:lnTo>
                    <a:pt x="1737363"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8"/>
            <p:cNvSpPr>
              <a:spLocks noEditPoints="1"/>
            </p:cNvSpPr>
            <p:nvPr/>
          </p:nvSpPr>
          <p:spPr bwMode="auto">
            <a:xfrm>
              <a:off x="8091344" y="5076469"/>
              <a:ext cx="399007" cy="404213"/>
            </a:xfrm>
            <a:custGeom>
              <a:avLst/>
              <a:gdLst>
                <a:gd name="T0" fmla="*/ 94 w 107"/>
                <a:gd name="T1" fmla="*/ 30 h 108"/>
                <a:gd name="T2" fmla="*/ 77 w 107"/>
                <a:gd name="T3" fmla="*/ 95 h 108"/>
                <a:gd name="T4" fmla="*/ 13 w 107"/>
                <a:gd name="T5" fmla="*/ 77 h 108"/>
                <a:gd name="T6" fmla="*/ 30 w 107"/>
                <a:gd name="T7" fmla="*/ 13 h 108"/>
                <a:gd name="T8" fmla="*/ 94 w 107"/>
                <a:gd name="T9" fmla="*/ 30 h 108"/>
                <a:gd name="T10" fmla="*/ 68 w 107"/>
                <a:gd name="T11" fmla="*/ 46 h 108"/>
                <a:gd name="T12" fmla="*/ 68 w 107"/>
                <a:gd name="T13" fmla="*/ 46 h 108"/>
                <a:gd name="T14" fmla="*/ 58 w 107"/>
                <a:gd name="T15" fmla="*/ 38 h 108"/>
                <a:gd name="T16" fmla="*/ 45 w 107"/>
                <a:gd name="T17" fmla="*/ 40 h 108"/>
                <a:gd name="T18" fmla="*/ 45 w 107"/>
                <a:gd name="T19" fmla="*/ 40 h 108"/>
                <a:gd name="T20" fmla="*/ 38 w 107"/>
                <a:gd name="T21" fmla="*/ 50 h 108"/>
                <a:gd name="T22" fmla="*/ 39 w 107"/>
                <a:gd name="T23" fmla="*/ 62 h 108"/>
                <a:gd name="T24" fmla="*/ 39 w 107"/>
                <a:gd name="T25" fmla="*/ 62 h 108"/>
                <a:gd name="T26" fmla="*/ 49 w 107"/>
                <a:gd name="T27" fmla="*/ 69 h 108"/>
                <a:gd name="T28" fmla="*/ 62 w 107"/>
                <a:gd name="T29" fmla="*/ 68 h 108"/>
                <a:gd name="T30" fmla="*/ 62 w 107"/>
                <a:gd name="T31" fmla="*/ 68 h 108"/>
                <a:gd name="T32" fmla="*/ 69 w 107"/>
                <a:gd name="T33" fmla="*/ 58 h 108"/>
                <a:gd name="T34" fmla="*/ 68 w 107"/>
                <a:gd name="T35" fmla="*/ 46 h 108"/>
                <a:gd name="T36" fmla="*/ 63 w 107"/>
                <a:gd name="T37" fmla="*/ 56 h 108"/>
                <a:gd name="T38" fmla="*/ 62 w 107"/>
                <a:gd name="T39" fmla="*/ 49 h 108"/>
                <a:gd name="T40" fmla="*/ 62 w 107"/>
                <a:gd name="T41" fmla="*/ 49 h 108"/>
                <a:gd name="T42" fmla="*/ 56 w 107"/>
                <a:gd name="T43" fmla="*/ 44 h 108"/>
                <a:gd name="T44" fmla="*/ 48 w 107"/>
                <a:gd name="T45" fmla="*/ 45 h 108"/>
                <a:gd name="T46" fmla="*/ 48 w 107"/>
                <a:gd name="T47" fmla="*/ 45 h 108"/>
                <a:gd name="T48" fmla="*/ 44 w 107"/>
                <a:gd name="T49" fmla="*/ 51 h 108"/>
                <a:gd name="T50" fmla="*/ 45 w 107"/>
                <a:gd name="T51" fmla="*/ 59 h 108"/>
                <a:gd name="T52" fmla="*/ 45 w 107"/>
                <a:gd name="T53" fmla="*/ 59 h 108"/>
                <a:gd name="T54" fmla="*/ 51 w 107"/>
                <a:gd name="T55" fmla="*/ 64 h 108"/>
                <a:gd name="T56" fmla="*/ 59 w 107"/>
                <a:gd name="T57" fmla="*/ 63 h 108"/>
                <a:gd name="T58" fmla="*/ 59 w 107"/>
                <a:gd name="T59" fmla="*/ 63 h 108"/>
                <a:gd name="T60" fmla="*/ 63 w 107"/>
                <a:gd name="T61" fmla="*/ 56 h 108"/>
                <a:gd name="T62" fmla="*/ 29 w 107"/>
                <a:gd name="T63" fmla="*/ 24 h 108"/>
                <a:gd name="T64" fmla="*/ 17 w 107"/>
                <a:gd name="T65" fmla="*/ 65 h 108"/>
                <a:gd name="T66" fmla="*/ 25 w 107"/>
                <a:gd name="T67" fmla="*/ 63 h 108"/>
                <a:gd name="T68" fmla="*/ 29 w 107"/>
                <a:gd name="T69" fmla="*/ 24 h 108"/>
                <a:gd name="T70" fmla="*/ 69 w 107"/>
                <a:gd name="T71" fmla="*/ 37 h 108"/>
                <a:gd name="T72" fmla="*/ 73 w 107"/>
                <a:gd name="T73" fmla="*/ 42 h 108"/>
                <a:gd name="T74" fmla="*/ 74 w 107"/>
                <a:gd name="T75" fmla="*/ 45 h 108"/>
                <a:gd name="T76" fmla="*/ 91 w 107"/>
                <a:gd name="T77" fmla="*/ 38 h 108"/>
                <a:gd name="T78" fmla="*/ 89 w 107"/>
                <a:gd name="T79" fmla="*/ 33 h 108"/>
                <a:gd name="T80" fmla="*/ 82 w 107"/>
                <a:gd name="T81" fmla="*/ 25 h 108"/>
                <a:gd name="T82" fmla="*/ 69 w 107"/>
                <a:gd name="T83" fmla="*/ 37 h 108"/>
                <a:gd name="T84" fmla="*/ 92 w 107"/>
                <a:gd name="T85" fmla="*/ 43 h 108"/>
                <a:gd name="T86" fmla="*/ 75 w 107"/>
                <a:gd name="T87" fmla="*/ 47 h 108"/>
                <a:gd name="T88" fmla="*/ 76 w 107"/>
                <a:gd name="T89" fmla="*/ 53 h 108"/>
                <a:gd name="T90" fmla="*/ 93 w 107"/>
                <a:gd name="T91" fmla="*/ 54 h 108"/>
                <a:gd name="T92" fmla="*/ 92 w 107"/>
                <a:gd name="T93" fmla="*/ 43 h 108"/>
                <a:gd name="T94" fmla="*/ 70 w 107"/>
                <a:gd name="T95" fmla="*/ 44 h 108"/>
                <a:gd name="T96" fmla="*/ 44 w 107"/>
                <a:gd name="T97" fmla="*/ 37 h 108"/>
                <a:gd name="T98" fmla="*/ 37 w 107"/>
                <a:gd name="T99" fmla="*/ 63 h 108"/>
                <a:gd name="T100" fmla="*/ 63 w 107"/>
                <a:gd name="T101" fmla="*/ 70 h 108"/>
                <a:gd name="T102" fmla="*/ 70 w 107"/>
                <a:gd name="T103" fmla="*/ 44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7" h="108">
                  <a:moveTo>
                    <a:pt x="94" y="30"/>
                  </a:moveTo>
                  <a:cubicBezTo>
                    <a:pt x="107" y="53"/>
                    <a:pt x="100" y="82"/>
                    <a:pt x="77" y="95"/>
                  </a:cubicBezTo>
                  <a:cubicBezTo>
                    <a:pt x="54" y="108"/>
                    <a:pt x="26" y="100"/>
                    <a:pt x="13" y="77"/>
                  </a:cubicBezTo>
                  <a:cubicBezTo>
                    <a:pt x="0" y="55"/>
                    <a:pt x="7" y="26"/>
                    <a:pt x="30" y="13"/>
                  </a:cubicBezTo>
                  <a:cubicBezTo>
                    <a:pt x="52" y="0"/>
                    <a:pt x="81" y="8"/>
                    <a:pt x="94" y="30"/>
                  </a:cubicBezTo>
                  <a:close/>
                  <a:moveTo>
                    <a:pt x="68" y="46"/>
                  </a:moveTo>
                  <a:cubicBezTo>
                    <a:pt x="68" y="46"/>
                    <a:pt x="68" y="46"/>
                    <a:pt x="68" y="46"/>
                  </a:cubicBezTo>
                  <a:cubicBezTo>
                    <a:pt x="65" y="42"/>
                    <a:pt x="62" y="39"/>
                    <a:pt x="58" y="38"/>
                  </a:cubicBezTo>
                  <a:cubicBezTo>
                    <a:pt x="54" y="37"/>
                    <a:pt x="49" y="37"/>
                    <a:pt x="45" y="40"/>
                  </a:cubicBezTo>
                  <a:cubicBezTo>
                    <a:pt x="45" y="40"/>
                    <a:pt x="45" y="40"/>
                    <a:pt x="45" y="40"/>
                  </a:cubicBezTo>
                  <a:cubicBezTo>
                    <a:pt x="41" y="42"/>
                    <a:pt x="39" y="46"/>
                    <a:pt x="38" y="50"/>
                  </a:cubicBezTo>
                  <a:cubicBezTo>
                    <a:pt x="37" y="54"/>
                    <a:pt x="37" y="58"/>
                    <a:pt x="39" y="62"/>
                  </a:cubicBezTo>
                  <a:cubicBezTo>
                    <a:pt x="39" y="62"/>
                    <a:pt x="39" y="62"/>
                    <a:pt x="39" y="62"/>
                  </a:cubicBezTo>
                  <a:cubicBezTo>
                    <a:pt x="42" y="66"/>
                    <a:pt x="45" y="68"/>
                    <a:pt x="49" y="69"/>
                  </a:cubicBezTo>
                  <a:cubicBezTo>
                    <a:pt x="53" y="71"/>
                    <a:pt x="58" y="70"/>
                    <a:pt x="62" y="68"/>
                  </a:cubicBezTo>
                  <a:cubicBezTo>
                    <a:pt x="62" y="68"/>
                    <a:pt x="62" y="68"/>
                    <a:pt x="62" y="68"/>
                  </a:cubicBezTo>
                  <a:cubicBezTo>
                    <a:pt x="65" y="66"/>
                    <a:pt x="68" y="62"/>
                    <a:pt x="69" y="58"/>
                  </a:cubicBezTo>
                  <a:cubicBezTo>
                    <a:pt x="70" y="54"/>
                    <a:pt x="70" y="50"/>
                    <a:pt x="68" y="46"/>
                  </a:cubicBezTo>
                  <a:close/>
                  <a:moveTo>
                    <a:pt x="63" y="56"/>
                  </a:moveTo>
                  <a:cubicBezTo>
                    <a:pt x="64" y="54"/>
                    <a:pt x="64" y="51"/>
                    <a:pt x="62" y="49"/>
                  </a:cubicBezTo>
                  <a:cubicBezTo>
                    <a:pt x="62" y="49"/>
                    <a:pt x="62" y="49"/>
                    <a:pt x="62" y="49"/>
                  </a:cubicBezTo>
                  <a:cubicBezTo>
                    <a:pt x="61" y="46"/>
                    <a:pt x="59" y="45"/>
                    <a:pt x="56" y="44"/>
                  </a:cubicBezTo>
                  <a:cubicBezTo>
                    <a:pt x="54" y="43"/>
                    <a:pt x="51" y="44"/>
                    <a:pt x="48" y="45"/>
                  </a:cubicBezTo>
                  <a:cubicBezTo>
                    <a:pt x="48" y="45"/>
                    <a:pt x="48" y="45"/>
                    <a:pt x="48" y="45"/>
                  </a:cubicBezTo>
                  <a:cubicBezTo>
                    <a:pt x="46" y="46"/>
                    <a:pt x="44" y="49"/>
                    <a:pt x="44" y="51"/>
                  </a:cubicBezTo>
                  <a:cubicBezTo>
                    <a:pt x="43" y="54"/>
                    <a:pt x="43" y="56"/>
                    <a:pt x="45" y="59"/>
                  </a:cubicBezTo>
                  <a:cubicBezTo>
                    <a:pt x="45" y="59"/>
                    <a:pt x="45" y="59"/>
                    <a:pt x="45" y="59"/>
                  </a:cubicBezTo>
                  <a:cubicBezTo>
                    <a:pt x="46" y="61"/>
                    <a:pt x="48" y="63"/>
                    <a:pt x="51" y="64"/>
                  </a:cubicBezTo>
                  <a:cubicBezTo>
                    <a:pt x="53" y="64"/>
                    <a:pt x="56" y="64"/>
                    <a:pt x="59" y="63"/>
                  </a:cubicBezTo>
                  <a:cubicBezTo>
                    <a:pt x="59" y="63"/>
                    <a:pt x="59" y="63"/>
                    <a:pt x="59" y="63"/>
                  </a:cubicBezTo>
                  <a:cubicBezTo>
                    <a:pt x="61" y="61"/>
                    <a:pt x="63" y="59"/>
                    <a:pt x="63" y="56"/>
                  </a:cubicBezTo>
                  <a:close/>
                  <a:moveTo>
                    <a:pt x="29" y="24"/>
                  </a:moveTo>
                  <a:cubicBezTo>
                    <a:pt x="16" y="36"/>
                    <a:pt x="14" y="50"/>
                    <a:pt x="17" y="65"/>
                  </a:cubicBezTo>
                  <a:cubicBezTo>
                    <a:pt x="20" y="64"/>
                    <a:pt x="23" y="64"/>
                    <a:pt x="25" y="63"/>
                  </a:cubicBezTo>
                  <a:cubicBezTo>
                    <a:pt x="21" y="49"/>
                    <a:pt x="22" y="36"/>
                    <a:pt x="29" y="24"/>
                  </a:cubicBezTo>
                  <a:close/>
                  <a:moveTo>
                    <a:pt x="69" y="37"/>
                  </a:moveTo>
                  <a:cubicBezTo>
                    <a:pt x="70" y="38"/>
                    <a:pt x="72" y="40"/>
                    <a:pt x="73" y="42"/>
                  </a:cubicBezTo>
                  <a:cubicBezTo>
                    <a:pt x="74" y="43"/>
                    <a:pt x="74" y="44"/>
                    <a:pt x="74" y="45"/>
                  </a:cubicBezTo>
                  <a:cubicBezTo>
                    <a:pt x="91" y="38"/>
                    <a:pt x="91" y="38"/>
                    <a:pt x="91" y="38"/>
                  </a:cubicBezTo>
                  <a:cubicBezTo>
                    <a:pt x="90" y="36"/>
                    <a:pt x="89" y="35"/>
                    <a:pt x="89" y="33"/>
                  </a:cubicBezTo>
                  <a:cubicBezTo>
                    <a:pt x="87" y="30"/>
                    <a:pt x="85" y="28"/>
                    <a:pt x="82" y="25"/>
                  </a:cubicBezTo>
                  <a:cubicBezTo>
                    <a:pt x="69" y="37"/>
                    <a:pt x="69" y="37"/>
                    <a:pt x="69" y="37"/>
                  </a:cubicBezTo>
                  <a:close/>
                  <a:moveTo>
                    <a:pt x="92" y="43"/>
                  </a:moveTo>
                  <a:cubicBezTo>
                    <a:pt x="75" y="47"/>
                    <a:pt x="75" y="47"/>
                    <a:pt x="75" y="47"/>
                  </a:cubicBezTo>
                  <a:cubicBezTo>
                    <a:pt x="76" y="49"/>
                    <a:pt x="76" y="51"/>
                    <a:pt x="76" y="53"/>
                  </a:cubicBezTo>
                  <a:cubicBezTo>
                    <a:pt x="93" y="54"/>
                    <a:pt x="93" y="54"/>
                    <a:pt x="93" y="54"/>
                  </a:cubicBezTo>
                  <a:cubicBezTo>
                    <a:pt x="94" y="50"/>
                    <a:pt x="93" y="46"/>
                    <a:pt x="92" y="43"/>
                  </a:cubicBezTo>
                  <a:close/>
                  <a:moveTo>
                    <a:pt x="70" y="44"/>
                  </a:moveTo>
                  <a:cubicBezTo>
                    <a:pt x="65" y="35"/>
                    <a:pt x="53" y="32"/>
                    <a:pt x="44" y="37"/>
                  </a:cubicBezTo>
                  <a:cubicBezTo>
                    <a:pt x="35" y="42"/>
                    <a:pt x="32" y="54"/>
                    <a:pt x="37" y="63"/>
                  </a:cubicBezTo>
                  <a:cubicBezTo>
                    <a:pt x="42" y="72"/>
                    <a:pt x="54" y="76"/>
                    <a:pt x="63" y="70"/>
                  </a:cubicBezTo>
                  <a:cubicBezTo>
                    <a:pt x="72" y="65"/>
                    <a:pt x="75" y="53"/>
                    <a:pt x="70" y="4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0" name="Group 19"/>
          <p:cNvGrpSpPr/>
          <p:nvPr/>
        </p:nvGrpSpPr>
        <p:grpSpPr>
          <a:xfrm>
            <a:off x="2294125" y="2541892"/>
            <a:ext cx="419805" cy="315056"/>
            <a:chOff x="789999" y="2242985"/>
            <a:chExt cx="504229" cy="378415"/>
          </a:xfrm>
        </p:grpSpPr>
        <p:sp>
          <p:nvSpPr>
            <p:cNvPr id="21" name="Rectangle 20"/>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1"/>
            <p:cNvSpPr/>
            <p:nvPr/>
          </p:nvSpPr>
          <p:spPr>
            <a:xfrm>
              <a:off x="789999" y="2242985"/>
              <a:ext cx="436099" cy="3219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3" name="Rectangle 22"/>
          <p:cNvSpPr/>
          <p:nvPr/>
        </p:nvSpPr>
        <p:spPr>
          <a:xfrm>
            <a:off x="2814293" y="2379944"/>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4" name="Group 23"/>
          <p:cNvGrpSpPr/>
          <p:nvPr/>
        </p:nvGrpSpPr>
        <p:grpSpPr>
          <a:xfrm>
            <a:off x="2294125" y="3501029"/>
            <a:ext cx="419805" cy="315056"/>
            <a:chOff x="789999" y="2242985"/>
            <a:chExt cx="504229" cy="378415"/>
          </a:xfrm>
        </p:grpSpPr>
        <p:sp>
          <p:nvSpPr>
            <p:cNvPr id="25" name="Rectangle 24"/>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ectangle 25"/>
            <p:cNvSpPr/>
            <p:nvPr/>
          </p:nvSpPr>
          <p:spPr>
            <a:xfrm>
              <a:off x="789999" y="2242985"/>
              <a:ext cx="436099" cy="32193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7" name="Rectangle 26"/>
          <p:cNvSpPr/>
          <p:nvPr/>
        </p:nvSpPr>
        <p:spPr>
          <a:xfrm>
            <a:off x="2814293" y="3339079"/>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8" name="Group 27"/>
          <p:cNvGrpSpPr/>
          <p:nvPr/>
        </p:nvGrpSpPr>
        <p:grpSpPr>
          <a:xfrm>
            <a:off x="2294125" y="4483521"/>
            <a:ext cx="419805" cy="315056"/>
            <a:chOff x="789999" y="2242985"/>
            <a:chExt cx="504229" cy="378415"/>
          </a:xfrm>
        </p:grpSpPr>
        <p:sp>
          <p:nvSpPr>
            <p:cNvPr id="29" name="Rectangle 28"/>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Rectangle 29"/>
            <p:cNvSpPr/>
            <p:nvPr/>
          </p:nvSpPr>
          <p:spPr>
            <a:xfrm>
              <a:off x="789999" y="2242985"/>
              <a:ext cx="436099" cy="32193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1" name="Rectangle 30"/>
          <p:cNvSpPr/>
          <p:nvPr/>
        </p:nvSpPr>
        <p:spPr>
          <a:xfrm>
            <a:off x="2814293" y="4321572"/>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2" name="Group 31"/>
          <p:cNvGrpSpPr/>
          <p:nvPr/>
        </p:nvGrpSpPr>
        <p:grpSpPr>
          <a:xfrm>
            <a:off x="2294125" y="5423436"/>
            <a:ext cx="419805" cy="315056"/>
            <a:chOff x="789999" y="2242985"/>
            <a:chExt cx="504229" cy="378415"/>
          </a:xfrm>
        </p:grpSpPr>
        <p:sp>
          <p:nvSpPr>
            <p:cNvPr id="33" name="Rectangle 32"/>
            <p:cNvSpPr/>
            <p:nvPr/>
          </p:nvSpPr>
          <p:spPr>
            <a:xfrm>
              <a:off x="858129" y="2299468"/>
              <a:ext cx="436099" cy="32193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Rectangle 33"/>
            <p:cNvSpPr/>
            <p:nvPr/>
          </p:nvSpPr>
          <p:spPr>
            <a:xfrm>
              <a:off x="789999" y="2242985"/>
              <a:ext cx="436099" cy="3219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5" name="Rectangle 34"/>
          <p:cNvSpPr/>
          <p:nvPr/>
        </p:nvSpPr>
        <p:spPr>
          <a:xfrm>
            <a:off x="2814293" y="5261487"/>
            <a:ext cx="3026728" cy="374205"/>
          </a:xfrm>
          <a:prstGeom prst="rect">
            <a:avLst/>
          </a:prstGeom>
        </p:spPr>
        <p:txBody>
          <a:bodyPr wrap="square">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TextBox 8"/>
          <p:cNvSpPr txBox="1"/>
          <p:nvPr/>
        </p:nvSpPr>
        <p:spPr>
          <a:xfrm>
            <a:off x="812800" y="204805"/>
            <a:ext cx="2311176" cy="447739"/>
          </a:xfrm>
          <a:prstGeom prst="rect">
            <a:avLst/>
          </a:prstGeom>
          <a:noFill/>
        </p:spPr>
        <p:txBody>
          <a:bodyPr wrap="square" lIns="0" tIns="0" rIns="0" bIns="0" rtlCol="0" anchor="ctr">
            <a:spAutoFit/>
          </a:bodyPr>
          <a:lstStyle/>
          <a:p>
            <a:r>
              <a:rPr lang="zh-CN" altLang="en-US" sz="2800" b="1"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TextBox 8"/>
          <p:cNvSpPr txBox="1"/>
          <p:nvPr/>
        </p:nvSpPr>
        <p:spPr>
          <a:xfrm>
            <a:off x="812800" y="671952"/>
            <a:ext cx="2311176" cy="169277"/>
          </a:xfrm>
          <a:prstGeom prst="rect">
            <a:avLst/>
          </a:prstGeom>
          <a:noFill/>
        </p:spPr>
        <p:txBody>
          <a:bodyPr wrap="square" lIns="0" tIns="0" rIns="0" bIns="0" rtlCol="0" anchor="ctr">
            <a:spAutoFit/>
          </a:bodyPr>
          <a:lstStyle/>
          <a:p>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478886933"/>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1000"/>
                                        <p:tgtEl>
                                          <p:spTgt spid="39"/>
                                        </p:tgtEl>
                                      </p:cBhvr>
                                    </p:animEffect>
                                    <p:anim calcmode="lin" valueType="num">
                                      <p:cBhvr>
                                        <p:cTn id="8" dur="1000" fill="hold"/>
                                        <p:tgtEl>
                                          <p:spTgt spid="39"/>
                                        </p:tgtEl>
                                        <p:attrNameLst>
                                          <p:attrName>ppt_x</p:attrName>
                                        </p:attrNameLst>
                                      </p:cBhvr>
                                      <p:tavLst>
                                        <p:tav tm="0">
                                          <p:val>
                                            <p:strVal val="#ppt_x"/>
                                          </p:val>
                                        </p:tav>
                                        <p:tav tm="100000">
                                          <p:val>
                                            <p:strVal val="#ppt_x"/>
                                          </p:val>
                                        </p:tav>
                                      </p:tavLst>
                                    </p:anim>
                                    <p:anim calcmode="lin" valueType="num">
                                      <p:cBhvr>
                                        <p:cTn id="9" dur="1000" fill="hold"/>
                                        <p:tgtEl>
                                          <p:spTgt spid="3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38"/>
                                        </p:tgtEl>
                                        <p:attrNameLst>
                                          <p:attrName>style.visibility</p:attrName>
                                        </p:attrNameLst>
                                      </p:cBhvr>
                                      <p:to>
                                        <p:strVal val="visible"/>
                                      </p:to>
                                    </p:set>
                                    <p:animEffect transition="in" filter="fade">
                                      <p:cBhvr>
                                        <p:cTn id="13" dur="1000"/>
                                        <p:tgtEl>
                                          <p:spTgt spid="38"/>
                                        </p:tgtEl>
                                      </p:cBhvr>
                                    </p:animEffect>
                                    <p:anim calcmode="lin" valueType="num">
                                      <p:cBhvr>
                                        <p:cTn id="14" dur="1000" fill="hold"/>
                                        <p:tgtEl>
                                          <p:spTgt spid="38"/>
                                        </p:tgtEl>
                                        <p:attrNameLst>
                                          <p:attrName>ppt_x</p:attrName>
                                        </p:attrNameLst>
                                      </p:cBhvr>
                                      <p:tavLst>
                                        <p:tav tm="0">
                                          <p:val>
                                            <p:strVal val="#ppt_x"/>
                                          </p:val>
                                        </p:tav>
                                        <p:tav tm="100000">
                                          <p:val>
                                            <p:strVal val="#ppt_x"/>
                                          </p:val>
                                        </p:tav>
                                      </p:tavLst>
                                    </p:anim>
                                    <p:anim calcmode="lin" valueType="num">
                                      <p:cBhvr>
                                        <p:cTn id="15" dur="1000" fill="hold"/>
                                        <p:tgtEl>
                                          <p:spTgt spid="38"/>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1000"/>
                                        <p:tgtEl>
                                          <p:spTgt spid="37"/>
                                        </p:tgtEl>
                                      </p:cBhvr>
                                    </p:animEffect>
                                    <p:anim calcmode="lin" valueType="num">
                                      <p:cBhvr>
                                        <p:cTn id="20" dur="1000" fill="hold"/>
                                        <p:tgtEl>
                                          <p:spTgt spid="37"/>
                                        </p:tgtEl>
                                        <p:attrNameLst>
                                          <p:attrName>ppt_x</p:attrName>
                                        </p:attrNameLst>
                                      </p:cBhvr>
                                      <p:tavLst>
                                        <p:tav tm="0">
                                          <p:val>
                                            <p:strVal val="#ppt_x"/>
                                          </p:val>
                                        </p:tav>
                                        <p:tav tm="100000">
                                          <p:val>
                                            <p:strVal val="#ppt_x"/>
                                          </p:val>
                                        </p:tav>
                                      </p:tavLst>
                                    </p:anim>
                                    <p:anim calcmode="lin" valueType="num">
                                      <p:cBhvr>
                                        <p:cTn id="21" dur="1000" fill="hold"/>
                                        <p:tgtEl>
                                          <p:spTgt spid="37"/>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fade">
                                      <p:cBhvr>
                                        <p:cTn id="25" dur="1000"/>
                                        <p:tgtEl>
                                          <p:spTgt spid="36"/>
                                        </p:tgtEl>
                                      </p:cBhvr>
                                    </p:animEffect>
                                    <p:anim calcmode="lin" valueType="num">
                                      <p:cBhvr>
                                        <p:cTn id="26" dur="1000" fill="hold"/>
                                        <p:tgtEl>
                                          <p:spTgt spid="36"/>
                                        </p:tgtEl>
                                        <p:attrNameLst>
                                          <p:attrName>ppt_x</p:attrName>
                                        </p:attrNameLst>
                                      </p:cBhvr>
                                      <p:tavLst>
                                        <p:tav tm="0">
                                          <p:val>
                                            <p:strVal val="#ppt_x"/>
                                          </p:val>
                                        </p:tav>
                                        <p:tav tm="100000">
                                          <p:val>
                                            <p:strVal val="#ppt_x"/>
                                          </p:val>
                                        </p:tav>
                                      </p:tavLst>
                                    </p:anim>
                                    <p:anim calcmode="lin" valueType="num">
                                      <p:cBhvr>
                                        <p:cTn id="27" dur="1000" fill="hold"/>
                                        <p:tgtEl>
                                          <p:spTgt spid="36"/>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53" presetClass="entr" presetSubtype="16" fill="hold" nodeType="afterEffect">
                                  <p:stCondLst>
                                    <p:cond delay="0"/>
                                  </p:stCondLst>
                                  <p:childTnLst>
                                    <p:set>
                                      <p:cBhvr>
                                        <p:cTn id="30" dur="1" fill="hold">
                                          <p:stCondLst>
                                            <p:cond delay="0"/>
                                          </p:stCondLst>
                                        </p:cTn>
                                        <p:tgtEl>
                                          <p:spTgt spid="43"/>
                                        </p:tgtEl>
                                        <p:attrNameLst>
                                          <p:attrName>style.visibility</p:attrName>
                                        </p:attrNameLst>
                                      </p:cBhvr>
                                      <p:to>
                                        <p:strVal val="visible"/>
                                      </p:to>
                                    </p:set>
                                    <p:anim calcmode="lin" valueType="num">
                                      <p:cBhvr>
                                        <p:cTn id="31" dur="500" fill="hold"/>
                                        <p:tgtEl>
                                          <p:spTgt spid="43"/>
                                        </p:tgtEl>
                                        <p:attrNameLst>
                                          <p:attrName>ppt_w</p:attrName>
                                        </p:attrNameLst>
                                      </p:cBhvr>
                                      <p:tavLst>
                                        <p:tav tm="0">
                                          <p:val>
                                            <p:fltVal val="0"/>
                                          </p:val>
                                        </p:tav>
                                        <p:tav tm="100000">
                                          <p:val>
                                            <p:strVal val="#ppt_w"/>
                                          </p:val>
                                        </p:tav>
                                      </p:tavLst>
                                    </p:anim>
                                    <p:anim calcmode="lin" valueType="num">
                                      <p:cBhvr>
                                        <p:cTn id="32" dur="500" fill="hold"/>
                                        <p:tgtEl>
                                          <p:spTgt spid="43"/>
                                        </p:tgtEl>
                                        <p:attrNameLst>
                                          <p:attrName>ppt_h</p:attrName>
                                        </p:attrNameLst>
                                      </p:cBhvr>
                                      <p:tavLst>
                                        <p:tav tm="0">
                                          <p:val>
                                            <p:fltVal val="0"/>
                                          </p:val>
                                        </p:tav>
                                        <p:tav tm="100000">
                                          <p:val>
                                            <p:strVal val="#ppt_h"/>
                                          </p:val>
                                        </p:tav>
                                      </p:tavLst>
                                    </p:anim>
                                    <p:animEffect transition="in" filter="fade">
                                      <p:cBhvr>
                                        <p:cTn id="33" dur="500"/>
                                        <p:tgtEl>
                                          <p:spTgt spid="43"/>
                                        </p:tgtEl>
                                      </p:cBhvr>
                                    </p:animEffect>
                                  </p:childTnLst>
                                </p:cTn>
                              </p:par>
                            </p:childTnLst>
                          </p:cTn>
                        </p:par>
                        <p:par>
                          <p:cTn id="34" fill="hold">
                            <p:stCondLst>
                              <p:cond delay="4500"/>
                            </p:stCondLst>
                            <p:childTnLst>
                              <p:par>
                                <p:cTn id="35" presetID="53" presetClass="entr" presetSubtype="16" fill="hold" nodeType="afterEffect">
                                  <p:stCondLst>
                                    <p:cond delay="0"/>
                                  </p:stCondLst>
                                  <p:childTnLst>
                                    <p:set>
                                      <p:cBhvr>
                                        <p:cTn id="36" dur="1" fill="hold">
                                          <p:stCondLst>
                                            <p:cond delay="0"/>
                                          </p:stCondLst>
                                        </p:cTn>
                                        <p:tgtEl>
                                          <p:spTgt spid="42"/>
                                        </p:tgtEl>
                                        <p:attrNameLst>
                                          <p:attrName>style.visibility</p:attrName>
                                        </p:attrNameLst>
                                      </p:cBhvr>
                                      <p:to>
                                        <p:strVal val="visible"/>
                                      </p:to>
                                    </p:set>
                                    <p:anim calcmode="lin" valueType="num">
                                      <p:cBhvr>
                                        <p:cTn id="37" dur="500" fill="hold"/>
                                        <p:tgtEl>
                                          <p:spTgt spid="42"/>
                                        </p:tgtEl>
                                        <p:attrNameLst>
                                          <p:attrName>ppt_w</p:attrName>
                                        </p:attrNameLst>
                                      </p:cBhvr>
                                      <p:tavLst>
                                        <p:tav tm="0">
                                          <p:val>
                                            <p:fltVal val="0"/>
                                          </p:val>
                                        </p:tav>
                                        <p:tav tm="100000">
                                          <p:val>
                                            <p:strVal val="#ppt_w"/>
                                          </p:val>
                                        </p:tav>
                                      </p:tavLst>
                                    </p:anim>
                                    <p:anim calcmode="lin" valueType="num">
                                      <p:cBhvr>
                                        <p:cTn id="38" dur="500" fill="hold"/>
                                        <p:tgtEl>
                                          <p:spTgt spid="42"/>
                                        </p:tgtEl>
                                        <p:attrNameLst>
                                          <p:attrName>ppt_h</p:attrName>
                                        </p:attrNameLst>
                                      </p:cBhvr>
                                      <p:tavLst>
                                        <p:tav tm="0">
                                          <p:val>
                                            <p:fltVal val="0"/>
                                          </p:val>
                                        </p:tav>
                                        <p:tav tm="100000">
                                          <p:val>
                                            <p:strVal val="#ppt_h"/>
                                          </p:val>
                                        </p:tav>
                                      </p:tavLst>
                                    </p:anim>
                                    <p:animEffect transition="in" filter="fade">
                                      <p:cBhvr>
                                        <p:cTn id="39" dur="500"/>
                                        <p:tgtEl>
                                          <p:spTgt spid="42"/>
                                        </p:tgtEl>
                                      </p:cBhvr>
                                    </p:animEffect>
                                  </p:childTnLst>
                                </p:cTn>
                              </p:par>
                            </p:childTnLst>
                          </p:cTn>
                        </p:par>
                        <p:par>
                          <p:cTn id="40" fill="hold">
                            <p:stCondLst>
                              <p:cond delay="5000"/>
                            </p:stCondLst>
                            <p:childTnLst>
                              <p:par>
                                <p:cTn id="41" presetID="53" presetClass="entr" presetSubtype="16" fill="hold" nodeType="afterEffect">
                                  <p:stCondLst>
                                    <p:cond delay="0"/>
                                  </p:stCondLst>
                                  <p:childTnLst>
                                    <p:set>
                                      <p:cBhvr>
                                        <p:cTn id="42" dur="1" fill="hold">
                                          <p:stCondLst>
                                            <p:cond delay="0"/>
                                          </p:stCondLst>
                                        </p:cTn>
                                        <p:tgtEl>
                                          <p:spTgt spid="41"/>
                                        </p:tgtEl>
                                        <p:attrNameLst>
                                          <p:attrName>style.visibility</p:attrName>
                                        </p:attrNameLst>
                                      </p:cBhvr>
                                      <p:to>
                                        <p:strVal val="visible"/>
                                      </p:to>
                                    </p:set>
                                    <p:anim calcmode="lin" valueType="num">
                                      <p:cBhvr>
                                        <p:cTn id="43" dur="500" fill="hold"/>
                                        <p:tgtEl>
                                          <p:spTgt spid="41"/>
                                        </p:tgtEl>
                                        <p:attrNameLst>
                                          <p:attrName>ppt_w</p:attrName>
                                        </p:attrNameLst>
                                      </p:cBhvr>
                                      <p:tavLst>
                                        <p:tav tm="0">
                                          <p:val>
                                            <p:fltVal val="0"/>
                                          </p:val>
                                        </p:tav>
                                        <p:tav tm="100000">
                                          <p:val>
                                            <p:strVal val="#ppt_w"/>
                                          </p:val>
                                        </p:tav>
                                      </p:tavLst>
                                    </p:anim>
                                    <p:anim calcmode="lin" valueType="num">
                                      <p:cBhvr>
                                        <p:cTn id="44" dur="500" fill="hold"/>
                                        <p:tgtEl>
                                          <p:spTgt spid="41"/>
                                        </p:tgtEl>
                                        <p:attrNameLst>
                                          <p:attrName>ppt_h</p:attrName>
                                        </p:attrNameLst>
                                      </p:cBhvr>
                                      <p:tavLst>
                                        <p:tav tm="0">
                                          <p:val>
                                            <p:fltVal val="0"/>
                                          </p:val>
                                        </p:tav>
                                        <p:tav tm="100000">
                                          <p:val>
                                            <p:strVal val="#ppt_h"/>
                                          </p:val>
                                        </p:tav>
                                      </p:tavLst>
                                    </p:anim>
                                    <p:animEffect transition="in" filter="fade">
                                      <p:cBhvr>
                                        <p:cTn id="45" dur="500"/>
                                        <p:tgtEl>
                                          <p:spTgt spid="41"/>
                                        </p:tgtEl>
                                      </p:cBhvr>
                                    </p:animEffect>
                                  </p:childTnLst>
                                </p:cTn>
                              </p:par>
                            </p:childTnLst>
                          </p:cTn>
                        </p:par>
                        <p:par>
                          <p:cTn id="46" fill="hold">
                            <p:stCondLst>
                              <p:cond delay="5500"/>
                            </p:stCondLst>
                            <p:childTnLst>
                              <p:par>
                                <p:cTn id="47" presetID="53" presetClass="entr" presetSubtype="16" fill="hold" nodeType="afterEffect">
                                  <p:stCondLst>
                                    <p:cond delay="0"/>
                                  </p:stCondLst>
                                  <p:childTnLst>
                                    <p:set>
                                      <p:cBhvr>
                                        <p:cTn id="48" dur="1" fill="hold">
                                          <p:stCondLst>
                                            <p:cond delay="0"/>
                                          </p:stCondLst>
                                        </p:cTn>
                                        <p:tgtEl>
                                          <p:spTgt spid="40"/>
                                        </p:tgtEl>
                                        <p:attrNameLst>
                                          <p:attrName>style.visibility</p:attrName>
                                        </p:attrNameLst>
                                      </p:cBhvr>
                                      <p:to>
                                        <p:strVal val="visible"/>
                                      </p:to>
                                    </p:set>
                                    <p:anim calcmode="lin" valueType="num">
                                      <p:cBhvr>
                                        <p:cTn id="49" dur="500" fill="hold"/>
                                        <p:tgtEl>
                                          <p:spTgt spid="40"/>
                                        </p:tgtEl>
                                        <p:attrNameLst>
                                          <p:attrName>ppt_w</p:attrName>
                                        </p:attrNameLst>
                                      </p:cBhvr>
                                      <p:tavLst>
                                        <p:tav tm="0">
                                          <p:val>
                                            <p:fltVal val="0"/>
                                          </p:val>
                                        </p:tav>
                                        <p:tav tm="100000">
                                          <p:val>
                                            <p:strVal val="#ppt_w"/>
                                          </p:val>
                                        </p:tav>
                                      </p:tavLst>
                                    </p:anim>
                                    <p:anim calcmode="lin" valueType="num">
                                      <p:cBhvr>
                                        <p:cTn id="50" dur="500" fill="hold"/>
                                        <p:tgtEl>
                                          <p:spTgt spid="40"/>
                                        </p:tgtEl>
                                        <p:attrNameLst>
                                          <p:attrName>ppt_h</p:attrName>
                                        </p:attrNameLst>
                                      </p:cBhvr>
                                      <p:tavLst>
                                        <p:tav tm="0">
                                          <p:val>
                                            <p:fltVal val="0"/>
                                          </p:val>
                                        </p:tav>
                                        <p:tav tm="100000">
                                          <p:val>
                                            <p:strVal val="#ppt_h"/>
                                          </p:val>
                                        </p:tav>
                                      </p:tavLst>
                                    </p:anim>
                                    <p:animEffect transition="in" filter="fade">
                                      <p:cBhvr>
                                        <p:cTn id="51" dur="500"/>
                                        <p:tgtEl>
                                          <p:spTgt spid="40"/>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fade">
                                      <p:cBhvr>
                                        <p:cTn id="55" dur="500"/>
                                        <p:tgtEl>
                                          <p:spTgt spid="20"/>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23"/>
                                        </p:tgtEl>
                                        <p:attrNameLst>
                                          <p:attrName>style.visibility</p:attrName>
                                        </p:attrNameLst>
                                      </p:cBhvr>
                                      <p:to>
                                        <p:strVal val="visible"/>
                                      </p:to>
                                    </p:set>
                                    <p:animEffect transition="in" filter="fade">
                                      <p:cBhvr>
                                        <p:cTn id="59" dur="500"/>
                                        <p:tgtEl>
                                          <p:spTgt spid="23"/>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24"/>
                                        </p:tgtEl>
                                        <p:attrNameLst>
                                          <p:attrName>style.visibility</p:attrName>
                                        </p:attrNameLst>
                                      </p:cBhvr>
                                      <p:to>
                                        <p:strVal val="visible"/>
                                      </p:to>
                                    </p:set>
                                    <p:animEffect transition="in" filter="fade">
                                      <p:cBhvr>
                                        <p:cTn id="63" dur="500"/>
                                        <p:tgtEl>
                                          <p:spTgt spid="24"/>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fade">
                                      <p:cBhvr>
                                        <p:cTn id="67" dur="500"/>
                                        <p:tgtEl>
                                          <p:spTgt spid="27"/>
                                        </p:tgtEl>
                                      </p:cBhvr>
                                    </p:animEffect>
                                  </p:childTnLst>
                                </p:cTn>
                              </p:par>
                            </p:childTnLst>
                          </p:cTn>
                        </p:par>
                        <p:par>
                          <p:cTn id="68" fill="hold">
                            <p:stCondLst>
                              <p:cond delay="8000"/>
                            </p:stCondLst>
                            <p:childTnLst>
                              <p:par>
                                <p:cTn id="69" presetID="10" presetClass="entr" presetSubtype="0" fill="hold" nodeType="afterEffect">
                                  <p:stCondLst>
                                    <p:cond delay="0"/>
                                  </p:stCondLst>
                                  <p:childTnLst>
                                    <p:set>
                                      <p:cBhvr>
                                        <p:cTn id="70" dur="1" fill="hold">
                                          <p:stCondLst>
                                            <p:cond delay="0"/>
                                          </p:stCondLst>
                                        </p:cTn>
                                        <p:tgtEl>
                                          <p:spTgt spid="28"/>
                                        </p:tgtEl>
                                        <p:attrNameLst>
                                          <p:attrName>style.visibility</p:attrName>
                                        </p:attrNameLst>
                                      </p:cBhvr>
                                      <p:to>
                                        <p:strVal val="visible"/>
                                      </p:to>
                                    </p:set>
                                    <p:animEffect transition="in" filter="fade">
                                      <p:cBhvr>
                                        <p:cTn id="71" dur="500"/>
                                        <p:tgtEl>
                                          <p:spTgt spid="28"/>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fade">
                                      <p:cBhvr>
                                        <p:cTn id="75" dur="500"/>
                                        <p:tgtEl>
                                          <p:spTgt spid="31"/>
                                        </p:tgtEl>
                                      </p:cBhvr>
                                    </p:animEffect>
                                  </p:childTnLst>
                                </p:cTn>
                              </p:par>
                            </p:childTnLst>
                          </p:cTn>
                        </p:par>
                        <p:par>
                          <p:cTn id="76" fill="hold">
                            <p:stCondLst>
                              <p:cond delay="9000"/>
                            </p:stCondLst>
                            <p:childTnLst>
                              <p:par>
                                <p:cTn id="77" presetID="10" presetClass="entr" presetSubtype="0" fill="hold" nodeType="afterEffect">
                                  <p:stCondLst>
                                    <p:cond delay="0"/>
                                  </p:stCondLst>
                                  <p:childTnLst>
                                    <p:set>
                                      <p:cBhvr>
                                        <p:cTn id="78" dur="1" fill="hold">
                                          <p:stCondLst>
                                            <p:cond delay="0"/>
                                          </p:stCondLst>
                                        </p:cTn>
                                        <p:tgtEl>
                                          <p:spTgt spid="32"/>
                                        </p:tgtEl>
                                        <p:attrNameLst>
                                          <p:attrName>style.visibility</p:attrName>
                                        </p:attrNameLst>
                                      </p:cBhvr>
                                      <p:to>
                                        <p:strVal val="visible"/>
                                      </p:to>
                                    </p:set>
                                    <p:animEffect transition="in" filter="fade">
                                      <p:cBhvr>
                                        <p:cTn id="79" dur="500"/>
                                        <p:tgtEl>
                                          <p:spTgt spid="32"/>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35"/>
                                        </p:tgtEl>
                                        <p:attrNameLst>
                                          <p:attrName>style.visibility</p:attrName>
                                        </p:attrNameLst>
                                      </p:cBhvr>
                                      <p:to>
                                        <p:strVal val="visible"/>
                                      </p:to>
                                    </p:set>
                                    <p:animEffect transition="in" filter="fade">
                                      <p:cBhvr>
                                        <p:cTn id="83"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7" grpId="0"/>
      <p:bldP spid="31" grpId="0"/>
      <p:bldP spid="3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2756806" y="2126103"/>
            <a:ext cx="3135994" cy="3212672"/>
          </a:xfrm>
          <a:prstGeom prst="rect">
            <a:avLst/>
          </a:prstGeom>
        </p:spPr>
      </p:pic>
      <p:sp>
        <p:nvSpPr>
          <p:cNvPr id="46" name="MH_Others_1"/>
          <p:cNvSpPr txBox="1"/>
          <p:nvPr>
            <p:custDataLst>
              <p:tags r:id="rId1"/>
            </p:custDataLst>
          </p:nvPr>
        </p:nvSpPr>
        <p:spPr>
          <a:xfrm>
            <a:off x="3568054" y="3093105"/>
            <a:ext cx="1513499" cy="1046440"/>
          </a:xfrm>
          <a:prstGeom prst="rect">
            <a:avLst/>
          </a:prstGeom>
          <a:noFill/>
        </p:spPr>
        <p:txBody>
          <a:bodyPr wrap="square" lIns="0" tIns="0" rIns="0" bIns="0" rtlCol="0" anchor="ctr" anchorCtr="0">
            <a:spAutoFit/>
          </a:bodyPr>
          <a:lstStyle/>
          <a:p>
            <a:pPr algn="ctr"/>
            <a:r>
              <a:rPr lang="en-US" altLang="zh-CN" sz="4800" b="1" dirty="0" smtClean="0">
                <a:solidFill>
                  <a:schemeClr val="accent5"/>
                </a:solidFill>
                <a:latin typeface="Arial" panose="020B0604020202020204" pitchFamily="34" charset="0"/>
                <a:ea typeface="微软雅黑" panose="020B0503020204020204" pitchFamily="34" charset="-122"/>
                <a:sym typeface="Arial" panose="020B0604020202020204" pitchFamily="34" charset="0"/>
              </a:rPr>
              <a:t>03</a:t>
            </a:r>
          </a:p>
          <a:p>
            <a:pPr algn="ctr"/>
            <a:r>
              <a:rPr lang="en-US" altLang="zh-CN" sz="2000" b="1" dirty="0" smtClean="0">
                <a:solidFill>
                  <a:schemeClr val="accent5"/>
                </a:solidFill>
                <a:latin typeface="Arial" panose="020B0604020202020204" pitchFamily="34" charset="0"/>
                <a:ea typeface="微软雅黑" panose="020B0503020204020204" pitchFamily="34" charset="-122"/>
                <a:sym typeface="Arial" panose="020B0604020202020204" pitchFamily="34" charset="0"/>
              </a:rPr>
              <a:t>CHAPTER</a:t>
            </a:r>
            <a:endParaRPr lang="zh-CN" altLang="en-US" sz="2000" b="1" dirty="0">
              <a:solidFill>
                <a:schemeClr val="accent5"/>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9"/>
          <p:cNvSpPr/>
          <p:nvPr/>
        </p:nvSpPr>
        <p:spPr>
          <a:xfrm>
            <a:off x="6941601" y="3053648"/>
            <a:ext cx="3866873" cy="677108"/>
          </a:xfrm>
          <a:prstGeom prst="rect">
            <a:avLst/>
          </a:prstGeom>
        </p:spPr>
        <p:txBody>
          <a:bodyPr wrap="square" lIns="0" tIns="0" rIns="0" bIns="0">
            <a:spAutoFit/>
          </a:bodyPr>
          <a:lstStyle/>
          <a:p>
            <a:r>
              <a:rPr lang="zh-CN" altLang="en-US" sz="44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成功项目展示</a:t>
            </a:r>
          </a:p>
        </p:txBody>
      </p:sp>
      <p:sp>
        <p:nvSpPr>
          <p:cNvPr id="11" name="TextBox 11"/>
          <p:cNvSpPr txBox="1"/>
          <p:nvPr/>
        </p:nvSpPr>
        <p:spPr>
          <a:xfrm>
            <a:off x="6871752" y="3852021"/>
            <a:ext cx="1588897" cy="276999"/>
          </a:xfrm>
          <a:prstGeom prst="rect">
            <a:avLst/>
          </a:prstGeom>
          <a:noFill/>
        </p:spPr>
        <p:txBody>
          <a:bodyPr wrap="none" rtlCol="0">
            <a:spAutoFit/>
          </a:bodyPr>
          <a:lstStyle/>
          <a:p>
            <a:pPr marL="171450" lvl="1" indent="-171450">
              <a:buFont typeface="Arial" panose="020B0604020202020204" pitchFamily="34" charset="0"/>
              <a:buChar char="•"/>
            </a:pPr>
            <a:r>
              <a:rPr lang="zh-CN" altLang="en-US" sz="1200" dirty="0" smtClean="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2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200" dirty="0">
              <a:solidFill>
                <a:schemeClr val="accent5"/>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8729488" y="3852021"/>
            <a:ext cx="1588897" cy="276999"/>
          </a:xfrm>
          <a:prstGeom prst="rect">
            <a:avLst/>
          </a:prstGeom>
          <a:noFill/>
        </p:spPr>
        <p:txBody>
          <a:bodyPr wrap="none" rtlCol="0">
            <a:spAutoFit/>
          </a:bodyPr>
          <a:lstStyle/>
          <a:p>
            <a:pPr marL="171450" lvl="1" indent="-171450">
              <a:buFont typeface="Arial" panose="020B0604020202020204" pitchFamily="34" charset="0"/>
              <a:buChar char="•"/>
            </a:pPr>
            <a:r>
              <a:rPr lang="zh-CN" altLang="en-US" sz="1200" dirty="0" smtClean="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2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200" dirty="0">
              <a:solidFill>
                <a:schemeClr val="accent5"/>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TextBox 11"/>
          <p:cNvSpPr txBox="1"/>
          <p:nvPr/>
        </p:nvSpPr>
        <p:spPr>
          <a:xfrm>
            <a:off x="6871752" y="4168395"/>
            <a:ext cx="1588897" cy="276999"/>
          </a:xfrm>
          <a:prstGeom prst="rect">
            <a:avLst/>
          </a:prstGeom>
          <a:noFill/>
        </p:spPr>
        <p:txBody>
          <a:bodyPr wrap="none" rtlCol="0">
            <a:spAutoFit/>
          </a:bodyPr>
          <a:lstStyle/>
          <a:p>
            <a:pPr marL="171450" lvl="1" indent="-171450">
              <a:buFont typeface="Arial" panose="020B0604020202020204" pitchFamily="34" charset="0"/>
              <a:buChar char="•"/>
            </a:pPr>
            <a:r>
              <a:rPr lang="zh-CN" altLang="en-US" sz="1200" dirty="0" smtClean="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2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200" dirty="0">
              <a:solidFill>
                <a:schemeClr val="accent5"/>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TextBox 11"/>
          <p:cNvSpPr txBox="1"/>
          <p:nvPr/>
        </p:nvSpPr>
        <p:spPr>
          <a:xfrm>
            <a:off x="8729488" y="4168395"/>
            <a:ext cx="1588897" cy="276999"/>
          </a:xfrm>
          <a:prstGeom prst="rect">
            <a:avLst/>
          </a:prstGeom>
          <a:noFill/>
        </p:spPr>
        <p:txBody>
          <a:bodyPr wrap="none" rtlCol="0">
            <a:spAutoFit/>
          </a:bodyPr>
          <a:lstStyle/>
          <a:p>
            <a:pPr marL="171450" lvl="1" indent="-171450">
              <a:buFont typeface="Arial" panose="020B0604020202020204" pitchFamily="34" charset="0"/>
              <a:buChar char="•"/>
            </a:pPr>
            <a:r>
              <a:rPr lang="zh-CN" altLang="en-US" sz="1200" dirty="0" smtClean="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2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200" dirty="0">
              <a:solidFill>
                <a:schemeClr val="accent5"/>
              </a:solidFill>
              <a:latin typeface="Arial" panose="020B0604020202020204" pitchFamily="34" charset="0"/>
              <a:ea typeface="微软雅黑" panose="020B0503020204020204" pitchFamily="34" charset="-122"/>
              <a:sym typeface="Arial" panose="020B0604020202020204" pitchFamily="34" charset="0"/>
            </a:endParaRPr>
          </a:p>
        </p:txBody>
      </p:sp>
      <p:pic>
        <p:nvPicPr>
          <p:cNvPr id="9" name="图片 8"/>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352" y="0"/>
            <a:ext cx="12858045" cy="7232650"/>
          </a:xfrm>
          <a:prstGeom prst="rect">
            <a:avLst/>
          </a:prstGeom>
        </p:spPr>
      </p:pic>
    </p:spTree>
    <p:extLst>
      <p:ext uri="{BB962C8B-B14F-4D97-AF65-F5344CB8AC3E}">
        <p14:creationId xmlns:p14="http://schemas.microsoft.com/office/powerpoint/2010/main" val="1786443498"/>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outVertic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wheel(1)">
                                      <p:cBhvr>
                                        <p:cTn id="12" dur="20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56" presetClass="entr" presetSubtype="0" fill="hold" grpId="0" nodeType="clickEffect">
                                  <p:stCondLst>
                                    <p:cond delay="0"/>
                                  </p:stCondLst>
                                  <p:iterate type="lt">
                                    <p:tmPct val="10000"/>
                                  </p:iterate>
                                  <p:childTnLst>
                                    <p:set>
                                      <p:cBhvr>
                                        <p:cTn id="16" dur="1" fill="hold">
                                          <p:stCondLst>
                                            <p:cond delay="0"/>
                                          </p:stCondLst>
                                        </p:cTn>
                                        <p:tgtEl>
                                          <p:spTgt spid="46"/>
                                        </p:tgtEl>
                                        <p:attrNameLst>
                                          <p:attrName>style.visibility</p:attrName>
                                        </p:attrNameLst>
                                      </p:cBhvr>
                                      <p:to>
                                        <p:strVal val="visible"/>
                                      </p:to>
                                    </p:set>
                                    <p:anim by="(-#ppt_w*2)" calcmode="lin" valueType="num">
                                      <p:cBhvr rctx="PPT">
                                        <p:cTn id="17" dur="500" autoRev="1" fill="hold">
                                          <p:stCondLst>
                                            <p:cond delay="0"/>
                                          </p:stCondLst>
                                        </p:cTn>
                                        <p:tgtEl>
                                          <p:spTgt spid="46"/>
                                        </p:tgtEl>
                                        <p:attrNameLst>
                                          <p:attrName>ppt_w</p:attrName>
                                        </p:attrNameLst>
                                      </p:cBhvr>
                                    </p:anim>
                                    <p:anim by="(#ppt_w*0.50)" calcmode="lin" valueType="num">
                                      <p:cBhvr>
                                        <p:cTn id="18" dur="500" decel="50000" autoRev="1" fill="hold">
                                          <p:stCondLst>
                                            <p:cond delay="0"/>
                                          </p:stCondLst>
                                        </p:cTn>
                                        <p:tgtEl>
                                          <p:spTgt spid="46"/>
                                        </p:tgtEl>
                                        <p:attrNameLst>
                                          <p:attrName>ppt_x</p:attrName>
                                        </p:attrNameLst>
                                      </p:cBhvr>
                                    </p:anim>
                                    <p:anim from="(-#ppt_h/2)" to="(#ppt_y)" calcmode="lin" valueType="num">
                                      <p:cBhvr>
                                        <p:cTn id="19" dur="1000" fill="hold">
                                          <p:stCondLst>
                                            <p:cond delay="0"/>
                                          </p:stCondLst>
                                        </p:cTn>
                                        <p:tgtEl>
                                          <p:spTgt spid="46"/>
                                        </p:tgtEl>
                                        <p:attrNameLst>
                                          <p:attrName>ppt_y</p:attrName>
                                        </p:attrNameLst>
                                      </p:cBhvr>
                                    </p:anim>
                                    <p:animRot by="21600000">
                                      <p:cBhvr>
                                        <p:cTn id="20" dur="1000" fill="hold">
                                          <p:stCondLst>
                                            <p:cond delay="0"/>
                                          </p:stCondLst>
                                        </p:cTn>
                                        <p:tgtEl>
                                          <p:spTgt spid="46"/>
                                        </p:tgtEl>
                                        <p:attrNameLst>
                                          <p:attrName>r</p:attrName>
                                        </p:attrNameLst>
                                      </p:cBhvr>
                                    </p:animRot>
                                  </p:childTnLst>
                                </p:cTn>
                              </p:par>
                            </p:childTnLst>
                          </p:cTn>
                        </p:par>
                      </p:childTnLst>
                    </p:cTn>
                  </p:par>
                  <p:par>
                    <p:cTn id="21" fill="hold">
                      <p:stCondLst>
                        <p:cond delay="indefinite"/>
                      </p:stCondLst>
                      <p:childTnLst>
                        <p:par>
                          <p:cTn id="22" fill="hold">
                            <p:stCondLst>
                              <p:cond delay="0"/>
                            </p:stCondLst>
                            <p:childTnLst>
                              <p:par>
                                <p:cTn id="23" presetID="23" presetClass="entr" presetSubtype="32"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p:cTn id="25" dur="500" fill="hold"/>
                                        <p:tgtEl>
                                          <p:spTgt spid="10"/>
                                        </p:tgtEl>
                                        <p:attrNameLst>
                                          <p:attrName>ppt_w</p:attrName>
                                        </p:attrNameLst>
                                      </p:cBhvr>
                                      <p:tavLst>
                                        <p:tav tm="0">
                                          <p:val>
                                            <p:strVal val="4*#ppt_w"/>
                                          </p:val>
                                        </p:tav>
                                        <p:tav tm="100000">
                                          <p:val>
                                            <p:strVal val="#ppt_w"/>
                                          </p:val>
                                        </p:tav>
                                      </p:tavLst>
                                    </p:anim>
                                    <p:anim calcmode="lin" valueType="num">
                                      <p:cBhvr>
                                        <p:cTn id="26" dur="500" fill="hold"/>
                                        <p:tgtEl>
                                          <p:spTgt spid="10"/>
                                        </p:tgtEl>
                                        <p:attrNameLst>
                                          <p:attrName>ppt_h</p:attrName>
                                        </p:attrNameLst>
                                      </p:cBhvr>
                                      <p:tavLst>
                                        <p:tav tm="0">
                                          <p:val>
                                            <p:strVal val="4*#ppt_h"/>
                                          </p:val>
                                        </p:tav>
                                        <p:tav tm="100000">
                                          <p:val>
                                            <p:strVal val="#ppt_h"/>
                                          </p:val>
                                        </p:tav>
                                      </p:tavLst>
                                    </p:anim>
                                  </p:childTnLst>
                                </p:cTn>
                              </p:par>
                            </p:childTnLst>
                          </p:cTn>
                        </p:par>
                        <p:par>
                          <p:cTn id="27" fill="hold">
                            <p:stCondLst>
                              <p:cond delay="500"/>
                            </p:stCondLst>
                            <p:childTnLst>
                              <p:par>
                                <p:cTn id="28" presetID="12" presetClass="entr" presetSubtype="8" fill="hold" grpId="0" nodeType="afterEffect">
                                  <p:stCondLst>
                                    <p:cond delay="0"/>
                                  </p:stCondLst>
                                  <p:childTnLst>
                                    <p:set>
                                      <p:cBhvr>
                                        <p:cTn id="29" dur="1" fill="hold">
                                          <p:stCondLst>
                                            <p:cond delay="0"/>
                                          </p:stCondLst>
                                        </p:cTn>
                                        <p:tgtEl>
                                          <p:spTgt spid="11"/>
                                        </p:tgtEl>
                                        <p:attrNameLst>
                                          <p:attrName>style.visibility</p:attrName>
                                        </p:attrNameLst>
                                      </p:cBhvr>
                                      <p:to>
                                        <p:strVal val="visible"/>
                                      </p:to>
                                    </p:set>
                                    <p:anim calcmode="lin" valueType="num">
                                      <p:cBhvr additive="base">
                                        <p:cTn id="30" dur="500"/>
                                        <p:tgtEl>
                                          <p:spTgt spid="11"/>
                                        </p:tgtEl>
                                        <p:attrNameLst>
                                          <p:attrName>ppt_x</p:attrName>
                                        </p:attrNameLst>
                                      </p:cBhvr>
                                      <p:tavLst>
                                        <p:tav tm="0">
                                          <p:val>
                                            <p:strVal val="#ppt_x-#ppt_w*1.125000"/>
                                          </p:val>
                                        </p:tav>
                                        <p:tav tm="100000">
                                          <p:val>
                                            <p:strVal val="#ppt_x"/>
                                          </p:val>
                                        </p:tav>
                                      </p:tavLst>
                                    </p:anim>
                                    <p:animEffect transition="in" filter="wipe(right)">
                                      <p:cBhvr>
                                        <p:cTn id="31" dur="500"/>
                                        <p:tgtEl>
                                          <p:spTgt spid="11"/>
                                        </p:tgtEl>
                                      </p:cBhvr>
                                    </p:animEffect>
                                  </p:childTnLst>
                                </p:cTn>
                              </p:par>
                            </p:childTnLst>
                          </p:cTn>
                        </p:par>
                        <p:par>
                          <p:cTn id="32" fill="hold">
                            <p:stCondLst>
                              <p:cond delay="1000"/>
                            </p:stCondLst>
                            <p:childTnLst>
                              <p:par>
                                <p:cTn id="33" presetID="12" presetClass="entr" presetSubtype="8"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additive="base">
                                        <p:cTn id="35" dur="500"/>
                                        <p:tgtEl>
                                          <p:spTgt spid="12"/>
                                        </p:tgtEl>
                                        <p:attrNameLst>
                                          <p:attrName>ppt_x</p:attrName>
                                        </p:attrNameLst>
                                      </p:cBhvr>
                                      <p:tavLst>
                                        <p:tav tm="0">
                                          <p:val>
                                            <p:strVal val="#ppt_x-#ppt_w*1.125000"/>
                                          </p:val>
                                        </p:tav>
                                        <p:tav tm="100000">
                                          <p:val>
                                            <p:strVal val="#ppt_x"/>
                                          </p:val>
                                        </p:tav>
                                      </p:tavLst>
                                    </p:anim>
                                    <p:animEffect transition="in" filter="wipe(right)">
                                      <p:cBhvr>
                                        <p:cTn id="36" dur="500"/>
                                        <p:tgtEl>
                                          <p:spTgt spid="12"/>
                                        </p:tgtEl>
                                      </p:cBhvr>
                                    </p:animEffect>
                                  </p:childTnLst>
                                </p:cTn>
                              </p:par>
                            </p:childTnLst>
                          </p:cTn>
                        </p:par>
                        <p:par>
                          <p:cTn id="37" fill="hold">
                            <p:stCondLst>
                              <p:cond delay="1500"/>
                            </p:stCondLst>
                            <p:childTnLst>
                              <p:par>
                                <p:cTn id="38" presetID="12" presetClass="entr" presetSubtype="8" fill="hold" grpId="0" nodeType="afterEffect">
                                  <p:stCondLst>
                                    <p:cond delay="0"/>
                                  </p:stCondLst>
                                  <p:childTnLst>
                                    <p:set>
                                      <p:cBhvr>
                                        <p:cTn id="39" dur="1" fill="hold">
                                          <p:stCondLst>
                                            <p:cond delay="0"/>
                                          </p:stCondLst>
                                        </p:cTn>
                                        <p:tgtEl>
                                          <p:spTgt spid="13"/>
                                        </p:tgtEl>
                                        <p:attrNameLst>
                                          <p:attrName>style.visibility</p:attrName>
                                        </p:attrNameLst>
                                      </p:cBhvr>
                                      <p:to>
                                        <p:strVal val="visible"/>
                                      </p:to>
                                    </p:set>
                                    <p:anim calcmode="lin" valueType="num">
                                      <p:cBhvr additive="base">
                                        <p:cTn id="40" dur="500"/>
                                        <p:tgtEl>
                                          <p:spTgt spid="13"/>
                                        </p:tgtEl>
                                        <p:attrNameLst>
                                          <p:attrName>ppt_x</p:attrName>
                                        </p:attrNameLst>
                                      </p:cBhvr>
                                      <p:tavLst>
                                        <p:tav tm="0">
                                          <p:val>
                                            <p:strVal val="#ppt_x-#ppt_w*1.125000"/>
                                          </p:val>
                                        </p:tav>
                                        <p:tav tm="100000">
                                          <p:val>
                                            <p:strVal val="#ppt_x"/>
                                          </p:val>
                                        </p:tav>
                                      </p:tavLst>
                                    </p:anim>
                                    <p:animEffect transition="in" filter="wipe(right)">
                                      <p:cBhvr>
                                        <p:cTn id="41" dur="500"/>
                                        <p:tgtEl>
                                          <p:spTgt spid="13"/>
                                        </p:tgtEl>
                                      </p:cBhvr>
                                    </p:animEffect>
                                  </p:childTnLst>
                                </p:cTn>
                              </p:par>
                            </p:childTnLst>
                          </p:cTn>
                        </p:par>
                        <p:par>
                          <p:cTn id="42" fill="hold">
                            <p:stCondLst>
                              <p:cond delay="2000"/>
                            </p:stCondLst>
                            <p:childTnLst>
                              <p:par>
                                <p:cTn id="43" presetID="12" presetClass="entr" presetSubtype="8" fill="hold" grpId="0" nodeType="afterEffect">
                                  <p:stCondLst>
                                    <p:cond delay="0"/>
                                  </p:stCondLst>
                                  <p:childTnLst>
                                    <p:set>
                                      <p:cBhvr>
                                        <p:cTn id="44" dur="1" fill="hold">
                                          <p:stCondLst>
                                            <p:cond delay="0"/>
                                          </p:stCondLst>
                                        </p:cTn>
                                        <p:tgtEl>
                                          <p:spTgt spid="14"/>
                                        </p:tgtEl>
                                        <p:attrNameLst>
                                          <p:attrName>style.visibility</p:attrName>
                                        </p:attrNameLst>
                                      </p:cBhvr>
                                      <p:to>
                                        <p:strVal val="visible"/>
                                      </p:to>
                                    </p:set>
                                    <p:anim calcmode="lin" valueType="num">
                                      <p:cBhvr additive="base">
                                        <p:cTn id="45" dur="500"/>
                                        <p:tgtEl>
                                          <p:spTgt spid="14"/>
                                        </p:tgtEl>
                                        <p:attrNameLst>
                                          <p:attrName>ppt_x</p:attrName>
                                        </p:attrNameLst>
                                      </p:cBhvr>
                                      <p:tavLst>
                                        <p:tav tm="0">
                                          <p:val>
                                            <p:strVal val="#ppt_x-#ppt_w*1.125000"/>
                                          </p:val>
                                        </p:tav>
                                        <p:tav tm="100000">
                                          <p:val>
                                            <p:strVal val="#ppt_x"/>
                                          </p:val>
                                        </p:tav>
                                      </p:tavLst>
                                    </p:anim>
                                    <p:animEffect transition="in" filter="wipe(right)">
                                      <p:cBhvr>
                                        <p:cTn id="46"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10" grpId="0"/>
      <p:bldP spid="11" grpId="0"/>
      <p:bldP spid="12" grpId="0"/>
      <p:bldP spid="13" grpId="0"/>
      <p:bldP spid="1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10" name="Group 2010"/>
          <p:cNvGrpSpPr/>
          <p:nvPr/>
        </p:nvGrpSpPr>
        <p:grpSpPr>
          <a:xfrm>
            <a:off x="1360921" y="1890783"/>
            <a:ext cx="1535181" cy="4336538"/>
            <a:chOff x="-1" y="-15"/>
            <a:chExt cx="2911317" cy="8223811"/>
          </a:xfrm>
        </p:grpSpPr>
        <p:sp>
          <p:nvSpPr>
            <p:cNvPr id="2003" name="Shape 2003"/>
            <p:cNvSpPr/>
            <p:nvPr/>
          </p:nvSpPr>
          <p:spPr>
            <a:xfrm flipV="1">
              <a:off x="1449306" y="2818308"/>
              <a:ext cx="2" cy="3702985"/>
            </a:xfrm>
            <a:prstGeom prst="line">
              <a:avLst/>
            </a:prstGeom>
            <a:noFill/>
            <a:ln w="12700" cap="flat">
              <a:solidFill>
                <a:schemeClr val="bg1">
                  <a:lumMod val="65000"/>
                </a:schemeClr>
              </a:solidFill>
              <a:prstDash val="solid"/>
              <a:miter lim="400000"/>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004" name="Shape 2004"/>
            <p:cNvSpPr/>
            <p:nvPr/>
          </p:nvSpPr>
          <p:spPr>
            <a:xfrm>
              <a:off x="518981" y="-15"/>
              <a:ext cx="1860633" cy="2767337"/>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1"/>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05" name="Shape 2005"/>
            <p:cNvSpPr/>
            <p:nvPr/>
          </p:nvSpPr>
          <p:spPr>
            <a:xfrm>
              <a:off x="895303" y="328849"/>
              <a:ext cx="1107961"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06" name="Shape 2006"/>
            <p:cNvSpPr/>
            <p:nvPr/>
          </p:nvSpPr>
          <p:spPr>
            <a:xfrm>
              <a:off x="1315248" y="2723469"/>
              <a:ext cx="268106" cy="26810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07" name="Shape 2007"/>
            <p:cNvSpPr/>
            <p:nvPr/>
          </p:nvSpPr>
          <p:spPr>
            <a:xfrm>
              <a:off x="263953" y="6664725"/>
              <a:ext cx="2383308" cy="4479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7500">
                  <a:solidFill>
                    <a:srgbClr val="4A5E6C"/>
                  </a:solidFill>
                  <a:latin typeface="FontAwesome"/>
                  <a:ea typeface="FontAwesome"/>
                  <a:cs typeface="FontAwesome"/>
                  <a:sym typeface="FontAwesome"/>
                </a:defRPr>
              </a:lvl1pPr>
            </a:lstStyle>
            <a:p>
              <a:pPr lvl="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08" name="Shape 2008"/>
            <p:cNvSpPr/>
            <p:nvPr/>
          </p:nvSpPr>
          <p:spPr>
            <a:xfrm>
              <a:off x="-1" y="7128932"/>
              <a:ext cx="2911317" cy="109486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lvl="0"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09" name="Shape 2009"/>
            <p:cNvSpPr/>
            <p:nvPr/>
          </p:nvSpPr>
          <p:spPr>
            <a:xfrm>
              <a:off x="1315248" y="759053"/>
              <a:ext cx="268106" cy="26810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18" name="Group 2018"/>
          <p:cNvGrpSpPr/>
          <p:nvPr/>
        </p:nvGrpSpPr>
        <p:grpSpPr>
          <a:xfrm>
            <a:off x="3081267" y="2634492"/>
            <a:ext cx="1535181" cy="3621840"/>
            <a:chOff x="0" y="0"/>
            <a:chExt cx="2911316" cy="6868459"/>
          </a:xfrm>
        </p:grpSpPr>
        <p:sp>
          <p:nvSpPr>
            <p:cNvPr id="2011" name="Shape 2011"/>
            <p:cNvSpPr/>
            <p:nvPr/>
          </p:nvSpPr>
          <p:spPr>
            <a:xfrm>
              <a:off x="525331" y="0"/>
              <a:ext cx="1860634" cy="2767336"/>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2"/>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12" name="Shape 2012"/>
            <p:cNvSpPr/>
            <p:nvPr/>
          </p:nvSpPr>
          <p:spPr>
            <a:xfrm>
              <a:off x="901653" y="328863"/>
              <a:ext cx="1107961"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13" name="Shape 2013"/>
            <p:cNvSpPr/>
            <p:nvPr/>
          </p:nvSpPr>
          <p:spPr>
            <a:xfrm>
              <a:off x="1321606" y="2747249"/>
              <a:ext cx="268106" cy="268107"/>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14" name="Shape 2014"/>
            <p:cNvSpPr/>
            <p:nvPr/>
          </p:nvSpPr>
          <p:spPr>
            <a:xfrm flipV="1">
              <a:off x="1455665" y="2990855"/>
              <a:ext cx="2" cy="2065071"/>
            </a:xfrm>
            <a:prstGeom prst="line">
              <a:avLst/>
            </a:prstGeom>
            <a:noFill/>
            <a:ln w="12700" cap="flat">
              <a:solidFill>
                <a:schemeClr val="bg1">
                  <a:lumMod val="65000"/>
                </a:schemeClr>
              </a:solidFill>
              <a:prstDash val="solid"/>
              <a:miter lim="400000"/>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015" name="Shape 2015"/>
            <p:cNvSpPr/>
            <p:nvPr/>
          </p:nvSpPr>
          <p:spPr>
            <a:xfrm>
              <a:off x="263979" y="5233217"/>
              <a:ext cx="2383307" cy="490280"/>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7500">
                  <a:solidFill>
                    <a:srgbClr val="CD321B"/>
                  </a:solidFill>
                  <a:latin typeface="FontAwesome"/>
                  <a:ea typeface="FontAwesome"/>
                  <a:cs typeface="FontAwesome"/>
                  <a:sym typeface="FontAwesome"/>
                </a:defRPr>
              </a:lvl1pPr>
            </a:lstStyle>
            <a:p>
              <a:pPr lvl="0" defTabSz="45720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cs typeface="Roboto Light" charset="0"/>
                  <a:sym typeface="Arial" panose="020B0604020202020204" pitchFamily="34" charset="0"/>
                </a:rPr>
                <a:t>请替换文字内容</a:t>
              </a:r>
            </a:p>
          </p:txBody>
        </p:sp>
        <p:sp>
          <p:nvSpPr>
            <p:cNvPr id="2016" name="Shape 2016"/>
            <p:cNvSpPr/>
            <p:nvPr/>
          </p:nvSpPr>
          <p:spPr>
            <a:xfrm>
              <a:off x="0" y="5773595"/>
              <a:ext cx="2911316" cy="109486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lvl="0"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17" name="Shape 2017"/>
            <p:cNvSpPr/>
            <p:nvPr/>
          </p:nvSpPr>
          <p:spPr>
            <a:xfrm>
              <a:off x="1321606" y="812771"/>
              <a:ext cx="268106" cy="268106"/>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26" name="Group 2026"/>
          <p:cNvGrpSpPr/>
          <p:nvPr/>
        </p:nvGrpSpPr>
        <p:grpSpPr>
          <a:xfrm>
            <a:off x="4801613" y="1890784"/>
            <a:ext cx="1535181" cy="4365548"/>
            <a:chOff x="0" y="0"/>
            <a:chExt cx="2911316" cy="8278827"/>
          </a:xfrm>
        </p:grpSpPr>
        <p:sp>
          <p:nvSpPr>
            <p:cNvPr id="2019" name="Shape 2019"/>
            <p:cNvSpPr/>
            <p:nvPr/>
          </p:nvSpPr>
          <p:spPr>
            <a:xfrm flipV="1">
              <a:off x="1455656" y="2825143"/>
              <a:ext cx="2" cy="3702986"/>
            </a:xfrm>
            <a:prstGeom prst="line">
              <a:avLst/>
            </a:prstGeom>
            <a:noFill/>
            <a:ln w="12700" cap="flat">
              <a:solidFill>
                <a:schemeClr val="bg1">
                  <a:lumMod val="65000"/>
                </a:schemeClr>
              </a:solidFill>
              <a:prstDash val="solid"/>
              <a:miter lim="400000"/>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020" name="Shape 2020"/>
            <p:cNvSpPr/>
            <p:nvPr/>
          </p:nvSpPr>
          <p:spPr>
            <a:xfrm>
              <a:off x="531680" y="0"/>
              <a:ext cx="1860635" cy="2767336"/>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21" name="Shape 2021"/>
            <p:cNvSpPr/>
            <p:nvPr/>
          </p:nvSpPr>
          <p:spPr>
            <a:xfrm>
              <a:off x="908003" y="328863"/>
              <a:ext cx="1107961"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22" name="Shape 2022"/>
            <p:cNvSpPr/>
            <p:nvPr/>
          </p:nvSpPr>
          <p:spPr>
            <a:xfrm>
              <a:off x="1327931" y="2723483"/>
              <a:ext cx="268106" cy="268106"/>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23" name="Shape 2023"/>
            <p:cNvSpPr/>
            <p:nvPr/>
          </p:nvSpPr>
          <p:spPr>
            <a:xfrm>
              <a:off x="264002" y="6664741"/>
              <a:ext cx="2383307" cy="4479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7500">
                  <a:solidFill>
                    <a:srgbClr val="FBBE48"/>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sp>
          <p:nvSpPr>
            <p:cNvPr id="2024" name="Shape 2024"/>
            <p:cNvSpPr/>
            <p:nvPr/>
          </p:nvSpPr>
          <p:spPr>
            <a:xfrm>
              <a:off x="0" y="7183963"/>
              <a:ext cx="2911316" cy="109486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lvl="0"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25" name="Shape 2025"/>
            <p:cNvSpPr/>
            <p:nvPr/>
          </p:nvSpPr>
          <p:spPr>
            <a:xfrm>
              <a:off x="1327964" y="759067"/>
              <a:ext cx="268106" cy="268107"/>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34" name="Group 2034"/>
          <p:cNvGrpSpPr/>
          <p:nvPr/>
        </p:nvGrpSpPr>
        <p:grpSpPr>
          <a:xfrm>
            <a:off x="6521959" y="2634492"/>
            <a:ext cx="1535181" cy="3607251"/>
            <a:chOff x="0" y="0"/>
            <a:chExt cx="2911316" cy="6840792"/>
          </a:xfrm>
        </p:grpSpPr>
        <p:sp>
          <p:nvSpPr>
            <p:cNvPr id="2027" name="Shape 2027"/>
            <p:cNvSpPr/>
            <p:nvPr/>
          </p:nvSpPr>
          <p:spPr>
            <a:xfrm>
              <a:off x="523115" y="0"/>
              <a:ext cx="1860634" cy="2767336"/>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4"/>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28" name="Shape 2028"/>
            <p:cNvSpPr/>
            <p:nvPr/>
          </p:nvSpPr>
          <p:spPr>
            <a:xfrm>
              <a:off x="899437" y="328863"/>
              <a:ext cx="1107962"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29" name="Shape 2029"/>
            <p:cNvSpPr/>
            <p:nvPr/>
          </p:nvSpPr>
          <p:spPr>
            <a:xfrm>
              <a:off x="1319399" y="2747249"/>
              <a:ext cx="268106" cy="268107"/>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30" name="Shape 2030"/>
            <p:cNvSpPr/>
            <p:nvPr/>
          </p:nvSpPr>
          <p:spPr>
            <a:xfrm>
              <a:off x="251332" y="5254375"/>
              <a:ext cx="2383307" cy="4479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7500">
                  <a:solidFill>
                    <a:srgbClr val="809D2C"/>
                  </a:solidFill>
                  <a:latin typeface="FontAwesome"/>
                  <a:ea typeface="FontAwesome"/>
                  <a:cs typeface="FontAwesome"/>
                  <a:sym typeface="FontAwesome"/>
                </a:defRPr>
              </a:lvl1pPr>
            </a:lstStyle>
            <a:p>
              <a:pPr algn="ct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31" name="Shape 2031"/>
            <p:cNvSpPr/>
            <p:nvPr/>
          </p:nvSpPr>
          <p:spPr>
            <a:xfrm flipV="1">
              <a:off x="1453458" y="2990855"/>
              <a:ext cx="2" cy="2065071"/>
            </a:xfrm>
            <a:prstGeom prst="line">
              <a:avLst/>
            </a:prstGeom>
            <a:noFill/>
            <a:ln w="12700" cap="flat">
              <a:solidFill>
                <a:schemeClr val="bg1">
                  <a:lumMod val="65000"/>
                </a:schemeClr>
              </a:solidFill>
              <a:prstDash val="solid"/>
              <a:miter lim="400000"/>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032" name="Shape 2032"/>
            <p:cNvSpPr/>
            <p:nvPr/>
          </p:nvSpPr>
          <p:spPr>
            <a:xfrm>
              <a:off x="0" y="5745928"/>
              <a:ext cx="2911316" cy="109486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lvl="0"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33" name="Shape 2033"/>
            <p:cNvSpPr/>
            <p:nvPr/>
          </p:nvSpPr>
          <p:spPr>
            <a:xfrm>
              <a:off x="1324773" y="812771"/>
              <a:ext cx="268106" cy="268106"/>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42" name="Group 2042"/>
          <p:cNvGrpSpPr/>
          <p:nvPr/>
        </p:nvGrpSpPr>
        <p:grpSpPr>
          <a:xfrm>
            <a:off x="8242305" y="1890784"/>
            <a:ext cx="1535181" cy="4365548"/>
            <a:chOff x="0" y="0"/>
            <a:chExt cx="2911316" cy="8278827"/>
          </a:xfrm>
        </p:grpSpPr>
        <p:sp>
          <p:nvSpPr>
            <p:cNvPr id="2035" name="Shape 2035"/>
            <p:cNvSpPr/>
            <p:nvPr/>
          </p:nvSpPr>
          <p:spPr>
            <a:xfrm flipV="1">
              <a:off x="1468347" y="2825143"/>
              <a:ext cx="2" cy="3702986"/>
            </a:xfrm>
            <a:prstGeom prst="line">
              <a:avLst/>
            </a:prstGeom>
            <a:noFill/>
            <a:ln w="12700" cap="flat">
              <a:solidFill>
                <a:schemeClr val="bg1">
                  <a:lumMod val="65000"/>
                </a:schemeClr>
              </a:solidFill>
              <a:prstDash val="solid"/>
              <a:miter lim="400000"/>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036" name="Shape 2036"/>
            <p:cNvSpPr/>
            <p:nvPr/>
          </p:nvSpPr>
          <p:spPr>
            <a:xfrm>
              <a:off x="544381" y="0"/>
              <a:ext cx="1860634" cy="2767336"/>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5"/>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37" name="Shape 2037"/>
            <p:cNvSpPr/>
            <p:nvPr/>
          </p:nvSpPr>
          <p:spPr>
            <a:xfrm>
              <a:off x="920703" y="328863"/>
              <a:ext cx="1107961"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38" name="Shape 2038"/>
            <p:cNvSpPr/>
            <p:nvPr/>
          </p:nvSpPr>
          <p:spPr>
            <a:xfrm>
              <a:off x="1340665" y="2723483"/>
              <a:ext cx="268106" cy="2681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39" name="Shape 2039"/>
            <p:cNvSpPr/>
            <p:nvPr/>
          </p:nvSpPr>
          <p:spPr>
            <a:xfrm>
              <a:off x="264003" y="6664741"/>
              <a:ext cx="2383307" cy="4479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7500">
                  <a:solidFill>
                    <a:srgbClr val="3A9A87"/>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sp>
          <p:nvSpPr>
            <p:cNvPr id="2040" name="Shape 2040"/>
            <p:cNvSpPr/>
            <p:nvPr/>
          </p:nvSpPr>
          <p:spPr>
            <a:xfrm>
              <a:off x="0" y="7183963"/>
              <a:ext cx="2911316" cy="109486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lvl="0"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41" name="Shape 2041"/>
            <p:cNvSpPr/>
            <p:nvPr/>
          </p:nvSpPr>
          <p:spPr>
            <a:xfrm>
              <a:off x="1334281" y="754485"/>
              <a:ext cx="268106" cy="2681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5"/>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50" name="Group 2050"/>
          <p:cNvGrpSpPr/>
          <p:nvPr/>
        </p:nvGrpSpPr>
        <p:grpSpPr>
          <a:xfrm>
            <a:off x="9962649" y="2634492"/>
            <a:ext cx="1535181" cy="3592829"/>
            <a:chOff x="0" y="0"/>
            <a:chExt cx="2911316" cy="6813442"/>
          </a:xfrm>
        </p:grpSpPr>
        <p:sp>
          <p:nvSpPr>
            <p:cNvPr id="2043" name="Shape 2043"/>
            <p:cNvSpPr/>
            <p:nvPr/>
          </p:nvSpPr>
          <p:spPr>
            <a:xfrm flipV="1">
              <a:off x="1442907" y="2990855"/>
              <a:ext cx="2" cy="2065071"/>
            </a:xfrm>
            <a:prstGeom prst="line">
              <a:avLst/>
            </a:prstGeom>
            <a:noFill/>
            <a:ln w="12700" cap="flat">
              <a:solidFill>
                <a:schemeClr val="bg1">
                  <a:lumMod val="65000"/>
                </a:schemeClr>
              </a:solidFill>
              <a:prstDash val="solid"/>
              <a:miter lim="400000"/>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044" name="Shape 2044"/>
            <p:cNvSpPr/>
            <p:nvPr/>
          </p:nvSpPr>
          <p:spPr>
            <a:xfrm>
              <a:off x="525331" y="0"/>
              <a:ext cx="1860634" cy="2767336"/>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6"/>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45" name="Shape 2045"/>
            <p:cNvSpPr/>
            <p:nvPr/>
          </p:nvSpPr>
          <p:spPr>
            <a:xfrm>
              <a:off x="901654" y="328863"/>
              <a:ext cx="1107961"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46" name="Shape 2046"/>
            <p:cNvSpPr/>
            <p:nvPr/>
          </p:nvSpPr>
          <p:spPr>
            <a:xfrm>
              <a:off x="1321581" y="2747249"/>
              <a:ext cx="268106" cy="268107"/>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47" name="Shape 2047"/>
            <p:cNvSpPr/>
            <p:nvPr/>
          </p:nvSpPr>
          <p:spPr>
            <a:xfrm>
              <a:off x="263981" y="5254373"/>
              <a:ext cx="2383307" cy="4479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7500">
                  <a:solidFill>
                    <a:srgbClr val="694E7F"/>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48" name="Shape 2048"/>
            <p:cNvSpPr/>
            <p:nvPr/>
          </p:nvSpPr>
          <p:spPr>
            <a:xfrm>
              <a:off x="0" y="5718578"/>
              <a:ext cx="2911316" cy="109486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lvl="0"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49" name="Shape 2049"/>
            <p:cNvSpPr/>
            <p:nvPr/>
          </p:nvSpPr>
          <p:spPr>
            <a:xfrm>
              <a:off x="1321598" y="812771"/>
              <a:ext cx="268106" cy="268106"/>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6"/>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50" name="TextBox 8"/>
          <p:cNvSpPr txBox="1"/>
          <p:nvPr/>
        </p:nvSpPr>
        <p:spPr>
          <a:xfrm>
            <a:off x="812800" y="204805"/>
            <a:ext cx="2311176" cy="447739"/>
          </a:xfrm>
          <a:prstGeom prst="rect">
            <a:avLst/>
          </a:prstGeom>
          <a:noFill/>
        </p:spPr>
        <p:txBody>
          <a:bodyPr wrap="square" lIns="0" tIns="0" rIns="0" bIns="0" rtlCol="0" anchor="ctr">
            <a:spAutoFit/>
          </a:bodyPr>
          <a:lstStyle/>
          <a:p>
            <a:r>
              <a:rPr lang="zh-CN" altLang="en-US" sz="2800" b="1"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1" name="TextBox 8"/>
          <p:cNvSpPr txBox="1"/>
          <p:nvPr/>
        </p:nvSpPr>
        <p:spPr>
          <a:xfrm>
            <a:off x="812800" y="671952"/>
            <a:ext cx="2311176" cy="169277"/>
          </a:xfrm>
          <a:prstGeom prst="rect">
            <a:avLst/>
          </a:prstGeom>
          <a:noFill/>
        </p:spPr>
        <p:txBody>
          <a:bodyPr wrap="square" lIns="0" tIns="0" rIns="0" bIns="0" rtlCol="0" anchor="ctr">
            <a:spAutoFit/>
          </a:bodyPr>
          <a:lstStyle/>
          <a:p>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954507897"/>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iterate>
                                    <p:tmAbs val="0"/>
                                  </p:iterate>
                                  <p:childTnLst>
                                    <p:set>
                                      <p:cBhvr>
                                        <p:cTn id="6" fill="hold"/>
                                        <p:tgtEl>
                                          <p:spTgt spid="2010"/>
                                        </p:tgtEl>
                                        <p:attrNameLst>
                                          <p:attrName>style.visibility</p:attrName>
                                        </p:attrNameLst>
                                      </p:cBhvr>
                                      <p:to>
                                        <p:strVal val="visible"/>
                                      </p:to>
                                    </p:set>
                                    <p:anim calcmode="lin" valueType="num">
                                      <p:cBhvr>
                                        <p:cTn id="7" dur="900" fill="hold"/>
                                        <p:tgtEl>
                                          <p:spTgt spid="2010"/>
                                        </p:tgtEl>
                                        <p:attrNameLst>
                                          <p:attrName>ppt_x</p:attrName>
                                        </p:attrNameLst>
                                      </p:cBhvr>
                                      <p:tavLst>
                                        <p:tav tm="0">
                                          <p:val>
                                            <p:strVal val="#ppt_x"/>
                                          </p:val>
                                        </p:tav>
                                        <p:tav tm="100000">
                                          <p:val>
                                            <p:strVal val="#ppt_x"/>
                                          </p:val>
                                        </p:tav>
                                      </p:tavLst>
                                    </p:anim>
                                    <p:anim calcmode="lin" valueType="num">
                                      <p:cBhvr>
                                        <p:cTn id="8" dur="900" fill="hold"/>
                                        <p:tgtEl>
                                          <p:spTgt spid="20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iterate>
                                    <p:tmAbs val="0"/>
                                  </p:iterate>
                                  <p:childTnLst>
                                    <p:set>
                                      <p:cBhvr>
                                        <p:cTn id="12" fill="hold"/>
                                        <p:tgtEl>
                                          <p:spTgt spid="2018"/>
                                        </p:tgtEl>
                                        <p:attrNameLst>
                                          <p:attrName>style.visibility</p:attrName>
                                        </p:attrNameLst>
                                      </p:cBhvr>
                                      <p:to>
                                        <p:strVal val="visible"/>
                                      </p:to>
                                    </p:set>
                                    <p:anim calcmode="lin" valueType="num">
                                      <p:cBhvr>
                                        <p:cTn id="13" dur="900" fill="hold"/>
                                        <p:tgtEl>
                                          <p:spTgt spid="2018"/>
                                        </p:tgtEl>
                                        <p:attrNameLst>
                                          <p:attrName>ppt_x</p:attrName>
                                        </p:attrNameLst>
                                      </p:cBhvr>
                                      <p:tavLst>
                                        <p:tav tm="0">
                                          <p:val>
                                            <p:strVal val="#ppt_x"/>
                                          </p:val>
                                        </p:tav>
                                        <p:tav tm="100000">
                                          <p:val>
                                            <p:strVal val="#ppt_x"/>
                                          </p:val>
                                        </p:tav>
                                      </p:tavLst>
                                    </p:anim>
                                    <p:anim calcmode="lin" valueType="num">
                                      <p:cBhvr>
                                        <p:cTn id="14" dur="900" fill="hold"/>
                                        <p:tgtEl>
                                          <p:spTgt spid="201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iterate>
                                    <p:tmAbs val="0"/>
                                  </p:iterate>
                                  <p:childTnLst>
                                    <p:set>
                                      <p:cBhvr>
                                        <p:cTn id="18" fill="hold"/>
                                        <p:tgtEl>
                                          <p:spTgt spid="2026"/>
                                        </p:tgtEl>
                                        <p:attrNameLst>
                                          <p:attrName>style.visibility</p:attrName>
                                        </p:attrNameLst>
                                      </p:cBhvr>
                                      <p:to>
                                        <p:strVal val="visible"/>
                                      </p:to>
                                    </p:set>
                                    <p:anim calcmode="lin" valueType="num">
                                      <p:cBhvr>
                                        <p:cTn id="19" dur="900" fill="hold"/>
                                        <p:tgtEl>
                                          <p:spTgt spid="2026"/>
                                        </p:tgtEl>
                                        <p:attrNameLst>
                                          <p:attrName>ppt_x</p:attrName>
                                        </p:attrNameLst>
                                      </p:cBhvr>
                                      <p:tavLst>
                                        <p:tav tm="0">
                                          <p:val>
                                            <p:strVal val="#ppt_x"/>
                                          </p:val>
                                        </p:tav>
                                        <p:tav tm="100000">
                                          <p:val>
                                            <p:strVal val="#ppt_x"/>
                                          </p:val>
                                        </p:tav>
                                      </p:tavLst>
                                    </p:anim>
                                    <p:anim calcmode="lin" valueType="num">
                                      <p:cBhvr>
                                        <p:cTn id="20" dur="900" fill="hold"/>
                                        <p:tgtEl>
                                          <p:spTgt spid="202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iterate>
                                    <p:tmAbs val="0"/>
                                  </p:iterate>
                                  <p:childTnLst>
                                    <p:set>
                                      <p:cBhvr>
                                        <p:cTn id="24" fill="hold"/>
                                        <p:tgtEl>
                                          <p:spTgt spid="2034"/>
                                        </p:tgtEl>
                                        <p:attrNameLst>
                                          <p:attrName>style.visibility</p:attrName>
                                        </p:attrNameLst>
                                      </p:cBhvr>
                                      <p:to>
                                        <p:strVal val="visible"/>
                                      </p:to>
                                    </p:set>
                                    <p:anim calcmode="lin" valueType="num">
                                      <p:cBhvr>
                                        <p:cTn id="25" dur="900" fill="hold"/>
                                        <p:tgtEl>
                                          <p:spTgt spid="2034"/>
                                        </p:tgtEl>
                                        <p:attrNameLst>
                                          <p:attrName>ppt_x</p:attrName>
                                        </p:attrNameLst>
                                      </p:cBhvr>
                                      <p:tavLst>
                                        <p:tav tm="0">
                                          <p:val>
                                            <p:strVal val="#ppt_x"/>
                                          </p:val>
                                        </p:tav>
                                        <p:tav tm="100000">
                                          <p:val>
                                            <p:strVal val="#ppt_x"/>
                                          </p:val>
                                        </p:tav>
                                      </p:tavLst>
                                    </p:anim>
                                    <p:anim calcmode="lin" valueType="num">
                                      <p:cBhvr>
                                        <p:cTn id="26" dur="900" fill="hold"/>
                                        <p:tgtEl>
                                          <p:spTgt spid="2034"/>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iterate>
                                    <p:tmAbs val="0"/>
                                  </p:iterate>
                                  <p:childTnLst>
                                    <p:set>
                                      <p:cBhvr>
                                        <p:cTn id="30" fill="hold"/>
                                        <p:tgtEl>
                                          <p:spTgt spid="2042"/>
                                        </p:tgtEl>
                                        <p:attrNameLst>
                                          <p:attrName>style.visibility</p:attrName>
                                        </p:attrNameLst>
                                      </p:cBhvr>
                                      <p:to>
                                        <p:strVal val="visible"/>
                                      </p:to>
                                    </p:set>
                                    <p:anim calcmode="lin" valueType="num">
                                      <p:cBhvr>
                                        <p:cTn id="31" dur="900" fill="hold"/>
                                        <p:tgtEl>
                                          <p:spTgt spid="2042"/>
                                        </p:tgtEl>
                                        <p:attrNameLst>
                                          <p:attrName>ppt_x</p:attrName>
                                        </p:attrNameLst>
                                      </p:cBhvr>
                                      <p:tavLst>
                                        <p:tav tm="0">
                                          <p:val>
                                            <p:strVal val="#ppt_x"/>
                                          </p:val>
                                        </p:tav>
                                        <p:tav tm="100000">
                                          <p:val>
                                            <p:strVal val="#ppt_x"/>
                                          </p:val>
                                        </p:tav>
                                      </p:tavLst>
                                    </p:anim>
                                    <p:anim calcmode="lin" valueType="num">
                                      <p:cBhvr>
                                        <p:cTn id="32" dur="900" fill="hold"/>
                                        <p:tgtEl>
                                          <p:spTgt spid="2042"/>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iterate>
                                    <p:tmAbs val="0"/>
                                  </p:iterate>
                                  <p:childTnLst>
                                    <p:set>
                                      <p:cBhvr>
                                        <p:cTn id="36" fill="hold"/>
                                        <p:tgtEl>
                                          <p:spTgt spid="2050"/>
                                        </p:tgtEl>
                                        <p:attrNameLst>
                                          <p:attrName>style.visibility</p:attrName>
                                        </p:attrNameLst>
                                      </p:cBhvr>
                                      <p:to>
                                        <p:strVal val="visible"/>
                                      </p:to>
                                    </p:set>
                                    <p:anim calcmode="lin" valueType="num">
                                      <p:cBhvr>
                                        <p:cTn id="37" dur="900" fill="hold"/>
                                        <p:tgtEl>
                                          <p:spTgt spid="2050"/>
                                        </p:tgtEl>
                                        <p:attrNameLst>
                                          <p:attrName>ppt_x</p:attrName>
                                        </p:attrNameLst>
                                      </p:cBhvr>
                                      <p:tavLst>
                                        <p:tav tm="0">
                                          <p:val>
                                            <p:strVal val="#ppt_x"/>
                                          </p:val>
                                        </p:tav>
                                        <p:tav tm="100000">
                                          <p:val>
                                            <p:strVal val="#ppt_x"/>
                                          </p:val>
                                        </p:tav>
                                      </p:tavLst>
                                    </p:anim>
                                    <p:anim calcmode="lin" valueType="num">
                                      <p:cBhvr>
                                        <p:cTn id="38" dur="900" fill="hold"/>
                                        <p:tgtEl>
                                          <p:spTgt spid="20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10" grpId="0" advAuto="0"/>
      <p:bldP spid="2018" grpId="0" advAuto="0"/>
      <p:bldP spid="2026" grpId="0" advAuto="0"/>
      <p:bldP spid="2034" grpId="0" advAuto="0"/>
      <p:bldP spid="2042" grpId="0" advAuto="0"/>
      <p:bldP spid="2050" grpId="0" advAuto="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a:grpSpLocks noChangeAspect="1"/>
          </p:cNvGrpSpPr>
          <p:nvPr/>
        </p:nvGrpSpPr>
        <p:grpSpPr>
          <a:xfrm rot="4351113">
            <a:off x="5467143" y="2247983"/>
            <a:ext cx="4707118" cy="3246798"/>
            <a:chOff x="940378" y="1114346"/>
            <a:chExt cx="7056438" cy="4867275"/>
          </a:xfrm>
        </p:grpSpPr>
        <p:sp>
          <p:nvSpPr>
            <p:cNvPr id="6" name="Arc 682"/>
            <p:cNvSpPr>
              <a:spLocks/>
            </p:cNvSpPr>
            <p:nvPr/>
          </p:nvSpPr>
          <p:spPr bwMode="auto">
            <a:xfrm rot="18746405">
              <a:off x="3554196" y="1119903"/>
              <a:ext cx="1014413" cy="1003300"/>
            </a:xfrm>
            <a:custGeom>
              <a:avLst/>
              <a:gdLst>
                <a:gd name="T0" fmla="*/ 2147483647 w 21600"/>
                <a:gd name="T1" fmla="*/ 0 h 21356"/>
                <a:gd name="T2" fmla="*/ 2147483647 w 21600"/>
                <a:gd name="T3" fmla="*/ 2147483647 h 21356"/>
                <a:gd name="T4" fmla="*/ 0 w 21600"/>
                <a:gd name="T5" fmla="*/ 2147483647 h 21356"/>
                <a:gd name="T6" fmla="*/ 0 60000 65536"/>
                <a:gd name="T7" fmla="*/ 0 60000 65536"/>
                <a:gd name="T8" fmla="*/ 0 60000 65536"/>
                <a:gd name="T9" fmla="*/ 0 w 21600"/>
                <a:gd name="T10" fmla="*/ 0 h 21356"/>
                <a:gd name="T11" fmla="*/ 21600 w 21600"/>
                <a:gd name="T12" fmla="*/ 21356 h 21356"/>
              </a:gdLst>
              <a:ahLst/>
              <a:cxnLst>
                <a:cxn ang="T6">
                  <a:pos x="T0" y="T1"/>
                </a:cxn>
                <a:cxn ang="T7">
                  <a:pos x="T2" y="T3"/>
                </a:cxn>
                <a:cxn ang="T8">
                  <a:pos x="T4" y="T5"/>
                </a:cxn>
              </a:cxnLst>
              <a:rect l="T9" t="T10" r="T11" b="T12"/>
              <a:pathLst>
                <a:path w="21600" h="21356" fill="none" extrusionOk="0">
                  <a:moveTo>
                    <a:pt x="3237" y="-1"/>
                  </a:moveTo>
                  <a:cubicBezTo>
                    <a:pt x="13795" y="1600"/>
                    <a:pt x="21600" y="10676"/>
                    <a:pt x="21600" y="21356"/>
                  </a:cubicBezTo>
                </a:path>
                <a:path w="21600" h="21356" stroke="0" extrusionOk="0">
                  <a:moveTo>
                    <a:pt x="3237" y="-1"/>
                  </a:moveTo>
                  <a:cubicBezTo>
                    <a:pt x="13795" y="1600"/>
                    <a:pt x="21600" y="10676"/>
                    <a:pt x="21600" y="21356"/>
                  </a:cubicBezTo>
                  <a:lnTo>
                    <a:pt x="0" y="21356"/>
                  </a:lnTo>
                  <a:lnTo>
                    <a:pt x="3237" y="-1"/>
                  </a:lnTo>
                  <a:close/>
                </a:path>
              </a:pathLst>
            </a:custGeom>
            <a:noFill/>
            <a:ln w="9525">
              <a:solidFill>
                <a:schemeClr val="bg1">
                  <a:lumMod val="50000"/>
                </a:schemeClr>
              </a:solidFill>
              <a:prstDash val="sysDot"/>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pPr algn="just" defTabSz="1054842" latinLnBrk="1">
                <a:lnSpc>
                  <a:spcPct val="120000"/>
                </a:lnSpc>
                <a:spcBef>
                  <a:spcPts val="0"/>
                </a:spcBef>
                <a:spcAft>
                  <a:spcPts val="0"/>
                </a:spcAft>
                <a:defRPr/>
              </a:pPr>
              <a:endParaRPr kumimoji="1" lang="zh-CN" altLang="en-US" sz="900" ker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673"/>
            <p:cNvSpPr>
              <a:spLocks noEditPoints="1"/>
            </p:cNvSpPr>
            <p:nvPr/>
          </p:nvSpPr>
          <p:spPr bwMode="auto">
            <a:xfrm rot="21275257">
              <a:off x="4204278" y="1579484"/>
              <a:ext cx="2628900" cy="2630487"/>
            </a:xfrm>
            <a:custGeom>
              <a:avLst/>
              <a:gdLst>
                <a:gd name="T0" fmla="*/ 2147483647 w 1816"/>
                <a:gd name="T1" fmla="*/ 2147483647 h 1816"/>
                <a:gd name="T2" fmla="*/ 2147483647 w 1816"/>
                <a:gd name="T3" fmla="*/ 2147483647 h 1816"/>
                <a:gd name="T4" fmla="*/ 2147483647 w 1816"/>
                <a:gd name="T5" fmla="*/ 2147483647 h 1816"/>
                <a:gd name="T6" fmla="*/ 2147483647 w 1816"/>
                <a:gd name="T7" fmla="*/ 2147483647 h 1816"/>
                <a:gd name="T8" fmla="*/ 2147483647 w 1816"/>
                <a:gd name="T9" fmla="*/ 2147483647 h 1816"/>
                <a:gd name="T10" fmla="*/ 2147483647 w 1816"/>
                <a:gd name="T11" fmla="*/ 2147483647 h 1816"/>
                <a:gd name="T12" fmla="*/ 2147483647 w 1816"/>
                <a:gd name="T13" fmla="*/ 2147483647 h 1816"/>
                <a:gd name="T14" fmla="*/ 2147483647 w 1816"/>
                <a:gd name="T15" fmla="*/ 2147483647 h 1816"/>
                <a:gd name="T16" fmla="*/ 2147483647 w 1816"/>
                <a:gd name="T17" fmla="*/ 2147483647 h 1816"/>
                <a:gd name="T18" fmla="*/ 2147483647 w 1816"/>
                <a:gd name="T19" fmla="*/ 2147483647 h 1816"/>
                <a:gd name="T20" fmla="*/ 2147483647 w 1816"/>
                <a:gd name="T21" fmla="*/ 2147483647 h 1816"/>
                <a:gd name="T22" fmla="*/ 2147483647 w 1816"/>
                <a:gd name="T23" fmla="*/ 2147483647 h 1816"/>
                <a:gd name="T24" fmla="*/ 0 w 1816"/>
                <a:gd name="T25" fmla="*/ 2147483647 h 1816"/>
                <a:gd name="T26" fmla="*/ 2147483647 w 1816"/>
                <a:gd name="T27" fmla="*/ 2147483647 h 1816"/>
                <a:gd name="T28" fmla="*/ 2147483647 w 1816"/>
                <a:gd name="T29" fmla="*/ 2147483647 h 1816"/>
                <a:gd name="T30" fmla="*/ 2147483647 w 1816"/>
                <a:gd name="T31" fmla="*/ 2147483647 h 1816"/>
                <a:gd name="T32" fmla="*/ 2147483647 w 1816"/>
                <a:gd name="T33" fmla="*/ 2147483647 h 1816"/>
                <a:gd name="T34" fmla="*/ 2147483647 w 1816"/>
                <a:gd name="T35" fmla="*/ 2147483647 h 1816"/>
                <a:gd name="T36" fmla="*/ 2147483647 w 1816"/>
                <a:gd name="T37" fmla="*/ 2147483647 h 1816"/>
                <a:gd name="T38" fmla="*/ 2147483647 w 1816"/>
                <a:gd name="T39" fmla="*/ 2147483647 h 1816"/>
                <a:gd name="T40" fmla="*/ 2147483647 w 1816"/>
                <a:gd name="T41" fmla="*/ 2147483647 h 1816"/>
                <a:gd name="T42" fmla="*/ 2147483647 w 1816"/>
                <a:gd name="T43" fmla="*/ 2147483647 h 1816"/>
                <a:gd name="T44" fmla="*/ 2147483647 w 1816"/>
                <a:gd name="T45" fmla="*/ 2147483647 h 1816"/>
                <a:gd name="T46" fmla="*/ 2147483647 w 1816"/>
                <a:gd name="T47" fmla="*/ 2147483647 h 1816"/>
                <a:gd name="T48" fmla="*/ 2147483647 w 1816"/>
                <a:gd name="T49" fmla="*/ 2147483647 h 1816"/>
                <a:gd name="T50" fmla="*/ 2147483647 w 1816"/>
                <a:gd name="T51" fmla="*/ 2147483647 h 1816"/>
                <a:gd name="T52" fmla="*/ 2147483647 w 1816"/>
                <a:gd name="T53" fmla="*/ 2147483647 h 1816"/>
                <a:gd name="T54" fmla="*/ 2147483647 w 1816"/>
                <a:gd name="T55" fmla="*/ 2147483647 h 1816"/>
                <a:gd name="T56" fmla="*/ 2147483647 w 1816"/>
                <a:gd name="T57" fmla="*/ 2147483647 h 1816"/>
                <a:gd name="T58" fmla="*/ 2147483647 w 1816"/>
                <a:gd name="T59" fmla="*/ 2147483647 h 1816"/>
                <a:gd name="T60" fmla="*/ 2147483647 w 1816"/>
                <a:gd name="T61" fmla="*/ 2147483647 h 1816"/>
                <a:gd name="T62" fmla="*/ 2147483647 w 1816"/>
                <a:gd name="T63" fmla="*/ 2147483647 h 1816"/>
                <a:gd name="T64" fmla="*/ 2147483647 w 1816"/>
                <a:gd name="T65" fmla="*/ 2147483647 h 1816"/>
                <a:gd name="T66" fmla="*/ 2147483647 w 1816"/>
                <a:gd name="T67" fmla="*/ 2147483647 h 1816"/>
                <a:gd name="T68" fmla="*/ 2147483647 w 1816"/>
                <a:gd name="T69" fmla="*/ 2147483647 h 1816"/>
                <a:gd name="T70" fmla="*/ 2147483647 w 1816"/>
                <a:gd name="T71" fmla="*/ 2147483647 h 1816"/>
                <a:gd name="T72" fmla="*/ 2147483647 w 1816"/>
                <a:gd name="T73" fmla="*/ 2147483647 h 1816"/>
                <a:gd name="T74" fmla="*/ 2147483647 w 1816"/>
                <a:gd name="T75" fmla="*/ 2147483647 h 1816"/>
                <a:gd name="T76" fmla="*/ 2147483647 w 1816"/>
                <a:gd name="T77" fmla="*/ 2147483647 h 1816"/>
                <a:gd name="T78" fmla="*/ 2147483647 w 1816"/>
                <a:gd name="T79" fmla="*/ 2147483647 h 1816"/>
                <a:gd name="T80" fmla="*/ 2147483647 w 1816"/>
                <a:gd name="T81" fmla="*/ 2147483647 h 1816"/>
                <a:gd name="T82" fmla="*/ 2147483647 w 1816"/>
                <a:gd name="T83" fmla="*/ 2147483647 h 1816"/>
                <a:gd name="T84" fmla="*/ 2147483647 w 1816"/>
                <a:gd name="T85" fmla="*/ 2147483647 h 1816"/>
                <a:gd name="T86" fmla="*/ 2147483647 w 1816"/>
                <a:gd name="T87" fmla="*/ 2147483647 h 1816"/>
                <a:gd name="T88" fmla="*/ 2147483647 w 1816"/>
                <a:gd name="T89" fmla="*/ 2147483647 h 1816"/>
                <a:gd name="T90" fmla="*/ 2147483647 w 1816"/>
                <a:gd name="T91" fmla="*/ 2147483647 h 1816"/>
                <a:gd name="T92" fmla="*/ 2147483647 w 1816"/>
                <a:gd name="T93" fmla="*/ 2147483647 h 1816"/>
                <a:gd name="T94" fmla="*/ 2147483647 w 1816"/>
                <a:gd name="T95" fmla="*/ 2147483647 h 1816"/>
                <a:gd name="T96" fmla="*/ 2147483647 w 1816"/>
                <a:gd name="T97" fmla="*/ 2147483647 h 1816"/>
                <a:gd name="T98" fmla="*/ 2147483647 w 1816"/>
                <a:gd name="T99" fmla="*/ 2147483647 h 1816"/>
                <a:gd name="T100" fmla="*/ 2147483647 w 1816"/>
                <a:gd name="T101" fmla="*/ 2147483647 h 1816"/>
                <a:gd name="T102" fmla="*/ 2147483647 w 1816"/>
                <a:gd name="T103" fmla="*/ 2147483647 h 181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816"/>
                <a:gd name="T157" fmla="*/ 0 h 1816"/>
                <a:gd name="T158" fmla="*/ 1816 w 1816"/>
                <a:gd name="T159" fmla="*/ 1816 h 181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816" h="1816">
                  <a:moveTo>
                    <a:pt x="1816" y="978"/>
                  </a:moveTo>
                  <a:lnTo>
                    <a:pt x="1816" y="836"/>
                  </a:lnTo>
                  <a:lnTo>
                    <a:pt x="1710" y="836"/>
                  </a:lnTo>
                  <a:lnTo>
                    <a:pt x="1706" y="792"/>
                  </a:lnTo>
                  <a:lnTo>
                    <a:pt x="1698" y="750"/>
                  </a:lnTo>
                  <a:lnTo>
                    <a:pt x="1688" y="708"/>
                  </a:lnTo>
                  <a:lnTo>
                    <a:pt x="1678" y="666"/>
                  </a:lnTo>
                  <a:lnTo>
                    <a:pt x="1774" y="626"/>
                  </a:lnTo>
                  <a:lnTo>
                    <a:pt x="1718" y="494"/>
                  </a:lnTo>
                  <a:lnTo>
                    <a:pt x="1622" y="534"/>
                  </a:lnTo>
                  <a:lnTo>
                    <a:pt x="1602" y="496"/>
                  </a:lnTo>
                  <a:lnTo>
                    <a:pt x="1578" y="460"/>
                  </a:lnTo>
                  <a:lnTo>
                    <a:pt x="1552" y="424"/>
                  </a:lnTo>
                  <a:lnTo>
                    <a:pt x="1526" y="390"/>
                  </a:lnTo>
                  <a:lnTo>
                    <a:pt x="1600" y="316"/>
                  </a:lnTo>
                  <a:lnTo>
                    <a:pt x="1498" y="216"/>
                  </a:lnTo>
                  <a:lnTo>
                    <a:pt x="1426" y="290"/>
                  </a:lnTo>
                  <a:lnTo>
                    <a:pt x="1392" y="262"/>
                  </a:lnTo>
                  <a:lnTo>
                    <a:pt x="1356" y="236"/>
                  </a:lnTo>
                  <a:lnTo>
                    <a:pt x="1318" y="214"/>
                  </a:lnTo>
                  <a:lnTo>
                    <a:pt x="1280" y="192"/>
                  </a:lnTo>
                  <a:lnTo>
                    <a:pt x="1320" y="96"/>
                  </a:lnTo>
                  <a:lnTo>
                    <a:pt x="1188" y="42"/>
                  </a:lnTo>
                  <a:lnTo>
                    <a:pt x="1150" y="138"/>
                  </a:lnTo>
                  <a:lnTo>
                    <a:pt x="1108" y="126"/>
                  </a:lnTo>
                  <a:lnTo>
                    <a:pt x="1066" y="116"/>
                  </a:lnTo>
                  <a:lnTo>
                    <a:pt x="1022" y="110"/>
                  </a:lnTo>
                  <a:lnTo>
                    <a:pt x="978" y="104"/>
                  </a:lnTo>
                  <a:lnTo>
                    <a:pt x="978" y="0"/>
                  </a:lnTo>
                  <a:lnTo>
                    <a:pt x="836" y="0"/>
                  </a:lnTo>
                  <a:lnTo>
                    <a:pt x="836" y="104"/>
                  </a:lnTo>
                  <a:lnTo>
                    <a:pt x="792" y="110"/>
                  </a:lnTo>
                  <a:lnTo>
                    <a:pt x="750" y="116"/>
                  </a:lnTo>
                  <a:lnTo>
                    <a:pt x="706" y="126"/>
                  </a:lnTo>
                  <a:lnTo>
                    <a:pt x="666" y="138"/>
                  </a:lnTo>
                  <a:lnTo>
                    <a:pt x="626" y="42"/>
                  </a:lnTo>
                  <a:lnTo>
                    <a:pt x="494" y="96"/>
                  </a:lnTo>
                  <a:lnTo>
                    <a:pt x="534" y="192"/>
                  </a:lnTo>
                  <a:lnTo>
                    <a:pt x="496" y="214"/>
                  </a:lnTo>
                  <a:lnTo>
                    <a:pt x="460" y="236"/>
                  </a:lnTo>
                  <a:lnTo>
                    <a:pt x="424" y="262"/>
                  </a:lnTo>
                  <a:lnTo>
                    <a:pt x="390" y="290"/>
                  </a:lnTo>
                  <a:lnTo>
                    <a:pt x="316" y="216"/>
                  </a:lnTo>
                  <a:lnTo>
                    <a:pt x="216" y="316"/>
                  </a:lnTo>
                  <a:lnTo>
                    <a:pt x="288" y="390"/>
                  </a:lnTo>
                  <a:lnTo>
                    <a:pt x="262" y="424"/>
                  </a:lnTo>
                  <a:lnTo>
                    <a:pt x="236" y="460"/>
                  </a:lnTo>
                  <a:lnTo>
                    <a:pt x="214" y="496"/>
                  </a:lnTo>
                  <a:lnTo>
                    <a:pt x="192" y="534"/>
                  </a:lnTo>
                  <a:lnTo>
                    <a:pt x="96" y="494"/>
                  </a:lnTo>
                  <a:lnTo>
                    <a:pt x="42" y="626"/>
                  </a:lnTo>
                  <a:lnTo>
                    <a:pt x="138" y="666"/>
                  </a:lnTo>
                  <a:lnTo>
                    <a:pt x="126" y="708"/>
                  </a:lnTo>
                  <a:lnTo>
                    <a:pt x="116" y="750"/>
                  </a:lnTo>
                  <a:lnTo>
                    <a:pt x="108" y="792"/>
                  </a:lnTo>
                  <a:lnTo>
                    <a:pt x="104" y="836"/>
                  </a:lnTo>
                  <a:lnTo>
                    <a:pt x="0" y="836"/>
                  </a:lnTo>
                  <a:lnTo>
                    <a:pt x="0" y="978"/>
                  </a:lnTo>
                  <a:lnTo>
                    <a:pt x="104" y="978"/>
                  </a:lnTo>
                  <a:lnTo>
                    <a:pt x="108" y="1022"/>
                  </a:lnTo>
                  <a:lnTo>
                    <a:pt x="116" y="1066"/>
                  </a:lnTo>
                  <a:lnTo>
                    <a:pt x="126" y="1108"/>
                  </a:lnTo>
                  <a:lnTo>
                    <a:pt x="138" y="1150"/>
                  </a:lnTo>
                  <a:lnTo>
                    <a:pt x="42" y="1190"/>
                  </a:lnTo>
                  <a:lnTo>
                    <a:pt x="96" y="1320"/>
                  </a:lnTo>
                  <a:lnTo>
                    <a:pt x="192" y="1280"/>
                  </a:lnTo>
                  <a:lnTo>
                    <a:pt x="214" y="1320"/>
                  </a:lnTo>
                  <a:lnTo>
                    <a:pt x="236" y="1356"/>
                  </a:lnTo>
                  <a:lnTo>
                    <a:pt x="262" y="1392"/>
                  </a:lnTo>
                  <a:lnTo>
                    <a:pt x="288" y="1426"/>
                  </a:lnTo>
                  <a:lnTo>
                    <a:pt x="216" y="1500"/>
                  </a:lnTo>
                  <a:lnTo>
                    <a:pt x="316" y="1600"/>
                  </a:lnTo>
                  <a:lnTo>
                    <a:pt x="390" y="1526"/>
                  </a:lnTo>
                  <a:lnTo>
                    <a:pt x="424" y="1554"/>
                  </a:lnTo>
                  <a:lnTo>
                    <a:pt x="460" y="1578"/>
                  </a:lnTo>
                  <a:lnTo>
                    <a:pt x="496" y="1602"/>
                  </a:lnTo>
                  <a:lnTo>
                    <a:pt x="534" y="1622"/>
                  </a:lnTo>
                  <a:lnTo>
                    <a:pt x="494" y="1718"/>
                  </a:lnTo>
                  <a:lnTo>
                    <a:pt x="626" y="1774"/>
                  </a:lnTo>
                  <a:lnTo>
                    <a:pt x="666" y="1678"/>
                  </a:lnTo>
                  <a:lnTo>
                    <a:pt x="706" y="1690"/>
                  </a:lnTo>
                  <a:lnTo>
                    <a:pt x="750" y="1698"/>
                  </a:lnTo>
                  <a:lnTo>
                    <a:pt x="792" y="1706"/>
                  </a:lnTo>
                  <a:lnTo>
                    <a:pt x="836" y="1712"/>
                  </a:lnTo>
                  <a:lnTo>
                    <a:pt x="836" y="1816"/>
                  </a:lnTo>
                  <a:lnTo>
                    <a:pt x="978" y="1816"/>
                  </a:lnTo>
                  <a:lnTo>
                    <a:pt x="978" y="1712"/>
                  </a:lnTo>
                  <a:lnTo>
                    <a:pt x="1022" y="1706"/>
                  </a:lnTo>
                  <a:lnTo>
                    <a:pt x="1066" y="1698"/>
                  </a:lnTo>
                  <a:lnTo>
                    <a:pt x="1108" y="1690"/>
                  </a:lnTo>
                  <a:lnTo>
                    <a:pt x="1150" y="1678"/>
                  </a:lnTo>
                  <a:lnTo>
                    <a:pt x="1188" y="1774"/>
                  </a:lnTo>
                  <a:lnTo>
                    <a:pt x="1320" y="1718"/>
                  </a:lnTo>
                  <a:lnTo>
                    <a:pt x="1280" y="1622"/>
                  </a:lnTo>
                  <a:lnTo>
                    <a:pt x="1318" y="1602"/>
                  </a:lnTo>
                  <a:lnTo>
                    <a:pt x="1356" y="1578"/>
                  </a:lnTo>
                  <a:lnTo>
                    <a:pt x="1392" y="1554"/>
                  </a:lnTo>
                  <a:lnTo>
                    <a:pt x="1426" y="1526"/>
                  </a:lnTo>
                  <a:lnTo>
                    <a:pt x="1498" y="1600"/>
                  </a:lnTo>
                  <a:lnTo>
                    <a:pt x="1600" y="1500"/>
                  </a:lnTo>
                  <a:lnTo>
                    <a:pt x="1526" y="1426"/>
                  </a:lnTo>
                  <a:lnTo>
                    <a:pt x="1552" y="1392"/>
                  </a:lnTo>
                  <a:lnTo>
                    <a:pt x="1578" y="1356"/>
                  </a:lnTo>
                  <a:lnTo>
                    <a:pt x="1602" y="1320"/>
                  </a:lnTo>
                  <a:lnTo>
                    <a:pt x="1622" y="1280"/>
                  </a:lnTo>
                  <a:lnTo>
                    <a:pt x="1718" y="1320"/>
                  </a:lnTo>
                  <a:lnTo>
                    <a:pt x="1774" y="1190"/>
                  </a:lnTo>
                  <a:lnTo>
                    <a:pt x="1678" y="1150"/>
                  </a:lnTo>
                  <a:lnTo>
                    <a:pt x="1688" y="1108"/>
                  </a:lnTo>
                  <a:lnTo>
                    <a:pt x="1698" y="1066"/>
                  </a:lnTo>
                  <a:lnTo>
                    <a:pt x="1706" y="1022"/>
                  </a:lnTo>
                  <a:lnTo>
                    <a:pt x="1710" y="978"/>
                  </a:lnTo>
                  <a:lnTo>
                    <a:pt x="1816" y="978"/>
                  </a:lnTo>
                  <a:close/>
                  <a:moveTo>
                    <a:pt x="908" y="1614"/>
                  </a:moveTo>
                  <a:lnTo>
                    <a:pt x="908" y="1614"/>
                  </a:lnTo>
                  <a:lnTo>
                    <a:pt x="872" y="1612"/>
                  </a:lnTo>
                  <a:lnTo>
                    <a:pt x="836" y="1610"/>
                  </a:lnTo>
                  <a:lnTo>
                    <a:pt x="800" y="1606"/>
                  </a:lnTo>
                  <a:lnTo>
                    <a:pt x="766" y="1600"/>
                  </a:lnTo>
                  <a:lnTo>
                    <a:pt x="730" y="1592"/>
                  </a:lnTo>
                  <a:lnTo>
                    <a:pt x="698" y="1582"/>
                  </a:lnTo>
                  <a:lnTo>
                    <a:pt x="664" y="1570"/>
                  </a:lnTo>
                  <a:lnTo>
                    <a:pt x="632" y="1558"/>
                  </a:lnTo>
                  <a:lnTo>
                    <a:pt x="602" y="1544"/>
                  </a:lnTo>
                  <a:lnTo>
                    <a:pt x="570" y="1528"/>
                  </a:lnTo>
                  <a:lnTo>
                    <a:pt x="542" y="1512"/>
                  </a:lnTo>
                  <a:lnTo>
                    <a:pt x="512" y="1492"/>
                  </a:lnTo>
                  <a:lnTo>
                    <a:pt x="484" y="1474"/>
                  </a:lnTo>
                  <a:lnTo>
                    <a:pt x="458" y="1452"/>
                  </a:lnTo>
                  <a:lnTo>
                    <a:pt x="432" y="1430"/>
                  </a:lnTo>
                  <a:lnTo>
                    <a:pt x="408" y="1406"/>
                  </a:lnTo>
                  <a:lnTo>
                    <a:pt x="384" y="1382"/>
                  </a:lnTo>
                  <a:lnTo>
                    <a:pt x="362" y="1356"/>
                  </a:lnTo>
                  <a:lnTo>
                    <a:pt x="342" y="1330"/>
                  </a:lnTo>
                  <a:lnTo>
                    <a:pt x="322" y="1302"/>
                  </a:lnTo>
                  <a:lnTo>
                    <a:pt x="304" y="1274"/>
                  </a:lnTo>
                  <a:lnTo>
                    <a:pt x="286" y="1244"/>
                  </a:lnTo>
                  <a:lnTo>
                    <a:pt x="272" y="1214"/>
                  </a:lnTo>
                  <a:lnTo>
                    <a:pt x="256" y="1182"/>
                  </a:lnTo>
                  <a:lnTo>
                    <a:pt x="244" y="1150"/>
                  </a:lnTo>
                  <a:lnTo>
                    <a:pt x="234" y="1118"/>
                  </a:lnTo>
                  <a:lnTo>
                    <a:pt x="224" y="1084"/>
                  </a:lnTo>
                  <a:lnTo>
                    <a:pt x="216" y="1050"/>
                  </a:lnTo>
                  <a:lnTo>
                    <a:pt x="210" y="1016"/>
                  </a:lnTo>
                  <a:lnTo>
                    <a:pt x="206" y="980"/>
                  </a:lnTo>
                  <a:lnTo>
                    <a:pt x="202" y="944"/>
                  </a:lnTo>
                  <a:lnTo>
                    <a:pt x="202" y="908"/>
                  </a:lnTo>
                  <a:lnTo>
                    <a:pt x="202" y="872"/>
                  </a:lnTo>
                  <a:lnTo>
                    <a:pt x="206" y="836"/>
                  </a:lnTo>
                  <a:lnTo>
                    <a:pt x="210" y="800"/>
                  </a:lnTo>
                  <a:lnTo>
                    <a:pt x="216" y="766"/>
                  </a:lnTo>
                  <a:lnTo>
                    <a:pt x="224" y="732"/>
                  </a:lnTo>
                  <a:lnTo>
                    <a:pt x="234" y="698"/>
                  </a:lnTo>
                  <a:lnTo>
                    <a:pt x="244" y="664"/>
                  </a:lnTo>
                  <a:lnTo>
                    <a:pt x="256" y="632"/>
                  </a:lnTo>
                  <a:lnTo>
                    <a:pt x="272" y="602"/>
                  </a:lnTo>
                  <a:lnTo>
                    <a:pt x="286" y="572"/>
                  </a:lnTo>
                  <a:lnTo>
                    <a:pt x="304" y="542"/>
                  </a:lnTo>
                  <a:lnTo>
                    <a:pt x="322" y="512"/>
                  </a:lnTo>
                  <a:lnTo>
                    <a:pt x="342" y="486"/>
                  </a:lnTo>
                  <a:lnTo>
                    <a:pt x="362" y="458"/>
                  </a:lnTo>
                  <a:lnTo>
                    <a:pt x="384" y="432"/>
                  </a:lnTo>
                  <a:lnTo>
                    <a:pt x="408" y="408"/>
                  </a:lnTo>
                  <a:lnTo>
                    <a:pt x="432" y="386"/>
                  </a:lnTo>
                  <a:lnTo>
                    <a:pt x="458" y="362"/>
                  </a:lnTo>
                  <a:lnTo>
                    <a:pt x="484" y="342"/>
                  </a:lnTo>
                  <a:lnTo>
                    <a:pt x="512" y="322"/>
                  </a:lnTo>
                  <a:lnTo>
                    <a:pt x="542" y="304"/>
                  </a:lnTo>
                  <a:lnTo>
                    <a:pt x="570" y="286"/>
                  </a:lnTo>
                  <a:lnTo>
                    <a:pt x="602" y="272"/>
                  </a:lnTo>
                  <a:lnTo>
                    <a:pt x="632" y="258"/>
                  </a:lnTo>
                  <a:lnTo>
                    <a:pt x="664" y="244"/>
                  </a:lnTo>
                  <a:lnTo>
                    <a:pt x="698" y="234"/>
                  </a:lnTo>
                  <a:lnTo>
                    <a:pt x="730" y="224"/>
                  </a:lnTo>
                  <a:lnTo>
                    <a:pt x="766" y="216"/>
                  </a:lnTo>
                  <a:lnTo>
                    <a:pt x="800" y="210"/>
                  </a:lnTo>
                  <a:lnTo>
                    <a:pt x="836" y="206"/>
                  </a:lnTo>
                  <a:lnTo>
                    <a:pt x="872" y="202"/>
                  </a:lnTo>
                  <a:lnTo>
                    <a:pt x="908" y="202"/>
                  </a:lnTo>
                  <a:lnTo>
                    <a:pt x="944" y="202"/>
                  </a:lnTo>
                  <a:lnTo>
                    <a:pt x="980" y="206"/>
                  </a:lnTo>
                  <a:lnTo>
                    <a:pt x="1014" y="210"/>
                  </a:lnTo>
                  <a:lnTo>
                    <a:pt x="1050" y="216"/>
                  </a:lnTo>
                  <a:lnTo>
                    <a:pt x="1084" y="224"/>
                  </a:lnTo>
                  <a:lnTo>
                    <a:pt x="1118" y="234"/>
                  </a:lnTo>
                  <a:lnTo>
                    <a:pt x="1150" y="244"/>
                  </a:lnTo>
                  <a:lnTo>
                    <a:pt x="1182" y="258"/>
                  </a:lnTo>
                  <a:lnTo>
                    <a:pt x="1214" y="272"/>
                  </a:lnTo>
                  <a:lnTo>
                    <a:pt x="1244" y="286"/>
                  </a:lnTo>
                  <a:lnTo>
                    <a:pt x="1274" y="304"/>
                  </a:lnTo>
                  <a:lnTo>
                    <a:pt x="1302" y="322"/>
                  </a:lnTo>
                  <a:lnTo>
                    <a:pt x="1330" y="342"/>
                  </a:lnTo>
                  <a:lnTo>
                    <a:pt x="1356" y="362"/>
                  </a:lnTo>
                  <a:lnTo>
                    <a:pt x="1382" y="386"/>
                  </a:lnTo>
                  <a:lnTo>
                    <a:pt x="1406" y="408"/>
                  </a:lnTo>
                  <a:lnTo>
                    <a:pt x="1430" y="432"/>
                  </a:lnTo>
                  <a:lnTo>
                    <a:pt x="1452" y="458"/>
                  </a:lnTo>
                  <a:lnTo>
                    <a:pt x="1474" y="486"/>
                  </a:lnTo>
                  <a:lnTo>
                    <a:pt x="1492" y="512"/>
                  </a:lnTo>
                  <a:lnTo>
                    <a:pt x="1512" y="542"/>
                  </a:lnTo>
                  <a:lnTo>
                    <a:pt x="1528" y="572"/>
                  </a:lnTo>
                  <a:lnTo>
                    <a:pt x="1544" y="602"/>
                  </a:lnTo>
                  <a:lnTo>
                    <a:pt x="1558" y="632"/>
                  </a:lnTo>
                  <a:lnTo>
                    <a:pt x="1570" y="664"/>
                  </a:lnTo>
                  <a:lnTo>
                    <a:pt x="1582" y="698"/>
                  </a:lnTo>
                  <a:lnTo>
                    <a:pt x="1592" y="732"/>
                  </a:lnTo>
                  <a:lnTo>
                    <a:pt x="1598" y="766"/>
                  </a:lnTo>
                  <a:lnTo>
                    <a:pt x="1606" y="800"/>
                  </a:lnTo>
                  <a:lnTo>
                    <a:pt x="1610" y="836"/>
                  </a:lnTo>
                  <a:lnTo>
                    <a:pt x="1612" y="872"/>
                  </a:lnTo>
                  <a:lnTo>
                    <a:pt x="1614" y="908"/>
                  </a:lnTo>
                  <a:lnTo>
                    <a:pt x="1612" y="944"/>
                  </a:lnTo>
                  <a:lnTo>
                    <a:pt x="1610" y="980"/>
                  </a:lnTo>
                  <a:lnTo>
                    <a:pt x="1606" y="1016"/>
                  </a:lnTo>
                  <a:lnTo>
                    <a:pt x="1598" y="1050"/>
                  </a:lnTo>
                  <a:lnTo>
                    <a:pt x="1592" y="1084"/>
                  </a:lnTo>
                  <a:lnTo>
                    <a:pt x="1582" y="1118"/>
                  </a:lnTo>
                  <a:lnTo>
                    <a:pt x="1570" y="1150"/>
                  </a:lnTo>
                  <a:lnTo>
                    <a:pt x="1558" y="1182"/>
                  </a:lnTo>
                  <a:lnTo>
                    <a:pt x="1544" y="1214"/>
                  </a:lnTo>
                  <a:lnTo>
                    <a:pt x="1528" y="1244"/>
                  </a:lnTo>
                  <a:lnTo>
                    <a:pt x="1512" y="1274"/>
                  </a:lnTo>
                  <a:lnTo>
                    <a:pt x="1492" y="1302"/>
                  </a:lnTo>
                  <a:lnTo>
                    <a:pt x="1474" y="1330"/>
                  </a:lnTo>
                  <a:lnTo>
                    <a:pt x="1452" y="1356"/>
                  </a:lnTo>
                  <a:lnTo>
                    <a:pt x="1430" y="1382"/>
                  </a:lnTo>
                  <a:lnTo>
                    <a:pt x="1406" y="1406"/>
                  </a:lnTo>
                  <a:lnTo>
                    <a:pt x="1382" y="1430"/>
                  </a:lnTo>
                  <a:lnTo>
                    <a:pt x="1356" y="1452"/>
                  </a:lnTo>
                  <a:lnTo>
                    <a:pt x="1330" y="1474"/>
                  </a:lnTo>
                  <a:lnTo>
                    <a:pt x="1302" y="1492"/>
                  </a:lnTo>
                  <a:lnTo>
                    <a:pt x="1274" y="1512"/>
                  </a:lnTo>
                  <a:lnTo>
                    <a:pt x="1244" y="1528"/>
                  </a:lnTo>
                  <a:lnTo>
                    <a:pt x="1214" y="1544"/>
                  </a:lnTo>
                  <a:lnTo>
                    <a:pt x="1182" y="1558"/>
                  </a:lnTo>
                  <a:lnTo>
                    <a:pt x="1150" y="1570"/>
                  </a:lnTo>
                  <a:lnTo>
                    <a:pt x="1118" y="1582"/>
                  </a:lnTo>
                  <a:lnTo>
                    <a:pt x="1084" y="1592"/>
                  </a:lnTo>
                  <a:lnTo>
                    <a:pt x="1050" y="1600"/>
                  </a:lnTo>
                  <a:lnTo>
                    <a:pt x="1014" y="1606"/>
                  </a:lnTo>
                  <a:lnTo>
                    <a:pt x="980" y="1610"/>
                  </a:lnTo>
                  <a:lnTo>
                    <a:pt x="944" y="1612"/>
                  </a:lnTo>
                  <a:lnTo>
                    <a:pt x="908" y="1614"/>
                  </a:lnTo>
                  <a:close/>
                </a:path>
              </a:pathLst>
            </a:custGeom>
            <a:solidFill>
              <a:schemeClr val="accent2"/>
            </a:solidFill>
            <a:ln>
              <a:noFill/>
            </a:ln>
            <a:extLst>
              <a:ext uri="{91240B29-F687-4F45-9708-019B960494DF}">
                <a14:hiddenLine xmlns:a14="http://schemas.microsoft.com/office/drawing/2010/main" w="19050" cap="rnd">
                  <a:solidFill>
                    <a:srgbClr val="000000"/>
                  </a:solidFill>
                  <a:prstDash val="sysDot"/>
                  <a:round/>
                  <a:headEnd/>
                  <a:tailEnd/>
                </a14:hiddenLine>
              </a:ext>
            </a:extLst>
          </p:spPr>
          <p:txBody>
            <a:bodyPr wrap="none" anchor="ctr"/>
            <a:lstStyle/>
            <a:p>
              <a:pPr algn="just" fontAlgn="base" latinLnBrk="1">
                <a:lnSpc>
                  <a:spcPct val="120000"/>
                </a:lnSpc>
                <a:spcBef>
                  <a:spcPts val="0"/>
                </a:spcBef>
                <a:spcAft>
                  <a:spcPts val="0"/>
                </a:spcAft>
              </a:pPr>
              <a:endParaRPr kumimoji="1" lang="zh-CN" altLang="en-US" sz="9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675"/>
            <p:cNvSpPr>
              <a:spLocks noEditPoints="1"/>
            </p:cNvSpPr>
            <p:nvPr/>
          </p:nvSpPr>
          <p:spPr bwMode="auto">
            <a:xfrm rot="21275257">
              <a:off x="940378" y="1649334"/>
              <a:ext cx="3429000" cy="3429000"/>
            </a:xfrm>
            <a:custGeom>
              <a:avLst/>
              <a:gdLst>
                <a:gd name="T0" fmla="*/ 2147483647 w 2622"/>
                <a:gd name="T1" fmla="*/ 2147483647 h 2622"/>
                <a:gd name="T2" fmla="*/ 2147483647 w 2622"/>
                <a:gd name="T3" fmla="*/ 2147483647 h 2622"/>
                <a:gd name="T4" fmla="*/ 2147483647 w 2622"/>
                <a:gd name="T5" fmla="*/ 2147483647 h 2622"/>
                <a:gd name="T6" fmla="*/ 2147483647 w 2622"/>
                <a:gd name="T7" fmla="*/ 2147483647 h 2622"/>
                <a:gd name="T8" fmla="*/ 2147483647 w 2622"/>
                <a:gd name="T9" fmla="*/ 2147483647 h 2622"/>
                <a:gd name="T10" fmla="*/ 2147483647 w 2622"/>
                <a:gd name="T11" fmla="*/ 2147483647 h 2622"/>
                <a:gd name="T12" fmla="*/ 2147483647 w 2622"/>
                <a:gd name="T13" fmla="*/ 2147483647 h 2622"/>
                <a:gd name="T14" fmla="*/ 2147483647 w 2622"/>
                <a:gd name="T15" fmla="*/ 2147483647 h 2622"/>
                <a:gd name="T16" fmla="*/ 2147483647 w 2622"/>
                <a:gd name="T17" fmla="*/ 2147483647 h 2622"/>
                <a:gd name="T18" fmla="*/ 2147483647 w 2622"/>
                <a:gd name="T19" fmla="*/ 2147483647 h 2622"/>
                <a:gd name="T20" fmla="*/ 2147483647 w 2622"/>
                <a:gd name="T21" fmla="*/ 2147483647 h 2622"/>
                <a:gd name="T22" fmla="*/ 2147483647 w 2622"/>
                <a:gd name="T23" fmla="*/ 2147483647 h 2622"/>
                <a:gd name="T24" fmla="*/ 2147483647 w 2622"/>
                <a:gd name="T25" fmla="*/ 2147483647 h 2622"/>
                <a:gd name="T26" fmla="*/ 2147483647 w 2622"/>
                <a:gd name="T27" fmla="*/ 2147483647 h 2622"/>
                <a:gd name="T28" fmla="*/ 2147483647 w 2622"/>
                <a:gd name="T29" fmla="*/ 2147483647 h 2622"/>
                <a:gd name="T30" fmla="*/ 2147483647 w 2622"/>
                <a:gd name="T31" fmla="*/ 2147483647 h 2622"/>
                <a:gd name="T32" fmla="*/ 2147483647 w 2622"/>
                <a:gd name="T33" fmla="*/ 2147483647 h 2622"/>
                <a:gd name="T34" fmla="*/ 2147483647 w 2622"/>
                <a:gd name="T35" fmla="*/ 2147483647 h 2622"/>
                <a:gd name="T36" fmla="*/ 2147483647 w 2622"/>
                <a:gd name="T37" fmla="*/ 2147483647 h 2622"/>
                <a:gd name="T38" fmla="*/ 2147483647 w 2622"/>
                <a:gd name="T39" fmla="*/ 2147483647 h 2622"/>
                <a:gd name="T40" fmla="*/ 2147483647 w 2622"/>
                <a:gd name="T41" fmla="*/ 2147483647 h 2622"/>
                <a:gd name="T42" fmla="*/ 2147483647 w 2622"/>
                <a:gd name="T43" fmla="*/ 2147483647 h 2622"/>
                <a:gd name="T44" fmla="*/ 2147483647 w 2622"/>
                <a:gd name="T45" fmla="*/ 2147483647 h 2622"/>
                <a:gd name="T46" fmla="*/ 2147483647 w 2622"/>
                <a:gd name="T47" fmla="*/ 2147483647 h 2622"/>
                <a:gd name="T48" fmla="*/ 2147483647 w 2622"/>
                <a:gd name="T49" fmla="*/ 2147483647 h 2622"/>
                <a:gd name="T50" fmla="*/ 2147483647 w 2622"/>
                <a:gd name="T51" fmla="*/ 2147483647 h 2622"/>
                <a:gd name="T52" fmla="*/ 2147483647 w 2622"/>
                <a:gd name="T53" fmla="*/ 2147483647 h 2622"/>
                <a:gd name="T54" fmla="*/ 2147483647 w 2622"/>
                <a:gd name="T55" fmla="*/ 2147483647 h 2622"/>
                <a:gd name="T56" fmla="*/ 2147483647 w 2622"/>
                <a:gd name="T57" fmla="*/ 2147483647 h 2622"/>
                <a:gd name="T58" fmla="*/ 2147483647 w 2622"/>
                <a:gd name="T59" fmla="*/ 2147483647 h 2622"/>
                <a:gd name="T60" fmla="*/ 2147483647 w 2622"/>
                <a:gd name="T61" fmla="*/ 2147483647 h 2622"/>
                <a:gd name="T62" fmla="*/ 2147483647 w 2622"/>
                <a:gd name="T63" fmla="*/ 2147483647 h 2622"/>
                <a:gd name="T64" fmla="*/ 2147483647 w 2622"/>
                <a:gd name="T65" fmla="*/ 2147483647 h 2622"/>
                <a:gd name="T66" fmla="*/ 2147483647 w 2622"/>
                <a:gd name="T67" fmla="*/ 2147483647 h 2622"/>
                <a:gd name="T68" fmla="*/ 2147483647 w 2622"/>
                <a:gd name="T69" fmla="*/ 2147483647 h 2622"/>
                <a:gd name="T70" fmla="*/ 2147483647 w 2622"/>
                <a:gd name="T71" fmla="*/ 2147483647 h 2622"/>
                <a:gd name="T72" fmla="*/ 2147483647 w 2622"/>
                <a:gd name="T73" fmla="*/ 2147483647 h 2622"/>
                <a:gd name="T74" fmla="*/ 2147483647 w 2622"/>
                <a:gd name="T75" fmla="*/ 2147483647 h 2622"/>
                <a:gd name="T76" fmla="*/ 2147483647 w 2622"/>
                <a:gd name="T77" fmla="*/ 2147483647 h 2622"/>
                <a:gd name="T78" fmla="*/ 2147483647 w 2622"/>
                <a:gd name="T79" fmla="*/ 2147483647 h 2622"/>
                <a:gd name="T80" fmla="*/ 2147483647 w 2622"/>
                <a:gd name="T81" fmla="*/ 2147483647 h 2622"/>
                <a:gd name="T82" fmla="*/ 2147483647 w 2622"/>
                <a:gd name="T83" fmla="*/ 2147483647 h 2622"/>
                <a:gd name="T84" fmla="*/ 2147483647 w 2622"/>
                <a:gd name="T85" fmla="*/ 2147483647 h 2622"/>
                <a:gd name="T86" fmla="*/ 2147483647 w 2622"/>
                <a:gd name="T87" fmla="*/ 2147483647 h 2622"/>
                <a:gd name="T88" fmla="*/ 2147483647 w 2622"/>
                <a:gd name="T89" fmla="*/ 2147483647 h 2622"/>
                <a:gd name="T90" fmla="*/ 2147483647 w 2622"/>
                <a:gd name="T91" fmla="*/ 2147483647 h 2622"/>
                <a:gd name="T92" fmla="*/ 2147483647 w 2622"/>
                <a:gd name="T93" fmla="*/ 2147483647 h 2622"/>
                <a:gd name="T94" fmla="*/ 2147483647 w 2622"/>
                <a:gd name="T95" fmla="*/ 2147483647 h 2622"/>
                <a:gd name="T96" fmla="*/ 2147483647 w 2622"/>
                <a:gd name="T97" fmla="*/ 2147483647 h 2622"/>
                <a:gd name="T98" fmla="*/ 2147483647 w 2622"/>
                <a:gd name="T99" fmla="*/ 2147483647 h 2622"/>
                <a:gd name="T100" fmla="*/ 2147483647 w 2622"/>
                <a:gd name="T101" fmla="*/ 2147483647 h 2622"/>
                <a:gd name="T102" fmla="*/ 2147483647 w 2622"/>
                <a:gd name="T103" fmla="*/ 2147483647 h 2622"/>
                <a:gd name="T104" fmla="*/ 2147483647 w 2622"/>
                <a:gd name="T105" fmla="*/ 2147483647 h 2622"/>
                <a:gd name="T106" fmla="*/ 2147483647 w 2622"/>
                <a:gd name="T107" fmla="*/ 2147483647 h 262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2622"/>
                <a:gd name="T163" fmla="*/ 0 h 2622"/>
                <a:gd name="T164" fmla="*/ 2622 w 2622"/>
                <a:gd name="T165" fmla="*/ 2622 h 262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2622" h="2622">
                  <a:moveTo>
                    <a:pt x="2622" y="1382"/>
                  </a:moveTo>
                  <a:lnTo>
                    <a:pt x="2622" y="1240"/>
                  </a:lnTo>
                  <a:lnTo>
                    <a:pt x="2520" y="1240"/>
                  </a:lnTo>
                  <a:lnTo>
                    <a:pt x="2516" y="1196"/>
                  </a:lnTo>
                  <a:lnTo>
                    <a:pt x="2512" y="1152"/>
                  </a:lnTo>
                  <a:lnTo>
                    <a:pt x="2506" y="1110"/>
                  </a:lnTo>
                  <a:lnTo>
                    <a:pt x="2498" y="1068"/>
                  </a:lnTo>
                  <a:lnTo>
                    <a:pt x="2596" y="1040"/>
                  </a:lnTo>
                  <a:lnTo>
                    <a:pt x="2560" y="904"/>
                  </a:lnTo>
                  <a:lnTo>
                    <a:pt x="2460" y="930"/>
                  </a:lnTo>
                  <a:lnTo>
                    <a:pt x="2446" y="888"/>
                  </a:lnTo>
                  <a:lnTo>
                    <a:pt x="2430" y="848"/>
                  </a:lnTo>
                  <a:lnTo>
                    <a:pt x="2412" y="808"/>
                  </a:lnTo>
                  <a:lnTo>
                    <a:pt x="2394" y="768"/>
                  </a:lnTo>
                  <a:lnTo>
                    <a:pt x="2482" y="718"/>
                  </a:lnTo>
                  <a:lnTo>
                    <a:pt x="2412" y="594"/>
                  </a:lnTo>
                  <a:lnTo>
                    <a:pt x="2322" y="646"/>
                  </a:lnTo>
                  <a:lnTo>
                    <a:pt x="2298" y="610"/>
                  </a:lnTo>
                  <a:lnTo>
                    <a:pt x="2272" y="574"/>
                  </a:lnTo>
                  <a:lnTo>
                    <a:pt x="2244" y="540"/>
                  </a:lnTo>
                  <a:lnTo>
                    <a:pt x="2216" y="508"/>
                  </a:lnTo>
                  <a:lnTo>
                    <a:pt x="2290" y="434"/>
                  </a:lnTo>
                  <a:lnTo>
                    <a:pt x="2188" y="334"/>
                  </a:lnTo>
                  <a:lnTo>
                    <a:pt x="2116" y="406"/>
                  </a:lnTo>
                  <a:lnTo>
                    <a:pt x="2082" y="378"/>
                  </a:lnTo>
                  <a:lnTo>
                    <a:pt x="2048" y="352"/>
                  </a:lnTo>
                  <a:lnTo>
                    <a:pt x="2014" y="326"/>
                  </a:lnTo>
                  <a:lnTo>
                    <a:pt x="1978" y="300"/>
                  </a:lnTo>
                  <a:lnTo>
                    <a:pt x="2028" y="212"/>
                  </a:lnTo>
                  <a:lnTo>
                    <a:pt x="1906" y="140"/>
                  </a:lnTo>
                  <a:lnTo>
                    <a:pt x="1854" y="230"/>
                  </a:lnTo>
                  <a:lnTo>
                    <a:pt x="1816" y="210"/>
                  </a:lnTo>
                  <a:lnTo>
                    <a:pt x="1776" y="194"/>
                  </a:lnTo>
                  <a:lnTo>
                    <a:pt x="1734" y="178"/>
                  </a:lnTo>
                  <a:lnTo>
                    <a:pt x="1694" y="162"/>
                  </a:lnTo>
                  <a:lnTo>
                    <a:pt x="1720" y="64"/>
                  </a:lnTo>
                  <a:lnTo>
                    <a:pt x="1582" y="26"/>
                  </a:lnTo>
                  <a:lnTo>
                    <a:pt x="1556" y="126"/>
                  </a:lnTo>
                  <a:lnTo>
                    <a:pt x="1514" y="118"/>
                  </a:lnTo>
                  <a:lnTo>
                    <a:pt x="1470" y="112"/>
                  </a:lnTo>
                  <a:lnTo>
                    <a:pt x="1426" y="106"/>
                  </a:lnTo>
                  <a:lnTo>
                    <a:pt x="1382" y="104"/>
                  </a:lnTo>
                  <a:lnTo>
                    <a:pt x="1382" y="0"/>
                  </a:lnTo>
                  <a:lnTo>
                    <a:pt x="1240" y="0"/>
                  </a:lnTo>
                  <a:lnTo>
                    <a:pt x="1240" y="104"/>
                  </a:lnTo>
                  <a:lnTo>
                    <a:pt x="1196" y="106"/>
                  </a:lnTo>
                  <a:lnTo>
                    <a:pt x="1154" y="112"/>
                  </a:lnTo>
                  <a:lnTo>
                    <a:pt x="1110" y="118"/>
                  </a:lnTo>
                  <a:lnTo>
                    <a:pt x="1068" y="126"/>
                  </a:lnTo>
                  <a:lnTo>
                    <a:pt x="1042" y="26"/>
                  </a:lnTo>
                  <a:lnTo>
                    <a:pt x="904" y="64"/>
                  </a:lnTo>
                  <a:lnTo>
                    <a:pt x="930" y="162"/>
                  </a:lnTo>
                  <a:lnTo>
                    <a:pt x="890" y="178"/>
                  </a:lnTo>
                  <a:lnTo>
                    <a:pt x="848" y="194"/>
                  </a:lnTo>
                  <a:lnTo>
                    <a:pt x="808" y="210"/>
                  </a:lnTo>
                  <a:lnTo>
                    <a:pt x="770" y="230"/>
                  </a:lnTo>
                  <a:lnTo>
                    <a:pt x="718" y="140"/>
                  </a:lnTo>
                  <a:lnTo>
                    <a:pt x="594" y="212"/>
                  </a:lnTo>
                  <a:lnTo>
                    <a:pt x="646" y="300"/>
                  </a:lnTo>
                  <a:lnTo>
                    <a:pt x="610" y="326"/>
                  </a:lnTo>
                  <a:lnTo>
                    <a:pt x="576" y="352"/>
                  </a:lnTo>
                  <a:lnTo>
                    <a:pt x="542" y="378"/>
                  </a:lnTo>
                  <a:lnTo>
                    <a:pt x="508" y="406"/>
                  </a:lnTo>
                  <a:lnTo>
                    <a:pt x="436" y="334"/>
                  </a:lnTo>
                  <a:lnTo>
                    <a:pt x="334" y="434"/>
                  </a:lnTo>
                  <a:lnTo>
                    <a:pt x="408" y="508"/>
                  </a:lnTo>
                  <a:lnTo>
                    <a:pt x="378" y="540"/>
                  </a:lnTo>
                  <a:lnTo>
                    <a:pt x="352" y="574"/>
                  </a:lnTo>
                  <a:lnTo>
                    <a:pt x="326" y="610"/>
                  </a:lnTo>
                  <a:lnTo>
                    <a:pt x="302" y="646"/>
                  </a:lnTo>
                  <a:lnTo>
                    <a:pt x="212" y="594"/>
                  </a:lnTo>
                  <a:lnTo>
                    <a:pt x="140" y="718"/>
                  </a:lnTo>
                  <a:lnTo>
                    <a:pt x="230" y="768"/>
                  </a:lnTo>
                  <a:lnTo>
                    <a:pt x="212" y="808"/>
                  </a:lnTo>
                  <a:lnTo>
                    <a:pt x="194" y="848"/>
                  </a:lnTo>
                  <a:lnTo>
                    <a:pt x="178" y="888"/>
                  </a:lnTo>
                  <a:lnTo>
                    <a:pt x="164" y="930"/>
                  </a:lnTo>
                  <a:lnTo>
                    <a:pt x="64" y="904"/>
                  </a:lnTo>
                  <a:lnTo>
                    <a:pt x="26" y="1040"/>
                  </a:lnTo>
                  <a:lnTo>
                    <a:pt x="126" y="1068"/>
                  </a:lnTo>
                  <a:lnTo>
                    <a:pt x="118" y="1110"/>
                  </a:lnTo>
                  <a:lnTo>
                    <a:pt x="112" y="1152"/>
                  </a:lnTo>
                  <a:lnTo>
                    <a:pt x="108" y="1196"/>
                  </a:lnTo>
                  <a:lnTo>
                    <a:pt x="104" y="1240"/>
                  </a:lnTo>
                  <a:lnTo>
                    <a:pt x="0" y="1240"/>
                  </a:lnTo>
                  <a:lnTo>
                    <a:pt x="0" y="1382"/>
                  </a:lnTo>
                  <a:lnTo>
                    <a:pt x="104" y="1382"/>
                  </a:lnTo>
                  <a:lnTo>
                    <a:pt x="108" y="1426"/>
                  </a:lnTo>
                  <a:lnTo>
                    <a:pt x="112" y="1470"/>
                  </a:lnTo>
                  <a:lnTo>
                    <a:pt x="118" y="1512"/>
                  </a:lnTo>
                  <a:lnTo>
                    <a:pt x="126" y="1556"/>
                  </a:lnTo>
                  <a:lnTo>
                    <a:pt x="26" y="1582"/>
                  </a:lnTo>
                  <a:lnTo>
                    <a:pt x="64" y="1720"/>
                  </a:lnTo>
                  <a:lnTo>
                    <a:pt x="164" y="1692"/>
                  </a:lnTo>
                  <a:lnTo>
                    <a:pt x="178" y="1734"/>
                  </a:lnTo>
                  <a:lnTo>
                    <a:pt x="194" y="1774"/>
                  </a:lnTo>
                  <a:lnTo>
                    <a:pt x="212" y="1814"/>
                  </a:lnTo>
                  <a:lnTo>
                    <a:pt x="230" y="1854"/>
                  </a:lnTo>
                  <a:lnTo>
                    <a:pt x="140" y="1906"/>
                  </a:lnTo>
                  <a:lnTo>
                    <a:pt x="212" y="2028"/>
                  </a:lnTo>
                  <a:lnTo>
                    <a:pt x="302" y="1978"/>
                  </a:lnTo>
                  <a:lnTo>
                    <a:pt x="326" y="2014"/>
                  </a:lnTo>
                  <a:lnTo>
                    <a:pt x="352" y="2048"/>
                  </a:lnTo>
                  <a:lnTo>
                    <a:pt x="378" y="2082"/>
                  </a:lnTo>
                  <a:lnTo>
                    <a:pt x="408" y="2116"/>
                  </a:lnTo>
                  <a:lnTo>
                    <a:pt x="334" y="2188"/>
                  </a:lnTo>
                  <a:lnTo>
                    <a:pt x="436" y="2288"/>
                  </a:lnTo>
                  <a:lnTo>
                    <a:pt x="508" y="2216"/>
                  </a:lnTo>
                  <a:lnTo>
                    <a:pt x="542" y="2244"/>
                  </a:lnTo>
                  <a:lnTo>
                    <a:pt x="576" y="2272"/>
                  </a:lnTo>
                  <a:lnTo>
                    <a:pt x="610" y="2298"/>
                  </a:lnTo>
                  <a:lnTo>
                    <a:pt x="646" y="2322"/>
                  </a:lnTo>
                  <a:lnTo>
                    <a:pt x="594" y="2412"/>
                  </a:lnTo>
                  <a:lnTo>
                    <a:pt x="718" y="2482"/>
                  </a:lnTo>
                  <a:lnTo>
                    <a:pt x="770" y="2394"/>
                  </a:lnTo>
                  <a:lnTo>
                    <a:pt x="808" y="2412"/>
                  </a:lnTo>
                  <a:lnTo>
                    <a:pt x="848" y="2430"/>
                  </a:lnTo>
                  <a:lnTo>
                    <a:pt x="890" y="2446"/>
                  </a:lnTo>
                  <a:lnTo>
                    <a:pt x="930" y="2460"/>
                  </a:lnTo>
                  <a:lnTo>
                    <a:pt x="904" y="2560"/>
                  </a:lnTo>
                  <a:lnTo>
                    <a:pt x="1042" y="2596"/>
                  </a:lnTo>
                  <a:lnTo>
                    <a:pt x="1068" y="2498"/>
                  </a:lnTo>
                  <a:lnTo>
                    <a:pt x="1110" y="2504"/>
                  </a:lnTo>
                  <a:lnTo>
                    <a:pt x="1154" y="2512"/>
                  </a:lnTo>
                  <a:lnTo>
                    <a:pt x="1196" y="2516"/>
                  </a:lnTo>
                  <a:lnTo>
                    <a:pt x="1240" y="2520"/>
                  </a:lnTo>
                  <a:lnTo>
                    <a:pt x="1240" y="2622"/>
                  </a:lnTo>
                  <a:lnTo>
                    <a:pt x="1382" y="2622"/>
                  </a:lnTo>
                  <a:lnTo>
                    <a:pt x="1382" y="2520"/>
                  </a:lnTo>
                  <a:lnTo>
                    <a:pt x="1426" y="2516"/>
                  </a:lnTo>
                  <a:lnTo>
                    <a:pt x="1470" y="2512"/>
                  </a:lnTo>
                  <a:lnTo>
                    <a:pt x="1514" y="2504"/>
                  </a:lnTo>
                  <a:lnTo>
                    <a:pt x="1556" y="2498"/>
                  </a:lnTo>
                  <a:lnTo>
                    <a:pt x="1582" y="2596"/>
                  </a:lnTo>
                  <a:lnTo>
                    <a:pt x="1720" y="2560"/>
                  </a:lnTo>
                  <a:lnTo>
                    <a:pt x="1694" y="2460"/>
                  </a:lnTo>
                  <a:lnTo>
                    <a:pt x="1734" y="2446"/>
                  </a:lnTo>
                  <a:lnTo>
                    <a:pt x="1776" y="2430"/>
                  </a:lnTo>
                  <a:lnTo>
                    <a:pt x="1816" y="2412"/>
                  </a:lnTo>
                  <a:lnTo>
                    <a:pt x="1854" y="2394"/>
                  </a:lnTo>
                  <a:lnTo>
                    <a:pt x="1906" y="2482"/>
                  </a:lnTo>
                  <a:lnTo>
                    <a:pt x="2028" y="2412"/>
                  </a:lnTo>
                  <a:lnTo>
                    <a:pt x="1978" y="2322"/>
                  </a:lnTo>
                  <a:lnTo>
                    <a:pt x="2014" y="2298"/>
                  </a:lnTo>
                  <a:lnTo>
                    <a:pt x="2048" y="2272"/>
                  </a:lnTo>
                  <a:lnTo>
                    <a:pt x="2082" y="2244"/>
                  </a:lnTo>
                  <a:lnTo>
                    <a:pt x="2116" y="2216"/>
                  </a:lnTo>
                  <a:lnTo>
                    <a:pt x="2188" y="2288"/>
                  </a:lnTo>
                  <a:lnTo>
                    <a:pt x="2290" y="2188"/>
                  </a:lnTo>
                  <a:lnTo>
                    <a:pt x="2216" y="2116"/>
                  </a:lnTo>
                  <a:lnTo>
                    <a:pt x="2244" y="2082"/>
                  </a:lnTo>
                  <a:lnTo>
                    <a:pt x="2272" y="2048"/>
                  </a:lnTo>
                  <a:lnTo>
                    <a:pt x="2298" y="2014"/>
                  </a:lnTo>
                  <a:lnTo>
                    <a:pt x="2322" y="1978"/>
                  </a:lnTo>
                  <a:lnTo>
                    <a:pt x="2412" y="2028"/>
                  </a:lnTo>
                  <a:lnTo>
                    <a:pt x="2482" y="1906"/>
                  </a:lnTo>
                  <a:lnTo>
                    <a:pt x="2394" y="1854"/>
                  </a:lnTo>
                  <a:lnTo>
                    <a:pt x="2412" y="1814"/>
                  </a:lnTo>
                  <a:lnTo>
                    <a:pt x="2430" y="1774"/>
                  </a:lnTo>
                  <a:lnTo>
                    <a:pt x="2446" y="1734"/>
                  </a:lnTo>
                  <a:lnTo>
                    <a:pt x="2460" y="1692"/>
                  </a:lnTo>
                  <a:lnTo>
                    <a:pt x="2560" y="1720"/>
                  </a:lnTo>
                  <a:lnTo>
                    <a:pt x="2596" y="1582"/>
                  </a:lnTo>
                  <a:lnTo>
                    <a:pt x="2498" y="1556"/>
                  </a:lnTo>
                  <a:lnTo>
                    <a:pt x="2506" y="1512"/>
                  </a:lnTo>
                  <a:lnTo>
                    <a:pt x="2512" y="1470"/>
                  </a:lnTo>
                  <a:lnTo>
                    <a:pt x="2516" y="1426"/>
                  </a:lnTo>
                  <a:lnTo>
                    <a:pt x="2520" y="1382"/>
                  </a:lnTo>
                  <a:lnTo>
                    <a:pt x="2622" y="1382"/>
                  </a:lnTo>
                  <a:close/>
                  <a:moveTo>
                    <a:pt x="1312" y="2420"/>
                  </a:moveTo>
                  <a:lnTo>
                    <a:pt x="1312" y="2420"/>
                  </a:lnTo>
                  <a:lnTo>
                    <a:pt x="1254" y="2420"/>
                  </a:lnTo>
                  <a:lnTo>
                    <a:pt x="1198" y="2416"/>
                  </a:lnTo>
                  <a:lnTo>
                    <a:pt x="1142" y="2408"/>
                  </a:lnTo>
                  <a:lnTo>
                    <a:pt x="1088" y="2398"/>
                  </a:lnTo>
                  <a:lnTo>
                    <a:pt x="1034" y="2386"/>
                  </a:lnTo>
                  <a:lnTo>
                    <a:pt x="982" y="2370"/>
                  </a:lnTo>
                  <a:lnTo>
                    <a:pt x="930" y="2354"/>
                  </a:lnTo>
                  <a:lnTo>
                    <a:pt x="880" y="2334"/>
                  </a:lnTo>
                  <a:lnTo>
                    <a:pt x="830" y="2312"/>
                  </a:lnTo>
                  <a:lnTo>
                    <a:pt x="782" y="2286"/>
                  </a:lnTo>
                  <a:lnTo>
                    <a:pt x="736" y="2260"/>
                  </a:lnTo>
                  <a:lnTo>
                    <a:pt x="692" y="2232"/>
                  </a:lnTo>
                  <a:lnTo>
                    <a:pt x="648" y="2200"/>
                  </a:lnTo>
                  <a:lnTo>
                    <a:pt x="606" y="2168"/>
                  </a:lnTo>
                  <a:lnTo>
                    <a:pt x="566" y="2132"/>
                  </a:lnTo>
                  <a:lnTo>
                    <a:pt x="528" y="2096"/>
                  </a:lnTo>
                  <a:lnTo>
                    <a:pt x="490" y="2058"/>
                  </a:lnTo>
                  <a:lnTo>
                    <a:pt x="456" y="2018"/>
                  </a:lnTo>
                  <a:lnTo>
                    <a:pt x="422" y="1976"/>
                  </a:lnTo>
                  <a:lnTo>
                    <a:pt x="392" y="1932"/>
                  </a:lnTo>
                  <a:lnTo>
                    <a:pt x="362" y="1886"/>
                  </a:lnTo>
                  <a:lnTo>
                    <a:pt x="336" y="1840"/>
                  </a:lnTo>
                  <a:lnTo>
                    <a:pt x="312" y="1792"/>
                  </a:lnTo>
                  <a:lnTo>
                    <a:pt x="290" y="1744"/>
                  </a:lnTo>
                  <a:lnTo>
                    <a:pt x="270" y="1692"/>
                  </a:lnTo>
                  <a:lnTo>
                    <a:pt x="252" y="1642"/>
                  </a:lnTo>
                  <a:lnTo>
                    <a:pt x="238" y="1588"/>
                  </a:lnTo>
                  <a:lnTo>
                    <a:pt x="224" y="1534"/>
                  </a:lnTo>
                  <a:lnTo>
                    <a:pt x="216" y="1480"/>
                  </a:lnTo>
                  <a:lnTo>
                    <a:pt x="208" y="1424"/>
                  </a:lnTo>
                  <a:lnTo>
                    <a:pt x="204" y="1368"/>
                  </a:lnTo>
                  <a:lnTo>
                    <a:pt x="202" y="1312"/>
                  </a:lnTo>
                  <a:lnTo>
                    <a:pt x="204" y="1254"/>
                  </a:lnTo>
                  <a:lnTo>
                    <a:pt x="208" y="1198"/>
                  </a:lnTo>
                  <a:lnTo>
                    <a:pt x="216" y="1142"/>
                  </a:lnTo>
                  <a:lnTo>
                    <a:pt x="224" y="1088"/>
                  </a:lnTo>
                  <a:lnTo>
                    <a:pt x="238" y="1034"/>
                  </a:lnTo>
                  <a:lnTo>
                    <a:pt x="252" y="982"/>
                  </a:lnTo>
                  <a:lnTo>
                    <a:pt x="270" y="930"/>
                  </a:lnTo>
                  <a:lnTo>
                    <a:pt x="290" y="880"/>
                  </a:lnTo>
                  <a:lnTo>
                    <a:pt x="312" y="830"/>
                  </a:lnTo>
                  <a:lnTo>
                    <a:pt x="336" y="782"/>
                  </a:lnTo>
                  <a:lnTo>
                    <a:pt x="362" y="736"/>
                  </a:lnTo>
                  <a:lnTo>
                    <a:pt x="392" y="692"/>
                  </a:lnTo>
                  <a:lnTo>
                    <a:pt x="422" y="648"/>
                  </a:lnTo>
                  <a:lnTo>
                    <a:pt x="456" y="606"/>
                  </a:lnTo>
                  <a:lnTo>
                    <a:pt x="490" y="566"/>
                  </a:lnTo>
                  <a:lnTo>
                    <a:pt x="528" y="526"/>
                  </a:lnTo>
                  <a:lnTo>
                    <a:pt x="566" y="490"/>
                  </a:lnTo>
                  <a:lnTo>
                    <a:pt x="606" y="456"/>
                  </a:lnTo>
                  <a:lnTo>
                    <a:pt x="648" y="422"/>
                  </a:lnTo>
                  <a:lnTo>
                    <a:pt x="692" y="392"/>
                  </a:lnTo>
                  <a:lnTo>
                    <a:pt x="736" y="362"/>
                  </a:lnTo>
                  <a:lnTo>
                    <a:pt x="782" y="336"/>
                  </a:lnTo>
                  <a:lnTo>
                    <a:pt x="830" y="312"/>
                  </a:lnTo>
                  <a:lnTo>
                    <a:pt x="880" y="290"/>
                  </a:lnTo>
                  <a:lnTo>
                    <a:pt x="930" y="270"/>
                  </a:lnTo>
                  <a:lnTo>
                    <a:pt x="982" y="252"/>
                  </a:lnTo>
                  <a:lnTo>
                    <a:pt x="1034" y="236"/>
                  </a:lnTo>
                  <a:lnTo>
                    <a:pt x="1088" y="224"/>
                  </a:lnTo>
                  <a:lnTo>
                    <a:pt x="1142" y="214"/>
                  </a:lnTo>
                  <a:lnTo>
                    <a:pt x="1198" y="208"/>
                  </a:lnTo>
                  <a:lnTo>
                    <a:pt x="1254" y="204"/>
                  </a:lnTo>
                  <a:lnTo>
                    <a:pt x="1312" y="202"/>
                  </a:lnTo>
                  <a:lnTo>
                    <a:pt x="1368" y="204"/>
                  </a:lnTo>
                  <a:lnTo>
                    <a:pt x="1426" y="208"/>
                  </a:lnTo>
                  <a:lnTo>
                    <a:pt x="1480" y="214"/>
                  </a:lnTo>
                  <a:lnTo>
                    <a:pt x="1536" y="224"/>
                  </a:lnTo>
                  <a:lnTo>
                    <a:pt x="1588" y="236"/>
                  </a:lnTo>
                  <a:lnTo>
                    <a:pt x="1642" y="252"/>
                  </a:lnTo>
                  <a:lnTo>
                    <a:pt x="1694" y="270"/>
                  </a:lnTo>
                  <a:lnTo>
                    <a:pt x="1744" y="290"/>
                  </a:lnTo>
                  <a:lnTo>
                    <a:pt x="1792" y="312"/>
                  </a:lnTo>
                  <a:lnTo>
                    <a:pt x="1840" y="336"/>
                  </a:lnTo>
                  <a:lnTo>
                    <a:pt x="1886" y="362"/>
                  </a:lnTo>
                  <a:lnTo>
                    <a:pt x="1932" y="392"/>
                  </a:lnTo>
                  <a:lnTo>
                    <a:pt x="1976" y="422"/>
                  </a:lnTo>
                  <a:lnTo>
                    <a:pt x="2018" y="456"/>
                  </a:lnTo>
                  <a:lnTo>
                    <a:pt x="2058" y="490"/>
                  </a:lnTo>
                  <a:lnTo>
                    <a:pt x="2096" y="526"/>
                  </a:lnTo>
                  <a:lnTo>
                    <a:pt x="2132" y="566"/>
                  </a:lnTo>
                  <a:lnTo>
                    <a:pt x="2168" y="606"/>
                  </a:lnTo>
                  <a:lnTo>
                    <a:pt x="2200" y="648"/>
                  </a:lnTo>
                  <a:lnTo>
                    <a:pt x="2232" y="692"/>
                  </a:lnTo>
                  <a:lnTo>
                    <a:pt x="2260" y="736"/>
                  </a:lnTo>
                  <a:lnTo>
                    <a:pt x="2288" y="782"/>
                  </a:lnTo>
                  <a:lnTo>
                    <a:pt x="2312" y="830"/>
                  </a:lnTo>
                  <a:lnTo>
                    <a:pt x="2334" y="880"/>
                  </a:lnTo>
                  <a:lnTo>
                    <a:pt x="2354" y="930"/>
                  </a:lnTo>
                  <a:lnTo>
                    <a:pt x="2372" y="982"/>
                  </a:lnTo>
                  <a:lnTo>
                    <a:pt x="2386" y="1034"/>
                  </a:lnTo>
                  <a:lnTo>
                    <a:pt x="2398" y="1088"/>
                  </a:lnTo>
                  <a:lnTo>
                    <a:pt x="2408" y="1142"/>
                  </a:lnTo>
                  <a:lnTo>
                    <a:pt x="2416" y="1198"/>
                  </a:lnTo>
                  <a:lnTo>
                    <a:pt x="2420" y="1254"/>
                  </a:lnTo>
                  <a:lnTo>
                    <a:pt x="2422" y="1312"/>
                  </a:lnTo>
                  <a:lnTo>
                    <a:pt x="2420" y="1368"/>
                  </a:lnTo>
                  <a:lnTo>
                    <a:pt x="2416" y="1424"/>
                  </a:lnTo>
                  <a:lnTo>
                    <a:pt x="2408" y="1480"/>
                  </a:lnTo>
                  <a:lnTo>
                    <a:pt x="2398" y="1534"/>
                  </a:lnTo>
                  <a:lnTo>
                    <a:pt x="2386" y="1588"/>
                  </a:lnTo>
                  <a:lnTo>
                    <a:pt x="2372" y="1642"/>
                  </a:lnTo>
                  <a:lnTo>
                    <a:pt x="2354" y="1692"/>
                  </a:lnTo>
                  <a:lnTo>
                    <a:pt x="2334" y="1744"/>
                  </a:lnTo>
                  <a:lnTo>
                    <a:pt x="2312" y="1792"/>
                  </a:lnTo>
                  <a:lnTo>
                    <a:pt x="2288" y="1840"/>
                  </a:lnTo>
                  <a:lnTo>
                    <a:pt x="2260" y="1886"/>
                  </a:lnTo>
                  <a:lnTo>
                    <a:pt x="2232" y="1932"/>
                  </a:lnTo>
                  <a:lnTo>
                    <a:pt x="2200" y="1976"/>
                  </a:lnTo>
                  <a:lnTo>
                    <a:pt x="2168" y="2018"/>
                  </a:lnTo>
                  <a:lnTo>
                    <a:pt x="2132" y="2058"/>
                  </a:lnTo>
                  <a:lnTo>
                    <a:pt x="2096" y="2096"/>
                  </a:lnTo>
                  <a:lnTo>
                    <a:pt x="2058" y="2132"/>
                  </a:lnTo>
                  <a:lnTo>
                    <a:pt x="2018" y="2168"/>
                  </a:lnTo>
                  <a:lnTo>
                    <a:pt x="1976" y="2200"/>
                  </a:lnTo>
                  <a:lnTo>
                    <a:pt x="1932" y="2232"/>
                  </a:lnTo>
                  <a:lnTo>
                    <a:pt x="1886" y="2260"/>
                  </a:lnTo>
                  <a:lnTo>
                    <a:pt x="1840" y="2286"/>
                  </a:lnTo>
                  <a:lnTo>
                    <a:pt x="1792" y="2312"/>
                  </a:lnTo>
                  <a:lnTo>
                    <a:pt x="1744" y="2334"/>
                  </a:lnTo>
                  <a:lnTo>
                    <a:pt x="1694" y="2354"/>
                  </a:lnTo>
                  <a:lnTo>
                    <a:pt x="1642" y="2370"/>
                  </a:lnTo>
                  <a:lnTo>
                    <a:pt x="1588" y="2386"/>
                  </a:lnTo>
                  <a:lnTo>
                    <a:pt x="1536" y="2398"/>
                  </a:lnTo>
                  <a:lnTo>
                    <a:pt x="1480" y="2408"/>
                  </a:lnTo>
                  <a:lnTo>
                    <a:pt x="1426" y="2416"/>
                  </a:lnTo>
                  <a:lnTo>
                    <a:pt x="1368" y="2420"/>
                  </a:lnTo>
                  <a:lnTo>
                    <a:pt x="1312" y="2420"/>
                  </a:lnTo>
                  <a:close/>
                </a:path>
              </a:pathLst>
            </a:custGeom>
            <a:solidFill>
              <a:schemeClr val="accent1">
                <a:alpha val="79999"/>
              </a:schemeClr>
            </a:solidFill>
            <a:ln>
              <a:noFill/>
            </a:ln>
            <a:extLst>
              <a:ext uri="{91240B29-F687-4F45-9708-019B960494DF}">
                <a14:hiddenLine xmlns:a14="http://schemas.microsoft.com/office/drawing/2010/main" w="19050" cap="rnd">
                  <a:solidFill>
                    <a:srgbClr val="000000"/>
                  </a:solidFill>
                  <a:prstDash val="sysDot"/>
                  <a:round/>
                  <a:headEnd/>
                  <a:tailEnd/>
                </a14:hiddenLine>
              </a:ext>
            </a:extLst>
          </p:spPr>
          <p:txBody>
            <a:bodyPr wrap="none" anchor="ctr"/>
            <a:lstStyle/>
            <a:p>
              <a:pPr algn="just" fontAlgn="base" latinLnBrk="1">
                <a:lnSpc>
                  <a:spcPct val="120000"/>
                </a:lnSpc>
                <a:spcBef>
                  <a:spcPts val="0"/>
                </a:spcBef>
                <a:spcAft>
                  <a:spcPts val="0"/>
                </a:spcAft>
              </a:pPr>
              <a:endParaRPr kumimoji="1" lang="zh-CN" altLang="en-US" sz="9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Oval 676"/>
            <p:cNvSpPr>
              <a:spLocks noChangeArrowheads="1"/>
            </p:cNvSpPr>
            <p:nvPr/>
          </p:nvSpPr>
          <p:spPr bwMode="auto">
            <a:xfrm rot="21275257">
              <a:off x="1307091" y="2016046"/>
              <a:ext cx="2695575" cy="2693988"/>
            </a:xfrm>
            <a:prstGeom prst="ellipse">
              <a:avLst/>
            </a:prstGeom>
            <a:solidFill>
              <a:schemeClr val="accent1"/>
            </a:solidFill>
            <a:ln>
              <a:noFill/>
            </a:ln>
            <a:extLst>
              <a:ext uri="{91240B29-F687-4F45-9708-019B960494DF}">
                <a14:hiddenLine xmlns:a14="http://schemas.microsoft.com/office/drawing/2010/main" w="19050" algn="ctr">
                  <a:solidFill>
                    <a:srgbClr val="000000"/>
                  </a:solidFill>
                  <a:round/>
                  <a:headEnd/>
                  <a:tailEnd/>
                </a14:hiddenLine>
              </a:ext>
            </a:extLst>
          </p:spPr>
          <p:txBody>
            <a:bodyPr wrap="none" anchor="ctr"/>
            <a:lstStyle/>
            <a:p>
              <a:pPr algn="just" fontAlgn="base" latinLnBrk="1">
                <a:lnSpc>
                  <a:spcPct val="120000"/>
                </a:lnSpc>
                <a:spcBef>
                  <a:spcPts val="0"/>
                </a:spcBef>
                <a:spcAft>
                  <a:spcPts val="0"/>
                </a:spcAft>
              </a:pPr>
              <a:endParaRPr kumimoji="1" lang="ko-KR" altLang="en-US" sz="900">
                <a:solidFill>
                  <a:schemeClr val="bg1">
                    <a:lumMod val="65000"/>
                  </a:schemeClr>
                </a:solidFill>
                <a:latin typeface="Arial" panose="020B0604020202020204" pitchFamily="34" charset="0"/>
                <a:ea typeface="+mn-ea"/>
                <a:cs typeface="+mn-ea"/>
                <a:sym typeface="Arial" panose="020B0604020202020204" pitchFamily="34" charset="0"/>
              </a:endParaRPr>
            </a:p>
          </p:txBody>
        </p:sp>
        <p:sp>
          <p:nvSpPr>
            <p:cNvPr id="10" name="Oval 677"/>
            <p:cNvSpPr>
              <a:spLocks noChangeArrowheads="1"/>
            </p:cNvSpPr>
            <p:nvPr/>
          </p:nvSpPr>
          <p:spPr bwMode="auto">
            <a:xfrm rot="21275257">
              <a:off x="4617028" y="1993821"/>
              <a:ext cx="1801813" cy="1801813"/>
            </a:xfrm>
            <a:prstGeom prst="ellipse">
              <a:avLst/>
            </a:prstGeom>
            <a:solidFill>
              <a:schemeClr val="accent2"/>
            </a:solidFill>
            <a:ln>
              <a:noFill/>
            </a:ln>
            <a:extLst>
              <a:ext uri="{91240B29-F687-4F45-9708-019B960494DF}">
                <a14:hiddenLine xmlns:a14="http://schemas.microsoft.com/office/drawing/2010/main" w="19050" algn="ctr">
                  <a:solidFill>
                    <a:srgbClr val="000000"/>
                  </a:solidFill>
                  <a:round/>
                  <a:headEnd/>
                  <a:tailEnd/>
                </a14:hiddenLine>
              </a:ext>
            </a:extLst>
          </p:spPr>
          <p:txBody>
            <a:bodyPr wrap="none" anchor="ctr"/>
            <a:lstStyle/>
            <a:p>
              <a:pPr algn="just" fontAlgn="base" latinLnBrk="1">
                <a:lnSpc>
                  <a:spcPct val="120000"/>
                </a:lnSpc>
                <a:spcBef>
                  <a:spcPts val="0"/>
                </a:spcBef>
                <a:spcAft>
                  <a:spcPts val="0"/>
                </a:spcAft>
              </a:pPr>
              <a:endParaRPr kumimoji="1" lang="ko-KR" altLang="en-US" sz="900" dirty="0">
                <a:solidFill>
                  <a:schemeClr val="bg1">
                    <a:lumMod val="65000"/>
                  </a:schemeClr>
                </a:solidFill>
                <a:latin typeface="Arial" panose="020B0604020202020204" pitchFamily="34" charset="0"/>
                <a:ea typeface="+mn-ea"/>
                <a:cs typeface="+mn-ea"/>
                <a:sym typeface="Arial" panose="020B0604020202020204" pitchFamily="34" charset="0"/>
              </a:endParaRPr>
            </a:p>
          </p:txBody>
        </p:sp>
        <p:sp>
          <p:nvSpPr>
            <p:cNvPr id="11" name="Freeform 679"/>
            <p:cNvSpPr>
              <a:spLocks noEditPoints="1"/>
            </p:cNvSpPr>
            <p:nvPr/>
          </p:nvSpPr>
          <p:spPr bwMode="auto">
            <a:xfrm rot="21275257">
              <a:off x="5693353" y="3676571"/>
              <a:ext cx="2303463" cy="2305050"/>
            </a:xfrm>
            <a:custGeom>
              <a:avLst/>
              <a:gdLst>
                <a:gd name="T0" fmla="*/ 2147483647 w 1816"/>
                <a:gd name="T1" fmla="*/ 2147483647 h 1816"/>
                <a:gd name="T2" fmla="*/ 2147483647 w 1816"/>
                <a:gd name="T3" fmla="*/ 2147483647 h 1816"/>
                <a:gd name="T4" fmla="*/ 2147483647 w 1816"/>
                <a:gd name="T5" fmla="*/ 2147483647 h 1816"/>
                <a:gd name="T6" fmla="*/ 2147483647 w 1816"/>
                <a:gd name="T7" fmla="*/ 2147483647 h 1816"/>
                <a:gd name="T8" fmla="*/ 2147483647 w 1816"/>
                <a:gd name="T9" fmla="*/ 2147483647 h 1816"/>
                <a:gd name="T10" fmla="*/ 2147483647 w 1816"/>
                <a:gd name="T11" fmla="*/ 2147483647 h 1816"/>
                <a:gd name="T12" fmla="*/ 2147483647 w 1816"/>
                <a:gd name="T13" fmla="*/ 2147483647 h 1816"/>
                <a:gd name="T14" fmla="*/ 2147483647 w 1816"/>
                <a:gd name="T15" fmla="*/ 2147483647 h 1816"/>
                <a:gd name="T16" fmla="*/ 2147483647 w 1816"/>
                <a:gd name="T17" fmla="*/ 2147483647 h 1816"/>
                <a:gd name="T18" fmla="*/ 2147483647 w 1816"/>
                <a:gd name="T19" fmla="*/ 2147483647 h 1816"/>
                <a:gd name="T20" fmla="*/ 2147483647 w 1816"/>
                <a:gd name="T21" fmla="*/ 2147483647 h 1816"/>
                <a:gd name="T22" fmla="*/ 2147483647 w 1816"/>
                <a:gd name="T23" fmla="*/ 2147483647 h 1816"/>
                <a:gd name="T24" fmla="*/ 0 w 1816"/>
                <a:gd name="T25" fmla="*/ 2147483647 h 1816"/>
                <a:gd name="T26" fmla="*/ 2147483647 w 1816"/>
                <a:gd name="T27" fmla="*/ 2147483647 h 1816"/>
                <a:gd name="T28" fmla="*/ 2147483647 w 1816"/>
                <a:gd name="T29" fmla="*/ 2147483647 h 1816"/>
                <a:gd name="T30" fmla="*/ 2147483647 w 1816"/>
                <a:gd name="T31" fmla="*/ 2147483647 h 1816"/>
                <a:gd name="T32" fmla="*/ 2147483647 w 1816"/>
                <a:gd name="T33" fmla="*/ 2147483647 h 1816"/>
                <a:gd name="T34" fmla="*/ 2147483647 w 1816"/>
                <a:gd name="T35" fmla="*/ 2147483647 h 1816"/>
                <a:gd name="T36" fmla="*/ 2147483647 w 1816"/>
                <a:gd name="T37" fmla="*/ 2147483647 h 1816"/>
                <a:gd name="T38" fmla="*/ 2147483647 w 1816"/>
                <a:gd name="T39" fmla="*/ 2147483647 h 1816"/>
                <a:gd name="T40" fmla="*/ 2147483647 w 1816"/>
                <a:gd name="T41" fmla="*/ 2147483647 h 1816"/>
                <a:gd name="T42" fmla="*/ 2147483647 w 1816"/>
                <a:gd name="T43" fmla="*/ 2147483647 h 1816"/>
                <a:gd name="T44" fmla="*/ 2147483647 w 1816"/>
                <a:gd name="T45" fmla="*/ 2147483647 h 1816"/>
                <a:gd name="T46" fmla="*/ 2147483647 w 1816"/>
                <a:gd name="T47" fmla="*/ 2147483647 h 1816"/>
                <a:gd name="T48" fmla="*/ 2147483647 w 1816"/>
                <a:gd name="T49" fmla="*/ 2147483647 h 1816"/>
                <a:gd name="T50" fmla="*/ 2147483647 w 1816"/>
                <a:gd name="T51" fmla="*/ 2147483647 h 1816"/>
                <a:gd name="T52" fmla="*/ 2147483647 w 1816"/>
                <a:gd name="T53" fmla="*/ 2147483647 h 1816"/>
                <a:gd name="T54" fmla="*/ 2147483647 w 1816"/>
                <a:gd name="T55" fmla="*/ 2147483647 h 1816"/>
                <a:gd name="T56" fmla="*/ 2147483647 w 1816"/>
                <a:gd name="T57" fmla="*/ 2147483647 h 1816"/>
                <a:gd name="T58" fmla="*/ 2147483647 w 1816"/>
                <a:gd name="T59" fmla="*/ 2147483647 h 1816"/>
                <a:gd name="T60" fmla="*/ 2147483647 w 1816"/>
                <a:gd name="T61" fmla="*/ 2147483647 h 1816"/>
                <a:gd name="T62" fmla="*/ 2147483647 w 1816"/>
                <a:gd name="T63" fmla="*/ 2147483647 h 1816"/>
                <a:gd name="T64" fmla="*/ 2147483647 w 1816"/>
                <a:gd name="T65" fmla="*/ 2147483647 h 1816"/>
                <a:gd name="T66" fmla="*/ 2147483647 w 1816"/>
                <a:gd name="T67" fmla="*/ 2147483647 h 1816"/>
                <a:gd name="T68" fmla="*/ 2147483647 w 1816"/>
                <a:gd name="T69" fmla="*/ 2147483647 h 1816"/>
                <a:gd name="T70" fmla="*/ 2147483647 w 1816"/>
                <a:gd name="T71" fmla="*/ 2147483647 h 1816"/>
                <a:gd name="T72" fmla="*/ 2147483647 w 1816"/>
                <a:gd name="T73" fmla="*/ 2147483647 h 1816"/>
                <a:gd name="T74" fmla="*/ 2147483647 w 1816"/>
                <a:gd name="T75" fmla="*/ 2147483647 h 1816"/>
                <a:gd name="T76" fmla="*/ 2147483647 w 1816"/>
                <a:gd name="T77" fmla="*/ 2147483647 h 1816"/>
                <a:gd name="T78" fmla="*/ 2147483647 w 1816"/>
                <a:gd name="T79" fmla="*/ 2147483647 h 1816"/>
                <a:gd name="T80" fmla="*/ 2147483647 w 1816"/>
                <a:gd name="T81" fmla="*/ 2147483647 h 1816"/>
                <a:gd name="T82" fmla="*/ 2147483647 w 1816"/>
                <a:gd name="T83" fmla="*/ 2147483647 h 1816"/>
                <a:gd name="T84" fmla="*/ 2147483647 w 1816"/>
                <a:gd name="T85" fmla="*/ 2147483647 h 1816"/>
                <a:gd name="T86" fmla="*/ 2147483647 w 1816"/>
                <a:gd name="T87" fmla="*/ 2147483647 h 1816"/>
                <a:gd name="T88" fmla="*/ 2147483647 w 1816"/>
                <a:gd name="T89" fmla="*/ 2147483647 h 1816"/>
                <a:gd name="T90" fmla="*/ 2147483647 w 1816"/>
                <a:gd name="T91" fmla="*/ 2147483647 h 1816"/>
                <a:gd name="T92" fmla="*/ 2147483647 w 1816"/>
                <a:gd name="T93" fmla="*/ 2147483647 h 1816"/>
                <a:gd name="T94" fmla="*/ 2147483647 w 1816"/>
                <a:gd name="T95" fmla="*/ 2147483647 h 1816"/>
                <a:gd name="T96" fmla="*/ 2147483647 w 1816"/>
                <a:gd name="T97" fmla="*/ 2147483647 h 1816"/>
                <a:gd name="T98" fmla="*/ 2147483647 w 1816"/>
                <a:gd name="T99" fmla="*/ 2147483647 h 1816"/>
                <a:gd name="T100" fmla="*/ 2147483647 w 1816"/>
                <a:gd name="T101" fmla="*/ 2147483647 h 1816"/>
                <a:gd name="T102" fmla="*/ 2147483647 w 1816"/>
                <a:gd name="T103" fmla="*/ 2147483647 h 181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816"/>
                <a:gd name="T157" fmla="*/ 0 h 1816"/>
                <a:gd name="T158" fmla="*/ 1816 w 1816"/>
                <a:gd name="T159" fmla="*/ 1816 h 181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816" h="1816">
                  <a:moveTo>
                    <a:pt x="1816" y="978"/>
                  </a:moveTo>
                  <a:lnTo>
                    <a:pt x="1816" y="836"/>
                  </a:lnTo>
                  <a:lnTo>
                    <a:pt x="1710" y="836"/>
                  </a:lnTo>
                  <a:lnTo>
                    <a:pt x="1706" y="792"/>
                  </a:lnTo>
                  <a:lnTo>
                    <a:pt x="1698" y="750"/>
                  </a:lnTo>
                  <a:lnTo>
                    <a:pt x="1688" y="708"/>
                  </a:lnTo>
                  <a:lnTo>
                    <a:pt x="1678" y="666"/>
                  </a:lnTo>
                  <a:lnTo>
                    <a:pt x="1774" y="626"/>
                  </a:lnTo>
                  <a:lnTo>
                    <a:pt x="1718" y="494"/>
                  </a:lnTo>
                  <a:lnTo>
                    <a:pt x="1622" y="534"/>
                  </a:lnTo>
                  <a:lnTo>
                    <a:pt x="1602" y="496"/>
                  </a:lnTo>
                  <a:lnTo>
                    <a:pt x="1578" y="460"/>
                  </a:lnTo>
                  <a:lnTo>
                    <a:pt x="1552" y="424"/>
                  </a:lnTo>
                  <a:lnTo>
                    <a:pt x="1526" y="390"/>
                  </a:lnTo>
                  <a:lnTo>
                    <a:pt x="1600" y="316"/>
                  </a:lnTo>
                  <a:lnTo>
                    <a:pt x="1498" y="216"/>
                  </a:lnTo>
                  <a:lnTo>
                    <a:pt x="1426" y="290"/>
                  </a:lnTo>
                  <a:lnTo>
                    <a:pt x="1392" y="262"/>
                  </a:lnTo>
                  <a:lnTo>
                    <a:pt x="1356" y="236"/>
                  </a:lnTo>
                  <a:lnTo>
                    <a:pt x="1318" y="214"/>
                  </a:lnTo>
                  <a:lnTo>
                    <a:pt x="1280" y="192"/>
                  </a:lnTo>
                  <a:lnTo>
                    <a:pt x="1320" y="96"/>
                  </a:lnTo>
                  <a:lnTo>
                    <a:pt x="1188" y="42"/>
                  </a:lnTo>
                  <a:lnTo>
                    <a:pt x="1150" y="138"/>
                  </a:lnTo>
                  <a:lnTo>
                    <a:pt x="1108" y="126"/>
                  </a:lnTo>
                  <a:lnTo>
                    <a:pt x="1066" y="116"/>
                  </a:lnTo>
                  <a:lnTo>
                    <a:pt x="1022" y="110"/>
                  </a:lnTo>
                  <a:lnTo>
                    <a:pt x="978" y="104"/>
                  </a:lnTo>
                  <a:lnTo>
                    <a:pt x="978" y="0"/>
                  </a:lnTo>
                  <a:lnTo>
                    <a:pt x="836" y="0"/>
                  </a:lnTo>
                  <a:lnTo>
                    <a:pt x="836" y="104"/>
                  </a:lnTo>
                  <a:lnTo>
                    <a:pt x="792" y="110"/>
                  </a:lnTo>
                  <a:lnTo>
                    <a:pt x="750" y="116"/>
                  </a:lnTo>
                  <a:lnTo>
                    <a:pt x="706" y="126"/>
                  </a:lnTo>
                  <a:lnTo>
                    <a:pt x="666" y="138"/>
                  </a:lnTo>
                  <a:lnTo>
                    <a:pt x="626" y="42"/>
                  </a:lnTo>
                  <a:lnTo>
                    <a:pt x="494" y="96"/>
                  </a:lnTo>
                  <a:lnTo>
                    <a:pt x="534" y="192"/>
                  </a:lnTo>
                  <a:lnTo>
                    <a:pt x="496" y="214"/>
                  </a:lnTo>
                  <a:lnTo>
                    <a:pt x="460" y="236"/>
                  </a:lnTo>
                  <a:lnTo>
                    <a:pt x="424" y="262"/>
                  </a:lnTo>
                  <a:lnTo>
                    <a:pt x="390" y="290"/>
                  </a:lnTo>
                  <a:lnTo>
                    <a:pt x="316" y="216"/>
                  </a:lnTo>
                  <a:lnTo>
                    <a:pt x="216" y="316"/>
                  </a:lnTo>
                  <a:lnTo>
                    <a:pt x="288" y="390"/>
                  </a:lnTo>
                  <a:lnTo>
                    <a:pt x="262" y="424"/>
                  </a:lnTo>
                  <a:lnTo>
                    <a:pt x="236" y="460"/>
                  </a:lnTo>
                  <a:lnTo>
                    <a:pt x="214" y="496"/>
                  </a:lnTo>
                  <a:lnTo>
                    <a:pt x="192" y="534"/>
                  </a:lnTo>
                  <a:lnTo>
                    <a:pt x="96" y="494"/>
                  </a:lnTo>
                  <a:lnTo>
                    <a:pt x="42" y="626"/>
                  </a:lnTo>
                  <a:lnTo>
                    <a:pt x="138" y="666"/>
                  </a:lnTo>
                  <a:lnTo>
                    <a:pt x="126" y="708"/>
                  </a:lnTo>
                  <a:lnTo>
                    <a:pt x="116" y="750"/>
                  </a:lnTo>
                  <a:lnTo>
                    <a:pt x="108" y="792"/>
                  </a:lnTo>
                  <a:lnTo>
                    <a:pt x="104" y="836"/>
                  </a:lnTo>
                  <a:lnTo>
                    <a:pt x="0" y="836"/>
                  </a:lnTo>
                  <a:lnTo>
                    <a:pt x="0" y="978"/>
                  </a:lnTo>
                  <a:lnTo>
                    <a:pt x="104" y="978"/>
                  </a:lnTo>
                  <a:lnTo>
                    <a:pt x="108" y="1022"/>
                  </a:lnTo>
                  <a:lnTo>
                    <a:pt x="116" y="1066"/>
                  </a:lnTo>
                  <a:lnTo>
                    <a:pt x="126" y="1108"/>
                  </a:lnTo>
                  <a:lnTo>
                    <a:pt x="138" y="1150"/>
                  </a:lnTo>
                  <a:lnTo>
                    <a:pt x="42" y="1190"/>
                  </a:lnTo>
                  <a:lnTo>
                    <a:pt x="96" y="1320"/>
                  </a:lnTo>
                  <a:lnTo>
                    <a:pt x="192" y="1280"/>
                  </a:lnTo>
                  <a:lnTo>
                    <a:pt x="214" y="1320"/>
                  </a:lnTo>
                  <a:lnTo>
                    <a:pt x="236" y="1356"/>
                  </a:lnTo>
                  <a:lnTo>
                    <a:pt x="262" y="1392"/>
                  </a:lnTo>
                  <a:lnTo>
                    <a:pt x="288" y="1426"/>
                  </a:lnTo>
                  <a:lnTo>
                    <a:pt x="216" y="1500"/>
                  </a:lnTo>
                  <a:lnTo>
                    <a:pt x="316" y="1600"/>
                  </a:lnTo>
                  <a:lnTo>
                    <a:pt x="390" y="1526"/>
                  </a:lnTo>
                  <a:lnTo>
                    <a:pt x="424" y="1554"/>
                  </a:lnTo>
                  <a:lnTo>
                    <a:pt x="460" y="1578"/>
                  </a:lnTo>
                  <a:lnTo>
                    <a:pt x="496" y="1602"/>
                  </a:lnTo>
                  <a:lnTo>
                    <a:pt x="534" y="1622"/>
                  </a:lnTo>
                  <a:lnTo>
                    <a:pt x="494" y="1718"/>
                  </a:lnTo>
                  <a:lnTo>
                    <a:pt x="626" y="1774"/>
                  </a:lnTo>
                  <a:lnTo>
                    <a:pt x="666" y="1678"/>
                  </a:lnTo>
                  <a:lnTo>
                    <a:pt x="706" y="1690"/>
                  </a:lnTo>
                  <a:lnTo>
                    <a:pt x="750" y="1698"/>
                  </a:lnTo>
                  <a:lnTo>
                    <a:pt x="792" y="1706"/>
                  </a:lnTo>
                  <a:lnTo>
                    <a:pt x="836" y="1712"/>
                  </a:lnTo>
                  <a:lnTo>
                    <a:pt x="836" y="1816"/>
                  </a:lnTo>
                  <a:lnTo>
                    <a:pt x="978" y="1816"/>
                  </a:lnTo>
                  <a:lnTo>
                    <a:pt x="978" y="1712"/>
                  </a:lnTo>
                  <a:lnTo>
                    <a:pt x="1022" y="1706"/>
                  </a:lnTo>
                  <a:lnTo>
                    <a:pt x="1066" y="1698"/>
                  </a:lnTo>
                  <a:lnTo>
                    <a:pt x="1108" y="1690"/>
                  </a:lnTo>
                  <a:lnTo>
                    <a:pt x="1150" y="1678"/>
                  </a:lnTo>
                  <a:lnTo>
                    <a:pt x="1188" y="1774"/>
                  </a:lnTo>
                  <a:lnTo>
                    <a:pt x="1320" y="1718"/>
                  </a:lnTo>
                  <a:lnTo>
                    <a:pt x="1280" y="1622"/>
                  </a:lnTo>
                  <a:lnTo>
                    <a:pt x="1318" y="1602"/>
                  </a:lnTo>
                  <a:lnTo>
                    <a:pt x="1356" y="1578"/>
                  </a:lnTo>
                  <a:lnTo>
                    <a:pt x="1392" y="1554"/>
                  </a:lnTo>
                  <a:lnTo>
                    <a:pt x="1426" y="1526"/>
                  </a:lnTo>
                  <a:lnTo>
                    <a:pt x="1498" y="1600"/>
                  </a:lnTo>
                  <a:lnTo>
                    <a:pt x="1600" y="1500"/>
                  </a:lnTo>
                  <a:lnTo>
                    <a:pt x="1526" y="1426"/>
                  </a:lnTo>
                  <a:lnTo>
                    <a:pt x="1552" y="1392"/>
                  </a:lnTo>
                  <a:lnTo>
                    <a:pt x="1578" y="1356"/>
                  </a:lnTo>
                  <a:lnTo>
                    <a:pt x="1602" y="1320"/>
                  </a:lnTo>
                  <a:lnTo>
                    <a:pt x="1622" y="1280"/>
                  </a:lnTo>
                  <a:lnTo>
                    <a:pt x="1718" y="1320"/>
                  </a:lnTo>
                  <a:lnTo>
                    <a:pt x="1774" y="1190"/>
                  </a:lnTo>
                  <a:lnTo>
                    <a:pt x="1678" y="1150"/>
                  </a:lnTo>
                  <a:lnTo>
                    <a:pt x="1688" y="1108"/>
                  </a:lnTo>
                  <a:lnTo>
                    <a:pt x="1698" y="1066"/>
                  </a:lnTo>
                  <a:lnTo>
                    <a:pt x="1706" y="1022"/>
                  </a:lnTo>
                  <a:lnTo>
                    <a:pt x="1710" y="978"/>
                  </a:lnTo>
                  <a:lnTo>
                    <a:pt x="1816" y="978"/>
                  </a:lnTo>
                  <a:close/>
                  <a:moveTo>
                    <a:pt x="908" y="1614"/>
                  </a:moveTo>
                  <a:lnTo>
                    <a:pt x="908" y="1614"/>
                  </a:lnTo>
                  <a:lnTo>
                    <a:pt x="872" y="1612"/>
                  </a:lnTo>
                  <a:lnTo>
                    <a:pt x="836" y="1610"/>
                  </a:lnTo>
                  <a:lnTo>
                    <a:pt x="800" y="1606"/>
                  </a:lnTo>
                  <a:lnTo>
                    <a:pt x="766" y="1600"/>
                  </a:lnTo>
                  <a:lnTo>
                    <a:pt x="730" y="1592"/>
                  </a:lnTo>
                  <a:lnTo>
                    <a:pt x="698" y="1582"/>
                  </a:lnTo>
                  <a:lnTo>
                    <a:pt x="664" y="1570"/>
                  </a:lnTo>
                  <a:lnTo>
                    <a:pt x="632" y="1558"/>
                  </a:lnTo>
                  <a:lnTo>
                    <a:pt x="602" y="1544"/>
                  </a:lnTo>
                  <a:lnTo>
                    <a:pt x="570" y="1528"/>
                  </a:lnTo>
                  <a:lnTo>
                    <a:pt x="542" y="1512"/>
                  </a:lnTo>
                  <a:lnTo>
                    <a:pt x="512" y="1492"/>
                  </a:lnTo>
                  <a:lnTo>
                    <a:pt x="484" y="1474"/>
                  </a:lnTo>
                  <a:lnTo>
                    <a:pt x="458" y="1452"/>
                  </a:lnTo>
                  <a:lnTo>
                    <a:pt x="432" y="1430"/>
                  </a:lnTo>
                  <a:lnTo>
                    <a:pt x="408" y="1406"/>
                  </a:lnTo>
                  <a:lnTo>
                    <a:pt x="384" y="1382"/>
                  </a:lnTo>
                  <a:lnTo>
                    <a:pt x="362" y="1356"/>
                  </a:lnTo>
                  <a:lnTo>
                    <a:pt x="342" y="1330"/>
                  </a:lnTo>
                  <a:lnTo>
                    <a:pt x="322" y="1302"/>
                  </a:lnTo>
                  <a:lnTo>
                    <a:pt x="304" y="1274"/>
                  </a:lnTo>
                  <a:lnTo>
                    <a:pt x="286" y="1244"/>
                  </a:lnTo>
                  <a:lnTo>
                    <a:pt x="272" y="1214"/>
                  </a:lnTo>
                  <a:lnTo>
                    <a:pt x="256" y="1182"/>
                  </a:lnTo>
                  <a:lnTo>
                    <a:pt x="244" y="1150"/>
                  </a:lnTo>
                  <a:lnTo>
                    <a:pt x="234" y="1118"/>
                  </a:lnTo>
                  <a:lnTo>
                    <a:pt x="224" y="1084"/>
                  </a:lnTo>
                  <a:lnTo>
                    <a:pt x="216" y="1050"/>
                  </a:lnTo>
                  <a:lnTo>
                    <a:pt x="210" y="1016"/>
                  </a:lnTo>
                  <a:lnTo>
                    <a:pt x="206" y="980"/>
                  </a:lnTo>
                  <a:lnTo>
                    <a:pt x="202" y="944"/>
                  </a:lnTo>
                  <a:lnTo>
                    <a:pt x="202" y="908"/>
                  </a:lnTo>
                  <a:lnTo>
                    <a:pt x="202" y="872"/>
                  </a:lnTo>
                  <a:lnTo>
                    <a:pt x="206" y="836"/>
                  </a:lnTo>
                  <a:lnTo>
                    <a:pt x="210" y="800"/>
                  </a:lnTo>
                  <a:lnTo>
                    <a:pt x="216" y="766"/>
                  </a:lnTo>
                  <a:lnTo>
                    <a:pt x="224" y="732"/>
                  </a:lnTo>
                  <a:lnTo>
                    <a:pt x="234" y="698"/>
                  </a:lnTo>
                  <a:lnTo>
                    <a:pt x="244" y="664"/>
                  </a:lnTo>
                  <a:lnTo>
                    <a:pt x="256" y="632"/>
                  </a:lnTo>
                  <a:lnTo>
                    <a:pt x="272" y="602"/>
                  </a:lnTo>
                  <a:lnTo>
                    <a:pt x="286" y="572"/>
                  </a:lnTo>
                  <a:lnTo>
                    <a:pt x="304" y="542"/>
                  </a:lnTo>
                  <a:lnTo>
                    <a:pt x="322" y="512"/>
                  </a:lnTo>
                  <a:lnTo>
                    <a:pt x="342" y="486"/>
                  </a:lnTo>
                  <a:lnTo>
                    <a:pt x="362" y="458"/>
                  </a:lnTo>
                  <a:lnTo>
                    <a:pt x="384" y="432"/>
                  </a:lnTo>
                  <a:lnTo>
                    <a:pt x="408" y="408"/>
                  </a:lnTo>
                  <a:lnTo>
                    <a:pt x="432" y="386"/>
                  </a:lnTo>
                  <a:lnTo>
                    <a:pt x="458" y="362"/>
                  </a:lnTo>
                  <a:lnTo>
                    <a:pt x="484" y="342"/>
                  </a:lnTo>
                  <a:lnTo>
                    <a:pt x="512" y="322"/>
                  </a:lnTo>
                  <a:lnTo>
                    <a:pt x="542" y="304"/>
                  </a:lnTo>
                  <a:lnTo>
                    <a:pt x="570" y="286"/>
                  </a:lnTo>
                  <a:lnTo>
                    <a:pt x="602" y="272"/>
                  </a:lnTo>
                  <a:lnTo>
                    <a:pt x="632" y="258"/>
                  </a:lnTo>
                  <a:lnTo>
                    <a:pt x="664" y="244"/>
                  </a:lnTo>
                  <a:lnTo>
                    <a:pt x="698" y="234"/>
                  </a:lnTo>
                  <a:lnTo>
                    <a:pt x="730" y="224"/>
                  </a:lnTo>
                  <a:lnTo>
                    <a:pt x="766" y="216"/>
                  </a:lnTo>
                  <a:lnTo>
                    <a:pt x="800" y="210"/>
                  </a:lnTo>
                  <a:lnTo>
                    <a:pt x="836" y="206"/>
                  </a:lnTo>
                  <a:lnTo>
                    <a:pt x="872" y="202"/>
                  </a:lnTo>
                  <a:lnTo>
                    <a:pt x="908" y="202"/>
                  </a:lnTo>
                  <a:lnTo>
                    <a:pt x="944" y="202"/>
                  </a:lnTo>
                  <a:lnTo>
                    <a:pt x="980" y="206"/>
                  </a:lnTo>
                  <a:lnTo>
                    <a:pt x="1014" y="210"/>
                  </a:lnTo>
                  <a:lnTo>
                    <a:pt x="1050" y="216"/>
                  </a:lnTo>
                  <a:lnTo>
                    <a:pt x="1084" y="224"/>
                  </a:lnTo>
                  <a:lnTo>
                    <a:pt x="1118" y="234"/>
                  </a:lnTo>
                  <a:lnTo>
                    <a:pt x="1150" y="244"/>
                  </a:lnTo>
                  <a:lnTo>
                    <a:pt x="1182" y="258"/>
                  </a:lnTo>
                  <a:lnTo>
                    <a:pt x="1214" y="272"/>
                  </a:lnTo>
                  <a:lnTo>
                    <a:pt x="1244" y="286"/>
                  </a:lnTo>
                  <a:lnTo>
                    <a:pt x="1274" y="304"/>
                  </a:lnTo>
                  <a:lnTo>
                    <a:pt x="1302" y="322"/>
                  </a:lnTo>
                  <a:lnTo>
                    <a:pt x="1330" y="342"/>
                  </a:lnTo>
                  <a:lnTo>
                    <a:pt x="1356" y="362"/>
                  </a:lnTo>
                  <a:lnTo>
                    <a:pt x="1382" y="386"/>
                  </a:lnTo>
                  <a:lnTo>
                    <a:pt x="1406" y="408"/>
                  </a:lnTo>
                  <a:lnTo>
                    <a:pt x="1430" y="432"/>
                  </a:lnTo>
                  <a:lnTo>
                    <a:pt x="1452" y="458"/>
                  </a:lnTo>
                  <a:lnTo>
                    <a:pt x="1474" y="486"/>
                  </a:lnTo>
                  <a:lnTo>
                    <a:pt x="1492" y="512"/>
                  </a:lnTo>
                  <a:lnTo>
                    <a:pt x="1512" y="542"/>
                  </a:lnTo>
                  <a:lnTo>
                    <a:pt x="1528" y="572"/>
                  </a:lnTo>
                  <a:lnTo>
                    <a:pt x="1544" y="602"/>
                  </a:lnTo>
                  <a:lnTo>
                    <a:pt x="1558" y="632"/>
                  </a:lnTo>
                  <a:lnTo>
                    <a:pt x="1570" y="664"/>
                  </a:lnTo>
                  <a:lnTo>
                    <a:pt x="1582" y="698"/>
                  </a:lnTo>
                  <a:lnTo>
                    <a:pt x="1592" y="732"/>
                  </a:lnTo>
                  <a:lnTo>
                    <a:pt x="1598" y="766"/>
                  </a:lnTo>
                  <a:lnTo>
                    <a:pt x="1606" y="800"/>
                  </a:lnTo>
                  <a:lnTo>
                    <a:pt x="1610" y="836"/>
                  </a:lnTo>
                  <a:lnTo>
                    <a:pt x="1612" y="872"/>
                  </a:lnTo>
                  <a:lnTo>
                    <a:pt x="1614" y="908"/>
                  </a:lnTo>
                  <a:lnTo>
                    <a:pt x="1612" y="944"/>
                  </a:lnTo>
                  <a:lnTo>
                    <a:pt x="1610" y="980"/>
                  </a:lnTo>
                  <a:lnTo>
                    <a:pt x="1606" y="1016"/>
                  </a:lnTo>
                  <a:lnTo>
                    <a:pt x="1598" y="1050"/>
                  </a:lnTo>
                  <a:lnTo>
                    <a:pt x="1592" y="1084"/>
                  </a:lnTo>
                  <a:lnTo>
                    <a:pt x="1582" y="1118"/>
                  </a:lnTo>
                  <a:lnTo>
                    <a:pt x="1570" y="1150"/>
                  </a:lnTo>
                  <a:lnTo>
                    <a:pt x="1558" y="1182"/>
                  </a:lnTo>
                  <a:lnTo>
                    <a:pt x="1544" y="1214"/>
                  </a:lnTo>
                  <a:lnTo>
                    <a:pt x="1528" y="1244"/>
                  </a:lnTo>
                  <a:lnTo>
                    <a:pt x="1512" y="1274"/>
                  </a:lnTo>
                  <a:lnTo>
                    <a:pt x="1492" y="1302"/>
                  </a:lnTo>
                  <a:lnTo>
                    <a:pt x="1474" y="1330"/>
                  </a:lnTo>
                  <a:lnTo>
                    <a:pt x="1452" y="1356"/>
                  </a:lnTo>
                  <a:lnTo>
                    <a:pt x="1430" y="1382"/>
                  </a:lnTo>
                  <a:lnTo>
                    <a:pt x="1406" y="1406"/>
                  </a:lnTo>
                  <a:lnTo>
                    <a:pt x="1382" y="1430"/>
                  </a:lnTo>
                  <a:lnTo>
                    <a:pt x="1356" y="1452"/>
                  </a:lnTo>
                  <a:lnTo>
                    <a:pt x="1330" y="1474"/>
                  </a:lnTo>
                  <a:lnTo>
                    <a:pt x="1302" y="1492"/>
                  </a:lnTo>
                  <a:lnTo>
                    <a:pt x="1274" y="1512"/>
                  </a:lnTo>
                  <a:lnTo>
                    <a:pt x="1244" y="1528"/>
                  </a:lnTo>
                  <a:lnTo>
                    <a:pt x="1214" y="1544"/>
                  </a:lnTo>
                  <a:lnTo>
                    <a:pt x="1182" y="1558"/>
                  </a:lnTo>
                  <a:lnTo>
                    <a:pt x="1150" y="1570"/>
                  </a:lnTo>
                  <a:lnTo>
                    <a:pt x="1118" y="1582"/>
                  </a:lnTo>
                  <a:lnTo>
                    <a:pt x="1084" y="1592"/>
                  </a:lnTo>
                  <a:lnTo>
                    <a:pt x="1050" y="1600"/>
                  </a:lnTo>
                  <a:lnTo>
                    <a:pt x="1014" y="1606"/>
                  </a:lnTo>
                  <a:lnTo>
                    <a:pt x="980" y="1610"/>
                  </a:lnTo>
                  <a:lnTo>
                    <a:pt x="944" y="1612"/>
                  </a:lnTo>
                  <a:lnTo>
                    <a:pt x="908" y="1614"/>
                  </a:lnTo>
                  <a:close/>
                </a:path>
              </a:pathLst>
            </a:custGeom>
            <a:solidFill>
              <a:schemeClr val="accent3"/>
            </a:solidFill>
            <a:ln>
              <a:noFill/>
            </a:ln>
            <a:extLst>
              <a:ext uri="{91240B29-F687-4F45-9708-019B960494DF}">
                <a14:hiddenLine xmlns:a14="http://schemas.microsoft.com/office/drawing/2010/main" w="19050" cap="rnd">
                  <a:solidFill>
                    <a:srgbClr val="000000"/>
                  </a:solidFill>
                  <a:prstDash val="sysDot"/>
                  <a:round/>
                  <a:headEnd/>
                  <a:tailEnd/>
                </a14:hiddenLine>
              </a:ext>
            </a:extLst>
          </p:spPr>
          <p:txBody>
            <a:bodyPr wrap="none" anchor="ctr"/>
            <a:lstStyle/>
            <a:p>
              <a:pPr algn="just" fontAlgn="base" latinLnBrk="1">
                <a:lnSpc>
                  <a:spcPct val="120000"/>
                </a:lnSpc>
                <a:spcBef>
                  <a:spcPts val="0"/>
                </a:spcBef>
                <a:spcAft>
                  <a:spcPts val="0"/>
                </a:spcAft>
              </a:pPr>
              <a:endParaRPr kumimoji="1" lang="zh-CN" altLang="en-US" sz="9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Oval 680"/>
            <p:cNvSpPr>
              <a:spLocks noChangeArrowheads="1"/>
            </p:cNvSpPr>
            <p:nvPr/>
          </p:nvSpPr>
          <p:spPr bwMode="auto">
            <a:xfrm rot="21275257">
              <a:off x="6055303" y="4040109"/>
              <a:ext cx="1577975" cy="1577975"/>
            </a:xfrm>
            <a:prstGeom prst="ellipse">
              <a:avLst/>
            </a:prstGeom>
            <a:solidFill>
              <a:schemeClr val="accent3"/>
            </a:solidFill>
            <a:ln>
              <a:noFill/>
            </a:ln>
            <a:extLst>
              <a:ext uri="{91240B29-F687-4F45-9708-019B960494DF}">
                <a14:hiddenLine xmlns:a14="http://schemas.microsoft.com/office/drawing/2010/main" w="19050" algn="ctr">
                  <a:solidFill>
                    <a:srgbClr val="000000"/>
                  </a:solidFill>
                  <a:round/>
                  <a:headEnd/>
                  <a:tailEnd/>
                </a14:hiddenLine>
              </a:ext>
            </a:extLst>
          </p:spPr>
          <p:txBody>
            <a:bodyPr wrap="none" anchor="ctr"/>
            <a:lstStyle/>
            <a:p>
              <a:pPr algn="just" fontAlgn="base" latinLnBrk="1">
                <a:lnSpc>
                  <a:spcPct val="120000"/>
                </a:lnSpc>
                <a:spcBef>
                  <a:spcPts val="0"/>
                </a:spcBef>
                <a:spcAft>
                  <a:spcPts val="0"/>
                </a:spcAft>
              </a:pPr>
              <a:endParaRPr kumimoji="1" lang="ko-KR" altLang="en-US" sz="900">
                <a:solidFill>
                  <a:schemeClr val="bg1">
                    <a:lumMod val="65000"/>
                  </a:schemeClr>
                </a:solidFill>
                <a:latin typeface="Arial" panose="020B0604020202020204" pitchFamily="34" charset="0"/>
                <a:ea typeface="+mn-ea"/>
                <a:cs typeface="+mn-ea"/>
                <a:sym typeface="Arial" panose="020B0604020202020204" pitchFamily="34" charset="0"/>
              </a:endParaRPr>
            </a:p>
          </p:txBody>
        </p:sp>
        <p:sp>
          <p:nvSpPr>
            <p:cNvPr id="13" name="Arc 681"/>
            <p:cNvSpPr>
              <a:spLocks/>
            </p:cNvSpPr>
            <p:nvPr/>
          </p:nvSpPr>
          <p:spPr bwMode="auto">
            <a:xfrm rot="7501686">
              <a:off x="4141572" y="3609103"/>
              <a:ext cx="1906587" cy="1549400"/>
            </a:xfrm>
            <a:custGeom>
              <a:avLst/>
              <a:gdLst>
                <a:gd name="T0" fmla="*/ 2147483647 w 21600"/>
                <a:gd name="T1" fmla="*/ 0 h 15695"/>
                <a:gd name="T2" fmla="*/ 2147483647 w 21600"/>
                <a:gd name="T3" fmla="*/ 2147483647 h 15695"/>
                <a:gd name="T4" fmla="*/ 0 w 21600"/>
                <a:gd name="T5" fmla="*/ 2147483647 h 15695"/>
                <a:gd name="T6" fmla="*/ 0 60000 65536"/>
                <a:gd name="T7" fmla="*/ 0 60000 65536"/>
                <a:gd name="T8" fmla="*/ 0 60000 65536"/>
                <a:gd name="T9" fmla="*/ 0 w 21600"/>
                <a:gd name="T10" fmla="*/ 0 h 15695"/>
                <a:gd name="T11" fmla="*/ 21600 w 21600"/>
                <a:gd name="T12" fmla="*/ 15695 h 15695"/>
              </a:gdLst>
              <a:ahLst/>
              <a:cxnLst>
                <a:cxn ang="T6">
                  <a:pos x="T0" y="T1"/>
                </a:cxn>
                <a:cxn ang="T7">
                  <a:pos x="T2" y="T3"/>
                </a:cxn>
                <a:cxn ang="T8">
                  <a:pos x="T4" y="T5"/>
                </a:cxn>
              </a:cxnLst>
              <a:rect l="T9" t="T10" r="T11" b="T12"/>
              <a:pathLst>
                <a:path w="21600" h="15695" fill="none" extrusionOk="0">
                  <a:moveTo>
                    <a:pt x="14840" y="-1"/>
                  </a:moveTo>
                  <a:cubicBezTo>
                    <a:pt x="19155" y="4079"/>
                    <a:pt x="21600" y="9756"/>
                    <a:pt x="21600" y="15695"/>
                  </a:cubicBezTo>
                </a:path>
                <a:path w="21600" h="15695" stroke="0" extrusionOk="0">
                  <a:moveTo>
                    <a:pt x="14840" y="-1"/>
                  </a:moveTo>
                  <a:cubicBezTo>
                    <a:pt x="19155" y="4079"/>
                    <a:pt x="21600" y="9756"/>
                    <a:pt x="21600" y="15695"/>
                  </a:cubicBezTo>
                  <a:lnTo>
                    <a:pt x="0" y="15695"/>
                  </a:lnTo>
                  <a:lnTo>
                    <a:pt x="14840" y="-1"/>
                  </a:lnTo>
                  <a:close/>
                </a:path>
              </a:pathLst>
            </a:custGeom>
            <a:noFill/>
            <a:ln w="9525">
              <a:solidFill>
                <a:schemeClr val="bg1">
                  <a:lumMod val="50000"/>
                </a:schemeClr>
              </a:solidFill>
              <a:prstDash val="sysDot"/>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pPr algn="just" defTabSz="1054842" latinLnBrk="1">
                <a:lnSpc>
                  <a:spcPct val="120000"/>
                </a:lnSpc>
                <a:spcBef>
                  <a:spcPts val="0"/>
                </a:spcBef>
                <a:spcAft>
                  <a:spcPts val="0"/>
                </a:spcAft>
                <a:defRPr/>
              </a:pPr>
              <a:endParaRPr kumimoji="1" lang="zh-CN" altLang="en-US" sz="900" ker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Arc 683"/>
            <p:cNvSpPr>
              <a:spLocks/>
            </p:cNvSpPr>
            <p:nvPr/>
          </p:nvSpPr>
          <p:spPr bwMode="auto">
            <a:xfrm rot="256945">
              <a:off x="7018916" y="2744709"/>
              <a:ext cx="620712" cy="898525"/>
            </a:xfrm>
            <a:custGeom>
              <a:avLst/>
              <a:gdLst>
                <a:gd name="T0" fmla="*/ 2147483647 w 21600"/>
                <a:gd name="T1" fmla="*/ 0 h 31203"/>
                <a:gd name="T2" fmla="*/ 2147483647 w 21600"/>
                <a:gd name="T3" fmla="*/ 2147483647 h 31203"/>
                <a:gd name="T4" fmla="*/ 0 w 21600"/>
                <a:gd name="T5" fmla="*/ 2147483647 h 31203"/>
                <a:gd name="T6" fmla="*/ 0 60000 65536"/>
                <a:gd name="T7" fmla="*/ 0 60000 65536"/>
                <a:gd name="T8" fmla="*/ 0 60000 65536"/>
                <a:gd name="T9" fmla="*/ 0 w 21600"/>
                <a:gd name="T10" fmla="*/ 0 h 31203"/>
                <a:gd name="T11" fmla="*/ 21600 w 21600"/>
                <a:gd name="T12" fmla="*/ 31203 h 31203"/>
              </a:gdLst>
              <a:ahLst/>
              <a:cxnLst>
                <a:cxn ang="T6">
                  <a:pos x="T0" y="T1"/>
                </a:cxn>
                <a:cxn ang="T7">
                  <a:pos x="T2" y="T3"/>
                </a:cxn>
                <a:cxn ang="T8">
                  <a:pos x="T4" y="T5"/>
                </a:cxn>
              </a:cxnLst>
              <a:rect l="T9" t="T10" r="T11" b="T12"/>
              <a:pathLst>
                <a:path w="21600" h="31203" fill="none" extrusionOk="0">
                  <a:moveTo>
                    <a:pt x="3237" y="-1"/>
                  </a:moveTo>
                  <a:cubicBezTo>
                    <a:pt x="13795" y="1600"/>
                    <a:pt x="21600" y="10676"/>
                    <a:pt x="21600" y="21356"/>
                  </a:cubicBezTo>
                  <a:cubicBezTo>
                    <a:pt x="21600" y="24780"/>
                    <a:pt x="20785" y="28155"/>
                    <a:pt x="19224" y="31202"/>
                  </a:cubicBezTo>
                </a:path>
                <a:path w="21600" h="31203" stroke="0" extrusionOk="0">
                  <a:moveTo>
                    <a:pt x="3237" y="-1"/>
                  </a:moveTo>
                  <a:cubicBezTo>
                    <a:pt x="13795" y="1600"/>
                    <a:pt x="21600" y="10676"/>
                    <a:pt x="21600" y="21356"/>
                  </a:cubicBezTo>
                  <a:cubicBezTo>
                    <a:pt x="21600" y="24780"/>
                    <a:pt x="20785" y="28155"/>
                    <a:pt x="19224" y="31202"/>
                  </a:cubicBezTo>
                  <a:lnTo>
                    <a:pt x="0" y="21356"/>
                  </a:lnTo>
                  <a:lnTo>
                    <a:pt x="3237" y="-1"/>
                  </a:lnTo>
                  <a:close/>
                </a:path>
              </a:pathLst>
            </a:custGeom>
            <a:noFill/>
            <a:ln w="9525">
              <a:solidFill>
                <a:schemeClr val="bg1">
                  <a:lumMod val="50000"/>
                </a:schemeClr>
              </a:solidFill>
              <a:prstDash val="sysDot"/>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pPr algn="just" defTabSz="1054842" latinLnBrk="1">
                <a:lnSpc>
                  <a:spcPct val="120000"/>
                </a:lnSpc>
                <a:spcBef>
                  <a:spcPts val="0"/>
                </a:spcBef>
                <a:spcAft>
                  <a:spcPts val="0"/>
                </a:spcAft>
                <a:defRPr/>
              </a:pPr>
              <a:endParaRPr kumimoji="1" lang="zh-CN" altLang="en-US" sz="900" ker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5" name="Content Placeholder 2"/>
          <p:cNvSpPr txBox="1">
            <a:spLocks/>
          </p:cNvSpPr>
          <p:nvPr/>
        </p:nvSpPr>
        <p:spPr>
          <a:xfrm>
            <a:off x="9044131" y="2350980"/>
            <a:ext cx="990934" cy="512897"/>
          </a:xfrm>
          <a:prstGeom prst="rect">
            <a:avLst/>
          </a:prstGeom>
        </p:spPr>
        <p:txBody>
          <a:bodyPr vert="horz" lIns="105484" tIns="52741" rIns="105484" bIns="52741"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spcAft>
                <a:spcPts val="0"/>
              </a:spcAft>
              <a:buNone/>
            </a:pPr>
            <a:r>
              <a:rPr lang="zh-CN" altLang="en-US" smtClean="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Content Placeholder 2"/>
          <p:cNvSpPr txBox="1">
            <a:spLocks/>
          </p:cNvSpPr>
          <p:nvPr/>
        </p:nvSpPr>
        <p:spPr>
          <a:xfrm>
            <a:off x="8691733" y="5777998"/>
            <a:ext cx="990934" cy="512897"/>
          </a:xfrm>
          <a:prstGeom prst="rect">
            <a:avLst/>
          </a:prstGeom>
        </p:spPr>
        <p:txBody>
          <a:bodyPr vert="horz" lIns="105484" tIns="52741" rIns="105484" bIns="52741"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spcAft>
                <a:spcPts val="0"/>
              </a:spcAft>
              <a:buNone/>
            </a:pPr>
            <a:r>
              <a:rPr lang="zh-CN" altLang="en-US" smtClean="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Content Placeholder 2"/>
          <p:cNvSpPr txBox="1">
            <a:spLocks/>
          </p:cNvSpPr>
          <p:nvPr/>
        </p:nvSpPr>
        <p:spPr>
          <a:xfrm>
            <a:off x="5884612" y="4120478"/>
            <a:ext cx="990934" cy="512897"/>
          </a:xfrm>
          <a:prstGeom prst="rect">
            <a:avLst/>
          </a:prstGeom>
        </p:spPr>
        <p:txBody>
          <a:bodyPr vert="horz" lIns="105484" tIns="52741" rIns="105484" bIns="52741"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spcAft>
                <a:spcPts val="0"/>
              </a:spcAft>
              <a:buNone/>
            </a:pPr>
            <a:r>
              <a:rPr lang="zh-CN" altLang="en-US" smtClean="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8" name="Group 17"/>
          <p:cNvGrpSpPr/>
          <p:nvPr/>
        </p:nvGrpSpPr>
        <p:grpSpPr>
          <a:xfrm>
            <a:off x="7281977" y="5411695"/>
            <a:ext cx="436704" cy="436704"/>
            <a:chOff x="5607370" y="3562829"/>
            <a:chExt cx="587140" cy="587140"/>
          </a:xfrm>
          <a:solidFill>
            <a:schemeClr val="bg1"/>
          </a:solidFill>
        </p:grpSpPr>
        <p:sp>
          <p:nvSpPr>
            <p:cNvPr id="19" name="Freeform 15"/>
            <p:cNvSpPr>
              <a:spLocks noEditPoints="1"/>
            </p:cNvSpPr>
            <p:nvPr/>
          </p:nvSpPr>
          <p:spPr bwMode="auto">
            <a:xfrm>
              <a:off x="5746497" y="3702123"/>
              <a:ext cx="308897" cy="308544"/>
            </a:xfrm>
            <a:custGeom>
              <a:avLst/>
              <a:gdLst>
                <a:gd name="T0" fmla="*/ 183 w 371"/>
                <a:gd name="T1" fmla="*/ 1 h 370"/>
                <a:gd name="T2" fmla="*/ 2 w 371"/>
                <a:gd name="T3" fmla="*/ 187 h 370"/>
                <a:gd name="T4" fmla="*/ 188 w 371"/>
                <a:gd name="T5" fmla="*/ 369 h 370"/>
                <a:gd name="T6" fmla="*/ 370 w 371"/>
                <a:gd name="T7" fmla="*/ 182 h 370"/>
                <a:gd name="T8" fmla="*/ 183 w 371"/>
                <a:gd name="T9" fmla="*/ 1 h 370"/>
                <a:gd name="T10" fmla="*/ 184 w 371"/>
                <a:gd name="T11" fmla="*/ 25 h 370"/>
                <a:gd name="T12" fmla="*/ 260 w 371"/>
                <a:gd name="T13" fmla="*/ 43 h 370"/>
                <a:gd name="T14" fmla="*/ 235 w 371"/>
                <a:gd name="T15" fmla="*/ 84 h 370"/>
                <a:gd name="T16" fmla="*/ 186 w 371"/>
                <a:gd name="T17" fmla="*/ 73 h 370"/>
                <a:gd name="T18" fmla="*/ 137 w 371"/>
                <a:gd name="T19" fmla="*/ 84 h 370"/>
                <a:gd name="T20" fmla="*/ 112 w 371"/>
                <a:gd name="T21" fmla="*/ 43 h 370"/>
                <a:gd name="T22" fmla="*/ 184 w 371"/>
                <a:gd name="T23" fmla="*/ 25 h 370"/>
                <a:gd name="T24" fmla="*/ 85 w 371"/>
                <a:gd name="T25" fmla="*/ 234 h 370"/>
                <a:gd name="T26" fmla="*/ 44 w 371"/>
                <a:gd name="T27" fmla="*/ 259 h 370"/>
                <a:gd name="T28" fmla="*/ 26 w 371"/>
                <a:gd name="T29" fmla="*/ 187 h 370"/>
                <a:gd name="T30" fmla="*/ 44 w 371"/>
                <a:gd name="T31" fmla="*/ 111 h 370"/>
                <a:gd name="T32" fmla="*/ 85 w 371"/>
                <a:gd name="T33" fmla="*/ 136 h 370"/>
                <a:gd name="T34" fmla="*/ 74 w 371"/>
                <a:gd name="T35" fmla="*/ 185 h 370"/>
                <a:gd name="T36" fmla="*/ 85 w 371"/>
                <a:gd name="T37" fmla="*/ 234 h 370"/>
                <a:gd name="T38" fmla="*/ 188 w 371"/>
                <a:gd name="T39" fmla="*/ 345 h 370"/>
                <a:gd name="T40" fmla="*/ 112 w 371"/>
                <a:gd name="T41" fmla="*/ 327 h 370"/>
                <a:gd name="T42" fmla="*/ 137 w 371"/>
                <a:gd name="T43" fmla="*/ 286 h 370"/>
                <a:gd name="T44" fmla="*/ 186 w 371"/>
                <a:gd name="T45" fmla="*/ 297 h 370"/>
                <a:gd name="T46" fmla="*/ 235 w 371"/>
                <a:gd name="T47" fmla="*/ 286 h 370"/>
                <a:gd name="T48" fmla="*/ 260 w 371"/>
                <a:gd name="T49" fmla="*/ 327 h 370"/>
                <a:gd name="T50" fmla="*/ 188 w 371"/>
                <a:gd name="T51" fmla="*/ 345 h 370"/>
                <a:gd name="T52" fmla="*/ 186 w 371"/>
                <a:gd name="T53" fmla="*/ 273 h 370"/>
                <a:gd name="T54" fmla="*/ 98 w 371"/>
                <a:gd name="T55" fmla="*/ 185 h 370"/>
                <a:gd name="T56" fmla="*/ 186 w 371"/>
                <a:gd name="T57" fmla="*/ 97 h 370"/>
                <a:gd name="T58" fmla="*/ 274 w 371"/>
                <a:gd name="T59" fmla="*/ 185 h 370"/>
                <a:gd name="T60" fmla="*/ 186 w 371"/>
                <a:gd name="T61" fmla="*/ 273 h 370"/>
                <a:gd name="T62" fmla="*/ 286 w 371"/>
                <a:gd name="T63" fmla="*/ 234 h 370"/>
                <a:gd name="T64" fmla="*/ 298 w 371"/>
                <a:gd name="T65" fmla="*/ 185 h 370"/>
                <a:gd name="T66" fmla="*/ 286 w 371"/>
                <a:gd name="T67" fmla="*/ 136 h 370"/>
                <a:gd name="T68" fmla="*/ 328 w 371"/>
                <a:gd name="T69" fmla="*/ 111 h 370"/>
                <a:gd name="T70" fmla="*/ 346 w 371"/>
                <a:gd name="T71" fmla="*/ 183 h 370"/>
                <a:gd name="T72" fmla="*/ 328 w 371"/>
                <a:gd name="T73" fmla="*/ 259 h 370"/>
                <a:gd name="T74" fmla="*/ 286 w 371"/>
                <a:gd name="T75" fmla="*/ 234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1" h="370">
                  <a:moveTo>
                    <a:pt x="183" y="1"/>
                  </a:moveTo>
                  <a:cubicBezTo>
                    <a:pt x="82" y="2"/>
                    <a:pt x="0" y="86"/>
                    <a:pt x="2" y="187"/>
                  </a:cubicBezTo>
                  <a:cubicBezTo>
                    <a:pt x="3" y="289"/>
                    <a:pt x="87" y="370"/>
                    <a:pt x="188" y="369"/>
                  </a:cubicBezTo>
                  <a:cubicBezTo>
                    <a:pt x="290" y="368"/>
                    <a:pt x="371" y="284"/>
                    <a:pt x="370" y="182"/>
                  </a:cubicBezTo>
                  <a:cubicBezTo>
                    <a:pt x="368" y="81"/>
                    <a:pt x="285" y="0"/>
                    <a:pt x="183" y="1"/>
                  </a:cubicBezTo>
                  <a:close/>
                  <a:moveTo>
                    <a:pt x="184" y="25"/>
                  </a:moveTo>
                  <a:cubicBezTo>
                    <a:pt x="211" y="25"/>
                    <a:pt x="237" y="31"/>
                    <a:pt x="260" y="43"/>
                  </a:cubicBezTo>
                  <a:cubicBezTo>
                    <a:pt x="235" y="84"/>
                    <a:pt x="235" y="84"/>
                    <a:pt x="235" y="84"/>
                  </a:cubicBezTo>
                  <a:cubicBezTo>
                    <a:pt x="220" y="77"/>
                    <a:pt x="203" y="73"/>
                    <a:pt x="186" y="73"/>
                  </a:cubicBezTo>
                  <a:cubicBezTo>
                    <a:pt x="168" y="73"/>
                    <a:pt x="151" y="77"/>
                    <a:pt x="137" y="84"/>
                  </a:cubicBezTo>
                  <a:cubicBezTo>
                    <a:pt x="112" y="43"/>
                    <a:pt x="112" y="43"/>
                    <a:pt x="112" y="43"/>
                  </a:cubicBezTo>
                  <a:cubicBezTo>
                    <a:pt x="133" y="32"/>
                    <a:pt x="158" y="25"/>
                    <a:pt x="184" y="25"/>
                  </a:cubicBezTo>
                  <a:close/>
                  <a:moveTo>
                    <a:pt x="85" y="234"/>
                  </a:moveTo>
                  <a:cubicBezTo>
                    <a:pt x="44" y="259"/>
                    <a:pt x="44" y="259"/>
                    <a:pt x="44" y="259"/>
                  </a:cubicBezTo>
                  <a:cubicBezTo>
                    <a:pt x="33" y="237"/>
                    <a:pt x="26" y="213"/>
                    <a:pt x="26" y="187"/>
                  </a:cubicBezTo>
                  <a:cubicBezTo>
                    <a:pt x="25" y="160"/>
                    <a:pt x="32" y="134"/>
                    <a:pt x="44" y="111"/>
                  </a:cubicBezTo>
                  <a:cubicBezTo>
                    <a:pt x="85" y="136"/>
                    <a:pt x="85" y="136"/>
                    <a:pt x="85" y="136"/>
                  </a:cubicBezTo>
                  <a:cubicBezTo>
                    <a:pt x="78" y="151"/>
                    <a:pt x="74" y="167"/>
                    <a:pt x="74" y="185"/>
                  </a:cubicBezTo>
                  <a:cubicBezTo>
                    <a:pt x="74" y="203"/>
                    <a:pt x="78" y="219"/>
                    <a:pt x="85" y="234"/>
                  </a:cubicBezTo>
                  <a:close/>
                  <a:moveTo>
                    <a:pt x="188" y="345"/>
                  </a:moveTo>
                  <a:cubicBezTo>
                    <a:pt x="161" y="345"/>
                    <a:pt x="135" y="339"/>
                    <a:pt x="112" y="327"/>
                  </a:cubicBezTo>
                  <a:cubicBezTo>
                    <a:pt x="137" y="286"/>
                    <a:pt x="137" y="286"/>
                    <a:pt x="137" y="286"/>
                  </a:cubicBezTo>
                  <a:cubicBezTo>
                    <a:pt x="151" y="293"/>
                    <a:pt x="168" y="297"/>
                    <a:pt x="186" y="297"/>
                  </a:cubicBezTo>
                  <a:cubicBezTo>
                    <a:pt x="203" y="297"/>
                    <a:pt x="220" y="293"/>
                    <a:pt x="235" y="286"/>
                  </a:cubicBezTo>
                  <a:cubicBezTo>
                    <a:pt x="260" y="327"/>
                    <a:pt x="260" y="327"/>
                    <a:pt x="260" y="327"/>
                  </a:cubicBezTo>
                  <a:cubicBezTo>
                    <a:pt x="238" y="338"/>
                    <a:pt x="214" y="345"/>
                    <a:pt x="188" y="345"/>
                  </a:cubicBezTo>
                  <a:close/>
                  <a:moveTo>
                    <a:pt x="186" y="273"/>
                  </a:moveTo>
                  <a:cubicBezTo>
                    <a:pt x="137" y="273"/>
                    <a:pt x="98" y="233"/>
                    <a:pt x="98" y="185"/>
                  </a:cubicBezTo>
                  <a:cubicBezTo>
                    <a:pt x="98" y="136"/>
                    <a:pt x="137" y="97"/>
                    <a:pt x="186" y="97"/>
                  </a:cubicBezTo>
                  <a:cubicBezTo>
                    <a:pt x="234" y="97"/>
                    <a:pt x="274" y="136"/>
                    <a:pt x="274" y="185"/>
                  </a:cubicBezTo>
                  <a:cubicBezTo>
                    <a:pt x="274" y="233"/>
                    <a:pt x="234" y="273"/>
                    <a:pt x="186" y="273"/>
                  </a:cubicBezTo>
                  <a:close/>
                  <a:moveTo>
                    <a:pt x="286" y="234"/>
                  </a:moveTo>
                  <a:cubicBezTo>
                    <a:pt x="294" y="219"/>
                    <a:pt x="298" y="203"/>
                    <a:pt x="298" y="185"/>
                  </a:cubicBezTo>
                  <a:cubicBezTo>
                    <a:pt x="298" y="167"/>
                    <a:pt x="294" y="151"/>
                    <a:pt x="286" y="136"/>
                  </a:cubicBezTo>
                  <a:cubicBezTo>
                    <a:pt x="328" y="111"/>
                    <a:pt x="328" y="111"/>
                    <a:pt x="328" y="111"/>
                  </a:cubicBezTo>
                  <a:cubicBezTo>
                    <a:pt x="339" y="133"/>
                    <a:pt x="345" y="157"/>
                    <a:pt x="346" y="183"/>
                  </a:cubicBezTo>
                  <a:cubicBezTo>
                    <a:pt x="346" y="210"/>
                    <a:pt x="340" y="236"/>
                    <a:pt x="328" y="259"/>
                  </a:cubicBezTo>
                  <a:lnTo>
                    <a:pt x="286" y="234"/>
                  </a:lnTo>
                  <a:close/>
                </a:path>
              </a:pathLst>
            </a:custGeom>
            <a:grpFill/>
            <a:ln>
              <a:noFill/>
            </a:ln>
          </p:spPr>
          <p:txBody>
            <a:bodyPr vert="horz" wrap="square" lIns="105484" tIns="52741" rIns="105484" bIns="52741" numCol="1" anchor="t" anchorCtr="0" compatLnSpc="1">
              <a:prstTxWarp prst="textNoShape">
                <a:avLst/>
              </a:prstTxWarp>
            </a:bodyPr>
            <a:lstStyle/>
            <a:p>
              <a:pPr algn="just">
                <a:lnSpc>
                  <a:spcPct val="120000"/>
                </a:lnSpc>
                <a:spcBef>
                  <a:spcPts val="0"/>
                </a:spcBef>
                <a:spcAft>
                  <a:spcPts val="0"/>
                </a:spcAft>
              </a:pPr>
              <a:endParaRPr lang="en-US" sz="9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23"/>
            <p:cNvSpPr>
              <a:spLocks noEditPoints="1"/>
            </p:cNvSpPr>
            <p:nvPr/>
          </p:nvSpPr>
          <p:spPr bwMode="auto">
            <a:xfrm>
              <a:off x="5607370" y="3562829"/>
              <a:ext cx="587140" cy="587140"/>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349 h 384"/>
                <a:gd name="T12" fmla="*/ 35 w 384"/>
                <a:gd name="T13" fmla="*/ 192 h 384"/>
                <a:gd name="T14" fmla="*/ 192 w 384"/>
                <a:gd name="T15" fmla="*/ 35 h 384"/>
                <a:gd name="T16" fmla="*/ 349 w 384"/>
                <a:gd name="T17" fmla="*/ 192 h 384"/>
                <a:gd name="T18" fmla="*/ 192 w 384"/>
                <a:gd name="T19" fmla="*/ 349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349"/>
                  </a:moveTo>
                  <a:cubicBezTo>
                    <a:pt x="105" y="349"/>
                    <a:pt x="35" y="278"/>
                    <a:pt x="35" y="192"/>
                  </a:cubicBezTo>
                  <a:cubicBezTo>
                    <a:pt x="35" y="105"/>
                    <a:pt x="105" y="35"/>
                    <a:pt x="192" y="35"/>
                  </a:cubicBezTo>
                  <a:cubicBezTo>
                    <a:pt x="278" y="35"/>
                    <a:pt x="349" y="105"/>
                    <a:pt x="349" y="192"/>
                  </a:cubicBezTo>
                  <a:cubicBezTo>
                    <a:pt x="349" y="278"/>
                    <a:pt x="278" y="349"/>
                    <a:pt x="192" y="349"/>
                  </a:cubicBezTo>
                  <a:close/>
                </a:path>
              </a:pathLst>
            </a:custGeom>
            <a:grpFill/>
            <a:ln>
              <a:noFill/>
            </a:ln>
          </p:spPr>
          <p:txBody>
            <a:bodyPr vert="horz" wrap="square" lIns="105484" tIns="52741" rIns="105484" bIns="52741" numCol="1" anchor="t" anchorCtr="0" compatLnSpc="1">
              <a:prstTxWarp prst="textNoShape">
                <a:avLst/>
              </a:prstTxWarp>
            </a:bodyPr>
            <a:lstStyle/>
            <a:p>
              <a:pPr algn="just">
                <a:lnSpc>
                  <a:spcPct val="120000"/>
                </a:lnSpc>
                <a:spcBef>
                  <a:spcPts val="0"/>
                </a:spcBef>
                <a:spcAft>
                  <a:spcPts val="0"/>
                </a:spcAft>
              </a:pPr>
              <a:endParaRPr lang="en-US" sz="9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1" name="Group 20"/>
          <p:cNvGrpSpPr/>
          <p:nvPr/>
        </p:nvGrpSpPr>
        <p:grpSpPr>
          <a:xfrm>
            <a:off x="7279899" y="2314089"/>
            <a:ext cx="627243" cy="627243"/>
            <a:chOff x="6665323" y="3562825"/>
            <a:chExt cx="587140" cy="587140"/>
          </a:xfrm>
          <a:solidFill>
            <a:schemeClr val="bg1"/>
          </a:solidFill>
        </p:grpSpPr>
        <p:sp>
          <p:nvSpPr>
            <p:cNvPr id="22" name="Freeform 19"/>
            <p:cNvSpPr>
              <a:spLocks noEditPoints="1"/>
            </p:cNvSpPr>
            <p:nvPr/>
          </p:nvSpPr>
          <p:spPr bwMode="auto">
            <a:xfrm>
              <a:off x="6808144" y="3735126"/>
              <a:ext cx="301499" cy="242538"/>
            </a:xfrm>
            <a:custGeom>
              <a:avLst/>
              <a:gdLst>
                <a:gd name="T0" fmla="*/ 393 w 400"/>
                <a:gd name="T1" fmla="*/ 61 h 322"/>
                <a:gd name="T2" fmla="*/ 300 w 400"/>
                <a:gd name="T3" fmla="*/ 3 h 322"/>
                <a:gd name="T4" fmla="*/ 286 w 400"/>
                <a:gd name="T5" fmla="*/ 3 h 322"/>
                <a:gd name="T6" fmla="*/ 200 w 400"/>
                <a:gd name="T7" fmla="*/ 57 h 322"/>
                <a:gd name="T8" fmla="*/ 113 w 400"/>
                <a:gd name="T9" fmla="*/ 3 h 322"/>
                <a:gd name="T10" fmla="*/ 100 w 400"/>
                <a:gd name="T11" fmla="*/ 3 h 322"/>
                <a:gd name="T12" fmla="*/ 6 w 400"/>
                <a:gd name="T13" fmla="*/ 61 h 322"/>
                <a:gd name="T14" fmla="*/ 0 w 400"/>
                <a:gd name="T15" fmla="*/ 73 h 322"/>
                <a:gd name="T16" fmla="*/ 0 w 400"/>
                <a:gd name="T17" fmla="*/ 307 h 322"/>
                <a:gd name="T18" fmla="*/ 6 w 400"/>
                <a:gd name="T19" fmla="*/ 319 h 322"/>
                <a:gd name="T20" fmla="*/ 20 w 400"/>
                <a:gd name="T21" fmla="*/ 319 h 322"/>
                <a:gd name="T22" fmla="*/ 106 w 400"/>
                <a:gd name="T23" fmla="*/ 265 h 322"/>
                <a:gd name="T24" fmla="*/ 193 w 400"/>
                <a:gd name="T25" fmla="*/ 319 h 322"/>
                <a:gd name="T26" fmla="*/ 207 w 400"/>
                <a:gd name="T27" fmla="*/ 319 h 322"/>
                <a:gd name="T28" fmla="*/ 293 w 400"/>
                <a:gd name="T29" fmla="*/ 265 h 322"/>
                <a:gd name="T30" fmla="*/ 380 w 400"/>
                <a:gd name="T31" fmla="*/ 319 h 322"/>
                <a:gd name="T32" fmla="*/ 387 w 400"/>
                <a:gd name="T33" fmla="*/ 321 h 322"/>
                <a:gd name="T34" fmla="*/ 393 w 400"/>
                <a:gd name="T35" fmla="*/ 319 h 322"/>
                <a:gd name="T36" fmla="*/ 400 w 400"/>
                <a:gd name="T37" fmla="*/ 307 h 322"/>
                <a:gd name="T38" fmla="*/ 400 w 400"/>
                <a:gd name="T39" fmla="*/ 73 h 322"/>
                <a:gd name="T40" fmla="*/ 393 w 400"/>
                <a:gd name="T41" fmla="*/ 61 h 322"/>
                <a:gd name="T42" fmla="*/ 93 w 400"/>
                <a:gd name="T43" fmla="*/ 241 h 322"/>
                <a:gd name="T44" fmla="*/ 26 w 400"/>
                <a:gd name="T45" fmla="*/ 283 h 322"/>
                <a:gd name="T46" fmla="*/ 26 w 400"/>
                <a:gd name="T47" fmla="*/ 81 h 322"/>
                <a:gd name="T48" fmla="*/ 93 w 400"/>
                <a:gd name="T49" fmla="*/ 39 h 322"/>
                <a:gd name="T50" fmla="*/ 93 w 400"/>
                <a:gd name="T51" fmla="*/ 241 h 322"/>
                <a:gd name="T52" fmla="*/ 187 w 400"/>
                <a:gd name="T53" fmla="*/ 283 h 322"/>
                <a:gd name="T54" fmla="*/ 119 w 400"/>
                <a:gd name="T55" fmla="*/ 241 h 322"/>
                <a:gd name="T56" fmla="*/ 119 w 400"/>
                <a:gd name="T57" fmla="*/ 39 h 322"/>
                <a:gd name="T58" fmla="*/ 187 w 400"/>
                <a:gd name="T59" fmla="*/ 81 h 322"/>
                <a:gd name="T60" fmla="*/ 187 w 400"/>
                <a:gd name="T61" fmla="*/ 283 h 322"/>
                <a:gd name="T62" fmla="*/ 280 w 400"/>
                <a:gd name="T63" fmla="*/ 241 h 322"/>
                <a:gd name="T64" fmla="*/ 213 w 400"/>
                <a:gd name="T65" fmla="*/ 283 h 322"/>
                <a:gd name="T66" fmla="*/ 213 w 400"/>
                <a:gd name="T67" fmla="*/ 81 h 322"/>
                <a:gd name="T68" fmla="*/ 280 w 400"/>
                <a:gd name="T69" fmla="*/ 39 h 322"/>
                <a:gd name="T70" fmla="*/ 280 w 400"/>
                <a:gd name="T71" fmla="*/ 241 h 322"/>
                <a:gd name="T72" fmla="*/ 374 w 400"/>
                <a:gd name="T73" fmla="*/ 283 h 322"/>
                <a:gd name="T74" fmla="*/ 306 w 400"/>
                <a:gd name="T75" fmla="*/ 241 h 322"/>
                <a:gd name="T76" fmla="*/ 306 w 400"/>
                <a:gd name="T77" fmla="*/ 39 h 322"/>
                <a:gd name="T78" fmla="*/ 374 w 400"/>
                <a:gd name="T79" fmla="*/ 81 h 322"/>
                <a:gd name="T80" fmla="*/ 374 w 400"/>
                <a:gd name="T81" fmla="*/ 283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00" h="322">
                  <a:moveTo>
                    <a:pt x="393" y="61"/>
                  </a:moveTo>
                  <a:cubicBezTo>
                    <a:pt x="300" y="3"/>
                    <a:pt x="300" y="3"/>
                    <a:pt x="300" y="3"/>
                  </a:cubicBezTo>
                  <a:cubicBezTo>
                    <a:pt x="296" y="0"/>
                    <a:pt x="291" y="0"/>
                    <a:pt x="286" y="3"/>
                  </a:cubicBezTo>
                  <a:cubicBezTo>
                    <a:pt x="200" y="57"/>
                    <a:pt x="200" y="57"/>
                    <a:pt x="200" y="57"/>
                  </a:cubicBezTo>
                  <a:cubicBezTo>
                    <a:pt x="113" y="3"/>
                    <a:pt x="113" y="3"/>
                    <a:pt x="113" y="3"/>
                  </a:cubicBezTo>
                  <a:cubicBezTo>
                    <a:pt x="109" y="0"/>
                    <a:pt x="104" y="0"/>
                    <a:pt x="100" y="3"/>
                  </a:cubicBezTo>
                  <a:cubicBezTo>
                    <a:pt x="6" y="61"/>
                    <a:pt x="6" y="61"/>
                    <a:pt x="6" y="61"/>
                  </a:cubicBezTo>
                  <a:cubicBezTo>
                    <a:pt x="2" y="64"/>
                    <a:pt x="0" y="68"/>
                    <a:pt x="0" y="73"/>
                  </a:cubicBezTo>
                  <a:cubicBezTo>
                    <a:pt x="0" y="307"/>
                    <a:pt x="0" y="307"/>
                    <a:pt x="0" y="307"/>
                  </a:cubicBezTo>
                  <a:cubicBezTo>
                    <a:pt x="0" y="312"/>
                    <a:pt x="2" y="317"/>
                    <a:pt x="6" y="319"/>
                  </a:cubicBezTo>
                  <a:cubicBezTo>
                    <a:pt x="11" y="322"/>
                    <a:pt x="16" y="321"/>
                    <a:pt x="20" y="319"/>
                  </a:cubicBezTo>
                  <a:cubicBezTo>
                    <a:pt x="106" y="265"/>
                    <a:pt x="106" y="265"/>
                    <a:pt x="106" y="265"/>
                  </a:cubicBezTo>
                  <a:cubicBezTo>
                    <a:pt x="193" y="319"/>
                    <a:pt x="193" y="319"/>
                    <a:pt x="193" y="319"/>
                  </a:cubicBezTo>
                  <a:cubicBezTo>
                    <a:pt x="197" y="322"/>
                    <a:pt x="202" y="322"/>
                    <a:pt x="207" y="319"/>
                  </a:cubicBezTo>
                  <a:cubicBezTo>
                    <a:pt x="293" y="265"/>
                    <a:pt x="293" y="265"/>
                    <a:pt x="293" y="265"/>
                  </a:cubicBezTo>
                  <a:cubicBezTo>
                    <a:pt x="380" y="319"/>
                    <a:pt x="380" y="319"/>
                    <a:pt x="380" y="319"/>
                  </a:cubicBezTo>
                  <a:cubicBezTo>
                    <a:pt x="382" y="320"/>
                    <a:pt x="384" y="321"/>
                    <a:pt x="387" y="321"/>
                  </a:cubicBezTo>
                  <a:cubicBezTo>
                    <a:pt x="389" y="321"/>
                    <a:pt x="391" y="320"/>
                    <a:pt x="393" y="319"/>
                  </a:cubicBezTo>
                  <a:cubicBezTo>
                    <a:pt x="397" y="317"/>
                    <a:pt x="400" y="312"/>
                    <a:pt x="400" y="307"/>
                  </a:cubicBezTo>
                  <a:cubicBezTo>
                    <a:pt x="400" y="73"/>
                    <a:pt x="400" y="73"/>
                    <a:pt x="400" y="73"/>
                  </a:cubicBezTo>
                  <a:cubicBezTo>
                    <a:pt x="400" y="68"/>
                    <a:pt x="397" y="64"/>
                    <a:pt x="393" y="61"/>
                  </a:cubicBezTo>
                  <a:close/>
                  <a:moveTo>
                    <a:pt x="93" y="241"/>
                  </a:moveTo>
                  <a:cubicBezTo>
                    <a:pt x="26" y="283"/>
                    <a:pt x="26" y="283"/>
                    <a:pt x="26" y="283"/>
                  </a:cubicBezTo>
                  <a:cubicBezTo>
                    <a:pt x="26" y="81"/>
                    <a:pt x="26" y="81"/>
                    <a:pt x="26" y="81"/>
                  </a:cubicBezTo>
                  <a:cubicBezTo>
                    <a:pt x="93" y="39"/>
                    <a:pt x="93" y="39"/>
                    <a:pt x="93" y="39"/>
                  </a:cubicBezTo>
                  <a:lnTo>
                    <a:pt x="93" y="241"/>
                  </a:lnTo>
                  <a:close/>
                  <a:moveTo>
                    <a:pt x="187" y="283"/>
                  </a:moveTo>
                  <a:cubicBezTo>
                    <a:pt x="119" y="241"/>
                    <a:pt x="119" y="241"/>
                    <a:pt x="119" y="241"/>
                  </a:cubicBezTo>
                  <a:cubicBezTo>
                    <a:pt x="119" y="39"/>
                    <a:pt x="119" y="39"/>
                    <a:pt x="119" y="39"/>
                  </a:cubicBezTo>
                  <a:cubicBezTo>
                    <a:pt x="187" y="81"/>
                    <a:pt x="187" y="81"/>
                    <a:pt x="187" y="81"/>
                  </a:cubicBezTo>
                  <a:lnTo>
                    <a:pt x="187" y="283"/>
                  </a:lnTo>
                  <a:close/>
                  <a:moveTo>
                    <a:pt x="280" y="241"/>
                  </a:moveTo>
                  <a:cubicBezTo>
                    <a:pt x="213" y="283"/>
                    <a:pt x="213" y="283"/>
                    <a:pt x="213" y="283"/>
                  </a:cubicBezTo>
                  <a:cubicBezTo>
                    <a:pt x="213" y="81"/>
                    <a:pt x="213" y="81"/>
                    <a:pt x="213" y="81"/>
                  </a:cubicBezTo>
                  <a:cubicBezTo>
                    <a:pt x="280" y="39"/>
                    <a:pt x="280" y="39"/>
                    <a:pt x="280" y="39"/>
                  </a:cubicBezTo>
                  <a:lnTo>
                    <a:pt x="280" y="241"/>
                  </a:lnTo>
                  <a:close/>
                  <a:moveTo>
                    <a:pt x="374" y="283"/>
                  </a:moveTo>
                  <a:cubicBezTo>
                    <a:pt x="306" y="241"/>
                    <a:pt x="306" y="241"/>
                    <a:pt x="306" y="241"/>
                  </a:cubicBezTo>
                  <a:cubicBezTo>
                    <a:pt x="306" y="39"/>
                    <a:pt x="306" y="39"/>
                    <a:pt x="306" y="39"/>
                  </a:cubicBezTo>
                  <a:cubicBezTo>
                    <a:pt x="374" y="81"/>
                    <a:pt x="374" y="81"/>
                    <a:pt x="374" y="81"/>
                  </a:cubicBezTo>
                  <a:lnTo>
                    <a:pt x="374" y="283"/>
                  </a:lnTo>
                  <a:close/>
                </a:path>
              </a:pathLst>
            </a:custGeom>
            <a:grpFill/>
            <a:ln>
              <a:noFill/>
            </a:ln>
          </p:spPr>
          <p:txBody>
            <a:bodyPr vert="horz" wrap="square" lIns="105484" tIns="52741" rIns="105484" bIns="52741" numCol="1" anchor="t" anchorCtr="0" compatLnSpc="1">
              <a:prstTxWarp prst="textNoShape">
                <a:avLst/>
              </a:prstTxWarp>
            </a:bodyPr>
            <a:lstStyle/>
            <a:p>
              <a:pPr algn="just">
                <a:lnSpc>
                  <a:spcPct val="120000"/>
                </a:lnSpc>
                <a:spcBef>
                  <a:spcPts val="0"/>
                </a:spcBef>
                <a:spcAft>
                  <a:spcPts val="0"/>
                </a:spcAft>
              </a:pPr>
              <a:endParaRPr lang="en-US" sz="9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Freeform 23"/>
            <p:cNvSpPr>
              <a:spLocks noEditPoints="1"/>
            </p:cNvSpPr>
            <p:nvPr/>
          </p:nvSpPr>
          <p:spPr bwMode="auto">
            <a:xfrm>
              <a:off x="6665323" y="3562825"/>
              <a:ext cx="587140" cy="587140"/>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349 h 384"/>
                <a:gd name="T12" fmla="*/ 35 w 384"/>
                <a:gd name="T13" fmla="*/ 192 h 384"/>
                <a:gd name="T14" fmla="*/ 192 w 384"/>
                <a:gd name="T15" fmla="*/ 35 h 384"/>
                <a:gd name="T16" fmla="*/ 349 w 384"/>
                <a:gd name="T17" fmla="*/ 192 h 384"/>
                <a:gd name="T18" fmla="*/ 192 w 384"/>
                <a:gd name="T19" fmla="*/ 349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349"/>
                  </a:moveTo>
                  <a:cubicBezTo>
                    <a:pt x="105" y="349"/>
                    <a:pt x="35" y="278"/>
                    <a:pt x="35" y="192"/>
                  </a:cubicBezTo>
                  <a:cubicBezTo>
                    <a:pt x="35" y="105"/>
                    <a:pt x="105" y="35"/>
                    <a:pt x="192" y="35"/>
                  </a:cubicBezTo>
                  <a:cubicBezTo>
                    <a:pt x="278" y="35"/>
                    <a:pt x="349" y="105"/>
                    <a:pt x="349" y="192"/>
                  </a:cubicBezTo>
                  <a:cubicBezTo>
                    <a:pt x="349" y="278"/>
                    <a:pt x="278" y="349"/>
                    <a:pt x="192" y="349"/>
                  </a:cubicBezTo>
                  <a:close/>
                </a:path>
              </a:pathLst>
            </a:custGeom>
            <a:grpFill/>
            <a:ln>
              <a:noFill/>
            </a:ln>
          </p:spPr>
          <p:txBody>
            <a:bodyPr vert="horz" wrap="square" lIns="105484" tIns="52741" rIns="105484" bIns="52741" numCol="1" anchor="t" anchorCtr="0" compatLnSpc="1">
              <a:prstTxWarp prst="textNoShape">
                <a:avLst/>
              </a:prstTxWarp>
            </a:bodyPr>
            <a:lstStyle/>
            <a:p>
              <a:pPr algn="just">
                <a:lnSpc>
                  <a:spcPct val="120000"/>
                </a:lnSpc>
                <a:spcBef>
                  <a:spcPts val="0"/>
                </a:spcBef>
                <a:spcAft>
                  <a:spcPts val="0"/>
                </a:spcAft>
              </a:pPr>
              <a:endParaRPr lang="en-US" sz="9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4" name="Group 23"/>
          <p:cNvGrpSpPr/>
          <p:nvPr/>
        </p:nvGrpSpPr>
        <p:grpSpPr>
          <a:xfrm>
            <a:off x="8228261" y="4171444"/>
            <a:ext cx="436704" cy="436704"/>
            <a:chOff x="7740352" y="3562825"/>
            <a:chExt cx="587140" cy="587140"/>
          </a:xfrm>
          <a:solidFill>
            <a:schemeClr val="bg1"/>
          </a:solidFill>
        </p:grpSpPr>
        <p:sp>
          <p:nvSpPr>
            <p:cNvPr id="25" name="Freeform 24"/>
            <p:cNvSpPr>
              <a:spLocks noEditPoints="1"/>
            </p:cNvSpPr>
            <p:nvPr/>
          </p:nvSpPr>
          <p:spPr bwMode="auto">
            <a:xfrm>
              <a:off x="7740352" y="3562825"/>
              <a:ext cx="587140" cy="587140"/>
            </a:xfrm>
            <a:custGeom>
              <a:avLst/>
              <a:gdLst>
                <a:gd name="T0" fmla="*/ 192 w 384"/>
                <a:gd name="T1" fmla="*/ 0 h 384"/>
                <a:gd name="T2" fmla="*/ 0 w 384"/>
                <a:gd name="T3" fmla="*/ 192 h 384"/>
                <a:gd name="T4" fmla="*/ 192 w 384"/>
                <a:gd name="T5" fmla="*/ 384 h 384"/>
                <a:gd name="T6" fmla="*/ 384 w 384"/>
                <a:gd name="T7" fmla="*/ 192 h 384"/>
                <a:gd name="T8" fmla="*/ 192 w 384"/>
                <a:gd name="T9" fmla="*/ 0 h 384"/>
                <a:gd name="T10" fmla="*/ 192 w 384"/>
                <a:gd name="T11" fmla="*/ 349 h 384"/>
                <a:gd name="T12" fmla="*/ 35 w 384"/>
                <a:gd name="T13" fmla="*/ 192 h 384"/>
                <a:gd name="T14" fmla="*/ 192 w 384"/>
                <a:gd name="T15" fmla="*/ 35 h 384"/>
                <a:gd name="T16" fmla="*/ 349 w 384"/>
                <a:gd name="T17" fmla="*/ 192 h 384"/>
                <a:gd name="T18" fmla="*/ 192 w 384"/>
                <a:gd name="T19" fmla="*/ 349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 h="384">
                  <a:moveTo>
                    <a:pt x="192" y="0"/>
                  </a:moveTo>
                  <a:cubicBezTo>
                    <a:pt x="86" y="0"/>
                    <a:pt x="0" y="86"/>
                    <a:pt x="0" y="192"/>
                  </a:cubicBezTo>
                  <a:cubicBezTo>
                    <a:pt x="0" y="298"/>
                    <a:pt x="86" y="384"/>
                    <a:pt x="192" y="384"/>
                  </a:cubicBezTo>
                  <a:cubicBezTo>
                    <a:pt x="298" y="384"/>
                    <a:pt x="384" y="298"/>
                    <a:pt x="384" y="192"/>
                  </a:cubicBezTo>
                  <a:cubicBezTo>
                    <a:pt x="384" y="86"/>
                    <a:pt x="298" y="0"/>
                    <a:pt x="192" y="0"/>
                  </a:cubicBezTo>
                  <a:close/>
                  <a:moveTo>
                    <a:pt x="192" y="349"/>
                  </a:moveTo>
                  <a:cubicBezTo>
                    <a:pt x="105" y="349"/>
                    <a:pt x="35" y="278"/>
                    <a:pt x="35" y="192"/>
                  </a:cubicBezTo>
                  <a:cubicBezTo>
                    <a:pt x="35" y="105"/>
                    <a:pt x="105" y="35"/>
                    <a:pt x="192" y="35"/>
                  </a:cubicBezTo>
                  <a:cubicBezTo>
                    <a:pt x="278" y="35"/>
                    <a:pt x="349" y="105"/>
                    <a:pt x="349" y="192"/>
                  </a:cubicBezTo>
                  <a:cubicBezTo>
                    <a:pt x="349" y="278"/>
                    <a:pt x="278" y="349"/>
                    <a:pt x="192" y="349"/>
                  </a:cubicBezTo>
                  <a:close/>
                </a:path>
              </a:pathLst>
            </a:custGeom>
            <a:grpFill/>
            <a:ln>
              <a:noFill/>
            </a:ln>
          </p:spPr>
          <p:txBody>
            <a:bodyPr vert="horz" wrap="square" lIns="105484" tIns="52741" rIns="105484" bIns="52741" numCol="1" anchor="t" anchorCtr="0" compatLnSpc="1">
              <a:prstTxWarp prst="textNoShape">
                <a:avLst/>
              </a:prstTxWarp>
            </a:bodyPr>
            <a:lstStyle/>
            <a:p>
              <a:pPr algn="just">
                <a:lnSpc>
                  <a:spcPct val="120000"/>
                </a:lnSpc>
                <a:spcBef>
                  <a:spcPts val="0"/>
                </a:spcBef>
                <a:spcAft>
                  <a:spcPts val="0"/>
                </a:spcAft>
              </a:pPr>
              <a:endParaRPr lang="en-US" sz="9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7"/>
            <p:cNvSpPr>
              <a:spLocks noEditPoints="1"/>
            </p:cNvSpPr>
            <p:nvPr/>
          </p:nvSpPr>
          <p:spPr bwMode="auto">
            <a:xfrm>
              <a:off x="7931746" y="3722078"/>
              <a:ext cx="204352" cy="268635"/>
            </a:xfrm>
            <a:custGeom>
              <a:avLst/>
              <a:gdLst>
                <a:gd name="T0" fmla="*/ 96 w 256"/>
                <a:gd name="T1" fmla="*/ 48 h 336"/>
                <a:gd name="T2" fmla="*/ 48 w 256"/>
                <a:gd name="T3" fmla="*/ 0 h 336"/>
                <a:gd name="T4" fmla="*/ 0 w 256"/>
                <a:gd name="T5" fmla="*/ 48 h 336"/>
                <a:gd name="T6" fmla="*/ 29 w 256"/>
                <a:gd name="T7" fmla="*/ 92 h 336"/>
                <a:gd name="T8" fmla="*/ 29 w 256"/>
                <a:gd name="T9" fmla="*/ 244 h 336"/>
                <a:gd name="T10" fmla="*/ 0 w 256"/>
                <a:gd name="T11" fmla="*/ 288 h 336"/>
                <a:gd name="T12" fmla="*/ 48 w 256"/>
                <a:gd name="T13" fmla="*/ 336 h 336"/>
                <a:gd name="T14" fmla="*/ 96 w 256"/>
                <a:gd name="T15" fmla="*/ 288 h 336"/>
                <a:gd name="T16" fmla="*/ 67 w 256"/>
                <a:gd name="T17" fmla="*/ 244 h 336"/>
                <a:gd name="T18" fmla="*/ 67 w 256"/>
                <a:gd name="T19" fmla="*/ 92 h 336"/>
                <a:gd name="T20" fmla="*/ 96 w 256"/>
                <a:gd name="T21" fmla="*/ 48 h 336"/>
                <a:gd name="T22" fmla="*/ 75 w 256"/>
                <a:gd name="T23" fmla="*/ 288 h 336"/>
                <a:gd name="T24" fmla="*/ 48 w 256"/>
                <a:gd name="T25" fmla="*/ 316 h 336"/>
                <a:gd name="T26" fmla="*/ 20 w 256"/>
                <a:gd name="T27" fmla="*/ 288 h 336"/>
                <a:gd name="T28" fmla="*/ 48 w 256"/>
                <a:gd name="T29" fmla="*/ 260 h 336"/>
                <a:gd name="T30" fmla="*/ 75 w 256"/>
                <a:gd name="T31" fmla="*/ 288 h 336"/>
                <a:gd name="T32" fmla="*/ 48 w 256"/>
                <a:gd name="T33" fmla="*/ 76 h 336"/>
                <a:gd name="T34" fmla="*/ 20 w 256"/>
                <a:gd name="T35" fmla="*/ 48 h 336"/>
                <a:gd name="T36" fmla="*/ 48 w 256"/>
                <a:gd name="T37" fmla="*/ 20 h 336"/>
                <a:gd name="T38" fmla="*/ 75 w 256"/>
                <a:gd name="T39" fmla="*/ 48 h 336"/>
                <a:gd name="T40" fmla="*/ 48 w 256"/>
                <a:gd name="T41" fmla="*/ 76 h 336"/>
                <a:gd name="T42" fmla="*/ 227 w 256"/>
                <a:gd name="T43" fmla="*/ 244 h 336"/>
                <a:gd name="T44" fmla="*/ 227 w 256"/>
                <a:gd name="T45" fmla="*/ 92 h 336"/>
                <a:gd name="T46" fmla="*/ 256 w 256"/>
                <a:gd name="T47" fmla="*/ 48 h 336"/>
                <a:gd name="T48" fmla="*/ 208 w 256"/>
                <a:gd name="T49" fmla="*/ 0 h 336"/>
                <a:gd name="T50" fmla="*/ 160 w 256"/>
                <a:gd name="T51" fmla="*/ 48 h 336"/>
                <a:gd name="T52" fmla="*/ 189 w 256"/>
                <a:gd name="T53" fmla="*/ 92 h 336"/>
                <a:gd name="T54" fmla="*/ 189 w 256"/>
                <a:gd name="T55" fmla="*/ 244 h 336"/>
                <a:gd name="T56" fmla="*/ 160 w 256"/>
                <a:gd name="T57" fmla="*/ 288 h 336"/>
                <a:gd name="T58" fmla="*/ 208 w 256"/>
                <a:gd name="T59" fmla="*/ 336 h 336"/>
                <a:gd name="T60" fmla="*/ 256 w 256"/>
                <a:gd name="T61" fmla="*/ 288 h 336"/>
                <a:gd name="T62" fmla="*/ 227 w 256"/>
                <a:gd name="T63" fmla="*/ 244 h 336"/>
                <a:gd name="T64" fmla="*/ 180 w 256"/>
                <a:gd name="T65" fmla="*/ 48 h 336"/>
                <a:gd name="T66" fmla="*/ 208 w 256"/>
                <a:gd name="T67" fmla="*/ 20 h 336"/>
                <a:gd name="T68" fmla="*/ 235 w 256"/>
                <a:gd name="T69" fmla="*/ 48 h 336"/>
                <a:gd name="T70" fmla="*/ 208 w 256"/>
                <a:gd name="T71" fmla="*/ 76 h 336"/>
                <a:gd name="T72" fmla="*/ 180 w 256"/>
                <a:gd name="T73" fmla="*/ 48 h 336"/>
                <a:gd name="T74" fmla="*/ 208 w 256"/>
                <a:gd name="T75" fmla="*/ 316 h 336"/>
                <a:gd name="T76" fmla="*/ 180 w 256"/>
                <a:gd name="T77" fmla="*/ 288 h 336"/>
                <a:gd name="T78" fmla="*/ 208 w 256"/>
                <a:gd name="T79" fmla="*/ 260 h 336"/>
                <a:gd name="T80" fmla="*/ 235 w 256"/>
                <a:gd name="T81" fmla="*/ 288 h 336"/>
                <a:gd name="T82" fmla="*/ 208 w 256"/>
                <a:gd name="T83" fmla="*/ 316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56" h="336">
                  <a:moveTo>
                    <a:pt x="96" y="48"/>
                  </a:moveTo>
                  <a:cubicBezTo>
                    <a:pt x="96" y="21"/>
                    <a:pt x="74" y="0"/>
                    <a:pt x="48" y="0"/>
                  </a:cubicBezTo>
                  <a:cubicBezTo>
                    <a:pt x="21" y="0"/>
                    <a:pt x="0" y="21"/>
                    <a:pt x="0" y="48"/>
                  </a:cubicBezTo>
                  <a:cubicBezTo>
                    <a:pt x="0" y="68"/>
                    <a:pt x="12" y="85"/>
                    <a:pt x="29" y="92"/>
                  </a:cubicBezTo>
                  <a:cubicBezTo>
                    <a:pt x="29" y="244"/>
                    <a:pt x="29" y="244"/>
                    <a:pt x="29" y="244"/>
                  </a:cubicBezTo>
                  <a:cubicBezTo>
                    <a:pt x="12" y="251"/>
                    <a:pt x="0" y="268"/>
                    <a:pt x="0" y="288"/>
                  </a:cubicBezTo>
                  <a:cubicBezTo>
                    <a:pt x="0" y="314"/>
                    <a:pt x="21" y="336"/>
                    <a:pt x="48" y="336"/>
                  </a:cubicBezTo>
                  <a:cubicBezTo>
                    <a:pt x="74" y="336"/>
                    <a:pt x="96" y="314"/>
                    <a:pt x="96" y="288"/>
                  </a:cubicBezTo>
                  <a:cubicBezTo>
                    <a:pt x="96" y="268"/>
                    <a:pt x="84" y="251"/>
                    <a:pt x="67" y="244"/>
                  </a:cubicBezTo>
                  <a:cubicBezTo>
                    <a:pt x="67" y="92"/>
                    <a:pt x="67" y="92"/>
                    <a:pt x="67" y="92"/>
                  </a:cubicBezTo>
                  <a:cubicBezTo>
                    <a:pt x="84" y="85"/>
                    <a:pt x="96" y="68"/>
                    <a:pt x="96" y="48"/>
                  </a:cubicBezTo>
                  <a:close/>
                  <a:moveTo>
                    <a:pt x="75" y="288"/>
                  </a:moveTo>
                  <a:cubicBezTo>
                    <a:pt x="75" y="303"/>
                    <a:pt x="63" y="316"/>
                    <a:pt x="48" y="316"/>
                  </a:cubicBezTo>
                  <a:cubicBezTo>
                    <a:pt x="32" y="316"/>
                    <a:pt x="20" y="303"/>
                    <a:pt x="20" y="288"/>
                  </a:cubicBezTo>
                  <a:cubicBezTo>
                    <a:pt x="20" y="273"/>
                    <a:pt x="32" y="260"/>
                    <a:pt x="48" y="260"/>
                  </a:cubicBezTo>
                  <a:cubicBezTo>
                    <a:pt x="63" y="260"/>
                    <a:pt x="75" y="273"/>
                    <a:pt x="75" y="288"/>
                  </a:cubicBezTo>
                  <a:close/>
                  <a:moveTo>
                    <a:pt x="48" y="76"/>
                  </a:moveTo>
                  <a:cubicBezTo>
                    <a:pt x="32" y="76"/>
                    <a:pt x="20" y="63"/>
                    <a:pt x="20" y="48"/>
                  </a:cubicBezTo>
                  <a:cubicBezTo>
                    <a:pt x="20" y="33"/>
                    <a:pt x="32" y="20"/>
                    <a:pt x="48" y="20"/>
                  </a:cubicBezTo>
                  <a:cubicBezTo>
                    <a:pt x="63" y="20"/>
                    <a:pt x="75" y="33"/>
                    <a:pt x="75" y="48"/>
                  </a:cubicBezTo>
                  <a:cubicBezTo>
                    <a:pt x="75" y="63"/>
                    <a:pt x="63" y="76"/>
                    <a:pt x="48" y="76"/>
                  </a:cubicBezTo>
                  <a:close/>
                  <a:moveTo>
                    <a:pt x="227" y="244"/>
                  </a:moveTo>
                  <a:cubicBezTo>
                    <a:pt x="227" y="92"/>
                    <a:pt x="227" y="92"/>
                    <a:pt x="227" y="92"/>
                  </a:cubicBezTo>
                  <a:cubicBezTo>
                    <a:pt x="244" y="85"/>
                    <a:pt x="256" y="68"/>
                    <a:pt x="256" y="48"/>
                  </a:cubicBezTo>
                  <a:cubicBezTo>
                    <a:pt x="256" y="21"/>
                    <a:pt x="234" y="0"/>
                    <a:pt x="208" y="0"/>
                  </a:cubicBezTo>
                  <a:cubicBezTo>
                    <a:pt x="181" y="0"/>
                    <a:pt x="160" y="21"/>
                    <a:pt x="160" y="48"/>
                  </a:cubicBezTo>
                  <a:cubicBezTo>
                    <a:pt x="160" y="68"/>
                    <a:pt x="172" y="85"/>
                    <a:pt x="189" y="92"/>
                  </a:cubicBezTo>
                  <a:cubicBezTo>
                    <a:pt x="189" y="244"/>
                    <a:pt x="189" y="244"/>
                    <a:pt x="189" y="244"/>
                  </a:cubicBezTo>
                  <a:cubicBezTo>
                    <a:pt x="172" y="251"/>
                    <a:pt x="160" y="268"/>
                    <a:pt x="160" y="288"/>
                  </a:cubicBezTo>
                  <a:cubicBezTo>
                    <a:pt x="160" y="314"/>
                    <a:pt x="181" y="336"/>
                    <a:pt x="208" y="336"/>
                  </a:cubicBezTo>
                  <a:cubicBezTo>
                    <a:pt x="234" y="336"/>
                    <a:pt x="256" y="314"/>
                    <a:pt x="256" y="288"/>
                  </a:cubicBezTo>
                  <a:cubicBezTo>
                    <a:pt x="256" y="268"/>
                    <a:pt x="244" y="251"/>
                    <a:pt x="227" y="244"/>
                  </a:cubicBezTo>
                  <a:close/>
                  <a:moveTo>
                    <a:pt x="180" y="48"/>
                  </a:moveTo>
                  <a:cubicBezTo>
                    <a:pt x="180" y="33"/>
                    <a:pt x="192" y="20"/>
                    <a:pt x="208" y="20"/>
                  </a:cubicBezTo>
                  <a:cubicBezTo>
                    <a:pt x="223" y="20"/>
                    <a:pt x="235" y="33"/>
                    <a:pt x="235" y="48"/>
                  </a:cubicBezTo>
                  <a:cubicBezTo>
                    <a:pt x="235" y="63"/>
                    <a:pt x="223" y="76"/>
                    <a:pt x="208" y="76"/>
                  </a:cubicBezTo>
                  <a:cubicBezTo>
                    <a:pt x="192" y="76"/>
                    <a:pt x="180" y="63"/>
                    <a:pt x="180" y="48"/>
                  </a:cubicBezTo>
                  <a:close/>
                  <a:moveTo>
                    <a:pt x="208" y="316"/>
                  </a:moveTo>
                  <a:cubicBezTo>
                    <a:pt x="192" y="316"/>
                    <a:pt x="180" y="303"/>
                    <a:pt x="180" y="288"/>
                  </a:cubicBezTo>
                  <a:cubicBezTo>
                    <a:pt x="180" y="273"/>
                    <a:pt x="192" y="260"/>
                    <a:pt x="208" y="260"/>
                  </a:cubicBezTo>
                  <a:cubicBezTo>
                    <a:pt x="223" y="260"/>
                    <a:pt x="235" y="273"/>
                    <a:pt x="235" y="288"/>
                  </a:cubicBezTo>
                  <a:cubicBezTo>
                    <a:pt x="235" y="303"/>
                    <a:pt x="223" y="316"/>
                    <a:pt x="208" y="316"/>
                  </a:cubicBezTo>
                  <a:close/>
                </a:path>
              </a:pathLst>
            </a:custGeom>
            <a:grpFill/>
            <a:ln>
              <a:noFill/>
            </a:ln>
          </p:spPr>
          <p:txBody>
            <a:bodyPr vert="horz" wrap="square" lIns="105484" tIns="52741" rIns="105484" bIns="52741" numCol="1" anchor="t" anchorCtr="0" compatLnSpc="1">
              <a:prstTxWarp prst="textNoShape">
                <a:avLst/>
              </a:prstTxWarp>
            </a:bodyPr>
            <a:lstStyle/>
            <a:p>
              <a:pPr algn="just">
                <a:lnSpc>
                  <a:spcPct val="120000"/>
                </a:lnSpc>
                <a:spcBef>
                  <a:spcPts val="0"/>
                </a:spcBef>
                <a:spcAft>
                  <a:spcPts val="0"/>
                </a:spcAft>
              </a:pPr>
              <a:endParaRPr lang="en-US" sz="9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7" name="Content Placeholder 2"/>
          <p:cNvSpPr txBox="1">
            <a:spLocks/>
          </p:cNvSpPr>
          <p:nvPr/>
        </p:nvSpPr>
        <p:spPr>
          <a:xfrm>
            <a:off x="2679991" y="2177834"/>
            <a:ext cx="2980510" cy="538704"/>
          </a:xfrm>
          <a:prstGeom prst="rect">
            <a:avLst/>
          </a:prstGeom>
        </p:spPr>
        <p:txBody>
          <a:bodyPr vert="horz" lIns="105484" tIns="52741" rIns="105484" bIns="52741"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spcAft>
                <a:spcPts val="0"/>
              </a:spcAft>
              <a:buNone/>
              <a:defRPr/>
            </a:pPr>
            <a:r>
              <a:rPr lang="en-US" altLang="zh-CN" sz="800" dirty="0" smtClean="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Content Placeholder 2"/>
          <p:cNvSpPr txBox="1">
            <a:spLocks/>
          </p:cNvSpPr>
          <p:nvPr/>
        </p:nvSpPr>
        <p:spPr>
          <a:xfrm>
            <a:off x="2679988" y="3337794"/>
            <a:ext cx="2980511" cy="538704"/>
          </a:xfrm>
          <a:prstGeom prst="rect">
            <a:avLst/>
          </a:prstGeom>
        </p:spPr>
        <p:txBody>
          <a:bodyPr vert="horz" lIns="105484" tIns="52741" rIns="105484" bIns="52741"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spcAft>
                <a:spcPts val="0"/>
              </a:spcAft>
              <a:buNone/>
              <a:defRPr/>
            </a:pPr>
            <a:r>
              <a:rPr lang="en-US" altLang="zh-CN" sz="800" dirty="0" smtClean="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Content Placeholder 2"/>
          <p:cNvSpPr txBox="1">
            <a:spLocks/>
          </p:cNvSpPr>
          <p:nvPr/>
        </p:nvSpPr>
        <p:spPr>
          <a:xfrm>
            <a:off x="2679991" y="4497754"/>
            <a:ext cx="2980510" cy="538704"/>
          </a:xfrm>
          <a:prstGeom prst="rect">
            <a:avLst/>
          </a:prstGeom>
        </p:spPr>
        <p:txBody>
          <a:bodyPr vert="horz" lIns="105484" tIns="52741" rIns="105484" bIns="52741"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spcAft>
                <a:spcPts val="0"/>
              </a:spcAft>
              <a:buNone/>
              <a:defRPr/>
            </a:pPr>
            <a:r>
              <a:rPr lang="en-US" altLang="zh-CN" sz="800" dirty="0" smtClean="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Box 29"/>
          <p:cNvSpPr txBox="1"/>
          <p:nvPr/>
        </p:nvSpPr>
        <p:spPr>
          <a:xfrm>
            <a:off x="2709422" y="5657712"/>
            <a:ext cx="3014825" cy="370870"/>
          </a:xfrm>
          <a:prstGeom prst="rect">
            <a:avLst/>
          </a:prstGeom>
          <a:noFill/>
        </p:spPr>
        <p:txBody>
          <a:bodyPr wrap="square" rIns="166115" bIns="41528" numCol="1" spcCol="360000">
            <a:spAutoFit/>
          </a:bodyPr>
          <a:lstStyle/>
          <a:p>
            <a:pPr marL="0" indent="0" algn="just">
              <a:lnSpc>
                <a:spcPct val="120000"/>
              </a:lnSpc>
              <a:spcBef>
                <a:spcPts val="0"/>
              </a:spcBef>
              <a:spcAft>
                <a:spcPts val="0"/>
              </a:spcAft>
              <a:buNone/>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8"/>
          <p:cNvSpPr txBox="1"/>
          <p:nvPr/>
        </p:nvSpPr>
        <p:spPr>
          <a:xfrm>
            <a:off x="812800" y="204805"/>
            <a:ext cx="2311176" cy="447739"/>
          </a:xfrm>
          <a:prstGeom prst="rect">
            <a:avLst/>
          </a:prstGeom>
          <a:noFill/>
        </p:spPr>
        <p:txBody>
          <a:bodyPr wrap="square" lIns="0" tIns="0" rIns="0" bIns="0" rtlCol="0" anchor="ctr">
            <a:spAutoFit/>
          </a:bodyPr>
          <a:lstStyle/>
          <a:p>
            <a:r>
              <a:rPr lang="zh-CN" altLang="en-US" sz="2800" b="1"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TextBox 8"/>
          <p:cNvSpPr txBox="1"/>
          <p:nvPr/>
        </p:nvSpPr>
        <p:spPr>
          <a:xfrm>
            <a:off x="812800" y="671952"/>
            <a:ext cx="2311176" cy="169277"/>
          </a:xfrm>
          <a:prstGeom prst="rect">
            <a:avLst/>
          </a:prstGeom>
          <a:noFill/>
        </p:spPr>
        <p:txBody>
          <a:bodyPr wrap="square" lIns="0" tIns="0" rIns="0" bIns="0" rtlCol="0" anchor="ctr">
            <a:spAutoFit/>
          </a:bodyPr>
          <a:lstStyle/>
          <a:p>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385105621"/>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2400" fill="hold"/>
                                        <p:tgtEl>
                                          <p:spTgt spid="5"/>
                                        </p:tgtEl>
                                        <p:attrNameLst>
                                          <p:attrName>ppt_w</p:attrName>
                                        </p:attrNameLst>
                                      </p:cBhvr>
                                      <p:tavLst>
                                        <p:tav tm="0">
                                          <p:val>
                                            <p:fltVal val="0"/>
                                          </p:val>
                                        </p:tav>
                                        <p:tav tm="100000">
                                          <p:val>
                                            <p:strVal val="#ppt_w"/>
                                          </p:val>
                                        </p:tav>
                                      </p:tavLst>
                                    </p:anim>
                                    <p:anim calcmode="lin" valueType="num">
                                      <p:cBhvr>
                                        <p:cTn id="8" dur="2400" fill="hold"/>
                                        <p:tgtEl>
                                          <p:spTgt spid="5"/>
                                        </p:tgtEl>
                                        <p:attrNameLst>
                                          <p:attrName>ppt_h</p:attrName>
                                        </p:attrNameLst>
                                      </p:cBhvr>
                                      <p:tavLst>
                                        <p:tav tm="0">
                                          <p:val>
                                            <p:fltVal val="0"/>
                                          </p:val>
                                        </p:tav>
                                        <p:tav tm="100000">
                                          <p:val>
                                            <p:strVal val="#ppt_h"/>
                                          </p:val>
                                        </p:tav>
                                      </p:tavLst>
                                    </p:anim>
                                    <p:anim calcmode="lin" valueType="num">
                                      <p:cBhvr>
                                        <p:cTn id="9" dur="2400" fill="hold"/>
                                        <p:tgtEl>
                                          <p:spTgt spid="5"/>
                                        </p:tgtEl>
                                        <p:attrNameLst>
                                          <p:attrName>style.rotation</p:attrName>
                                        </p:attrNameLst>
                                      </p:cBhvr>
                                      <p:tavLst>
                                        <p:tav tm="0">
                                          <p:val>
                                            <p:fltVal val="90"/>
                                          </p:val>
                                        </p:tav>
                                        <p:tav tm="100000">
                                          <p:val>
                                            <p:fltVal val="0"/>
                                          </p:val>
                                        </p:tav>
                                      </p:tavLst>
                                    </p:anim>
                                    <p:animEffect transition="in" filter="fade">
                                      <p:cBhvr>
                                        <p:cTn id="10" dur="2400"/>
                                        <p:tgtEl>
                                          <p:spTgt spid="5"/>
                                        </p:tgtEl>
                                      </p:cBhvr>
                                    </p:animEffect>
                                  </p:childTnLst>
                                </p:cTn>
                              </p:par>
                              <p:par>
                                <p:cTn id="11" presetID="53" presetClass="entr" presetSubtype="16" fill="hold" nodeType="withEffect">
                                  <p:stCondLst>
                                    <p:cond delay="2500"/>
                                  </p:stCondLst>
                                  <p:childTnLst>
                                    <p:set>
                                      <p:cBhvr>
                                        <p:cTn id="12" dur="1" fill="hold">
                                          <p:stCondLst>
                                            <p:cond delay="0"/>
                                          </p:stCondLst>
                                        </p:cTn>
                                        <p:tgtEl>
                                          <p:spTgt spid="21"/>
                                        </p:tgtEl>
                                        <p:attrNameLst>
                                          <p:attrName>style.visibility</p:attrName>
                                        </p:attrNameLst>
                                      </p:cBhvr>
                                      <p:to>
                                        <p:strVal val="visible"/>
                                      </p:to>
                                    </p:set>
                                    <p:anim calcmode="lin" valueType="num">
                                      <p:cBhvr>
                                        <p:cTn id="13" dur="500" fill="hold"/>
                                        <p:tgtEl>
                                          <p:spTgt spid="21"/>
                                        </p:tgtEl>
                                        <p:attrNameLst>
                                          <p:attrName>ppt_w</p:attrName>
                                        </p:attrNameLst>
                                      </p:cBhvr>
                                      <p:tavLst>
                                        <p:tav tm="0">
                                          <p:val>
                                            <p:fltVal val="0"/>
                                          </p:val>
                                        </p:tav>
                                        <p:tav tm="100000">
                                          <p:val>
                                            <p:strVal val="#ppt_w"/>
                                          </p:val>
                                        </p:tav>
                                      </p:tavLst>
                                    </p:anim>
                                    <p:anim calcmode="lin" valueType="num">
                                      <p:cBhvr>
                                        <p:cTn id="14" dur="500" fill="hold"/>
                                        <p:tgtEl>
                                          <p:spTgt spid="21"/>
                                        </p:tgtEl>
                                        <p:attrNameLst>
                                          <p:attrName>ppt_h</p:attrName>
                                        </p:attrNameLst>
                                      </p:cBhvr>
                                      <p:tavLst>
                                        <p:tav tm="0">
                                          <p:val>
                                            <p:fltVal val="0"/>
                                          </p:val>
                                        </p:tav>
                                        <p:tav tm="100000">
                                          <p:val>
                                            <p:strVal val="#ppt_h"/>
                                          </p:val>
                                        </p:tav>
                                      </p:tavLst>
                                    </p:anim>
                                    <p:animEffect transition="in" filter="fade">
                                      <p:cBhvr>
                                        <p:cTn id="15" dur="500"/>
                                        <p:tgtEl>
                                          <p:spTgt spid="21"/>
                                        </p:tgtEl>
                                      </p:cBhvr>
                                    </p:animEffect>
                                  </p:childTnLst>
                                </p:cTn>
                              </p:par>
                              <p:par>
                                <p:cTn id="16" presetID="53" presetClass="entr" presetSubtype="16" fill="hold" nodeType="withEffect">
                                  <p:stCondLst>
                                    <p:cond delay="3000"/>
                                  </p:stCondLst>
                                  <p:childTnLst>
                                    <p:set>
                                      <p:cBhvr>
                                        <p:cTn id="17" dur="1" fill="hold">
                                          <p:stCondLst>
                                            <p:cond delay="0"/>
                                          </p:stCondLst>
                                        </p:cTn>
                                        <p:tgtEl>
                                          <p:spTgt spid="24"/>
                                        </p:tgtEl>
                                        <p:attrNameLst>
                                          <p:attrName>style.visibility</p:attrName>
                                        </p:attrNameLst>
                                      </p:cBhvr>
                                      <p:to>
                                        <p:strVal val="visible"/>
                                      </p:to>
                                    </p:set>
                                    <p:anim calcmode="lin" valueType="num">
                                      <p:cBhvr>
                                        <p:cTn id="18" dur="500" fill="hold"/>
                                        <p:tgtEl>
                                          <p:spTgt spid="24"/>
                                        </p:tgtEl>
                                        <p:attrNameLst>
                                          <p:attrName>ppt_w</p:attrName>
                                        </p:attrNameLst>
                                      </p:cBhvr>
                                      <p:tavLst>
                                        <p:tav tm="0">
                                          <p:val>
                                            <p:fltVal val="0"/>
                                          </p:val>
                                        </p:tav>
                                        <p:tav tm="100000">
                                          <p:val>
                                            <p:strVal val="#ppt_w"/>
                                          </p:val>
                                        </p:tav>
                                      </p:tavLst>
                                    </p:anim>
                                    <p:anim calcmode="lin" valueType="num">
                                      <p:cBhvr>
                                        <p:cTn id="19" dur="500" fill="hold"/>
                                        <p:tgtEl>
                                          <p:spTgt spid="24"/>
                                        </p:tgtEl>
                                        <p:attrNameLst>
                                          <p:attrName>ppt_h</p:attrName>
                                        </p:attrNameLst>
                                      </p:cBhvr>
                                      <p:tavLst>
                                        <p:tav tm="0">
                                          <p:val>
                                            <p:fltVal val="0"/>
                                          </p:val>
                                        </p:tav>
                                        <p:tav tm="100000">
                                          <p:val>
                                            <p:strVal val="#ppt_h"/>
                                          </p:val>
                                        </p:tav>
                                      </p:tavLst>
                                    </p:anim>
                                    <p:animEffect transition="in" filter="fade">
                                      <p:cBhvr>
                                        <p:cTn id="20" dur="500"/>
                                        <p:tgtEl>
                                          <p:spTgt spid="24"/>
                                        </p:tgtEl>
                                      </p:cBhvr>
                                    </p:animEffect>
                                  </p:childTnLst>
                                </p:cTn>
                              </p:par>
                              <p:par>
                                <p:cTn id="21" presetID="53" presetClass="entr" presetSubtype="16" fill="hold" nodeType="withEffect">
                                  <p:stCondLst>
                                    <p:cond delay="3500"/>
                                  </p:stCondLst>
                                  <p:childTnLst>
                                    <p:set>
                                      <p:cBhvr>
                                        <p:cTn id="22" dur="1" fill="hold">
                                          <p:stCondLst>
                                            <p:cond delay="0"/>
                                          </p:stCondLst>
                                        </p:cTn>
                                        <p:tgtEl>
                                          <p:spTgt spid="18"/>
                                        </p:tgtEl>
                                        <p:attrNameLst>
                                          <p:attrName>style.visibility</p:attrName>
                                        </p:attrNameLst>
                                      </p:cBhvr>
                                      <p:to>
                                        <p:strVal val="visible"/>
                                      </p:to>
                                    </p:set>
                                    <p:anim calcmode="lin" valueType="num">
                                      <p:cBhvr>
                                        <p:cTn id="23" dur="500" fill="hold"/>
                                        <p:tgtEl>
                                          <p:spTgt spid="18"/>
                                        </p:tgtEl>
                                        <p:attrNameLst>
                                          <p:attrName>ppt_w</p:attrName>
                                        </p:attrNameLst>
                                      </p:cBhvr>
                                      <p:tavLst>
                                        <p:tav tm="0">
                                          <p:val>
                                            <p:fltVal val="0"/>
                                          </p:val>
                                        </p:tav>
                                        <p:tav tm="100000">
                                          <p:val>
                                            <p:strVal val="#ppt_w"/>
                                          </p:val>
                                        </p:tav>
                                      </p:tavLst>
                                    </p:anim>
                                    <p:anim calcmode="lin" valueType="num">
                                      <p:cBhvr>
                                        <p:cTn id="24" dur="500" fill="hold"/>
                                        <p:tgtEl>
                                          <p:spTgt spid="18"/>
                                        </p:tgtEl>
                                        <p:attrNameLst>
                                          <p:attrName>ppt_h</p:attrName>
                                        </p:attrNameLst>
                                      </p:cBhvr>
                                      <p:tavLst>
                                        <p:tav tm="0">
                                          <p:val>
                                            <p:fltVal val="0"/>
                                          </p:val>
                                        </p:tav>
                                        <p:tav tm="100000">
                                          <p:val>
                                            <p:strVal val="#ppt_h"/>
                                          </p:val>
                                        </p:tav>
                                      </p:tavLst>
                                    </p:anim>
                                    <p:animEffect transition="in" filter="fade">
                                      <p:cBhvr>
                                        <p:cTn id="25" dur="500"/>
                                        <p:tgtEl>
                                          <p:spTgt spid="18"/>
                                        </p:tgtEl>
                                      </p:cBhvr>
                                    </p:animEffect>
                                  </p:childTnLst>
                                </p:cTn>
                              </p:par>
                              <p:par>
                                <p:cTn id="26" presetID="22" presetClass="entr" presetSubtype="8" fill="hold" grpId="0" nodeType="withEffect">
                                  <p:stCondLst>
                                    <p:cond delay="4000"/>
                                  </p:stCondLst>
                                  <p:childTnLst>
                                    <p:set>
                                      <p:cBhvr>
                                        <p:cTn id="27" dur="1" fill="hold">
                                          <p:stCondLst>
                                            <p:cond delay="0"/>
                                          </p:stCondLst>
                                        </p:cTn>
                                        <p:tgtEl>
                                          <p:spTgt spid="17"/>
                                        </p:tgtEl>
                                        <p:attrNameLst>
                                          <p:attrName>style.visibility</p:attrName>
                                        </p:attrNameLst>
                                      </p:cBhvr>
                                      <p:to>
                                        <p:strVal val="visible"/>
                                      </p:to>
                                    </p:set>
                                    <p:animEffect transition="in" filter="wipe(left)">
                                      <p:cBhvr>
                                        <p:cTn id="28" dur="500"/>
                                        <p:tgtEl>
                                          <p:spTgt spid="17"/>
                                        </p:tgtEl>
                                      </p:cBhvr>
                                    </p:animEffect>
                                  </p:childTnLst>
                                </p:cTn>
                              </p:par>
                              <p:par>
                                <p:cTn id="29" presetID="22" presetClass="entr" presetSubtype="8" fill="hold" grpId="0" nodeType="withEffect">
                                  <p:stCondLst>
                                    <p:cond delay="4000"/>
                                  </p:stCondLst>
                                  <p:childTnLst>
                                    <p:set>
                                      <p:cBhvr>
                                        <p:cTn id="30" dur="1" fill="hold">
                                          <p:stCondLst>
                                            <p:cond delay="0"/>
                                          </p:stCondLst>
                                        </p:cTn>
                                        <p:tgtEl>
                                          <p:spTgt spid="15"/>
                                        </p:tgtEl>
                                        <p:attrNameLst>
                                          <p:attrName>style.visibility</p:attrName>
                                        </p:attrNameLst>
                                      </p:cBhvr>
                                      <p:to>
                                        <p:strVal val="visible"/>
                                      </p:to>
                                    </p:set>
                                    <p:animEffect transition="in" filter="wipe(left)">
                                      <p:cBhvr>
                                        <p:cTn id="31" dur="500"/>
                                        <p:tgtEl>
                                          <p:spTgt spid="15"/>
                                        </p:tgtEl>
                                      </p:cBhvr>
                                    </p:animEffect>
                                  </p:childTnLst>
                                </p:cTn>
                              </p:par>
                              <p:par>
                                <p:cTn id="32" presetID="22" presetClass="entr" presetSubtype="8" fill="hold" grpId="0" nodeType="withEffect">
                                  <p:stCondLst>
                                    <p:cond delay="4000"/>
                                  </p:stCondLst>
                                  <p:childTnLst>
                                    <p:set>
                                      <p:cBhvr>
                                        <p:cTn id="33" dur="1" fill="hold">
                                          <p:stCondLst>
                                            <p:cond delay="0"/>
                                          </p:stCondLst>
                                        </p:cTn>
                                        <p:tgtEl>
                                          <p:spTgt spid="16"/>
                                        </p:tgtEl>
                                        <p:attrNameLst>
                                          <p:attrName>style.visibility</p:attrName>
                                        </p:attrNameLst>
                                      </p:cBhvr>
                                      <p:to>
                                        <p:strVal val="visible"/>
                                      </p:to>
                                    </p:set>
                                    <p:animEffect transition="in" filter="wipe(left)">
                                      <p:cBhvr>
                                        <p:cTn id="34" dur="500"/>
                                        <p:tgtEl>
                                          <p:spTgt spid="16"/>
                                        </p:tgtEl>
                                      </p:cBhvr>
                                    </p:animEffect>
                                  </p:childTnLst>
                                </p:cTn>
                              </p:par>
                            </p:childTnLst>
                          </p:cTn>
                        </p:par>
                        <p:par>
                          <p:cTn id="35" fill="hold">
                            <p:stCondLst>
                              <p:cond delay="4500"/>
                            </p:stCondLst>
                            <p:childTnLst>
                              <p:par>
                                <p:cTn id="36" presetID="10" presetClass="entr" presetSubtype="0" fill="hold" grpId="0" nodeType="after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fade">
                                      <p:cBhvr>
                                        <p:cTn id="38" dur="500"/>
                                        <p:tgtEl>
                                          <p:spTgt spid="27"/>
                                        </p:tgtEl>
                                      </p:cBhvr>
                                    </p:animEffect>
                                  </p:childTnLst>
                                </p:cTn>
                              </p:par>
                            </p:childTnLst>
                          </p:cTn>
                        </p:par>
                        <p:par>
                          <p:cTn id="39" fill="hold">
                            <p:stCondLst>
                              <p:cond delay="5000"/>
                            </p:stCondLst>
                            <p:childTnLst>
                              <p:par>
                                <p:cTn id="40" presetID="10" presetClass="entr" presetSubtype="0" fill="hold" grpId="0" nodeType="afterEffect">
                                  <p:stCondLst>
                                    <p:cond delay="0"/>
                                  </p:stCondLst>
                                  <p:childTnLst>
                                    <p:set>
                                      <p:cBhvr>
                                        <p:cTn id="41" dur="1" fill="hold">
                                          <p:stCondLst>
                                            <p:cond delay="0"/>
                                          </p:stCondLst>
                                        </p:cTn>
                                        <p:tgtEl>
                                          <p:spTgt spid="28"/>
                                        </p:tgtEl>
                                        <p:attrNameLst>
                                          <p:attrName>style.visibility</p:attrName>
                                        </p:attrNameLst>
                                      </p:cBhvr>
                                      <p:to>
                                        <p:strVal val="visible"/>
                                      </p:to>
                                    </p:set>
                                    <p:animEffect transition="in" filter="fade">
                                      <p:cBhvr>
                                        <p:cTn id="42" dur="500"/>
                                        <p:tgtEl>
                                          <p:spTgt spid="28"/>
                                        </p:tgtEl>
                                      </p:cBhvr>
                                    </p:animEffect>
                                  </p:childTnLst>
                                </p:cTn>
                              </p:par>
                            </p:childTnLst>
                          </p:cTn>
                        </p:par>
                        <p:par>
                          <p:cTn id="43" fill="hold">
                            <p:stCondLst>
                              <p:cond delay="5500"/>
                            </p:stCondLst>
                            <p:childTnLst>
                              <p:par>
                                <p:cTn id="44" presetID="10" presetClass="entr" presetSubtype="0" fill="hold" grpId="0" nodeType="afterEffect">
                                  <p:stCondLst>
                                    <p:cond delay="0"/>
                                  </p:stCondLst>
                                  <p:childTnLst>
                                    <p:set>
                                      <p:cBhvr>
                                        <p:cTn id="45" dur="1" fill="hold">
                                          <p:stCondLst>
                                            <p:cond delay="0"/>
                                          </p:stCondLst>
                                        </p:cTn>
                                        <p:tgtEl>
                                          <p:spTgt spid="29"/>
                                        </p:tgtEl>
                                        <p:attrNameLst>
                                          <p:attrName>style.visibility</p:attrName>
                                        </p:attrNameLst>
                                      </p:cBhvr>
                                      <p:to>
                                        <p:strVal val="visible"/>
                                      </p:to>
                                    </p:set>
                                    <p:animEffect transition="in" filter="fade">
                                      <p:cBhvr>
                                        <p:cTn id="46" dur="500"/>
                                        <p:tgtEl>
                                          <p:spTgt spid="29"/>
                                        </p:tgtEl>
                                      </p:cBhvr>
                                    </p:animEffect>
                                  </p:childTnLst>
                                </p:cTn>
                              </p:par>
                              <p:par>
                                <p:cTn id="47" presetID="2" presetClass="entr" presetSubtype="4" fill="hold" grpId="0" nodeType="withEffect">
                                  <p:stCondLst>
                                    <p:cond delay="500"/>
                                  </p:stCondLst>
                                  <p:childTnLst>
                                    <p:set>
                                      <p:cBhvr>
                                        <p:cTn id="48" dur="1" fill="hold">
                                          <p:stCondLst>
                                            <p:cond delay="0"/>
                                          </p:stCondLst>
                                        </p:cTn>
                                        <p:tgtEl>
                                          <p:spTgt spid="30"/>
                                        </p:tgtEl>
                                        <p:attrNameLst>
                                          <p:attrName>style.visibility</p:attrName>
                                        </p:attrNameLst>
                                      </p:cBhvr>
                                      <p:to>
                                        <p:strVal val="visible"/>
                                      </p:to>
                                    </p:set>
                                    <p:anim calcmode="lin" valueType="num">
                                      <p:cBhvr additive="base">
                                        <p:cTn id="49" dur="500" fill="hold"/>
                                        <p:tgtEl>
                                          <p:spTgt spid="30"/>
                                        </p:tgtEl>
                                        <p:attrNameLst>
                                          <p:attrName>ppt_x</p:attrName>
                                        </p:attrNameLst>
                                      </p:cBhvr>
                                      <p:tavLst>
                                        <p:tav tm="0">
                                          <p:val>
                                            <p:strVal val="#ppt_x"/>
                                          </p:val>
                                        </p:tav>
                                        <p:tav tm="100000">
                                          <p:val>
                                            <p:strVal val="#ppt_x"/>
                                          </p:val>
                                        </p:tav>
                                      </p:tavLst>
                                    </p:anim>
                                    <p:anim calcmode="lin" valueType="num">
                                      <p:cBhvr additive="base">
                                        <p:cTn id="50"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27" grpId="0"/>
      <p:bldP spid="28" grpId="0"/>
      <p:bldP spid="29" grpId="0"/>
      <p:bldP spid="3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0" name="Shape 2700"/>
          <p:cNvSpPr/>
          <p:nvPr/>
        </p:nvSpPr>
        <p:spPr>
          <a:xfrm>
            <a:off x="-27885" y="3763653"/>
            <a:ext cx="12901126" cy="361330"/>
          </a:xfrm>
          <a:prstGeom prst="rect">
            <a:avLst/>
          </a:prstGeom>
          <a:solidFill>
            <a:schemeClr val="bg1">
              <a:lumMod val="65000"/>
            </a:schemeClr>
          </a:solidFill>
          <a:ln w="12700">
            <a:noFill/>
            <a:miter lim="400000"/>
          </a:ln>
          <a:effectLst/>
        </p:spPr>
        <p:txBody>
          <a:bodyPr lIns="0" tIns="0" rIns="0" bIns="0" anchor="ctr"/>
          <a:lstStyle/>
          <a:p>
            <a:pPr lvl="0">
              <a:lnSpc>
                <a:spcPct val="120000"/>
              </a:lnSpc>
              <a:defRPr sz="3200">
                <a:solidFill>
                  <a:srgbClr val="FFFFFF"/>
                </a:solidFill>
              </a:defRPr>
            </a:pPr>
            <a:endParaRPr sz="1687">
              <a:latin typeface="Arial" panose="020B0604020202020204" pitchFamily="34" charset="0"/>
              <a:ea typeface="微软雅黑" panose="020B0503020204020204" pitchFamily="34" charset="-122"/>
              <a:sym typeface="Arial" panose="020B0604020202020204" pitchFamily="34" charset="0"/>
            </a:endParaRPr>
          </a:p>
        </p:txBody>
      </p:sp>
      <p:grpSp>
        <p:nvGrpSpPr>
          <p:cNvPr id="2706" name="Group 2706"/>
          <p:cNvGrpSpPr/>
          <p:nvPr/>
        </p:nvGrpSpPr>
        <p:grpSpPr>
          <a:xfrm>
            <a:off x="4124329" y="2021222"/>
            <a:ext cx="2045760" cy="2601422"/>
            <a:chOff x="0" y="590114"/>
            <a:chExt cx="3879578" cy="4933335"/>
          </a:xfrm>
          <a:effectLst/>
        </p:grpSpPr>
        <p:sp>
          <p:nvSpPr>
            <p:cNvPr id="2701" name="Shape 2701"/>
            <p:cNvSpPr/>
            <p:nvPr/>
          </p:nvSpPr>
          <p:spPr>
            <a:xfrm flipV="1">
              <a:off x="1939788" y="2374860"/>
              <a:ext cx="2" cy="1357417"/>
            </a:xfrm>
            <a:prstGeom prst="line">
              <a:avLst/>
            </a:prstGeom>
            <a:noFill/>
            <a:ln w="25400" cap="flat">
              <a:solidFill>
                <a:srgbClr val="A09FA1"/>
              </a:solidFill>
              <a:prstDash val="solid"/>
              <a:miter lim="400000"/>
              <a:tailEnd type="oval" w="med" len="med"/>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702" name="Shape 2702"/>
            <p:cNvSpPr/>
            <p:nvPr/>
          </p:nvSpPr>
          <p:spPr>
            <a:xfrm rot="10800000">
              <a:off x="657229" y="3618651"/>
              <a:ext cx="2565045" cy="1904798"/>
            </a:xfrm>
            <a:custGeom>
              <a:avLst/>
              <a:gdLst/>
              <a:ahLst/>
              <a:cxnLst>
                <a:cxn ang="0">
                  <a:pos x="wd2" y="hd2"/>
                </a:cxn>
                <a:cxn ang="5400000">
                  <a:pos x="wd2" y="hd2"/>
                </a:cxn>
                <a:cxn ang="10800000">
                  <a:pos x="wd2" y="hd2"/>
                </a:cxn>
                <a:cxn ang="16200000">
                  <a:pos x="wd2" y="hd2"/>
                </a:cxn>
              </a:cxnLst>
              <a:rect l="0" t="0" r="r" b="b"/>
              <a:pathLst>
                <a:path w="21600" h="21600" extrusionOk="0">
                  <a:moveTo>
                    <a:pt x="181" y="0"/>
                  </a:moveTo>
                  <a:lnTo>
                    <a:pt x="21600" y="0"/>
                  </a:lnTo>
                  <a:lnTo>
                    <a:pt x="21600" y="10440"/>
                  </a:lnTo>
                  <a:lnTo>
                    <a:pt x="10926" y="21600"/>
                  </a:lnTo>
                  <a:lnTo>
                    <a:pt x="0" y="10254"/>
                  </a:lnTo>
                  <a:lnTo>
                    <a:pt x="181" y="0"/>
                  </a:lnTo>
                  <a:close/>
                </a:path>
              </a:pathLst>
            </a:custGeom>
            <a:solidFill>
              <a:schemeClr val="accent2"/>
            </a:solidFill>
            <a:ln w="12700" cap="flat">
              <a:noFill/>
              <a:miter lim="400000"/>
            </a:ln>
            <a:effectLst/>
          </p:spPr>
          <p:txBody>
            <a:bodyPr wrap="square" lIns="0" tIns="0" rIns="0" bIns="0" numCol="1" anchor="ctr">
              <a:noAutofit/>
            </a:bodyPr>
            <a:lstStyle/>
            <a:p>
              <a:pPr lvl="0">
                <a:lnSpc>
                  <a:spcPct val="120000"/>
                </a:lnSpc>
                <a:defRPr sz="3200"/>
              </a:pPr>
              <a:endParaRPr sz="1687">
                <a:latin typeface="Arial" panose="020B0604020202020204" pitchFamily="34" charset="0"/>
                <a:ea typeface="微软雅黑" panose="020B0503020204020204" pitchFamily="34" charset="-122"/>
                <a:sym typeface="Arial" panose="020B0604020202020204" pitchFamily="34" charset="0"/>
              </a:endParaRPr>
            </a:p>
          </p:txBody>
        </p:sp>
        <p:sp>
          <p:nvSpPr>
            <p:cNvPr id="2703" name="Shape 2703"/>
            <p:cNvSpPr/>
            <p:nvPr/>
          </p:nvSpPr>
          <p:spPr>
            <a:xfrm>
              <a:off x="1024729" y="590114"/>
              <a:ext cx="1595966" cy="43592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defTabSz="457200">
                <a:lnSpc>
                  <a:spcPct val="150000"/>
                </a:lnSpc>
                <a:defRPr sz="26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sz="137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2002-2003</a:t>
              </a:r>
            </a:p>
          </p:txBody>
        </p:sp>
        <p:sp>
          <p:nvSpPr>
            <p:cNvPr id="2704" name="Shape 2704"/>
            <p:cNvSpPr/>
            <p:nvPr/>
          </p:nvSpPr>
          <p:spPr>
            <a:xfrm>
              <a:off x="0" y="946751"/>
              <a:ext cx="3879578" cy="81470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p>
              <a:pPr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705" name="Shape 2705"/>
            <p:cNvSpPr/>
            <p:nvPr/>
          </p:nvSpPr>
          <p:spPr>
            <a:xfrm>
              <a:off x="1258805" y="4527667"/>
              <a:ext cx="1361890" cy="4479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5800">
                  <a:solidFill>
                    <a:srgbClr val="F9FAFC"/>
                  </a:solidFill>
                  <a:latin typeface="Sosa"/>
                  <a:ea typeface="Sosa"/>
                  <a:cs typeface="Sosa"/>
                  <a:sym typeface="Sosa"/>
                </a:defRPr>
              </a:lvl1pPr>
            </a:lstStyle>
            <a:p>
              <a:pPr lvl="0" algn="ctr">
                <a:lnSpc>
                  <a:spcPct val="120000"/>
                </a:lnSpc>
                <a:defRPr sz="1800">
                  <a:solidFill>
                    <a:srgbClr val="000000"/>
                  </a:solidFill>
                </a:defRPr>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文字内容</a:t>
              </a:r>
              <a:endParaRPr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712" name="Group 2712"/>
          <p:cNvGrpSpPr/>
          <p:nvPr/>
        </p:nvGrpSpPr>
        <p:grpSpPr>
          <a:xfrm>
            <a:off x="6592021" y="3641679"/>
            <a:ext cx="2045760" cy="2498001"/>
            <a:chOff x="76252" y="0"/>
            <a:chExt cx="3879578" cy="4737210"/>
          </a:xfrm>
          <a:effectLst/>
        </p:grpSpPr>
        <p:sp>
          <p:nvSpPr>
            <p:cNvPr id="2707" name="Shape 2707"/>
            <p:cNvSpPr/>
            <p:nvPr/>
          </p:nvSpPr>
          <p:spPr>
            <a:xfrm flipH="1">
              <a:off x="1939788" y="1818290"/>
              <a:ext cx="2" cy="1357417"/>
            </a:xfrm>
            <a:prstGeom prst="line">
              <a:avLst/>
            </a:prstGeom>
            <a:noFill/>
            <a:ln w="25400" cap="flat">
              <a:solidFill>
                <a:srgbClr val="A09FA1"/>
              </a:solidFill>
              <a:prstDash val="solid"/>
              <a:miter lim="400000"/>
              <a:tailEnd type="oval" w="med" len="med"/>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708" name="Shape 2708"/>
            <p:cNvSpPr/>
            <p:nvPr/>
          </p:nvSpPr>
          <p:spPr>
            <a:xfrm>
              <a:off x="657305" y="0"/>
              <a:ext cx="2565043" cy="1904797"/>
            </a:xfrm>
            <a:custGeom>
              <a:avLst/>
              <a:gdLst/>
              <a:ahLst/>
              <a:cxnLst>
                <a:cxn ang="0">
                  <a:pos x="wd2" y="hd2"/>
                </a:cxn>
                <a:cxn ang="5400000">
                  <a:pos x="wd2" y="hd2"/>
                </a:cxn>
                <a:cxn ang="10800000">
                  <a:pos x="wd2" y="hd2"/>
                </a:cxn>
                <a:cxn ang="16200000">
                  <a:pos x="wd2" y="hd2"/>
                </a:cxn>
              </a:cxnLst>
              <a:rect l="0" t="0" r="r" b="b"/>
              <a:pathLst>
                <a:path w="21600" h="21600" extrusionOk="0">
                  <a:moveTo>
                    <a:pt x="181" y="0"/>
                  </a:moveTo>
                  <a:lnTo>
                    <a:pt x="21600" y="0"/>
                  </a:lnTo>
                  <a:lnTo>
                    <a:pt x="21600" y="10440"/>
                  </a:lnTo>
                  <a:lnTo>
                    <a:pt x="10926" y="21600"/>
                  </a:lnTo>
                  <a:lnTo>
                    <a:pt x="0" y="10254"/>
                  </a:lnTo>
                  <a:lnTo>
                    <a:pt x="181" y="0"/>
                  </a:lnTo>
                  <a:close/>
                </a:path>
              </a:pathLst>
            </a:cu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1687">
                <a:latin typeface="Arial" panose="020B0604020202020204" pitchFamily="34" charset="0"/>
                <a:ea typeface="微软雅黑" panose="020B0503020204020204" pitchFamily="34" charset="-122"/>
                <a:sym typeface="Arial" panose="020B0604020202020204" pitchFamily="34" charset="0"/>
              </a:endParaRPr>
            </a:p>
          </p:txBody>
        </p:sp>
        <p:sp>
          <p:nvSpPr>
            <p:cNvPr id="2709" name="Shape 2709"/>
            <p:cNvSpPr/>
            <p:nvPr/>
          </p:nvSpPr>
          <p:spPr>
            <a:xfrm>
              <a:off x="1218059" y="3508303"/>
              <a:ext cx="1595966" cy="43592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defTabSz="457200">
                <a:lnSpc>
                  <a:spcPct val="150000"/>
                </a:lnSpc>
                <a:defRPr sz="26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sz="137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2004-2005</a:t>
              </a:r>
            </a:p>
          </p:txBody>
        </p:sp>
        <p:sp>
          <p:nvSpPr>
            <p:cNvPr id="2710" name="Shape 2710"/>
            <p:cNvSpPr/>
            <p:nvPr/>
          </p:nvSpPr>
          <p:spPr>
            <a:xfrm>
              <a:off x="76252" y="3922507"/>
              <a:ext cx="3879578" cy="81470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p>
              <a:pPr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711" name="Shape 2711"/>
            <p:cNvSpPr/>
            <p:nvPr/>
          </p:nvSpPr>
          <p:spPr>
            <a:xfrm>
              <a:off x="1254073" y="396114"/>
              <a:ext cx="1361890" cy="4479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5800">
                  <a:solidFill>
                    <a:srgbClr val="F9FAFC"/>
                  </a:solidFill>
                  <a:latin typeface="Sosa"/>
                  <a:ea typeface="Sosa"/>
                  <a:cs typeface="Sosa"/>
                  <a:sym typeface="Sosa"/>
                </a:defRPr>
              </a:lvl1pPr>
            </a:lstStyle>
            <a:p>
              <a:pPr lvl="0" algn="ctr">
                <a:lnSpc>
                  <a:spcPct val="120000"/>
                </a:lnSpc>
                <a:defRPr sz="1800">
                  <a:solidFill>
                    <a:srgbClr val="000000"/>
                  </a:solidFill>
                </a:defRPr>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文字内容</a:t>
              </a:r>
              <a:endParaRPr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718" name="Group 2718"/>
          <p:cNvGrpSpPr/>
          <p:nvPr/>
        </p:nvGrpSpPr>
        <p:grpSpPr>
          <a:xfrm>
            <a:off x="1873398" y="3641678"/>
            <a:ext cx="2045761" cy="2510531"/>
            <a:chOff x="-2" y="-1"/>
            <a:chExt cx="3879579" cy="4760972"/>
          </a:xfrm>
          <a:effectLst/>
        </p:grpSpPr>
        <p:sp>
          <p:nvSpPr>
            <p:cNvPr id="2713" name="Shape 2713"/>
            <p:cNvSpPr/>
            <p:nvPr/>
          </p:nvSpPr>
          <p:spPr>
            <a:xfrm flipH="1">
              <a:off x="1939788" y="1818290"/>
              <a:ext cx="2" cy="1357417"/>
            </a:xfrm>
            <a:prstGeom prst="line">
              <a:avLst/>
            </a:prstGeom>
            <a:noFill/>
            <a:ln w="25400" cap="flat">
              <a:solidFill>
                <a:srgbClr val="A09FA1"/>
              </a:solidFill>
              <a:prstDash val="solid"/>
              <a:miter lim="400000"/>
              <a:tailEnd type="oval" w="med" len="med"/>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714" name="Shape 2714"/>
            <p:cNvSpPr/>
            <p:nvPr/>
          </p:nvSpPr>
          <p:spPr>
            <a:xfrm>
              <a:off x="657305" y="-1"/>
              <a:ext cx="2565043" cy="1904798"/>
            </a:xfrm>
            <a:custGeom>
              <a:avLst/>
              <a:gdLst/>
              <a:ahLst/>
              <a:cxnLst>
                <a:cxn ang="0">
                  <a:pos x="wd2" y="hd2"/>
                </a:cxn>
                <a:cxn ang="5400000">
                  <a:pos x="wd2" y="hd2"/>
                </a:cxn>
                <a:cxn ang="10800000">
                  <a:pos x="wd2" y="hd2"/>
                </a:cxn>
                <a:cxn ang="16200000">
                  <a:pos x="wd2" y="hd2"/>
                </a:cxn>
              </a:cxnLst>
              <a:rect l="0" t="0" r="r" b="b"/>
              <a:pathLst>
                <a:path w="21600" h="21600" extrusionOk="0">
                  <a:moveTo>
                    <a:pt x="181" y="0"/>
                  </a:moveTo>
                  <a:lnTo>
                    <a:pt x="21600" y="0"/>
                  </a:lnTo>
                  <a:lnTo>
                    <a:pt x="21600" y="10440"/>
                  </a:lnTo>
                  <a:lnTo>
                    <a:pt x="10926" y="21600"/>
                  </a:lnTo>
                  <a:lnTo>
                    <a:pt x="0" y="10254"/>
                  </a:lnTo>
                  <a:lnTo>
                    <a:pt x="181" y="0"/>
                  </a:lnTo>
                  <a:close/>
                </a:path>
              </a:pathLst>
            </a:custGeom>
            <a:solidFill>
              <a:schemeClr val="accent1"/>
            </a:solidFill>
            <a:ln w="12700" cap="flat">
              <a:noFill/>
              <a:miter lim="400000"/>
            </a:ln>
            <a:effectLst/>
          </p:spPr>
          <p:txBody>
            <a:bodyPr wrap="square" lIns="0" tIns="0" rIns="0" bIns="0" numCol="1" anchor="ctr">
              <a:noAutofit/>
            </a:bodyPr>
            <a:lstStyle/>
            <a:p>
              <a:pPr lvl="0">
                <a:lnSpc>
                  <a:spcPct val="120000"/>
                </a:lnSpc>
                <a:defRPr sz="3200"/>
              </a:pPr>
              <a:endParaRPr sz="1687">
                <a:latin typeface="Arial" panose="020B0604020202020204" pitchFamily="34" charset="0"/>
                <a:ea typeface="微软雅黑" panose="020B0503020204020204" pitchFamily="34" charset="-122"/>
                <a:sym typeface="Arial" panose="020B0604020202020204" pitchFamily="34" charset="0"/>
              </a:endParaRPr>
            </a:p>
          </p:txBody>
        </p:sp>
        <p:sp>
          <p:nvSpPr>
            <p:cNvPr id="2715" name="Shape 2715"/>
            <p:cNvSpPr/>
            <p:nvPr/>
          </p:nvSpPr>
          <p:spPr>
            <a:xfrm>
              <a:off x="1167260" y="3508303"/>
              <a:ext cx="1595966" cy="43592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defTabSz="457200">
                <a:lnSpc>
                  <a:spcPct val="150000"/>
                </a:lnSpc>
                <a:defRPr sz="26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sz="137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2000-2001</a:t>
              </a:r>
            </a:p>
          </p:txBody>
        </p:sp>
        <p:sp>
          <p:nvSpPr>
            <p:cNvPr id="2716" name="Shape 2716"/>
            <p:cNvSpPr/>
            <p:nvPr/>
          </p:nvSpPr>
          <p:spPr>
            <a:xfrm>
              <a:off x="-2" y="3946268"/>
              <a:ext cx="3879579" cy="81470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p>
              <a:pPr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717" name="Shape 2717"/>
            <p:cNvSpPr/>
            <p:nvPr/>
          </p:nvSpPr>
          <p:spPr>
            <a:xfrm>
              <a:off x="1284296" y="396115"/>
              <a:ext cx="1361889" cy="4479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5800">
                  <a:solidFill>
                    <a:srgbClr val="F9FAFC"/>
                  </a:solidFill>
                  <a:latin typeface="Sosa"/>
                  <a:ea typeface="Sosa"/>
                  <a:cs typeface="Sosa"/>
                  <a:sym typeface="Sosa"/>
                </a:defRPr>
              </a:lvl1pPr>
            </a:lstStyle>
            <a:p>
              <a:pPr lvl="0" algn="ctr">
                <a:lnSpc>
                  <a:spcPct val="120000"/>
                </a:lnSpc>
                <a:defRPr sz="1800">
                  <a:solidFill>
                    <a:srgbClr val="000000"/>
                  </a:solidFill>
                </a:defRPr>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文字内容</a:t>
              </a:r>
              <a:endParaRPr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724" name="Group 2724"/>
          <p:cNvGrpSpPr/>
          <p:nvPr/>
        </p:nvGrpSpPr>
        <p:grpSpPr>
          <a:xfrm>
            <a:off x="9100669" y="1966361"/>
            <a:ext cx="2045760" cy="2656283"/>
            <a:chOff x="0" y="486077"/>
            <a:chExt cx="3879578" cy="5037372"/>
          </a:xfrm>
          <a:effectLst/>
        </p:grpSpPr>
        <p:sp>
          <p:nvSpPr>
            <p:cNvPr id="2719" name="Shape 2719"/>
            <p:cNvSpPr/>
            <p:nvPr/>
          </p:nvSpPr>
          <p:spPr>
            <a:xfrm flipV="1">
              <a:off x="1939788" y="2374860"/>
              <a:ext cx="2" cy="1357417"/>
            </a:xfrm>
            <a:prstGeom prst="line">
              <a:avLst/>
            </a:prstGeom>
            <a:noFill/>
            <a:ln w="25400" cap="flat">
              <a:solidFill>
                <a:srgbClr val="A09FA1"/>
              </a:solidFill>
              <a:prstDash val="solid"/>
              <a:miter lim="400000"/>
              <a:tailEnd type="oval" w="med" len="med"/>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720" name="Shape 2720"/>
            <p:cNvSpPr/>
            <p:nvPr/>
          </p:nvSpPr>
          <p:spPr>
            <a:xfrm rot="10800000">
              <a:off x="682629" y="3618651"/>
              <a:ext cx="2565045" cy="1904798"/>
            </a:xfrm>
            <a:custGeom>
              <a:avLst/>
              <a:gdLst/>
              <a:ahLst/>
              <a:cxnLst>
                <a:cxn ang="0">
                  <a:pos x="wd2" y="hd2"/>
                </a:cxn>
                <a:cxn ang="5400000">
                  <a:pos x="wd2" y="hd2"/>
                </a:cxn>
                <a:cxn ang="10800000">
                  <a:pos x="wd2" y="hd2"/>
                </a:cxn>
                <a:cxn ang="16200000">
                  <a:pos x="wd2" y="hd2"/>
                </a:cxn>
              </a:cxnLst>
              <a:rect l="0" t="0" r="r" b="b"/>
              <a:pathLst>
                <a:path w="21600" h="21600" extrusionOk="0">
                  <a:moveTo>
                    <a:pt x="181" y="0"/>
                  </a:moveTo>
                  <a:lnTo>
                    <a:pt x="21600" y="0"/>
                  </a:lnTo>
                  <a:lnTo>
                    <a:pt x="21600" y="10440"/>
                  </a:lnTo>
                  <a:lnTo>
                    <a:pt x="10926" y="21600"/>
                  </a:lnTo>
                  <a:lnTo>
                    <a:pt x="0" y="10254"/>
                  </a:lnTo>
                  <a:lnTo>
                    <a:pt x="181" y="0"/>
                  </a:lnTo>
                  <a:close/>
                </a:path>
              </a:pathLst>
            </a:custGeom>
            <a:solidFill>
              <a:schemeClr val="accent4"/>
            </a:solidFill>
            <a:ln w="12700" cap="flat">
              <a:noFill/>
              <a:miter lim="400000"/>
            </a:ln>
            <a:effectLst/>
          </p:spPr>
          <p:txBody>
            <a:bodyPr wrap="square" lIns="0" tIns="0" rIns="0" bIns="0" numCol="1" anchor="ctr">
              <a:noAutofit/>
            </a:bodyPr>
            <a:lstStyle/>
            <a:p>
              <a:pPr lvl="0">
                <a:lnSpc>
                  <a:spcPct val="120000"/>
                </a:lnSpc>
                <a:defRPr sz="3200"/>
              </a:pPr>
              <a:endParaRPr sz="1687">
                <a:latin typeface="Arial" panose="020B0604020202020204" pitchFamily="34" charset="0"/>
                <a:ea typeface="微软雅黑" panose="020B0503020204020204" pitchFamily="34" charset="-122"/>
                <a:sym typeface="Arial" panose="020B0604020202020204" pitchFamily="34" charset="0"/>
              </a:endParaRPr>
            </a:p>
          </p:txBody>
        </p:sp>
        <p:sp>
          <p:nvSpPr>
            <p:cNvPr id="2721" name="Shape 2721"/>
            <p:cNvSpPr/>
            <p:nvPr/>
          </p:nvSpPr>
          <p:spPr>
            <a:xfrm>
              <a:off x="1126420" y="486077"/>
              <a:ext cx="1595966" cy="43592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defTabSz="457200">
                <a:lnSpc>
                  <a:spcPct val="150000"/>
                </a:lnSpc>
                <a:defRPr sz="26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sz="137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2006-2007</a:t>
              </a:r>
            </a:p>
          </p:txBody>
        </p:sp>
        <p:sp>
          <p:nvSpPr>
            <p:cNvPr id="2722" name="Shape 2722"/>
            <p:cNvSpPr/>
            <p:nvPr/>
          </p:nvSpPr>
          <p:spPr>
            <a:xfrm>
              <a:off x="0" y="943001"/>
              <a:ext cx="3879578" cy="81470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p>
              <a:pPr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723" name="Shape 2723"/>
            <p:cNvSpPr/>
            <p:nvPr/>
          </p:nvSpPr>
          <p:spPr>
            <a:xfrm>
              <a:off x="1243460" y="4527667"/>
              <a:ext cx="1361890" cy="447965"/>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5800">
                  <a:solidFill>
                    <a:srgbClr val="F9FAFC"/>
                  </a:solidFill>
                  <a:latin typeface="Sosa"/>
                  <a:ea typeface="Sosa"/>
                  <a:cs typeface="Sosa"/>
                  <a:sym typeface="Sosa"/>
                </a:defRPr>
              </a:lvl1pPr>
            </a:lstStyle>
            <a:p>
              <a:pPr lvl="0" algn="ctr">
                <a:lnSpc>
                  <a:spcPct val="120000"/>
                </a:lnSpc>
                <a:defRPr sz="1800">
                  <a:solidFill>
                    <a:srgbClr val="000000"/>
                  </a:solidFill>
                </a:defRPr>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文字内容</a:t>
              </a:r>
              <a:endParaRPr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7" name="TextBox 8"/>
          <p:cNvSpPr txBox="1"/>
          <p:nvPr/>
        </p:nvSpPr>
        <p:spPr>
          <a:xfrm>
            <a:off x="812800" y="204805"/>
            <a:ext cx="2311176" cy="447739"/>
          </a:xfrm>
          <a:prstGeom prst="rect">
            <a:avLst/>
          </a:prstGeom>
          <a:noFill/>
        </p:spPr>
        <p:txBody>
          <a:bodyPr wrap="square" lIns="0" tIns="0" rIns="0" bIns="0" rtlCol="0" anchor="ctr">
            <a:spAutoFit/>
          </a:bodyPr>
          <a:lstStyle/>
          <a:p>
            <a:r>
              <a:rPr lang="zh-CN" altLang="en-US" sz="2800" b="1"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TextBox 8"/>
          <p:cNvSpPr txBox="1"/>
          <p:nvPr/>
        </p:nvSpPr>
        <p:spPr>
          <a:xfrm>
            <a:off x="812800" y="671952"/>
            <a:ext cx="2311176" cy="169277"/>
          </a:xfrm>
          <a:prstGeom prst="rect">
            <a:avLst/>
          </a:prstGeom>
          <a:noFill/>
        </p:spPr>
        <p:txBody>
          <a:bodyPr wrap="square" lIns="0" tIns="0" rIns="0" bIns="0" rtlCol="0" anchor="ctr">
            <a:spAutoFit/>
          </a:bodyPr>
          <a:lstStyle/>
          <a:p>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389683184"/>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2700"/>
                                        </p:tgtEl>
                                        <p:attrNameLst>
                                          <p:attrName>style.visibility</p:attrName>
                                        </p:attrNameLst>
                                      </p:cBhvr>
                                      <p:to>
                                        <p:strVal val="visible"/>
                                      </p:to>
                                    </p:set>
                                    <p:animEffect transition="in" filter="wipe(left)">
                                      <p:cBhvr>
                                        <p:cTn id="7" dur="1000"/>
                                        <p:tgtEl>
                                          <p:spTgt spid="270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iterate>
                                    <p:tmAbs val="0"/>
                                  </p:iterate>
                                  <p:childTnLst>
                                    <p:set>
                                      <p:cBhvr>
                                        <p:cTn id="11" fill="hold"/>
                                        <p:tgtEl>
                                          <p:spTgt spid="2724"/>
                                        </p:tgtEl>
                                        <p:attrNameLst>
                                          <p:attrName>style.visibility</p:attrName>
                                        </p:attrNameLst>
                                      </p:cBhvr>
                                      <p:to>
                                        <p:strVal val="visible"/>
                                      </p:to>
                                    </p:set>
                                    <p:anim calcmode="lin" valueType="num">
                                      <p:cBhvr>
                                        <p:cTn id="12" dur="1000" fill="hold"/>
                                        <p:tgtEl>
                                          <p:spTgt spid="2724"/>
                                        </p:tgtEl>
                                        <p:attrNameLst>
                                          <p:attrName>ppt_x</p:attrName>
                                        </p:attrNameLst>
                                      </p:cBhvr>
                                      <p:tavLst>
                                        <p:tav tm="0">
                                          <p:val>
                                            <p:strVal val="0-#ppt_w/2"/>
                                          </p:val>
                                        </p:tav>
                                        <p:tav tm="100000">
                                          <p:val>
                                            <p:strVal val="#ppt_x"/>
                                          </p:val>
                                        </p:tav>
                                      </p:tavLst>
                                    </p:anim>
                                    <p:anim calcmode="lin" valueType="num">
                                      <p:cBhvr>
                                        <p:cTn id="13" dur="1000" fill="hold"/>
                                        <p:tgtEl>
                                          <p:spTgt spid="2724"/>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iterate>
                                    <p:tmAbs val="0"/>
                                  </p:iterate>
                                  <p:childTnLst>
                                    <p:set>
                                      <p:cBhvr>
                                        <p:cTn id="17" fill="hold"/>
                                        <p:tgtEl>
                                          <p:spTgt spid="2712"/>
                                        </p:tgtEl>
                                        <p:attrNameLst>
                                          <p:attrName>style.visibility</p:attrName>
                                        </p:attrNameLst>
                                      </p:cBhvr>
                                      <p:to>
                                        <p:strVal val="visible"/>
                                      </p:to>
                                    </p:set>
                                    <p:anim calcmode="lin" valueType="num">
                                      <p:cBhvr>
                                        <p:cTn id="18" dur="1000" fill="hold"/>
                                        <p:tgtEl>
                                          <p:spTgt spid="2712"/>
                                        </p:tgtEl>
                                        <p:attrNameLst>
                                          <p:attrName>ppt_x</p:attrName>
                                        </p:attrNameLst>
                                      </p:cBhvr>
                                      <p:tavLst>
                                        <p:tav tm="0">
                                          <p:val>
                                            <p:strVal val="0-#ppt_w/2"/>
                                          </p:val>
                                        </p:tav>
                                        <p:tav tm="100000">
                                          <p:val>
                                            <p:strVal val="#ppt_x"/>
                                          </p:val>
                                        </p:tav>
                                      </p:tavLst>
                                    </p:anim>
                                    <p:anim calcmode="lin" valueType="num">
                                      <p:cBhvr>
                                        <p:cTn id="19" dur="1000" fill="hold"/>
                                        <p:tgtEl>
                                          <p:spTgt spid="2712"/>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8" fill="hold" grpId="0" nodeType="clickEffect">
                                  <p:stCondLst>
                                    <p:cond delay="0"/>
                                  </p:stCondLst>
                                  <p:iterate>
                                    <p:tmAbs val="0"/>
                                  </p:iterate>
                                  <p:childTnLst>
                                    <p:set>
                                      <p:cBhvr>
                                        <p:cTn id="23" fill="hold"/>
                                        <p:tgtEl>
                                          <p:spTgt spid="2706"/>
                                        </p:tgtEl>
                                        <p:attrNameLst>
                                          <p:attrName>style.visibility</p:attrName>
                                        </p:attrNameLst>
                                      </p:cBhvr>
                                      <p:to>
                                        <p:strVal val="visible"/>
                                      </p:to>
                                    </p:set>
                                    <p:anim calcmode="lin" valueType="num">
                                      <p:cBhvr>
                                        <p:cTn id="24" dur="1000" fill="hold"/>
                                        <p:tgtEl>
                                          <p:spTgt spid="2706"/>
                                        </p:tgtEl>
                                        <p:attrNameLst>
                                          <p:attrName>ppt_x</p:attrName>
                                        </p:attrNameLst>
                                      </p:cBhvr>
                                      <p:tavLst>
                                        <p:tav tm="0">
                                          <p:val>
                                            <p:strVal val="0-#ppt_w/2"/>
                                          </p:val>
                                        </p:tav>
                                        <p:tav tm="100000">
                                          <p:val>
                                            <p:strVal val="#ppt_x"/>
                                          </p:val>
                                        </p:tav>
                                      </p:tavLst>
                                    </p:anim>
                                    <p:anim calcmode="lin" valueType="num">
                                      <p:cBhvr>
                                        <p:cTn id="25" dur="1000" fill="hold"/>
                                        <p:tgtEl>
                                          <p:spTgt spid="2706"/>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8" fill="hold" grpId="0" nodeType="clickEffect">
                                  <p:stCondLst>
                                    <p:cond delay="0"/>
                                  </p:stCondLst>
                                  <p:iterate>
                                    <p:tmAbs val="0"/>
                                  </p:iterate>
                                  <p:childTnLst>
                                    <p:set>
                                      <p:cBhvr>
                                        <p:cTn id="29" fill="hold"/>
                                        <p:tgtEl>
                                          <p:spTgt spid="2718"/>
                                        </p:tgtEl>
                                        <p:attrNameLst>
                                          <p:attrName>style.visibility</p:attrName>
                                        </p:attrNameLst>
                                      </p:cBhvr>
                                      <p:to>
                                        <p:strVal val="visible"/>
                                      </p:to>
                                    </p:set>
                                    <p:anim calcmode="lin" valueType="num">
                                      <p:cBhvr>
                                        <p:cTn id="30" dur="1000" fill="hold"/>
                                        <p:tgtEl>
                                          <p:spTgt spid="2718"/>
                                        </p:tgtEl>
                                        <p:attrNameLst>
                                          <p:attrName>ppt_x</p:attrName>
                                        </p:attrNameLst>
                                      </p:cBhvr>
                                      <p:tavLst>
                                        <p:tav tm="0">
                                          <p:val>
                                            <p:strVal val="0-#ppt_w/2"/>
                                          </p:val>
                                        </p:tav>
                                        <p:tav tm="100000">
                                          <p:val>
                                            <p:strVal val="#ppt_x"/>
                                          </p:val>
                                        </p:tav>
                                      </p:tavLst>
                                    </p:anim>
                                    <p:anim calcmode="lin" valueType="num">
                                      <p:cBhvr>
                                        <p:cTn id="31" dur="1000" fill="hold"/>
                                        <p:tgtEl>
                                          <p:spTgt spid="27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00" grpId="0" animBg="1" advAuto="0"/>
      <p:bldP spid="2706" grpId="0" advAuto="0"/>
      <p:bldP spid="2712" grpId="0" advAuto="0"/>
      <p:bldP spid="2718" grpId="0" advAuto="0"/>
      <p:bldP spid="2724" grpId="0" advAuto="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9" name="Shape 2729"/>
          <p:cNvSpPr/>
          <p:nvPr/>
        </p:nvSpPr>
        <p:spPr>
          <a:xfrm>
            <a:off x="-21188" y="3730809"/>
            <a:ext cx="7091812" cy="361330"/>
          </a:xfrm>
          <a:prstGeom prst="rect">
            <a:avLst/>
          </a:prstGeom>
          <a:solidFill>
            <a:schemeClr val="bg1">
              <a:lumMod val="65000"/>
            </a:schemeClr>
          </a:solidFill>
          <a:ln w="12700">
            <a:noFill/>
            <a:miter lim="400000"/>
          </a:ln>
          <a:effectLst/>
        </p:spPr>
        <p:txBody>
          <a:bodyPr lIns="0" tIns="0" rIns="0" bIns="0" anchor="ctr"/>
          <a:lstStyle/>
          <a:p>
            <a:pPr lvl="0">
              <a:lnSpc>
                <a:spcPct val="120000"/>
              </a:lnSpc>
              <a:defRPr sz="3200">
                <a:solidFill>
                  <a:srgbClr val="FFFFFF"/>
                </a:solidFill>
              </a:defRPr>
            </a:pPr>
            <a:endParaRPr sz="1687">
              <a:latin typeface="Arial" panose="020B0604020202020204" pitchFamily="34" charset="0"/>
              <a:ea typeface="微软雅黑" panose="020B0503020204020204" pitchFamily="34" charset="-122"/>
              <a:sym typeface="Arial" panose="020B0604020202020204" pitchFamily="34" charset="0"/>
            </a:endParaRPr>
          </a:p>
        </p:txBody>
      </p:sp>
      <p:grpSp>
        <p:nvGrpSpPr>
          <p:cNvPr id="2735" name="Group 2735"/>
          <p:cNvGrpSpPr/>
          <p:nvPr/>
        </p:nvGrpSpPr>
        <p:grpSpPr>
          <a:xfrm>
            <a:off x="1030387" y="3618118"/>
            <a:ext cx="2045760" cy="2558801"/>
            <a:chOff x="0" y="0"/>
            <a:chExt cx="3879578" cy="4852511"/>
          </a:xfrm>
        </p:grpSpPr>
        <p:sp>
          <p:nvSpPr>
            <p:cNvPr id="2730" name="Shape 2730"/>
            <p:cNvSpPr/>
            <p:nvPr/>
          </p:nvSpPr>
          <p:spPr>
            <a:xfrm flipH="1">
              <a:off x="1939788" y="1818290"/>
              <a:ext cx="2" cy="1357418"/>
            </a:xfrm>
            <a:prstGeom prst="line">
              <a:avLst/>
            </a:prstGeom>
            <a:noFill/>
            <a:ln w="25400" cap="flat">
              <a:solidFill>
                <a:srgbClr val="A09FA1"/>
              </a:solidFill>
              <a:prstDash val="solid"/>
              <a:miter lim="400000"/>
              <a:tailEnd type="oval" w="med" len="med"/>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731" name="Shape 2731"/>
            <p:cNvSpPr/>
            <p:nvPr/>
          </p:nvSpPr>
          <p:spPr>
            <a:xfrm>
              <a:off x="657305" y="0"/>
              <a:ext cx="2565043" cy="1904797"/>
            </a:xfrm>
            <a:custGeom>
              <a:avLst/>
              <a:gdLst/>
              <a:ahLst/>
              <a:cxnLst>
                <a:cxn ang="0">
                  <a:pos x="wd2" y="hd2"/>
                </a:cxn>
                <a:cxn ang="5400000">
                  <a:pos x="wd2" y="hd2"/>
                </a:cxn>
                <a:cxn ang="10800000">
                  <a:pos x="wd2" y="hd2"/>
                </a:cxn>
                <a:cxn ang="16200000">
                  <a:pos x="wd2" y="hd2"/>
                </a:cxn>
              </a:cxnLst>
              <a:rect l="0" t="0" r="r" b="b"/>
              <a:pathLst>
                <a:path w="21600" h="21600" extrusionOk="0">
                  <a:moveTo>
                    <a:pt x="181" y="0"/>
                  </a:moveTo>
                  <a:lnTo>
                    <a:pt x="21600" y="0"/>
                  </a:lnTo>
                  <a:lnTo>
                    <a:pt x="21600" y="10440"/>
                  </a:lnTo>
                  <a:lnTo>
                    <a:pt x="10926" y="21600"/>
                  </a:lnTo>
                  <a:lnTo>
                    <a:pt x="0" y="10254"/>
                  </a:lnTo>
                  <a:lnTo>
                    <a:pt x="181" y="0"/>
                  </a:lnTo>
                  <a:close/>
                </a:path>
              </a:pathLst>
            </a:custGeom>
            <a:solidFill>
              <a:schemeClr val="accent5"/>
            </a:solidFill>
            <a:ln w="12700" cap="flat">
              <a:noFill/>
              <a:prstDash val="solid"/>
              <a:miter lim="400000"/>
            </a:ln>
            <a:effectLst/>
          </p:spPr>
          <p:txBody>
            <a:bodyPr wrap="square" lIns="0" tIns="0" rIns="0" bIns="0" numCol="1" anchor="ctr">
              <a:noAutofit/>
            </a:bodyPr>
            <a:lstStyle/>
            <a:p>
              <a:pPr lvl="0">
                <a:lnSpc>
                  <a:spcPct val="120000"/>
                </a:lnSpc>
                <a:defRPr sz="3200"/>
              </a:pPr>
              <a:endParaRPr sz="1687">
                <a:latin typeface="Arial" panose="020B0604020202020204" pitchFamily="34" charset="0"/>
                <a:ea typeface="微软雅黑" panose="020B0503020204020204" pitchFamily="34" charset="-122"/>
                <a:sym typeface="Arial" panose="020B0604020202020204" pitchFamily="34" charset="0"/>
              </a:endParaRPr>
            </a:p>
          </p:txBody>
        </p:sp>
        <p:sp>
          <p:nvSpPr>
            <p:cNvPr id="2732" name="Shape 2732"/>
            <p:cNvSpPr/>
            <p:nvPr/>
          </p:nvSpPr>
          <p:spPr>
            <a:xfrm>
              <a:off x="1218059" y="3508303"/>
              <a:ext cx="1595966" cy="43592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defTabSz="457200">
                <a:lnSpc>
                  <a:spcPct val="150000"/>
                </a:lnSpc>
                <a:defRPr sz="26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sz="137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2014-2015</a:t>
              </a:r>
            </a:p>
          </p:txBody>
        </p:sp>
        <p:sp>
          <p:nvSpPr>
            <p:cNvPr id="2733" name="Shape 2733"/>
            <p:cNvSpPr/>
            <p:nvPr/>
          </p:nvSpPr>
          <p:spPr>
            <a:xfrm>
              <a:off x="0" y="4037808"/>
              <a:ext cx="3879578" cy="81470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p>
              <a:pPr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734" name="Shape 2734"/>
            <p:cNvSpPr/>
            <p:nvPr/>
          </p:nvSpPr>
          <p:spPr>
            <a:xfrm>
              <a:off x="1335096" y="396114"/>
              <a:ext cx="1361890" cy="4479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5800">
                  <a:solidFill>
                    <a:srgbClr val="F9FAFC"/>
                  </a:solidFill>
                  <a:latin typeface="Sosa"/>
                  <a:ea typeface="Sosa"/>
                  <a:cs typeface="Sosa"/>
                  <a:sym typeface="Sosa"/>
                </a:defRPr>
              </a:lvl1pPr>
            </a:lstStyle>
            <a:p>
              <a:pPr lvl="0" algn="ctr">
                <a:lnSpc>
                  <a:spcPct val="120000"/>
                </a:lnSpc>
                <a:defRPr sz="1800">
                  <a:solidFill>
                    <a:srgbClr val="000000"/>
                  </a:solidFill>
                </a:defRPr>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文字内容</a:t>
              </a:r>
              <a:endParaRPr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741" name="Group 2741"/>
          <p:cNvGrpSpPr/>
          <p:nvPr/>
        </p:nvGrpSpPr>
        <p:grpSpPr>
          <a:xfrm>
            <a:off x="3883531" y="1967969"/>
            <a:ext cx="2045759" cy="2621830"/>
            <a:chOff x="0" y="551412"/>
            <a:chExt cx="3879578" cy="4972037"/>
          </a:xfrm>
        </p:grpSpPr>
        <p:sp>
          <p:nvSpPr>
            <p:cNvPr id="2736" name="Shape 2736"/>
            <p:cNvSpPr/>
            <p:nvPr/>
          </p:nvSpPr>
          <p:spPr>
            <a:xfrm flipV="1">
              <a:off x="1939788" y="2374860"/>
              <a:ext cx="2" cy="1357417"/>
            </a:xfrm>
            <a:prstGeom prst="line">
              <a:avLst/>
            </a:prstGeom>
            <a:noFill/>
            <a:ln w="25400" cap="flat">
              <a:solidFill>
                <a:srgbClr val="A09FA1"/>
              </a:solidFill>
              <a:prstDash val="solid"/>
              <a:miter lim="400000"/>
              <a:tailEnd type="oval" w="med" len="med"/>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737" name="Shape 2737"/>
            <p:cNvSpPr/>
            <p:nvPr/>
          </p:nvSpPr>
          <p:spPr>
            <a:xfrm rot="10800000">
              <a:off x="657229" y="3618651"/>
              <a:ext cx="2565045" cy="1904798"/>
            </a:xfrm>
            <a:custGeom>
              <a:avLst/>
              <a:gdLst/>
              <a:ahLst/>
              <a:cxnLst>
                <a:cxn ang="0">
                  <a:pos x="wd2" y="hd2"/>
                </a:cxn>
                <a:cxn ang="5400000">
                  <a:pos x="wd2" y="hd2"/>
                </a:cxn>
                <a:cxn ang="10800000">
                  <a:pos x="wd2" y="hd2"/>
                </a:cxn>
                <a:cxn ang="16200000">
                  <a:pos x="wd2" y="hd2"/>
                </a:cxn>
              </a:cxnLst>
              <a:rect l="0" t="0" r="r" b="b"/>
              <a:pathLst>
                <a:path w="21600" h="21600" extrusionOk="0">
                  <a:moveTo>
                    <a:pt x="181" y="0"/>
                  </a:moveTo>
                  <a:lnTo>
                    <a:pt x="21600" y="0"/>
                  </a:lnTo>
                  <a:lnTo>
                    <a:pt x="21600" y="10440"/>
                  </a:lnTo>
                  <a:lnTo>
                    <a:pt x="10926" y="21600"/>
                  </a:lnTo>
                  <a:lnTo>
                    <a:pt x="0" y="10254"/>
                  </a:lnTo>
                  <a:lnTo>
                    <a:pt x="181" y="0"/>
                  </a:lnTo>
                  <a:close/>
                </a:path>
              </a:pathLst>
            </a:custGeom>
            <a:solidFill>
              <a:schemeClr val="accent6"/>
            </a:solidFill>
            <a:ln w="12700" cap="flat">
              <a:noFill/>
              <a:prstDash val="solid"/>
              <a:miter lim="400000"/>
            </a:ln>
            <a:effectLst/>
          </p:spPr>
          <p:txBody>
            <a:bodyPr wrap="square" lIns="0" tIns="0" rIns="0" bIns="0" numCol="1" anchor="ctr">
              <a:noAutofit/>
            </a:bodyPr>
            <a:lstStyle/>
            <a:p>
              <a:pPr lvl="0">
                <a:lnSpc>
                  <a:spcPct val="120000"/>
                </a:lnSpc>
                <a:defRPr sz="3200"/>
              </a:pPr>
              <a:endParaRPr sz="1687">
                <a:latin typeface="Arial" panose="020B0604020202020204" pitchFamily="34" charset="0"/>
                <a:ea typeface="微软雅黑" panose="020B0503020204020204" pitchFamily="34" charset="-122"/>
                <a:sym typeface="Arial" panose="020B0604020202020204" pitchFamily="34" charset="0"/>
              </a:endParaRPr>
            </a:p>
          </p:txBody>
        </p:sp>
        <p:sp>
          <p:nvSpPr>
            <p:cNvPr id="2738" name="Shape 2738"/>
            <p:cNvSpPr/>
            <p:nvPr/>
          </p:nvSpPr>
          <p:spPr>
            <a:xfrm>
              <a:off x="1218060" y="551412"/>
              <a:ext cx="1595967" cy="43592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defTabSz="457200">
                <a:lnSpc>
                  <a:spcPct val="150000"/>
                </a:lnSpc>
                <a:defRPr sz="26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sz="1371"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2015-2016</a:t>
              </a:r>
            </a:p>
          </p:txBody>
        </p:sp>
        <p:sp>
          <p:nvSpPr>
            <p:cNvPr id="2739" name="Shape 2739"/>
            <p:cNvSpPr/>
            <p:nvPr/>
          </p:nvSpPr>
          <p:spPr>
            <a:xfrm>
              <a:off x="0" y="946751"/>
              <a:ext cx="3879578" cy="81470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p>
              <a:pPr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740" name="Shape 2740"/>
            <p:cNvSpPr/>
            <p:nvPr/>
          </p:nvSpPr>
          <p:spPr>
            <a:xfrm>
              <a:off x="1335096" y="4527667"/>
              <a:ext cx="1361890" cy="447966"/>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a:defRPr sz="5800">
                  <a:solidFill>
                    <a:srgbClr val="F9FAFC"/>
                  </a:solidFill>
                  <a:latin typeface="Sosa"/>
                  <a:ea typeface="Sosa"/>
                  <a:cs typeface="Sosa"/>
                  <a:sym typeface="Sosa"/>
                </a:defRPr>
              </a:lvl1pPr>
            </a:lstStyle>
            <a:p>
              <a:pPr lvl="0" algn="ctr">
                <a:lnSpc>
                  <a:spcPct val="120000"/>
                </a:lnSpc>
                <a:defRPr sz="1800">
                  <a:solidFill>
                    <a:srgbClr val="000000"/>
                  </a:solidFill>
                </a:defRPr>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文字内容</a:t>
              </a:r>
              <a:endParaRPr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747" name="Group 2747"/>
          <p:cNvGrpSpPr/>
          <p:nvPr/>
        </p:nvGrpSpPr>
        <p:grpSpPr>
          <a:xfrm>
            <a:off x="6361879" y="2163523"/>
            <a:ext cx="5368750" cy="3580959"/>
            <a:chOff x="0" y="-1"/>
            <a:chExt cx="10181298" cy="6790933"/>
          </a:xfrm>
        </p:grpSpPr>
        <p:pic>
          <p:nvPicPr>
            <p:cNvPr id="2742" name="image2.png"/>
            <p:cNvPicPr/>
            <p:nvPr/>
          </p:nvPicPr>
          <p:blipFill>
            <a:blip r:embed="rId3" cstate="screen">
              <a:extLst>
                <a:ext uri="{28A0092B-C50C-407E-A947-70E740481C1C}">
                  <a14:useLocalDpi xmlns:a14="http://schemas.microsoft.com/office/drawing/2010/main"/>
                </a:ext>
              </a:extLst>
            </a:blip>
            <a:stretch>
              <a:fillRect/>
            </a:stretch>
          </p:blipFill>
          <p:spPr>
            <a:xfrm>
              <a:off x="0" y="-1"/>
              <a:ext cx="5296455" cy="6629627"/>
            </a:xfrm>
            <a:prstGeom prst="rect">
              <a:avLst/>
            </a:prstGeom>
            <a:ln w="12700" cap="flat">
              <a:noFill/>
              <a:miter lim="400000"/>
            </a:ln>
            <a:effectLst/>
          </p:spPr>
        </p:pic>
        <p:sp>
          <p:nvSpPr>
            <p:cNvPr id="2743" name="Shape 2743"/>
            <p:cNvSpPr/>
            <p:nvPr/>
          </p:nvSpPr>
          <p:spPr>
            <a:xfrm>
              <a:off x="1565663" y="1179062"/>
              <a:ext cx="2165129" cy="4162966"/>
            </a:xfrm>
            <a:prstGeom prst="rect">
              <a:avLst/>
            </a:prstGeom>
            <a:solidFill>
              <a:srgbClr val="FFFFFF"/>
            </a:solidFill>
            <a:ln w="12700" cap="flat">
              <a:solidFill>
                <a:srgbClr val="A09FA1"/>
              </a:solidFill>
              <a:prstDash val="solid"/>
              <a:miter lim="400000"/>
            </a:ln>
            <a:effectLst>
              <a:outerShdw blurRad="38100" dist="25400" dir="5400000" rotWithShape="0">
                <a:srgbClr val="000000">
                  <a:alpha val="50000"/>
                </a:srgbClr>
              </a:outerShdw>
            </a:effectLst>
          </p:spPr>
          <p:txBody>
            <a:bodyPr wrap="square" lIns="0" tIns="0" rIns="0" bIns="0" numCol="1" anchor="ctr">
              <a:noAutofit/>
            </a:bodyPr>
            <a:lstStyle/>
            <a:p>
              <a:pPr lvl="0">
                <a:lnSpc>
                  <a:spcPct val="120000"/>
                </a:lnSpc>
                <a:defRPr sz="3200">
                  <a:solidFill>
                    <a:srgbClr val="FFFFFF"/>
                  </a:solidFill>
                </a:defRPr>
              </a:pPr>
              <a:endParaRPr sz="1687">
                <a:latin typeface="Arial" panose="020B0604020202020204" pitchFamily="34" charset="0"/>
                <a:ea typeface="微软雅黑" panose="020B0503020204020204" pitchFamily="34" charset="-122"/>
                <a:sym typeface="Arial" panose="020B0604020202020204" pitchFamily="34" charset="0"/>
              </a:endParaRPr>
            </a:p>
          </p:txBody>
        </p:sp>
        <p:sp>
          <p:nvSpPr>
            <p:cNvPr id="2744" name="Shape 2744"/>
            <p:cNvSpPr/>
            <p:nvPr/>
          </p:nvSpPr>
          <p:spPr>
            <a:xfrm>
              <a:off x="1924708" y="2757437"/>
              <a:ext cx="1541248" cy="1006219"/>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defTabSz="457200">
                <a:lnSpc>
                  <a:spcPct val="150000"/>
                </a:lnSpc>
                <a:defRPr sz="60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sz="3164">
                  <a:latin typeface="Arial" panose="020B0604020202020204" pitchFamily="34" charset="0"/>
                  <a:ea typeface="微软雅黑" panose="020B0503020204020204" pitchFamily="34" charset="-122"/>
                  <a:sym typeface="Arial" panose="020B0604020202020204" pitchFamily="34" charset="0"/>
                </a:rPr>
                <a:t>74%</a:t>
              </a:r>
            </a:p>
          </p:txBody>
        </p:sp>
        <p:sp>
          <p:nvSpPr>
            <p:cNvPr id="2745" name="Shape 2745"/>
            <p:cNvSpPr/>
            <p:nvPr/>
          </p:nvSpPr>
          <p:spPr>
            <a:xfrm>
              <a:off x="5195247" y="876288"/>
              <a:ext cx="2702503" cy="506331"/>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none" lIns="0" tIns="0" rIns="0" bIns="0" numCol="1" anchor="ctr">
              <a:spAutoFit/>
            </a:bodyPr>
            <a:lstStyle>
              <a:lvl1pPr defTabSz="457200">
                <a:lnSpc>
                  <a:spcPct val="150000"/>
                </a:lnSpc>
                <a:defRPr sz="30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582"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582"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746" name="Shape 2746"/>
            <p:cNvSpPr/>
            <p:nvPr/>
          </p:nvSpPr>
          <p:spPr>
            <a:xfrm>
              <a:off x="5195249" y="1491960"/>
              <a:ext cx="4986049" cy="529897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gn="l" defTabSz="457200">
                <a:lnSpc>
                  <a:spcPct val="150000"/>
                </a:lnSpc>
                <a:defRPr sz="1800">
                  <a:solidFill>
                    <a:srgbClr val="828589"/>
                  </a:solidFill>
                  <a:latin typeface="STIXGeneral-Regular"/>
                  <a:ea typeface="STIXGeneral-Regular"/>
                  <a:cs typeface="STIXGeneral-Regular"/>
                  <a:sym typeface="STIXGeneral-Regular"/>
                </a:defRPr>
              </a:lvl1pPr>
            </a:lstStyle>
            <a:p>
              <a:pPr lvl="0" algn="just"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kern="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kern="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kern="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kern="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kern="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kern="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p>
            <a:p>
              <a:pPr lvl="0" algn="just" defTabSz="964326" fontAlgn="auto">
                <a:lnSpc>
                  <a:spcPct val="120000"/>
                </a:lnSpc>
                <a:spcBef>
                  <a:spcPts val="0"/>
                </a:spcBef>
                <a:spcAft>
                  <a:spcPts val="0"/>
                </a:spcAft>
                <a:defRPr/>
              </a:pPr>
              <a:endParaRPr lang="en-US" altLang="zh-CN" sz="800" kern="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algn="just"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kern="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kern="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kern="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kern="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kern="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kern="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zh-CN" altLang="en-US" sz="800" kern="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21" name="TextBox 8"/>
          <p:cNvSpPr txBox="1"/>
          <p:nvPr/>
        </p:nvSpPr>
        <p:spPr>
          <a:xfrm>
            <a:off x="812800" y="204805"/>
            <a:ext cx="2311176" cy="447739"/>
          </a:xfrm>
          <a:prstGeom prst="rect">
            <a:avLst/>
          </a:prstGeom>
          <a:noFill/>
        </p:spPr>
        <p:txBody>
          <a:bodyPr wrap="square" lIns="0" tIns="0" rIns="0" bIns="0" rtlCol="0" anchor="ctr">
            <a:spAutoFit/>
          </a:bodyPr>
          <a:lstStyle/>
          <a:p>
            <a:r>
              <a:rPr lang="zh-CN" altLang="en-US" sz="2800" b="1"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TextBox 8"/>
          <p:cNvSpPr txBox="1"/>
          <p:nvPr/>
        </p:nvSpPr>
        <p:spPr>
          <a:xfrm>
            <a:off x="812800" y="671952"/>
            <a:ext cx="2311176" cy="169277"/>
          </a:xfrm>
          <a:prstGeom prst="rect">
            <a:avLst/>
          </a:prstGeom>
          <a:noFill/>
        </p:spPr>
        <p:txBody>
          <a:bodyPr wrap="square" lIns="0" tIns="0" rIns="0" bIns="0" rtlCol="0" anchor="ctr">
            <a:spAutoFit/>
          </a:bodyPr>
          <a:lstStyle/>
          <a:p>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59708332"/>
      </p:ext>
    </p:extLst>
  </p:cSld>
  <p:clrMapOvr>
    <a:masterClrMapping/>
  </p:clrMapOvr>
  <mc:AlternateContent xmlns:mc="http://schemas.openxmlformats.org/markup-compatibility/2006" xmlns:p14="http://schemas.microsoft.com/office/powerpoint/2010/main">
    <mc:Choice Requires="p14">
      <p:transition spd="slow" p14:dur="1400" advTm="0">
        <p14:doors dir="vert"/>
      </p:transition>
    </mc:Choice>
    <mc:Fallback xmlns="">
      <p:transition spd="slow" advTm="0">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iterate>
                                    <p:tmAbs val="0"/>
                                  </p:iterate>
                                  <p:childTnLst>
                                    <p:set>
                                      <p:cBhvr>
                                        <p:cTn id="6" fill="hold"/>
                                        <p:tgtEl>
                                          <p:spTgt spid="2729"/>
                                        </p:tgtEl>
                                        <p:attrNameLst>
                                          <p:attrName>style.visibility</p:attrName>
                                        </p:attrNameLst>
                                      </p:cBhvr>
                                      <p:to>
                                        <p:strVal val="visible"/>
                                      </p:to>
                                    </p:set>
                                    <p:animEffect transition="in" filter="wipe(left)">
                                      <p:cBhvr>
                                        <p:cTn id="7" dur="1000"/>
                                        <p:tgtEl>
                                          <p:spTgt spid="2729"/>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iterate>
                                    <p:tmAbs val="0"/>
                                  </p:iterate>
                                  <p:childTnLst>
                                    <p:set>
                                      <p:cBhvr>
                                        <p:cTn id="11" fill="hold"/>
                                        <p:tgtEl>
                                          <p:spTgt spid="2741"/>
                                        </p:tgtEl>
                                        <p:attrNameLst>
                                          <p:attrName>style.visibility</p:attrName>
                                        </p:attrNameLst>
                                      </p:cBhvr>
                                      <p:to>
                                        <p:strVal val="visible"/>
                                      </p:to>
                                    </p:set>
                                    <p:anim calcmode="lin" valueType="num">
                                      <p:cBhvr>
                                        <p:cTn id="12" dur="1000" fill="hold"/>
                                        <p:tgtEl>
                                          <p:spTgt spid="2741"/>
                                        </p:tgtEl>
                                        <p:attrNameLst>
                                          <p:attrName>ppt_x</p:attrName>
                                        </p:attrNameLst>
                                      </p:cBhvr>
                                      <p:tavLst>
                                        <p:tav tm="0">
                                          <p:val>
                                            <p:strVal val="0-#ppt_w/2"/>
                                          </p:val>
                                        </p:tav>
                                        <p:tav tm="100000">
                                          <p:val>
                                            <p:strVal val="#ppt_x"/>
                                          </p:val>
                                        </p:tav>
                                      </p:tavLst>
                                    </p:anim>
                                    <p:anim calcmode="lin" valueType="num">
                                      <p:cBhvr>
                                        <p:cTn id="13" dur="1000" fill="hold"/>
                                        <p:tgtEl>
                                          <p:spTgt spid="2741"/>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iterate>
                                    <p:tmAbs val="0"/>
                                  </p:iterate>
                                  <p:childTnLst>
                                    <p:set>
                                      <p:cBhvr>
                                        <p:cTn id="17" fill="hold"/>
                                        <p:tgtEl>
                                          <p:spTgt spid="2735"/>
                                        </p:tgtEl>
                                        <p:attrNameLst>
                                          <p:attrName>style.visibility</p:attrName>
                                        </p:attrNameLst>
                                      </p:cBhvr>
                                      <p:to>
                                        <p:strVal val="visible"/>
                                      </p:to>
                                    </p:set>
                                    <p:anim calcmode="lin" valueType="num">
                                      <p:cBhvr>
                                        <p:cTn id="18" dur="1000" fill="hold"/>
                                        <p:tgtEl>
                                          <p:spTgt spid="2735"/>
                                        </p:tgtEl>
                                        <p:attrNameLst>
                                          <p:attrName>ppt_x</p:attrName>
                                        </p:attrNameLst>
                                      </p:cBhvr>
                                      <p:tavLst>
                                        <p:tav tm="0">
                                          <p:val>
                                            <p:strVal val="0-#ppt_w/2"/>
                                          </p:val>
                                        </p:tav>
                                        <p:tav tm="100000">
                                          <p:val>
                                            <p:strVal val="#ppt_x"/>
                                          </p:val>
                                        </p:tav>
                                      </p:tavLst>
                                    </p:anim>
                                    <p:anim calcmode="lin" valueType="num">
                                      <p:cBhvr>
                                        <p:cTn id="19" dur="1000" fill="hold"/>
                                        <p:tgtEl>
                                          <p:spTgt spid="2735"/>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2" fill="hold" grpId="0" nodeType="clickEffect">
                                  <p:stCondLst>
                                    <p:cond delay="0"/>
                                  </p:stCondLst>
                                  <p:iterate>
                                    <p:tmAbs val="0"/>
                                  </p:iterate>
                                  <p:childTnLst>
                                    <p:set>
                                      <p:cBhvr>
                                        <p:cTn id="23" fill="hold"/>
                                        <p:tgtEl>
                                          <p:spTgt spid="2747"/>
                                        </p:tgtEl>
                                        <p:attrNameLst>
                                          <p:attrName>style.visibility</p:attrName>
                                        </p:attrNameLst>
                                      </p:cBhvr>
                                      <p:to>
                                        <p:strVal val="visible"/>
                                      </p:to>
                                    </p:set>
                                    <p:anim calcmode="lin" valueType="num">
                                      <p:cBhvr>
                                        <p:cTn id="24" dur="1000" fill="hold"/>
                                        <p:tgtEl>
                                          <p:spTgt spid="2747"/>
                                        </p:tgtEl>
                                        <p:attrNameLst>
                                          <p:attrName>ppt_x</p:attrName>
                                        </p:attrNameLst>
                                      </p:cBhvr>
                                      <p:tavLst>
                                        <p:tav tm="0">
                                          <p:val>
                                            <p:strVal val="1+#ppt_w/2"/>
                                          </p:val>
                                        </p:tav>
                                        <p:tav tm="100000">
                                          <p:val>
                                            <p:strVal val="#ppt_x"/>
                                          </p:val>
                                        </p:tav>
                                      </p:tavLst>
                                    </p:anim>
                                    <p:anim calcmode="lin" valueType="num">
                                      <p:cBhvr>
                                        <p:cTn id="25" dur="1000" fill="hold"/>
                                        <p:tgtEl>
                                          <p:spTgt spid="274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29" grpId="0" animBg="1" advAuto="0"/>
      <p:bldP spid="2735" grpId="0" advAuto="0"/>
      <p:bldP spid="2741" grpId="0" advAuto="0"/>
      <p:bldP spid="2747" grpId="0" animBg="1" advAuto="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2756806" y="2126103"/>
            <a:ext cx="3135994" cy="3212672"/>
          </a:xfrm>
          <a:prstGeom prst="rect">
            <a:avLst/>
          </a:prstGeom>
        </p:spPr>
      </p:pic>
      <p:sp>
        <p:nvSpPr>
          <p:cNvPr id="46" name="MH_Others_1"/>
          <p:cNvSpPr txBox="1"/>
          <p:nvPr>
            <p:custDataLst>
              <p:tags r:id="rId1"/>
            </p:custDataLst>
          </p:nvPr>
        </p:nvSpPr>
        <p:spPr>
          <a:xfrm>
            <a:off x="3568054" y="3093105"/>
            <a:ext cx="1513499" cy="1046440"/>
          </a:xfrm>
          <a:prstGeom prst="rect">
            <a:avLst/>
          </a:prstGeom>
          <a:noFill/>
        </p:spPr>
        <p:txBody>
          <a:bodyPr wrap="square" lIns="0" tIns="0" rIns="0" bIns="0" rtlCol="0" anchor="ctr" anchorCtr="0">
            <a:spAutoFit/>
          </a:bodyPr>
          <a:lstStyle/>
          <a:p>
            <a:pPr algn="ctr"/>
            <a:r>
              <a:rPr lang="en-US" altLang="zh-CN" sz="4800" b="1" dirty="0" smtClean="0">
                <a:solidFill>
                  <a:schemeClr val="accent5"/>
                </a:solidFill>
                <a:latin typeface="Arial" panose="020B0604020202020204" pitchFamily="34" charset="0"/>
                <a:ea typeface="微软雅黑" panose="020B0503020204020204" pitchFamily="34" charset="-122"/>
                <a:sym typeface="Arial" panose="020B0604020202020204" pitchFamily="34" charset="0"/>
              </a:rPr>
              <a:t>04</a:t>
            </a:r>
          </a:p>
          <a:p>
            <a:pPr algn="ctr"/>
            <a:r>
              <a:rPr lang="en-US" altLang="zh-CN" sz="2000" b="1" dirty="0" smtClean="0">
                <a:solidFill>
                  <a:schemeClr val="accent5"/>
                </a:solidFill>
                <a:latin typeface="Arial" panose="020B0604020202020204" pitchFamily="34" charset="0"/>
                <a:ea typeface="微软雅黑" panose="020B0503020204020204" pitchFamily="34" charset="-122"/>
                <a:sym typeface="Arial" panose="020B0604020202020204" pitchFamily="34" charset="0"/>
              </a:rPr>
              <a:t>CHAPTER</a:t>
            </a:r>
            <a:endParaRPr lang="zh-CN" altLang="en-US" sz="2000" b="1" dirty="0">
              <a:solidFill>
                <a:schemeClr val="accent5"/>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9"/>
          <p:cNvSpPr/>
          <p:nvPr/>
        </p:nvSpPr>
        <p:spPr>
          <a:xfrm>
            <a:off x="6941601" y="3053648"/>
            <a:ext cx="3866873" cy="677108"/>
          </a:xfrm>
          <a:prstGeom prst="rect">
            <a:avLst/>
          </a:prstGeom>
        </p:spPr>
        <p:txBody>
          <a:bodyPr wrap="square" lIns="0" tIns="0" rIns="0" bIns="0">
            <a:spAutoFit/>
          </a:bodyPr>
          <a:lstStyle/>
          <a:p>
            <a:r>
              <a:rPr lang="zh-CN" altLang="en-US" sz="44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明年工作计划</a:t>
            </a:r>
          </a:p>
        </p:txBody>
      </p:sp>
      <p:sp>
        <p:nvSpPr>
          <p:cNvPr id="11" name="TextBox 11"/>
          <p:cNvSpPr txBox="1"/>
          <p:nvPr/>
        </p:nvSpPr>
        <p:spPr>
          <a:xfrm>
            <a:off x="6871752" y="3852021"/>
            <a:ext cx="1588897" cy="276999"/>
          </a:xfrm>
          <a:prstGeom prst="rect">
            <a:avLst/>
          </a:prstGeom>
          <a:noFill/>
        </p:spPr>
        <p:txBody>
          <a:bodyPr wrap="none" rtlCol="0">
            <a:spAutoFit/>
          </a:bodyPr>
          <a:lstStyle/>
          <a:p>
            <a:pPr marL="171450" lvl="1" indent="-171450">
              <a:buFont typeface="Arial" panose="020B0604020202020204" pitchFamily="34" charset="0"/>
              <a:buChar char="•"/>
            </a:pPr>
            <a:r>
              <a:rPr lang="zh-CN" altLang="en-US" sz="1200" dirty="0" smtClean="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2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200" dirty="0">
              <a:solidFill>
                <a:schemeClr val="accent5"/>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8729488" y="3852021"/>
            <a:ext cx="1588897" cy="276999"/>
          </a:xfrm>
          <a:prstGeom prst="rect">
            <a:avLst/>
          </a:prstGeom>
          <a:noFill/>
        </p:spPr>
        <p:txBody>
          <a:bodyPr wrap="none" rtlCol="0">
            <a:spAutoFit/>
          </a:bodyPr>
          <a:lstStyle/>
          <a:p>
            <a:pPr marL="171450" lvl="1" indent="-171450">
              <a:buFont typeface="Arial" panose="020B0604020202020204" pitchFamily="34" charset="0"/>
              <a:buChar char="•"/>
            </a:pPr>
            <a:r>
              <a:rPr lang="zh-CN" altLang="en-US" sz="1200" dirty="0" smtClean="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2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200" dirty="0">
              <a:solidFill>
                <a:schemeClr val="accent5"/>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TextBox 11"/>
          <p:cNvSpPr txBox="1"/>
          <p:nvPr/>
        </p:nvSpPr>
        <p:spPr>
          <a:xfrm>
            <a:off x="6871752" y="4168395"/>
            <a:ext cx="1588897" cy="276999"/>
          </a:xfrm>
          <a:prstGeom prst="rect">
            <a:avLst/>
          </a:prstGeom>
          <a:noFill/>
        </p:spPr>
        <p:txBody>
          <a:bodyPr wrap="none" rtlCol="0">
            <a:spAutoFit/>
          </a:bodyPr>
          <a:lstStyle/>
          <a:p>
            <a:pPr marL="171450" lvl="1" indent="-171450">
              <a:buFont typeface="Arial" panose="020B0604020202020204" pitchFamily="34" charset="0"/>
              <a:buChar char="•"/>
            </a:pPr>
            <a:r>
              <a:rPr lang="zh-CN" altLang="en-US" sz="1200" dirty="0" smtClean="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2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200" dirty="0">
              <a:solidFill>
                <a:schemeClr val="accent5"/>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TextBox 11"/>
          <p:cNvSpPr txBox="1"/>
          <p:nvPr/>
        </p:nvSpPr>
        <p:spPr>
          <a:xfrm>
            <a:off x="8729488" y="4168395"/>
            <a:ext cx="1588897" cy="276999"/>
          </a:xfrm>
          <a:prstGeom prst="rect">
            <a:avLst/>
          </a:prstGeom>
          <a:noFill/>
        </p:spPr>
        <p:txBody>
          <a:bodyPr wrap="none" rtlCol="0">
            <a:spAutoFit/>
          </a:bodyPr>
          <a:lstStyle/>
          <a:p>
            <a:pPr marL="171450" lvl="1" indent="-171450">
              <a:buFont typeface="Arial" panose="020B0604020202020204" pitchFamily="34" charset="0"/>
              <a:buChar char="•"/>
            </a:pPr>
            <a:r>
              <a:rPr lang="zh-CN" altLang="en-US" sz="1200" dirty="0" smtClean="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2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200" dirty="0">
              <a:solidFill>
                <a:schemeClr val="accent5"/>
              </a:solidFill>
              <a:latin typeface="Arial" panose="020B0604020202020204" pitchFamily="34" charset="0"/>
              <a:ea typeface="微软雅黑" panose="020B0503020204020204" pitchFamily="34" charset="-122"/>
              <a:sym typeface="Arial" panose="020B0604020202020204" pitchFamily="34" charset="0"/>
            </a:endParaRPr>
          </a:p>
        </p:txBody>
      </p:sp>
      <p:pic>
        <p:nvPicPr>
          <p:cNvPr id="9" name="图片 8"/>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352" y="0"/>
            <a:ext cx="12858045" cy="7232650"/>
          </a:xfrm>
          <a:prstGeom prst="rect">
            <a:avLst/>
          </a:prstGeom>
        </p:spPr>
      </p:pic>
    </p:spTree>
    <p:extLst>
      <p:ext uri="{BB962C8B-B14F-4D97-AF65-F5344CB8AC3E}">
        <p14:creationId xmlns:p14="http://schemas.microsoft.com/office/powerpoint/2010/main" val="314179319"/>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outVertic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wheel(1)">
                                      <p:cBhvr>
                                        <p:cTn id="12" dur="20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56" presetClass="entr" presetSubtype="0" fill="hold" grpId="0" nodeType="clickEffect">
                                  <p:stCondLst>
                                    <p:cond delay="0"/>
                                  </p:stCondLst>
                                  <p:iterate type="lt">
                                    <p:tmPct val="10000"/>
                                  </p:iterate>
                                  <p:childTnLst>
                                    <p:set>
                                      <p:cBhvr>
                                        <p:cTn id="16" dur="1" fill="hold">
                                          <p:stCondLst>
                                            <p:cond delay="0"/>
                                          </p:stCondLst>
                                        </p:cTn>
                                        <p:tgtEl>
                                          <p:spTgt spid="46"/>
                                        </p:tgtEl>
                                        <p:attrNameLst>
                                          <p:attrName>style.visibility</p:attrName>
                                        </p:attrNameLst>
                                      </p:cBhvr>
                                      <p:to>
                                        <p:strVal val="visible"/>
                                      </p:to>
                                    </p:set>
                                    <p:anim by="(-#ppt_w*2)" calcmode="lin" valueType="num">
                                      <p:cBhvr rctx="PPT">
                                        <p:cTn id="17" dur="500" autoRev="1" fill="hold">
                                          <p:stCondLst>
                                            <p:cond delay="0"/>
                                          </p:stCondLst>
                                        </p:cTn>
                                        <p:tgtEl>
                                          <p:spTgt spid="46"/>
                                        </p:tgtEl>
                                        <p:attrNameLst>
                                          <p:attrName>ppt_w</p:attrName>
                                        </p:attrNameLst>
                                      </p:cBhvr>
                                    </p:anim>
                                    <p:anim by="(#ppt_w*0.50)" calcmode="lin" valueType="num">
                                      <p:cBhvr>
                                        <p:cTn id="18" dur="500" decel="50000" autoRev="1" fill="hold">
                                          <p:stCondLst>
                                            <p:cond delay="0"/>
                                          </p:stCondLst>
                                        </p:cTn>
                                        <p:tgtEl>
                                          <p:spTgt spid="46"/>
                                        </p:tgtEl>
                                        <p:attrNameLst>
                                          <p:attrName>ppt_x</p:attrName>
                                        </p:attrNameLst>
                                      </p:cBhvr>
                                    </p:anim>
                                    <p:anim from="(-#ppt_h/2)" to="(#ppt_y)" calcmode="lin" valueType="num">
                                      <p:cBhvr>
                                        <p:cTn id="19" dur="1000" fill="hold">
                                          <p:stCondLst>
                                            <p:cond delay="0"/>
                                          </p:stCondLst>
                                        </p:cTn>
                                        <p:tgtEl>
                                          <p:spTgt spid="46"/>
                                        </p:tgtEl>
                                        <p:attrNameLst>
                                          <p:attrName>ppt_y</p:attrName>
                                        </p:attrNameLst>
                                      </p:cBhvr>
                                    </p:anim>
                                    <p:animRot by="21600000">
                                      <p:cBhvr>
                                        <p:cTn id="20" dur="1000" fill="hold">
                                          <p:stCondLst>
                                            <p:cond delay="0"/>
                                          </p:stCondLst>
                                        </p:cTn>
                                        <p:tgtEl>
                                          <p:spTgt spid="46"/>
                                        </p:tgtEl>
                                        <p:attrNameLst>
                                          <p:attrName>r</p:attrName>
                                        </p:attrNameLst>
                                      </p:cBhvr>
                                    </p:animRot>
                                  </p:childTnLst>
                                </p:cTn>
                              </p:par>
                            </p:childTnLst>
                          </p:cTn>
                        </p:par>
                      </p:childTnLst>
                    </p:cTn>
                  </p:par>
                  <p:par>
                    <p:cTn id="21" fill="hold">
                      <p:stCondLst>
                        <p:cond delay="indefinite"/>
                      </p:stCondLst>
                      <p:childTnLst>
                        <p:par>
                          <p:cTn id="22" fill="hold">
                            <p:stCondLst>
                              <p:cond delay="0"/>
                            </p:stCondLst>
                            <p:childTnLst>
                              <p:par>
                                <p:cTn id="23" presetID="23" presetClass="entr" presetSubtype="32"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p:cTn id="25" dur="500" fill="hold"/>
                                        <p:tgtEl>
                                          <p:spTgt spid="10"/>
                                        </p:tgtEl>
                                        <p:attrNameLst>
                                          <p:attrName>ppt_w</p:attrName>
                                        </p:attrNameLst>
                                      </p:cBhvr>
                                      <p:tavLst>
                                        <p:tav tm="0">
                                          <p:val>
                                            <p:strVal val="4*#ppt_w"/>
                                          </p:val>
                                        </p:tav>
                                        <p:tav tm="100000">
                                          <p:val>
                                            <p:strVal val="#ppt_w"/>
                                          </p:val>
                                        </p:tav>
                                      </p:tavLst>
                                    </p:anim>
                                    <p:anim calcmode="lin" valueType="num">
                                      <p:cBhvr>
                                        <p:cTn id="26" dur="500" fill="hold"/>
                                        <p:tgtEl>
                                          <p:spTgt spid="10"/>
                                        </p:tgtEl>
                                        <p:attrNameLst>
                                          <p:attrName>ppt_h</p:attrName>
                                        </p:attrNameLst>
                                      </p:cBhvr>
                                      <p:tavLst>
                                        <p:tav tm="0">
                                          <p:val>
                                            <p:strVal val="4*#ppt_h"/>
                                          </p:val>
                                        </p:tav>
                                        <p:tav tm="100000">
                                          <p:val>
                                            <p:strVal val="#ppt_h"/>
                                          </p:val>
                                        </p:tav>
                                      </p:tavLst>
                                    </p:anim>
                                  </p:childTnLst>
                                </p:cTn>
                              </p:par>
                            </p:childTnLst>
                          </p:cTn>
                        </p:par>
                        <p:par>
                          <p:cTn id="27" fill="hold">
                            <p:stCondLst>
                              <p:cond delay="500"/>
                            </p:stCondLst>
                            <p:childTnLst>
                              <p:par>
                                <p:cTn id="28" presetID="12" presetClass="entr" presetSubtype="8" fill="hold" grpId="0" nodeType="afterEffect">
                                  <p:stCondLst>
                                    <p:cond delay="0"/>
                                  </p:stCondLst>
                                  <p:childTnLst>
                                    <p:set>
                                      <p:cBhvr>
                                        <p:cTn id="29" dur="1" fill="hold">
                                          <p:stCondLst>
                                            <p:cond delay="0"/>
                                          </p:stCondLst>
                                        </p:cTn>
                                        <p:tgtEl>
                                          <p:spTgt spid="11"/>
                                        </p:tgtEl>
                                        <p:attrNameLst>
                                          <p:attrName>style.visibility</p:attrName>
                                        </p:attrNameLst>
                                      </p:cBhvr>
                                      <p:to>
                                        <p:strVal val="visible"/>
                                      </p:to>
                                    </p:set>
                                    <p:anim calcmode="lin" valueType="num">
                                      <p:cBhvr additive="base">
                                        <p:cTn id="30" dur="500"/>
                                        <p:tgtEl>
                                          <p:spTgt spid="11"/>
                                        </p:tgtEl>
                                        <p:attrNameLst>
                                          <p:attrName>ppt_x</p:attrName>
                                        </p:attrNameLst>
                                      </p:cBhvr>
                                      <p:tavLst>
                                        <p:tav tm="0">
                                          <p:val>
                                            <p:strVal val="#ppt_x-#ppt_w*1.125000"/>
                                          </p:val>
                                        </p:tav>
                                        <p:tav tm="100000">
                                          <p:val>
                                            <p:strVal val="#ppt_x"/>
                                          </p:val>
                                        </p:tav>
                                      </p:tavLst>
                                    </p:anim>
                                    <p:animEffect transition="in" filter="wipe(right)">
                                      <p:cBhvr>
                                        <p:cTn id="31" dur="500"/>
                                        <p:tgtEl>
                                          <p:spTgt spid="11"/>
                                        </p:tgtEl>
                                      </p:cBhvr>
                                    </p:animEffect>
                                  </p:childTnLst>
                                </p:cTn>
                              </p:par>
                            </p:childTnLst>
                          </p:cTn>
                        </p:par>
                        <p:par>
                          <p:cTn id="32" fill="hold">
                            <p:stCondLst>
                              <p:cond delay="1000"/>
                            </p:stCondLst>
                            <p:childTnLst>
                              <p:par>
                                <p:cTn id="33" presetID="12" presetClass="entr" presetSubtype="8"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additive="base">
                                        <p:cTn id="35" dur="500"/>
                                        <p:tgtEl>
                                          <p:spTgt spid="12"/>
                                        </p:tgtEl>
                                        <p:attrNameLst>
                                          <p:attrName>ppt_x</p:attrName>
                                        </p:attrNameLst>
                                      </p:cBhvr>
                                      <p:tavLst>
                                        <p:tav tm="0">
                                          <p:val>
                                            <p:strVal val="#ppt_x-#ppt_w*1.125000"/>
                                          </p:val>
                                        </p:tav>
                                        <p:tav tm="100000">
                                          <p:val>
                                            <p:strVal val="#ppt_x"/>
                                          </p:val>
                                        </p:tav>
                                      </p:tavLst>
                                    </p:anim>
                                    <p:animEffect transition="in" filter="wipe(right)">
                                      <p:cBhvr>
                                        <p:cTn id="36" dur="500"/>
                                        <p:tgtEl>
                                          <p:spTgt spid="12"/>
                                        </p:tgtEl>
                                      </p:cBhvr>
                                    </p:animEffect>
                                  </p:childTnLst>
                                </p:cTn>
                              </p:par>
                            </p:childTnLst>
                          </p:cTn>
                        </p:par>
                        <p:par>
                          <p:cTn id="37" fill="hold">
                            <p:stCondLst>
                              <p:cond delay="1500"/>
                            </p:stCondLst>
                            <p:childTnLst>
                              <p:par>
                                <p:cTn id="38" presetID="12" presetClass="entr" presetSubtype="8" fill="hold" grpId="0" nodeType="afterEffect">
                                  <p:stCondLst>
                                    <p:cond delay="0"/>
                                  </p:stCondLst>
                                  <p:childTnLst>
                                    <p:set>
                                      <p:cBhvr>
                                        <p:cTn id="39" dur="1" fill="hold">
                                          <p:stCondLst>
                                            <p:cond delay="0"/>
                                          </p:stCondLst>
                                        </p:cTn>
                                        <p:tgtEl>
                                          <p:spTgt spid="13"/>
                                        </p:tgtEl>
                                        <p:attrNameLst>
                                          <p:attrName>style.visibility</p:attrName>
                                        </p:attrNameLst>
                                      </p:cBhvr>
                                      <p:to>
                                        <p:strVal val="visible"/>
                                      </p:to>
                                    </p:set>
                                    <p:anim calcmode="lin" valueType="num">
                                      <p:cBhvr additive="base">
                                        <p:cTn id="40" dur="500"/>
                                        <p:tgtEl>
                                          <p:spTgt spid="13"/>
                                        </p:tgtEl>
                                        <p:attrNameLst>
                                          <p:attrName>ppt_x</p:attrName>
                                        </p:attrNameLst>
                                      </p:cBhvr>
                                      <p:tavLst>
                                        <p:tav tm="0">
                                          <p:val>
                                            <p:strVal val="#ppt_x-#ppt_w*1.125000"/>
                                          </p:val>
                                        </p:tav>
                                        <p:tav tm="100000">
                                          <p:val>
                                            <p:strVal val="#ppt_x"/>
                                          </p:val>
                                        </p:tav>
                                      </p:tavLst>
                                    </p:anim>
                                    <p:animEffect transition="in" filter="wipe(right)">
                                      <p:cBhvr>
                                        <p:cTn id="41" dur="500"/>
                                        <p:tgtEl>
                                          <p:spTgt spid="13"/>
                                        </p:tgtEl>
                                      </p:cBhvr>
                                    </p:animEffect>
                                  </p:childTnLst>
                                </p:cTn>
                              </p:par>
                            </p:childTnLst>
                          </p:cTn>
                        </p:par>
                        <p:par>
                          <p:cTn id="42" fill="hold">
                            <p:stCondLst>
                              <p:cond delay="2000"/>
                            </p:stCondLst>
                            <p:childTnLst>
                              <p:par>
                                <p:cTn id="43" presetID="12" presetClass="entr" presetSubtype="8" fill="hold" grpId="0" nodeType="afterEffect">
                                  <p:stCondLst>
                                    <p:cond delay="0"/>
                                  </p:stCondLst>
                                  <p:childTnLst>
                                    <p:set>
                                      <p:cBhvr>
                                        <p:cTn id="44" dur="1" fill="hold">
                                          <p:stCondLst>
                                            <p:cond delay="0"/>
                                          </p:stCondLst>
                                        </p:cTn>
                                        <p:tgtEl>
                                          <p:spTgt spid="14"/>
                                        </p:tgtEl>
                                        <p:attrNameLst>
                                          <p:attrName>style.visibility</p:attrName>
                                        </p:attrNameLst>
                                      </p:cBhvr>
                                      <p:to>
                                        <p:strVal val="visible"/>
                                      </p:to>
                                    </p:set>
                                    <p:anim calcmode="lin" valueType="num">
                                      <p:cBhvr additive="base">
                                        <p:cTn id="45" dur="500"/>
                                        <p:tgtEl>
                                          <p:spTgt spid="14"/>
                                        </p:tgtEl>
                                        <p:attrNameLst>
                                          <p:attrName>ppt_x</p:attrName>
                                        </p:attrNameLst>
                                      </p:cBhvr>
                                      <p:tavLst>
                                        <p:tav tm="0">
                                          <p:val>
                                            <p:strVal val="#ppt_x-#ppt_w*1.125000"/>
                                          </p:val>
                                        </p:tav>
                                        <p:tav tm="100000">
                                          <p:val>
                                            <p:strVal val="#ppt_x"/>
                                          </p:val>
                                        </p:tav>
                                      </p:tavLst>
                                    </p:anim>
                                    <p:animEffect transition="in" filter="wipe(right)">
                                      <p:cBhvr>
                                        <p:cTn id="46"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10" grpId="0"/>
      <p:bldP spid="11" grpId="0"/>
      <p:bldP spid="12" grpId="0"/>
      <p:bldP spid="13" grpId="0"/>
      <p:bldP spid="1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1586991" y="2211128"/>
            <a:ext cx="3185359" cy="2408357"/>
            <a:chOff x="580214" y="1561513"/>
            <a:chExt cx="3477939" cy="2629570"/>
          </a:xfrm>
        </p:grpSpPr>
        <p:cxnSp>
          <p:nvCxnSpPr>
            <p:cNvPr id="6" name="Straight Connector 5"/>
            <p:cNvCxnSpPr/>
            <p:nvPr/>
          </p:nvCxnSpPr>
          <p:spPr>
            <a:xfrm>
              <a:off x="1127704"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1802952"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2478200"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3153448"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3828696"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1127704" y="3235568"/>
              <a:ext cx="2700992" cy="4220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Rectangle 11"/>
            <p:cNvSpPr/>
            <p:nvPr/>
          </p:nvSpPr>
          <p:spPr>
            <a:xfrm>
              <a:off x="1127704" y="2715065"/>
              <a:ext cx="2700992" cy="4220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Rectangle 12"/>
            <p:cNvSpPr/>
            <p:nvPr/>
          </p:nvSpPr>
          <p:spPr>
            <a:xfrm>
              <a:off x="1127704" y="2194562"/>
              <a:ext cx="2700992" cy="4220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Rectangle 13"/>
            <p:cNvSpPr/>
            <p:nvPr/>
          </p:nvSpPr>
          <p:spPr>
            <a:xfrm>
              <a:off x="1127704" y="1674059"/>
              <a:ext cx="2700992" cy="4220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Rectangle 14"/>
            <p:cNvSpPr/>
            <p:nvPr/>
          </p:nvSpPr>
          <p:spPr>
            <a:xfrm>
              <a:off x="1127704" y="3235566"/>
              <a:ext cx="1871003" cy="42203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Rectangle 15"/>
            <p:cNvSpPr/>
            <p:nvPr/>
          </p:nvSpPr>
          <p:spPr>
            <a:xfrm>
              <a:off x="1127705" y="2715063"/>
              <a:ext cx="829990" cy="42203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Rectangle 16"/>
            <p:cNvSpPr/>
            <p:nvPr/>
          </p:nvSpPr>
          <p:spPr>
            <a:xfrm>
              <a:off x="1127705" y="2194561"/>
              <a:ext cx="1519310" cy="42203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Rectangle 17"/>
            <p:cNvSpPr/>
            <p:nvPr/>
          </p:nvSpPr>
          <p:spPr>
            <a:xfrm>
              <a:off x="1127704" y="1674058"/>
              <a:ext cx="2461846" cy="42203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TextBox 18"/>
            <p:cNvSpPr txBox="1"/>
            <p:nvPr/>
          </p:nvSpPr>
          <p:spPr>
            <a:xfrm>
              <a:off x="984008" y="3868619"/>
              <a:ext cx="287391"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TextBox 19"/>
            <p:cNvSpPr txBox="1"/>
            <p:nvPr/>
          </p:nvSpPr>
          <p:spPr>
            <a:xfrm>
              <a:off x="1616378" y="3868619"/>
              <a:ext cx="373151"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50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TextBox 20"/>
            <p:cNvSpPr txBox="1"/>
            <p:nvPr/>
          </p:nvSpPr>
          <p:spPr>
            <a:xfrm>
              <a:off x="3599239" y="3868619"/>
              <a:ext cx="458914"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TextBox 21"/>
            <p:cNvSpPr txBox="1"/>
            <p:nvPr/>
          </p:nvSpPr>
          <p:spPr>
            <a:xfrm>
              <a:off x="2923993" y="3868619"/>
              <a:ext cx="458914"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150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TextBox 22"/>
            <p:cNvSpPr txBox="1"/>
            <p:nvPr/>
          </p:nvSpPr>
          <p:spPr>
            <a:xfrm>
              <a:off x="2248742" y="3868619"/>
              <a:ext cx="458914"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100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TextBox 23"/>
            <p:cNvSpPr txBox="1"/>
            <p:nvPr/>
          </p:nvSpPr>
          <p:spPr>
            <a:xfrm>
              <a:off x="580214" y="1700408"/>
              <a:ext cx="544676" cy="322464"/>
            </a:xfrm>
            <a:prstGeom prst="rect">
              <a:avLst/>
            </a:prstGeom>
            <a:noFill/>
          </p:spPr>
          <p:txBody>
            <a:bodyPr wrap="none" rtlCol="0">
              <a:spAutoFit/>
            </a:bodyPr>
            <a:lstStyle/>
            <a:p>
              <a:pPr algn="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2015</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TextBox 24"/>
            <p:cNvSpPr txBox="1"/>
            <p:nvPr/>
          </p:nvSpPr>
          <p:spPr>
            <a:xfrm>
              <a:off x="580214" y="3261915"/>
              <a:ext cx="544676" cy="322464"/>
            </a:xfrm>
            <a:prstGeom prst="rect">
              <a:avLst/>
            </a:prstGeom>
            <a:noFill/>
          </p:spPr>
          <p:txBody>
            <a:bodyPr wrap="none" rtlCol="0">
              <a:spAutoFit/>
            </a:bodyPr>
            <a:lstStyle/>
            <a:p>
              <a:pPr algn="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2012</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TextBox 25"/>
            <p:cNvSpPr txBox="1"/>
            <p:nvPr/>
          </p:nvSpPr>
          <p:spPr>
            <a:xfrm>
              <a:off x="580214" y="2741412"/>
              <a:ext cx="544676" cy="322464"/>
            </a:xfrm>
            <a:prstGeom prst="rect">
              <a:avLst/>
            </a:prstGeom>
            <a:noFill/>
          </p:spPr>
          <p:txBody>
            <a:bodyPr wrap="none" rtlCol="0">
              <a:spAutoFit/>
            </a:bodyPr>
            <a:lstStyle/>
            <a:p>
              <a:pPr algn="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2013</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TextBox 26"/>
            <p:cNvSpPr txBox="1"/>
            <p:nvPr/>
          </p:nvSpPr>
          <p:spPr>
            <a:xfrm>
              <a:off x="580214" y="2220908"/>
              <a:ext cx="544676" cy="322464"/>
            </a:xfrm>
            <a:prstGeom prst="rect">
              <a:avLst/>
            </a:prstGeom>
            <a:noFill/>
          </p:spPr>
          <p:txBody>
            <a:bodyPr wrap="none" rtlCol="0">
              <a:spAutoFit/>
            </a:bodyPr>
            <a:lstStyle/>
            <a:p>
              <a:pPr algn="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2014</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8" name="Group 27"/>
          <p:cNvGrpSpPr/>
          <p:nvPr/>
        </p:nvGrpSpPr>
        <p:grpSpPr>
          <a:xfrm>
            <a:off x="8284576" y="2211128"/>
            <a:ext cx="3185359" cy="2408357"/>
            <a:chOff x="8205912" y="1561513"/>
            <a:chExt cx="3477939" cy="2629570"/>
          </a:xfrm>
        </p:grpSpPr>
        <p:cxnSp>
          <p:nvCxnSpPr>
            <p:cNvPr id="29" name="Straight Connector 28"/>
            <p:cNvCxnSpPr/>
            <p:nvPr/>
          </p:nvCxnSpPr>
          <p:spPr>
            <a:xfrm>
              <a:off x="8753402"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9428650"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10103898"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10779146"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11454394"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4" name="Rectangle 33"/>
            <p:cNvSpPr/>
            <p:nvPr/>
          </p:nvSpPr>
          <p:spPr>
            <a:xfrm>
              <a:off x="8753402" y="3235568"/>
              <a:ext cx="2700992" cy="4220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Rectangle 34"/>
            <p:cNvSpPr/>
            <p:nvPr/>
          </p:nvSpPr>
          <p:spPr>
            <a:xfrm>
              <a:off x="8753402" y="2715065"/>
              <a:ext cx="2700992" cy="4220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Rectangle 35"/>
            <p:cNvSpPr/>
            <p:nvPr/>
          </p:nvSpPr>
          <p:spPr>
            <a:xfrm>
              <a:off x="8753402" y="2194562"/>
              <a:ext cx="2700992" cy="4220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7" name="Rectangle 36"/>
            <p:cNvSpPr/>
            <p:nvPr/>
          </p:nvSpPr>
          <p:spPr>
            <a:xfrm>
              <a:off x="8753402" y="1674059"/>
              <a:ext cx="2700992" cy="4220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Rectangle 37"/>
            <p:cNvSpPr/>
            <p:nvPr/>
          </p:nvSpPr>
          <p:spPr>
            <a:xfrm>
              <a:off x="8753402" y="3235566"/>
              <a:ext cx="1615953" cy="42203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Rectangle 38"/>
            <p:cNvSpPr/>
            <p:nvPr/>
          </p:nvSpPr>
          <p:spPr>
            <a:xfrm>
              <a:off x="8753403" y="2715063"/>
              <a:ext cx="2290320" cy="42203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Rectangle 39"/>
            <p:cNvSpPr/>
            <p:nvPr/>
          </p:nvSpPr>
          <p:spPr>
            <a:xfrm>
              <a:off x="8753403" y="2194561"/>
              <a:ext cx="1615952" cy="42203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Rectangle 40"/>
            <p:cNvSpPr/>
            <p:nvPr/>
          </p:nvSpPr>
          <p:spPr>
            <a:xfrm>
              <a:off x="8753402" y="1674058"/>
              <a:ext cx="2025744" cy="42203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TextBox 41"/>
            <p:cNvSpPr txBox="1"/>
            <p:nvPr/>
          </p:nvSpPr>
          <p:spPr>
            <a:xfrm>
              <a:off x="8609706" y="3868619"/>
              <a:ext cx="287391"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3" name="TextBox 42"/>
            <p:cNvSpPr txBox="1"/>
            <p:nvPr/>
          </p:nvSpPr>
          <p:spPr>
            <a:xfrm>
              <a:off x="9242076" y="3868619"/>
              <a:ext cx="373151"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50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TextBox 43"/>
            <p:cNvSpPr txBox="1"/>
            <p:nvPr/>
          </p:nvSpPr>
          <p:spPr>
            <a:xfrm>
              <a:off x="11224937" y="3868619"/>
              <a:ext cx="458914"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TextBox 44"/>
            <p:cNvSpPr txBox="1"/>
            <p:nvPr/>
          </p:nvSpPr>
          <p:spPr>
            <a:xfrm>
              <a:off x="10549691" y="3868619"/>
              <a:ext cx="458914"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150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TextBox 45"/>
            <p:cNvSpPr txBox="1"/>
            <p:nvPr/>
          </p:nvSpPr>
          <p:spPr>
            <a:xfrm>
              <a:off x="9874440" y="3868619"/>
              <a:ext cx="458914"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100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TextBox 46"/>
            <p:cNvSpPr txBox="1"/>
            <p:nvPr/>
          </p:nvSpPr>
          <p:spPr>
            <a:xfrm>
              <a:off x="8205912" y="1700408"/>
              <a:ext cx="544676" cy="322464"/>
            </a:xfrm>
            <a:prstGeom prst="rect">
              <a:avLst/>
            </a:prstGeom>
            <a:noFill/>
          </p:spPr>
          <p:txBody>
            <a:bodyPr wrap="none" rtlCol="0">
              <a:spAutoFit/>
            </a:bodyPr>
            <a:lstStyle/>
            <a:p>
              <a:pPr algn="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2015</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TextBox 47"/>
            <p:cNvSpPr txBox="1"/>
            <p:nvPr/>
          </p:nvSpPr>
          <p:spPr>
            <a:xfrm>
              <a:off x="8205912" y="3261915"/>
              <a:ext cx="544676" cy="322464"/>
            </a:xfrm>
            <a:prstGeom prst="rect">
              <a:avLst/>
            </a:prstGeom>
            <a:noFill/>
          </p:spPr>
          <p:txBody>
            <a:bodyPr wrap="none" rtlCol="0">
              <a:spAutoFit/>
            </a:bodyPr>
            <a:lstStyle/>
            <a:p>
              <a:pPr algn="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2012</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9" name="TextBox 48"/>
            <p:cNvSpPr txBox="1"/>
            <p:nvPr/>
          </p:nvSpPr>
          <p:spPr>
            <a:xfrm>
              <a:off x="8205912" y="2741412"/>
              <a:ext cx="544676" cy="322464"/>
            </a:xfrm>
            <a:prstGeom prst="rect">
              <a:avLst/>
            </a:prstGeom>
            <a:noFill/>
          </p:spPr>
          <p:txBody>
            <a:bodyPr wrap="none" rtlCol="0">
              <a:spAutoFit/>
            </a:bodyPr>
            <a:lstStyle/>
            <a:p>
              <a:pPr algn="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2013</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0" name="TextBox 49"/>
            <p:cNvSpPr txBox="1"/>
            <p:nvPr/>
          </p:nvSpPr>
          <p:spPr>
            <a:xfrm>
              <a:off x="8205912" y="2220908"/>
              <a:ext cx="544676" cy="322464"/>
            </a:xfrm>
            <a:prstGeom prst="rect">
              <a:avLst/>
            </a:prstGeom>
            <a:noFill/>
          </p:spPr>
          <p:txBody>
            <a:bodyPr wrap="none" rtlCol="0">
              <a:spAutoFit/>
            </a:bodyPr>
            <a:lstStyle/>
            <a:p>
              <a:pPr algn="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2014</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1" name="Group 50"/>
          <p:cNvGrpSpPr/>
          <p:nvPr/>
        </p:nvGrpSpPr>
        <p:grpSpPr>
          <a:xfrm>
            <a:off x="4898879" y="2211128"/>
            <a:ext cx="3185359" cy="2408357"/>
            <a:chOff x="4397488" y="1561513"/>
            <a:chExt cx="3477939" cy="2629570"/>
          </a:xfrm>
        </p:grpSpPr>
        <p:cxnSp>
          <p:nvCxnSpPr>
            <p:cNvPr id="52" name="Straight Connector 51"/>
            <p:cNvCxnSpPr/>
            <p:nvPr/>
          </p:nvCxnSpPr>
          <p:spPr>
            <a:xfrm>
              <a:off x="4944978"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a:off x="5620226"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a:off x="6295474"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a:off x="6970722"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a:off x="7645970" y="1561513"/>
              <a:ext cx="0" cy="2194560"/>
            </a:xfrm>
            <a:prstGeom prst="line">
              <a:avLst/>
            </a:prstGeom>
            <a:ln>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57" name="Rectangle 56"/>
            <p:cNvSpPr/>
            <p:nvPr/>
          </p:nvSpPr>
          <p:spPr>
            <a:xfrm>
              <a:off x="4944978" y="3235568"/>
              <a:ext cx="2700992" cy="4220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8" name="Rectangle 57"/>
            <p:cNvSpPr/>
            <p:nvPr/>
          </p:nvSpPr>
          <p:spPr>
            <a:xfrm>
              <a:off x="4944978" y="2715065"/>
              <a:ext cx="2700992" cy="4220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9" name="Rectangle 58"/>
            <p:cNvSpPr/>
            <p:nvPr/>
          </p:nvSpPr>
          <p:spPr>
            <a:xfrm>
              <a:off x="4944978" y="2194562"/>
              <a:ext cx="2700992" cy="4220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0" name="Rectangle 59"/>
            <p:cNvSpPr/>
            <p:nvPr/>
          </p:nvSpPr>
          <p:spPr>
            <a:xfrm>
              <a:off x="4944978" y="1674059"/>
              <a:ext cx="2700992" cy="42203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1" name="Rectangle 60"/>
            <p:cNvSpPr/>
            <p:nvPr/>
          </p:nvSpPr>
          <p:spPr>
            <a:xfrm>
              <a:off x="4944979" y="3235566"/>
              <a:ext cx="1195754" cy="42203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2" name="Rectangle 61"/>
            <p:cNvSpPr/>
            <p:nvPr/>
          </p:nvSpPr>
          <p:spPr>
            <a:xfrm>
              <a:off x="4944978" y="2715063"/>
              <a:ext cx="2180485" cy="42203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3" name="Rectangle 62"/>
            <p:cNvSpPr/>
            <p:nvPr/>
          </p:nvSpPr>
          <p:spPr>
            <a:xfrm>
              <a:off x="4944978" y="2194561"/>
              <a:ext cx="1856929" cy="42203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4" name="Rectangle 63"/>
            <p:cNvSpPr/>
            <p:nvPr/>
          </p:nvSpPr>
          <p:spPr>
            <a:xfrm>
              <a:off x="4944978" y="1674058"/>
              <a:ext cx="1615953" cy="42203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5" name="TextBox 64"/>
            <p:cNvSpPr txBox="1"/>
            <p:nvPr/>
          </p:nvSpPr>
          <p:spPr>
            <a:xfrm>
              <a:off x="4801282" y="3868619"/>
              <a:ext cx="287391"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6" name="TextBox 65"/>
            <p:cNvSpPr txBox="1"/>
            <p:nvPr/>
          </p:nvSpPr>
          <p:spPr>
            <a:xfrm>
              <a:off x="5433652" y="3868619"/>
              <a:ext cx="373151"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50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7" name="TextBox 66"/>
            <p:cNvSpPr txBox="1"/>
            <p:nvPr/>
          </p:nvSpPr>
          <p:spPr>
            <a:xfrm>
              <a:off x="7416513" y="3868619"/>
              <a:ext cx="458914"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8" name="TextBox 67"/>
            <p:cNvSpPr txBox="1"/>
            <p:nvPr/>
          </p:nvSpPr>
          <p:spPr>
            <a:xfrm>
              <a:off x="6741267" y="3868619"/>
              <a:ext cx="458914"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150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9" name="TextBox 68"/>
            <p:cNvSpPr txBox="1"/>
            <p:nvPr/>
          </p:nvSpPr>
          <p:spPr>
            <a:xfrm>
              <a:off x="6066016" y="3868619"/>
              <a:ext cx="458914" cy="322464"/>
            </a:xfrm>
            <a:prstGeom prst="rect">
              <a:avLst/>
            </a:prstGeom>
            <a:noFill/>
          </p:spPr>
          <p:txBody>
            <a:bodyPr wrap="none" rtlCol="0">
              <a:spAutoFit/>
            </a:bodyPr>
            <a:lstStyle/>
            <a:p>
              <a:pPr algn="ct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100</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0" name="TextBox 69"/>
            <p:cNvSpPr txBox="1"/>
            <p:nvPr/>
          </p:nvSpPr>
          <p:spPr>
            <a:xfrm>
              <a:off x="4397488" y="1700408"/>
              <a:ext cx="544676" cy="322464"/>
            </a:xfrm>
            <a:prstGeom prst="rect">
              <a:avLst/>
            </a:prstGeom>
            <a:noFill/>
          </p:spPr>
          <p:txBody>
            <a:bodyPr wrap="none" rtlCol="0">
              <a:spAutoFit/>
            </a:bodyPr>
            <a:lstStyle/>
            <a:p>
              <a:pPr algn="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2015</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1" name="TextBox 70"/>
            <p:cNvSpPr txBox="1"/>
            <p:nvPr/>
          </p:nvSpPr>
          <p:spPr>
            <a:xfrm>
              <a:off x="4397488" y="3261915"/>
              <a:ext cx="544676" cy="322464"/>
            </a:xfrm>
            <a:prstGeom prst="rect">
              <a:avLst/>
            </a:prstGeom>
            <a:noFill/>
          </p:spPr>
          <p:txBody>
            <a:bodyPr wrap="none" rtlCol="0">
              <a:spAutoFit/>
            </a:bodyPr>
            <a:lstStyle/>
            <a:p>
              <a:pPr algn="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2012</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2" name="TextBox 71"/>
            <p:cNvSpPr txBox="1"/>
            <p:nvPr/>
          </p:nvSpPr>
          <p:spPr>
            <a:xfrm>
              <a:off x="4397488" y="2741412"/>
              <a:ext cx="544676" cy="322464"/>
            </a:xfrm>
            <a:prstGeom prst="rect">
              <a:avLst/>
            </a:prstGeom>
            <a:noFill/>
          </p:spPr>
          <p:txBody>
            <a:bodyPr wrap="none" rtlCol="0">
              <a:spAutoFit/>
            </a:bodyPr>
            <a:lstStyle/>
            <a:p>
              <a:pPr algn="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2013</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3" name="TextBox 72"/>
            <p:cNvSpPr txBox="1"/>
            <p:nvPr/>
          </p:nvSpPr>
          <p:spPr>
            <a:xfrm>
              <a:off x="4397488" y="2220908"/>
              <a:ext cx="544676" cy="322464"/>
            </a:xfrm>
            <a:prstGeom prst="rect">
              <a:avLst/>
            </a:prstGeom>
            <a:noFill/>
          </p:spPr>
          <p:txBody>
            <a:bodyPr wrap="none" rtlCol="0">
              <a:spAutoFit/>
            </a:bodyPr>
            <a:lstStyle/>
            <a:p>
              <a:pPr algn="r">
                <a:lnSpc>
                  <a:spcPct val="120000"/>
                </a:lnSpc>
              </a:pPr>
              <a:r>
                <a:rPr lang="en-US"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2014</a:t>
              </a:r>
              <a:endParaRPr lang="en-GB" sz="11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77" name="TextBox 76"/>
          <p:cNvSpPr txBox="1"/>
          <p:nvPr/>
        </p:nvSpPr>
        <p:spPr>
          <a:xfrm>
            <a:off x="2096671" y="5022448"/>
            <a:ext cx="1663440" cy="258532"/>
          </a:xfrm>
          <a:prstGeom prst="rect">
            <a:avLst/>
          </a:prstGeom>
          <a:noFill/>
        </p:spPr>
        <p:txBody>
          <a:bodyPr wrap="square" lIns="0" tIns="0" rIns="0" bIns="0"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8" name="TextBox 77"/>
          <p:cNvSpPr txBox="1"/>
          <p:nvPr/>
        </p:nvSpPr>
        <p:spPr>
          <a:xfrm>
            <a:off x="5408559" y="5022448"/>
            <a:ext cx="1663440" cy="258532"/>
          </a:xfrm>
          <a:prstGeom prst="rect">
            <a:avLst/>
          </a:prstGeom>
          <a:noFill/>
        </p:spPr>
        <p:txBody>
          <a:bodyPr wrap="square" lIns="0" tIns="0" rIns="0" bIns="0"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9" name="TextBox 78"/>
          <p:cNvSpPr txBox="1"/>
          <p:nvPr/>
        </p:nvSpPr>
        <p:spPr>
          <a:xfrm>
            <a:off x="8794256" y="5022448"/>
            <a:ext cx="1663440" cy="236219"/>
          </a:xfrm>
          <a:prstGeom prst="rect">
            <a:avLst/>
          </a:prstGeom>
          <a:noFill/>
        </p:spPr>
        <p:txBody>
          <a:bodyPr wrap="square" lIns="0" tIns="0" rIns="0" bIns="0"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0" name="Rectangle 79"/>
          <p:cNvSpPr/>
          <p:nvPr/>
        </p:nvSpPr>
        <p:spPr>
          <a:xfrm>
            <a:off x="2096671" y="5314849"/>
            <a:ext cx="2436496" cy="429605"/>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1" name="Rectangle 80"/>
          <p:cNvSpPr/>
          <p:nvPr/>
        </p:nvSpPr>
        <p:spPr>
          <a:xfrm>
            <a:off x="5408559" y="5314849"/>
            <a:ext cx="2436496" cy="429605"/>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2" name="Rectangle 81"/>
          <p:cNvSpPr/>
          <p:nvPr/>
        </p:nvSpPr>
        <p:spPr>
          <a:xfrm>
            <a:off x="8794256" y="5314849"/>
            <a:ext cx="2436496" cy="429605"/>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3" name="TextBox 8"/>
          <p:cNvSpPr txBox="1"/>
          <p:nvPr/>
        </p:nvSpPr>
        <p:spPr>
          <a:xfrm>
            <a:off x="812800" y="204805"/>
            <a:ext cx="2311176" cy="447739"/>
          </a:xfrm>
          <a:prstGeom prst="rect">
            <a:avLst/>
          </a:prstGeom>
          <a:noFill/>
        </p:spPr>
        <p:txBody>
          <a:bodyPr wrap="square" lIns="0" tIns="0" rIns="0" bIns="0" rtlCol="0" anchor="ctr">
            <a:spAutoFit/>
          </a:bodyPr>
          <a:lstStyle/>
          <a:p>
            <a:r>
              <a:rPr lang="zh-CN" altLang="en-US" sz="2800" b="1"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4" name="TextBox 8"/>
          <p:cNvSpPr txBox="1"/>
          <p:nvPr/>
        </p:nvSpPr>
        <p:spPr>
          <a:xfrm>
            <a:off x="812800" y="671952"/>
            <a:ext cx="2311176" cy="169277"/>
          </a:xfrm>
          <a:prstGeom prst="rect">
            <a:avLst/>
          </a:prstGeom>
          <a:noFill/>
        </p:spPr>
        <p:txBody>
          <a:bodyPr wrap="square" lIns="0" tIns="0" rIns="0" bIns="0" rtlCol="0" anchor="ctr">
            <a:spAutoFit/>
          </a:bodyPr>
          <a:lstStyle/>
          <a:p>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109317253"/>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51"/>
                                        </p:tgtEl>
                                        <p:attrNameLst>
                                          <p:attrName>style.visibility</p:attrName>
                                        </p:attrNameLst>
                                      </p:cBhvr>
                                      <p:to>
                                        <p:strVal val="visible"/>
                                      </p:to>
                                    </p:set>
                                    <p:animEffect transition="in" filter="fade">
                                      <p:cBhvr>
                                        <p:cTn id="13" dur="1000"/>
                                        <p:tgtEl>
                                          <p:spTgt spid="51"/>
                                        </p:tgtEl>
                                      </p:cBhvr>
                                    </p:animEffect>
                                    <p:anim calcmode="lin" valueType="num">
                                      <p:cBhvr>
                                        <p:cTn id="14" dur="1000" fill="hold"/>
                                        <p:tgtEl>
                                          <p:spTgt spid="51"/>
                                        </p:tgtEl>
                                        <p:attrNameLst>
                                          <p:attrName>ppt_x</p:attrName>
                                        </p:attrNameLst>
                                      </p:cBhvr>
                                      <p:tavLst>
                                        <p:tav tm="0">
                                          <p:val>
                                            <p:strVal val="#ppt_x"/>
                                          </p:val>
                                        </p:tav>
                                        <p:tav tm="100000">
                                          <p:val>
                                            <p:strVal val="#ppt_x"/>
                                          </p:val>
                                        </p:tav>
                                      </p:tavLst>
                                    </p:anim>
                                    <p:anim calcmode="lin" valueType="num">
                                      <p:cBhvr>
                                        <p:cTn id="15" dur="1000" fill="hold"/>
                                        <p:tgtEl>
                                          <p:spTgt spid="51"/>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1000"/>
                                        <p:tgtEl>
                                          <p:spTgt spid="28"/>
                                        </p:tgtEl>
                                      </p:cBhvr>
                                    </p:animEffect>
                                    <p:anim calcmode="lin" valueType="num">
                                      <p:cBhvr>
                                        <p:cTn id="20" dur="1000" fill="hold"/>
                                        <p:tgtEl>
                                          <p:spTgt spid="28"/>
                                        </p:tgtEl>
                                        <p:attrNameLst>
                                          <p:attrName>ppt_x</p:attrName>
                                        </p:attrNameLst>
                                      </p:cBhvr>
                                      <p:tavLst>
                                        <p:tav tm="0">
                                          <p:val>
                                            <p:strVal val="#ppt_x"/>
                                          </p:val>
                                        </p:tav>
                                        <p:tav tm="100000">
                                          <p:val>
                                            <p:strVal val="#ppt_x"/>
                                          </p:val>
                                        </p:tav>
                                      </p:tavLst>
                                    </p:anim>
                                    <p:anim calcmode="lin" valueType="num">
                                      <p:cBhvr>
                                        <p:cTn id="21" dur="1000" fill="hold"/>
                                        <p:tgtEl>
                                          <p:spTgt spid="28"/>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10" presetClass="entr" presetSubtype="0" fill="hold" grpId="0" nodeType="afterEffect">
                                  <p:stCondLst>
                                    <p:cond delay="0"/>
                                  </p:stCondLst>
                                  <p:childTnLst>
                                    <p:set>
                                      <p:cBhvr>
                                        <p:cTn id="24" dur="1" fill="hold">
                                          <p:stCondLst>
                                            <p:cond delay="0"/>
                                          </p:stCondLst>
                                        </p:cTn>
                                        <p:tgtEl>
                                          <p:spTgt spid="77"/>
                                        </p:tgtEl>
                                        <p:attrNameLst>
                                          <p:attrName>style.visibility</p:attrName>
                                        </p:attrNameLst>
                                      </p:cBhvr>
                                      <p:to>
                                        <p:strVal val="visible"/>
                                      </p:to>
                                    </p:set>
                                    <p:animEffect transition="in" filter="fade">
                                      <p:cBhvr>
                                        <p:cTn id="25" dur="500"/>
                                        <p:tgtEl>
                                          <p:spTgt spid="77"/>
                                        </p:tgtEl>
                                      </p:cBhvr>
                                    </p:animEffect>
                                  </p:childTnLst>
                                </p:cTn>
                              </p:par>
                            </p:childTnLst>
                          </p:cTn>
                        </p:par>
                        <p:par>
                          <p:cTn id="26" fill="hold">
                            <p:stCondLst>
                              <p:cond delay="3500"/>
                            </p:stCondLst>
                            <p:childTnLst>
                              <p:par>
                                <p:cTn id="27" presetID="10" presetClass="entr" presetSubtype="0" fill="hold" grpId="0" nodeType="afterEffect">
                                  <p:stCondLst>
                                    <p:cond delay="0"/>
                                  </p:stCondLst>
                                  <p:childTnLst>
                                    <p:set>
                                      <p:cBhvr>
                                        <p:cTn id="28" dur="1" fill="hold">
                                          <p:stCondLst>
                                            <p:cond delay="0"/>
                                          </p:stCondLst>
                                        </p:cTn>
                                        <p:tgtEl>
                                          <p:spTgt spid="80"/>
                                        </p:tgtEl>
                                        <p:attrNameLst>
                                          <p:attrName>style.visibility</p:attrName>
                                        </p:attrNameLst>
                                      </p:cBhvr>
                                      <p:to>
                                        <p:strVal val="visible"/>
                                      </p:to>
                                    </p:set>
                                    <p:animEffect transition="in" filter="fade">
                                      <p:cBhvr>
                                        <p:cTn id="29" dur="500"/>
                                        <p:tgtEl>
                                          <p:spTgt spid="80"/>
                                        </p:tgtEl>
                                      </p:cBhvr>
                                    </p:animEffect>
                                  </p:childTnLst>
                                </p:cTn>
                              </p:par>
                            </p:childTnLst>
                          </p:cTn>
                        </p:par>
                        <p:par>
                          <p:cTn id="30" fill="hold">
                            <p:stCondLst>
                              <p:cond delay="4000"/>
                            </p:stCondLst>
                            <p:childTnLst>
                              <p:par>
                                <p:cTn id="31" presetID="10" presetClass="entr" presetSubtype="0" fill="hold" grpId="0" nodeType="afterEffect">
                                  <p:stCondLst>
                                    <p:cond delay="0"/>
                                  </p:stCondLst>
                                  <p:childTnLst>
                                    <p:set>
                                      <p:cBhvr>
                                        <p:cTn id="32" dur="1" fill="hold">
                                          <p:stCondLst>
                                            <p:cond delay="0"/>
                                          </p:stCondLst>
                                        </p:cTn>
                                        <p:tgtEl>
                                          <p:spTgt spid="78"/>
                                        </p:tgtEl>
                                        <p:attrNameLst>
                                          <p:attrName>style.visibility</p:attrName>
                                        </p:attrNameLst>
                                      </p:cBhvr>
                                      <p:to>
                                        <p:strVal val="visible"/>
                                      </p:to>
                                    </p:set>
                                    <p:animEffect transition="in" filter="fade">
                                      <p:cBhvr>
                                        <p:cTn id="33" dur="500"/>
                                        <p:tgtEl>
                                          <p:spTgt spid="78"/>
                                        </p:tgtEl>
                                      </p:cBhvr>
                                    </p:animEffect>
                                  </p:childTnLst>
                                </p:cTn>
                              </p:par>
                            </p:childTnLst>
                          </p:cTn>
                        </p:par>
                        <p:par>
                          <p:cTn id="34" fill="hold">
                            <p:stCondLst>
                              <p:cond delay="4500"/>
                            </p:stCondLst>
                            <p:childTnLst>
                              <p:par>
                                <p:cTn id="35" presetID="10" presetClass="entr" presetSubtype="0" fill="hold" grpId="0" nodeType="afterEffect">
                                  <p:stCondLst>
                                    <p:cond delay="0"/>
                                  </p:stCondLst>
                                  <p:childTnLst>
                                    <p:set>
                                      <p:cBhvr>
                                        <p:cTn id="36" dur="1" fill="hold">
                                          <p:stCondLst>
                                            <p:cond delay="0"/>
                                          </p:stCondLst>
                                        </p:cTn>
                                        <p:tgtEl>
                                          <p:spTgt spid="81"/>
                                        </p:tgtEl>
                                        <p:attrNameLst>
                                          <p:attrName>style.visibility</p:attrName>
                                        </p:attrNameLst>
                                      </p:cBhvr>
                                      <p:to>
                                        <p:strVal val="visible"/>
                                      </p:to>
                                    </p:set>
                                    <p:animEffect transition="in" filter="fade">
                                      <p:cBhvr>
                                        <p:cTn id="37" dur="500"/>
                                        <p:tgtEl>
                                          <p:spTgt spid="81"/>
                                        </p:tgtEl>
                                      </p:cBhvr>
                                    </p:animEffect>
                                  </p:childTnLst>
                                </p:cTn>
                              </p:par>
                            </p:childTnLst>
                          </p:cTn>
                        </p:par>
                        <p:par>
                          <p:cTn id="38" fill="hold">
                            <p:stCondLst>
                              <p:cond delay="5000"/>
                            </p:stCondLst>
                            <p:childTnLst>
                              <p:par>
                                <p:cTn id="39" presetID="10" presetClass="entr" presetSubtype="0" fill="hold" grpId="0" nodeType="afterEffect">
                                  <p:stCondLst>
                                    <p:cond delay="0"/>
                                  </p:stCondLst>
                                  <p:childTnLst>
                                    <p:set>
                                      <p:cBhvr>
                                        <p:cTn id="40" dur="1" fill="hold">
                                          <p:stCondLst>
                                            <p:cond delay="0"/>
                                          </p:stCondLst>
                                        </p:cTn>
                                        <p:tgtEl>
                                          <p:spTgt spid="79"/>
                                        </p:tgtEl>
                                        <p:attrNameLst>
                                          <p:attrName>style.visibility</p:attrName>
                                        </p:attrNameLst>
                                      </p:cBhvr>
                                      <p:to>
                                        <p:strVal val="visible"/>
                                      </p:to>
                                    </p:set>
                                    <p:animEffect transition="in" filter="fade">
                                      <p:cBhvr>
                                        <p:cTn id="41" dur="500"/>
                                        <p:tgtEl>
                                          <p:spTgt spid="79"/>
                                        </p:tgtEl>
                                      </p:cBhvr>
                                    </p:animEffect>
                                  </p:childTnLst>
                                </p:cTn>
                              </p:par>
                            </p:childTnLst>
                          </p:cTn>
                        </p:par>
                        <p:par>
                          <p:cTn id="42" fill="hold">
                            <p:stCondLst>
                              <p:cond delay="5500"/>
                            </p:stCondLst>
                            <p:childTnLst>
                              <p:par>
                                <p:cTn id="43" presetID="10" presetClass="entr" presetSubtype="0" fill="hold" grpId="0" nodeType="afterEffect">
                                  <p:stCondLst>
                                    <p:cond delay="0"/>
                                  </p:stCondLst>
                                  <p:childTnLst>
                                    <p:set>
                                      <p:cBhvr>
                                        <p:cTn id="44" dur="1" fill="hold">
                                          <p:stCondLst>
                                            <p:cond delay="0"/>
                                          </p:stCondLst>
                                        </p:cTn>
                                        <p:tgtEl>
                                          <p:spTgt spid="82"/>
                                        </p:tgtEl>
                                        <p:attrNameLst>
                                          <p:attrName>style.visibility</p:attrName>
                                        </p:attrNameLst>
                                      </p:cBhvr>
                                      <p:to>
                                        <p:strVal val="visible"/>
                                      </p:to>
                                    </p:set>
                                    <p:animEffect transition="in" filter="fade">
                                      <p:cBhvr>
                                        <p:cTn id="45"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p:bldP spid="78" grpId="0"/>
      <p:bldP spid="79" grpId="0"/>
      <p:bldP spid="80" grpId="0"/>
      <p:bldP spid="81" grpId="0"/>
      <p:bldP spid="8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rotWithShape="1">
          <a:blip r:embed="rId13" cstate="screen">
            <a:extLst>
              <a:ext uri="{28A0092B-C50C-407E-A947-70E740481C1C}">
                <a14:useLocalDpi xmlns:a14="http://schemas.microsoft.com/office/drawing/2010/main"/>
              </a:ext>
            </a:extLst>
          </a:blip>
          <a:srcRect/>
          <a:stretch/>
        </p:blipFill>
        <p:spPr>
          <a:xfrm>
            <a:off x="1990711" y="1513122"/>
            <a:ext cx="4200072" cy="4220928"/>
          </a:xfrm>
          <a:prstGeom prst="rect">
            <a:avLst/>
          </a:prstGeom>
        </p:spPr>
      </p:pic>
      <p:sp>
        <p:nvSpPr>
          <p:cNvPr id="20" name="MH_Number_1"/>
          <p:cNvSpPr/>
          <p:nvPr>
            <p:custDataLst>
              <p:tags r:id="rId1"/>
            </p:custDataLst>
          </p:nvPr>
        </p:nvSpPr>
        <p:spPr>
          <a:xfrm>
            <a:off x="7555357" y="2205757"/>
            <a:ext cx="379667" cy="379667"/>
          </a:xfrm>
          <a:prstGeom prst="ellipse">
            <a:avLst/>
          </a:prstGeom>
          <a:solidFill>
            <a:schemeClr val="accent1"/>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1</a:t>
            </a:r>
            <a:endParaRPr lang="zh-CN" altLang="en-US"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21" name="MH_Entry_1"/>
          <p:cNvSpPr/>
          <p:nvPr>
            <p:custDataLst>
              <p:tags r:id="rId2"/>
            </p:custDataLst>
          </p:nvPr>
        </p:nvSpPr>
        <p:spPr>
          <a:xfrm>
            <a:off x="8260354" y="2145272"/>
            <a:ext cx="2466542" cy="574132"/>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r>
              <a:rPr lang="zh-CN" altLang="en-US" sz="2531" dirty="0">
                <a:solidFill>
                  <a:schemeClr val="accent1"/>
                </a:solidFill>
                <a:latin typeface="Arial" panose="020B0604020202020204" pitchFamily="34" charset="0"/>
                <a:ea typeface="微软雅黑" panose="020B0503020204020204" pitchFamily="34" charset="-122"/>
                <a:sym typeface="Arial" panose="020B0604020202020204" pitchFamily="34" charset="0"/>
              </a:rPr>
              <a:t>年度工作概述</a:t>
            </a:r>
            <a:r>
              <a:rPr lang="en-US" altLang="zh-CN" sz="1200"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12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MH_Number_2"/>
          <p:cNvSpPr/>
          <p:nvPr>
            <p:custDataLst>
              <p:tags r:id="rId3"/>
            </p:custDataLst>
          </p:nvPr>
        </p:nvSpPr>
        <p:spPr>
          <a:xfrm>
            <a:off x="7555357" y="3075273"/>
            <a:ext cx="379667" cy="379667"/>
          </a:xfrm>
          <a:prstGeom prst="ellipse">
            <a:avLst/>
          </a:prstGeom>
          <a:solidFill>
            <a:schemeClr val="accent2"/>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2</a:t>
            </a:r>
            <a:endParaRPr lang="zh-CN" altLang="en-US"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23" name="MH_Entry_2"/>
          <p:cNvSpPr/>
          <p:nvPr>
            <p:custDataLst>
              <p:tags r:id="rId4"/>
            </p:custDataLst>
          </p:nvPr>
        </p:nvSpPr>
        <p:spPr>
          <a:xfrm>
            <a:off x="8260354" y="3014789"/>
            <a:ext cx="2466542" cy="574132"/>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r>
              <a:rPr lang="zh-CN" altLang="en-US" sz="2531" dirty="0">
                <a:solidFill>
                  <a:schemeClr val="accent2"/>
                </a:solidFill>
                <a:latin typeface="Arial" panose="020B0604020202020204" pitchFamily="34" charset="0"/>
                <a:ea typeface="微软雅黑" panose="020B0503020204020204" pitchFamily="34" charset="-122"/>
                <a:sym typeface="Arial" panose="020B0604020202020204" pitchFamily="34" charset="0"/>
              </a:rPr>
              <a:t>工作完成情况</a:t>
            </a:r>
            <a:r>
              <a:rPr lang="en-US" altLang="zh-CN" sz="1200" dirty="0" smtClean="0">
                <a:solidFill>
                  <a:schemeClr val="accent2"/>
                </a:solidFill>
                <a:latin typeface="Arial" panose="020B0604020202020204" pitchFamily="34" charset="0"/>
                <a:ea typeface="微软雅黑" panose="020B0503020204020204" pitchFamily="34" charset="-122"/>
                <a:sym typeface="Arial" panose="020B0604020202020204" pitchFamily="34" charset="0"/>
              </a:rPr>
              <a:t>COMPLETION OF WORK</a:t>
            </a:r>
            <a:endParaRPr lang="zh-CN" altLang="en-US" sz="120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MH_Number_3"/>
          <p:cNvSpPr/>
          <p:nvPr>
            <p:custDataLst>
              <p:tags r:id="rId5"/>
            </p:custDataLst>
          </p:nvPr>
        </p:nvSpPr>
        <p:spPr>
          <a:xfrm>
            <a:off x="7555357" y="3944789"/>
            <a:ext cx="379667" cy="379667"/>
          </a:xfrm>
          <a:prstGeom prst="ellipse">
            <a:avLst/>
          </a:prstGeom>
          <a:solidFill>
            <a:schemeClr val="accent1"/>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3</a:t>
            </a:r>
            <a:endParaRPr lang="zh-CN" altLang="en-US"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25" name="MH_Entry_3"/>
          <p:cNvSpPr/>
          <p:nvPr>
            <p:custDataLst>
              <p:tags r:id="rId6"/>
            </p:custDataLst>
          </p:nvPr>
        </p:nvSpPr>
        <p:spPr>
          <a:xfrm>
            <a:off x="8260354" y="3884305"/>
            <a:ext cx="2466542" cy="574132"/>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r>
              <a:rPr lang="zh-CN" altLang="en-US" sz="2531" dirty="0">
                <a:solidFill>
                  <a:schemeClr val="accent1"/>
                </a:solidFill>
                <a:latin typeface="Arial" panose="020B0604020202020204" pitchFamily="34" charset="0"/>
                <a:ea typeface="微软雅黑" panose="020B0503020204020204" pitchFamily="34" charset="-122"/>
                <a:sym typeface="Arial" panose="020B0604020202020204" pitchFamily="34" charset="0"/>
              </a:rPr>
              <a:t>成功项目展示</a:t>
            </a:r>
            <a:r>
              <a:rPr lang="en-US" altLang="zh-CN" sz="1200" dirty="0" smtClean="0">
                <a:solidFill>
                  <a:schemeClr val="accent1"/>
                </a:solidFill>
                <a:latin typeface="Arial" panose="020B0604020202020204" pitchFamily="34" charset="0"/>
                <a:ea typeface="微软雅黑" panose="020B0503020204020204" pitchFamily="34" charset="-122"/>
                <a:sym typeface="Arial" panose="020B0604020202020204" pitchFamily="34" charset="0"/>
              </a:rPr>
              <a:t>SUCCESSFUL PROJECT </a:t>
            </a:r>
            <a:endParaRPr lang="zh-CN" altLang="en-US" sz="1200"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MH_Number_4"/>
          <p:cNvSpPr/>
          <p:nvPr>
            <p:custDataLst>
              <p:tags r:id="rId7"/>
            </p:custDataLst>
          </p:nvPr>
        </p:nvSpPr>
        <p:spPr>
          <a:xfrm>
            <a:off x="7555357" y="4814305"/>
            <a:ext cx="379667" cy="379667"/>
          </a:xfrm>
          <a:prstGeom prst="ellipse">
            <a:avLst/>
          </a:prstGeom>
          <a:solidFill>
            <a:schemeClr val="accent2"/>
          </a:solidFill>
          <a:ln w="28575">
            <a:solidFill>
              <a:schemeClr val="bg1"/>
            </a:solidFill>
          </a:ln>
          <a:effectLst>
            <a:outerShdw blurRad="2032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2109" b="1">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4</a:t>
            </a:r>
            <a:endParaRPr lang="zh-CN" altLang="en-US" sz="2109" b="1" dirty="0">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27" name="MH_Entry_4"/>
          <p:cNvSpPr/>
          <p:nvPr>
            <p:custDataLst>
              <p:tags r:id="rId8"/>
            </p:custDataLst>
          </p:nvPr>
        </p:nvSpPr>
        <p:spPr>
          <a:xfrm>
            <a:off x="8260354" y="4753820"/>
            <a:ext cx="2466542" cy="574132"/>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0 w 2520280"/>
              <a:gd name="connsiteY7" fmla="*/ 0 h 1872208"/>
              <a:gd name="connsiteX0" fmla="*/ 0 w 2520280"/>
              <a:gd name="connsiteY0" fmla="*/ 1872208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0 h 1872208"/>
              <a:gd name="connsiteX5" fmla="*/ 2520280 w 2520280"/>
              <a:gd name="connsiteY5" fmla="*/ 0 h 1872208"/>
              <a:gd name="connsiteX6" fmla="*/ 0 w 2520280"/>
              <a:gd name="connsiteY6"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2520280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34255 w 2520280"/>
              <a:gd name="connsiteY4" fmla="*/ 0 h 1872208"/>
              <a:gd name="connsiteX5" fmla="*/ 0 w 2520280"/>
              <a:gd name="connsiteY5" fmla="*/ 0 h 1872208"/>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7 w 2520280"/>
              <a:gd name="connsiteY4" fmla="*/ 6036 h 1872208"/>
              <a:gd name="connsiteX5" fmla="*/ 0 w 2520280"/>
              <a:gd name="connsiteY5" fmla="*/ 0 h 1872208"/>
              <a:gd name="connsiteX0" fmla="*/ 0 w 2520280"/>
              <a:gd name="connsiteY0" fmla="*/ 1890314 h 1890314"/>
              <a:gd name="connsiteX1" fmla="*/ 2520280 w 2520280"/>
              <a:gd name="connsiteY1" fmla="*/ 1890314 h 1890314"/>
              <a:gd name="connsiteX2" fmla="*/ 0 w 2520280"/>
              <a:gd name="connsiteY2" fmla="*/ 1890314 h 1890314"/>
              <a:gd name="connsiteX3" fmla="*/ 0 w 2520280"/>
              <a:gd name="connsiteY3" fmla="*/ 18106 h 1890314"/>
              <a:gd name="connsiteX4" fmla="*/ 53304 w 2520280"/>
              <a:gd name="connsiteY4" fmla="*/ 0 h 1890314"/>
              <a:gd name="connsiteX5" fmla="*/ 0 w 2520280"/>
              <a:gd name="connsiteY5" fmla="*/ 18106 h 1890314"/>
              <a:gd name="connsiteX0" fmla="*/ 0 w 2520280"/>
              <a:gd name="connsiteY0" fmla="*/ 1872208 h 1872208"/>
              <a:gd name="connsiteX1" fmla="*/ 2520280 w 2520280"/>
              <a:gd name="connsiteY1" fmla="*/ 1872208 h 1872208"/>
              <a:gd name="connsiteX2" fmla="*/ 0 w 2520280"/>
              <a:gd name="connsiteY2" fmla="*/ 1872208 h 1872208"/>
              <a:gd name="connsiteX3" fmla="*/ 0 w 2520280"/>
              <a:gd name="connsiteY3" fmla="*/ 0 h 1872208"/>
              <a:gd name="connsiteX4" fmla="*/ 916 w 2520280"/>
              <a:gd name="connsiteY4" fmla="*/ 0 h 1872208"/>
              <a:gd name="connsiteX5" fmla="*/ 0 w 2520280"/>
              <a:gd name="connsiteY5" fmla="*/ 0 h 1872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spAutoFit/>
          </a:bodyPr>
          <a:lstStyle/>
          <a:p>
            <a:pPr lvl="0"/>
            <a:r>
              <a:rPr lang="zh-CN" altLang="en-US" sz="2531" dirty="0">
                <a:solidFill>
                  <a:schemeClr val="accent2"/>
                </a:solidFill>
                <a:latin typeface="Arial" panose="020B0604020202020204" pitchFamily="34" charset="0"/>
                <a:ea typeface="微软雅黑" panose="020B0503020204020204" pitchFamily="34" charset="-122"/>
                <a:sym typeface="Arial" panose="020B0604020202020204" pitchFamily="34" charset="0"/>
              </a:rPr>
              <a:t>明年工作</a:t>
            </a:r>
            <a:r>
              <a:rPr lang="zh-CN" altLang="en-US" sz="2531" dirty="0" smtClean="0">
                <a:solidFill>
                  <a:schemeClr val="accent2"/>
                </a:solidFill>
                <a:latin typeface="Arial" panose="020B0604020202020204" pitchFamily="34" charset="0"/>
                <a:ea typeface="微软雅黑" panose="020B0503020204020204" pitchFamily="34" charset="-122"/>
                <a:sym typeface="Arial" panose="020B0604020202020204" pitchFamily="34" charset="0"/>
              </a:rPr>
              <a:t>计划</a:t>
            </a:r>
            <a:endParaRPr lang="en-US" altLang="zh-CN" sz="2531" dirty="0" smtClean="0">
              <a:solidFill>
                <a:schemeClr val="accent2"/>
              </a:solidFill>
              <a:latin typeface="Arial" panose="020B0604020202020204" pitchFamily="34" charset="0"/>
              <a:ea typeface="微软雅黑" panose="020B0503020204020204" pitchFamily="34" charset="-122"/>
              <a:sym typeface="Arial" panose="020B0604020202020204" pitchFamily="34" charset="0"/>
            </a:endParaRPr>
          </a:p>
          <a:p>
            <a:pPr lvl="0"/>
            <a:r>
              <a:rPr lang="en-US" altLang="zh-CN" sz="1200" dirty="0" smtClean="0">
                <a:solidFill>
                  <a:schemeClr val="accent2"/>
                </a:solidFill>
                <a:latin typeface="Arial" panose="020B0604020202020204" pitchFamily="34" charset="0"/>
                <a:ea typeface="微软雅黑" panose="020B0503020204020204" pitchFamily="34" charset="-122"/>
                <a:sym typeface="Arial" panose="020B0604020202020204" pitchFamily="34" charset="0"/>
              </a:rPr>
              <a:t>NEXT YEAR WORK PLAN</a:t>
            </a:r>
            <a:endParaRPr lang="zh-CN" altLang="en-US" sz="1200"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MH_Others_1"/>
          <p:cNvSpPr txBox="1"/>
          <p:nvPr>
            <p:custDataLst>
              <p:tags r:id="rId9"/>
            </p:custDataLst>
          </p:nvPr>
        </p:nvSpPr>
        <p:spPr>
          <a:xfrm>
            <a:off x="3410256" y="2525487"/>
            <a:ext cx="1231106" cy="2097842"/>
          </a:xfrm>
          <a:prstGeom prst="rect">
            <a:avLst/>
          </a:prstGeom>
          <a:noFill/>
        </p:spPr>
        <p:txBody>
          <a:bodyPr vert="eaVert" wrap="square" lIns="0" tIns="0" rIns="0" bIns="0" rtlCol="0" anchor="ctr" anchorCtr="0">
            <a:spAutoFit/>
          </a:bodyPr>
          <a:lstStyle/>
          <a:p>
            <a:pPr algn="ctr"/>
            <a:r>
              <a:rPr lang="zh-CN" altLang="en-US" sz="8000" b="1" dirty="0" smtClean="0">
                <a:solidFill>
                  <a:schemeClr val="accent5"/>
                </a:solidFill>
                <a:latin typeface="Arial" panose="020B0604020202020204" pitchFamily="34" charset="0"/>
                <a:ea typeface="微软雅黑" panose="020B0503020204020204" pitchFamily="34" charset="-122"/>
                <a:sym typeface="Arial" panose="020B0604020202020204" pitchFamily="34" charset="0"/>
              </a:rPr>
              <a:t>目录</a:t>
            </a:r>
            <a:endParaRPr lang="zh-CN" altLang="en-US" sz="8000" b="1" dirty="0">
              <a:solidFill>
                <a:schemeClr val="accent5"/>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MH_Others_2"/>
          <p:cNvSpPr txBox="1"/>
          <p:nvPr>
            <p:custDataLst>
              <p:tags r:id="rId10"/>
            </p:custDataLst>
          </p:nvPr>
        </p:nvSpPr>
        <p:spPr>
          <a:xfrm rot="5400000">
            <a:off x="2200581" y="3358965"/>
            <a:ext cx="2152132" cy="430887"/>
          </a:xfrm>
          <a:prstGeom prst="rect">
            <a:avLst/>
          </a:prstGeom>
          <a:noFill/>
        </p:spPr>
        <p:txBody>
          <a:bodyPr wrap="square" lIns="0" tIns="0" rIns="0" bIns="0">
            <a:spAutoFit/>
          </a:bodyPr>
          <a:lstStyle/>
          <a:p>
            <a:pPr algn="ctr">
              <a:defRPr/>
            </a:pPr>
            <a:r>
              <a:rPr lang="en-US" altLang="zh-CN" sz="2800" b="1" dirty="0">
                <a:solidFill>
                  <a:schemeClr val="accent5"/>
                </a:solidFill>
                <a:latin typeface="Arial" panose="020B0604020202020204" pitchFamily="34" charset="0"/>
                <a:ea typeface="微软雅黑" panose="020B0503020204020204" pitchFamily="34" charset="-122"/>
                <a:sym typeface="Arial" panose="020B0604020202020204" pitchFamily="34" charset="0"/>
              </a:rPr>
              <a:t>CONTENTS</a:t>
            </a:r>
            <a:endParaRPr lang="zh-CN" altLang="en-US" sz="2800" b="1" dirty="0">
              <a:solidFill>
                <a:schemeClr val="accent5"/>
              </a:solidFill>
              <a:latin typeface="Arial" panose="020B0604020202020204" pitchFamily="34" charset="0"/>
              <a:ea typeface="微软雅黑" panose="020B0503020204020204" pitchFamily="34" charset="-122"/>
              <a:sym typeface="Arial" panose="020B0604020202020204" pitchFamily="34" charset="0"/>
            </a:endParaRPr>
          </a:p>
        </p:txBody>
      </p:sp>
      <p:pic>
        <p:nvPicPr>
          <p:cNvPr id="16" name="图片 15"/>
          <p:cNvPicPr>
            <a:picLocks noChangeAspect="1"/>
          </p:cNvPicPr>
          <p:nvPr/>
        </p:nvPicPr>
        <p:blipFill>
          <a:blip r:embed="rId14">
            <a:extLst>
              <a:ext uri="{28A0092B-C50C-407E-A947-70E740481C1C}">
                <a14:useLocalDpi xmlns:a14="http://schemas.microsoft.com/office/drawing/2010/main"/>
              </a:ext>
            </a:extLst>
          </a:blip>
          <a:stretch>
            <a:fillRect/>
          </a:stretch>
        </p:blipFill>
        <p:spPr>
          <a:xfrm>
            <a:off x="352" y="0"/>
            <a:ext cx="12858045" cy="7232650"/>
          </a:xfrm>
          <a:prstGeom prst="rect">
            <a:avLst/>
          </a:prstGeom>
        </p:spPr>
      </p:pic>
    </p:spTree>
    <p:extLst>
      <p:ext uri="{BB962C8B-B14F-4D97-AF65-F5344CB8AC3E}">
        <p14:creationId xmlns:p14="http://schemas.microsoft.com/office/powerpoint/2010/main" val="192849158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Tm="4000">
        <p15:prstTrans prst="pageCurlDouble"/>
      </p:transition>
    </mc:Choice>
    <mc:Fallback>
      <p:transition spd="slow" advTm="4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arn(outVertical)">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wheel(1)">
                                      <p:cBhvr>
                                        <p:cTn id="12" dur="20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56" presetClass="entr" presetSubtype="0" fill="hold" grpId="0" nodeType="clickEffect">
                                  <p:stCondLst>
                                    <p:cond delay="0"/>
                                  </p:stCondLst>
                                  <p:iterate type="lt">
                                    <p:tmPct val="10000"/>
                                  </p:iterate>
                                  <p:childTnLst>
                                    <p:set>
                                      <p:cBhvr>
                                        <p:cTn id="16" dur="1" fill="hold">
                                          <p:stCondLst>
                                            <p:cond delay="0"/>
                                          </p:stCondLst>
                                        </p:cTn>
                                        <p:tgtEl>
                                          <p:spTgt spid="18"/>
                                        </p:tgtEl>
                                        <p:attrNameLst>
                                          <p:attrName>style.visibility</p:attrName>
                                        </p:attrNameLst>
                                      </p:cBhvr>
                                      <p:to>
                                        <p:strVal val="visible"/>
                                      </p:to>
                                    </p:set>
                                    <p:anim by="(-#ppt_w*2)" calcmode="lin" valueType="num">
                                      <p:cBhvr rctx="PPT">
                                        <p:cTn id="17" dur="500" autoRev="1" fill="hold">
                                          <p:stCondLst>
                                            <p:cond delay="0"/>
                                          </p:stCondLst>
                                        </p:cTn>
                                        <p:tgtEl>
                                          <p:spTgt spid="18"/>
                                        </p:tgtEl>
                                        <p:attrNameLst>
                                          <p:attrName>ppt_w</p:attrName>
                                        </p:attrNameLst>
                                      </p:cBhvr>
                                    </p:anim>
                                    <p:anim by="(#ppt_w*0.50)" calcmode="lin" valueType="num">
                                      <p:cBhvr>
                                        <p:cTn id="18" dur="500" decel="50000" autoRev="1" fill="hold">
                                          <p:stCondLst>
                                            <p:cond delay="0"/>
                                          </p:stCondLst>
                                        </p:cTn>
                                        <p:tgtEl>
                                          <p:spTgt spid="18"/>
                                        </p:tgtEl>
                                        <p:attrNameLst>
                                          <p:attrName>ppt_x</p:attrName>
                                        </p:attrNameLst>
                                      </p:cBhvr>
                                    </p:anim>
                                    <p:anim from="(-#ppt_h/2)" to="(#ppt_y)" calcmode="lin" valueType="num">
                                      <p:cBhvr>
                                        <p:cTn id="19" dur="1000" fill="hold">
                                          <p:stCondLst>
                                            <p:cond delay="0"/>
                                          </p:stCondLst>
                                        </p:cTn>
                                        <p:tgtEl>
                                          <p:spTgt spid="18"/>
                                        </p:tgtEl>
                                        <p:attrNameLst>
                                          <p:attrName>ppt_y</p:attrName>
                                        </p:attrNameLst>
                                      </p:cBhvr>
                                    </p:anim>
                                    <p:animRot by="21600000">
                                      <p:cBhvr>
                                        <p:cTn id="20" dur="1000" fill="hold">
                                          <p:stCondLst>
                                            <p:cond delay="0"/>
                                          </p:stCondLst>
                                        </p:cTn>
                                        <p:tgtEl>
                                          <p:spTgt spid="18"/>
                                        </p:tgtEl>
                                        <p:attrNameLst>
                                          <p:attrName>r</p:attrName>
                                        </p:attrNameLst>
                                      </p:cBhvr>
                                    </p:animRot>
                                  </p:childTnLst>
                                </p:cTn>
                              </p:par>
                              <p:par>
                                <p:cTn id="21" presetID="56" presetClass="entr" presetSubtype="0" fill="hold" grpId="0" nodeType="withEffect">
                                  <p:stCondLst>
                                    <p:cond delay="0"/>
                                  </p:stCondLst>
                                  <p:iterate type="lt">
                                    <p:tmPct val="10000"/>
                                  </p:iterate>
                                  <p:childTnLst>
                                    <p:set>
                                      <p:cBhvr>
                                        <p:cTn id="22" dur="1" fill="hold">
                                          <p:stCondLst>
                                            <p:cond delay="0"/>
                                          </p:stCondLst>
                                        </p:cTn>
                                        <p:tgtEl>
                                          <p:spTgt spid="19"/>
                                        </p:tgtEl>
                                        <p:attrNameLst>
                                          <p:attrName>style.visibility</p:attrName>
                                        </p:attrNameLst>
                                      </p:cBhvr>
                                      <p:to>
                                        <p:strVal val="visible"/>
                                      </p:to>
                                    </p:set>
                                    <p:anim by="(-#ppt_w*2)" calcmode="lin" valueType="num">
                                      <p:cBhvr rctx="PPT">
                                        <p:cTn id="23" dur="500" autoRev="1" fill="hold">
                                          <p:stCondLst>
                                            <p:cond delay="0"/>
                                          </p:stCondLst>
                                        </p:cTn>
                                        <p:tgtEl>
                                          <p:spTgt spid="19"/>
                                        </p:tgtEl>
                                        <p:attrNameLst>
                                          <p:attrName>ppt_w</p:attrName>
                                        </p:attrNameLst>
                                      </p:cBhvr>
                                    </p:anim>
                                    <p:anim by="(#ppt_w*0.50)" calcmode="lin" valueType="num">
                                      <p:cBhvr>
                                        <p:cTn id="24" dur="500" decel="50000" autoRev="1" fill="hold">
                                          <p:stCondLst>
                                            <p:cond delay="0"/>
                                          </p:stCondLst>
                                        </p:cTn>
                                        <p:tgtEl>
                                          <p:spTgt spid="19"/>
                                        </p:tgtEl>
                                        <p:attrNameLst>
                                          <p:attrName>ppt_x</p:attrName>
                                        </p:attrNameLst>
                                      </p:cBhvr>
                                    </p:anim>
                                    <p:anim from="(-#ppt_h/2)" to="(#ppt_y)" calcmode="lin" valueType="num">
                                      <p:cBhvr>
                                        <p:cTn id="25" dur="1000" fill="hold">
                                          <p:stCondLst>
                                            <p:cond delay="0"/>
                                          </p:stCondLst>
                                        </p:cTn>
                                        <p:tgtEl>
                                          <p:spTgt spid="19"/>
                                        </p:tgtEl>
                                        <p:attrNameLst>
                                          <p:attrName>ppt_y</p:attrName>
                                        </p:attrNameLst>
                                      </p:cBhvr>
                                    </p:anim>
                                    <p:animRot by="21600000">
                                      <p:cBhvr>
                                        <p:cTn id="26" dur="1000" fill="hold">
                                          <p:stCondLst>
                                            <p:cond delay="0"/>
                                          </p:stCondLst>
                                        </p:cTn>
                                        <p:tgtEl>
                                          <p:spTgt spid="19"/>
                                        </p:tgtEl>
                                        <p:attrNameLst>
                                          <p:attrName>r</p:attrName>
                                        </p:attrNameLst>
                                      </p:cBhvr>
                                    </p:animRot>
                                  </p:childTnLst>
                                </p:cTn>
                              </p:par>
                            </p:childTnLst>
                          </p:cTn>
                        </p:par>
                      </p:childTnLst>
                    </p:cTn>
                  </p:par>
                  <p:par>
                    <p:cTn id="27" fill="hold">
                      <p:stCondLst>
                        <p:cond delay="indefinite"/>
                      </p:stCondLst>
                      <p:childTnLst>
                        <p:par>
                          <p:cTn id="28" fill="hold">
                            <p:stCondLst>
                              <p:cond delay="0"/>
                            </p:stCondLst>
                            <p:childTnLst>
                              <p:par>
                                <p:cTn id="29" presetID="53" presetClass="entr" presetSubtype="16" fill="hold" grpId="0" nodeType="click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p:cTn id="31" dur="500" fill="hold"/>
                                        <p:tgtEl>
                                          <p:spTgt spid="20"/>
                                        </p:tgtEl>
                                        <p:attrNameLst>
                                          <p:attrName>ppt_w</p:attrName>
                                        </p:attrNameLst>
                                      </p:cBhvr>
                                      <p:tavLst>
                                        <p:tav tm="0">
                                          <p:val>
                                            <p:fltVal val="0"/>
                                          </p:val>
                                        </p:tav>
                                        <p:tav tm="100000">
                                          <p:val>
                                            <p:strVal val="#ppt_w"/>
                                          </p:val>
                                        </p:tav>
                                      </p:tavLst>
                                    </p:anim>
                                    <p:anim calcmode="lin" valueType="num">
                                      <p:cBhvr>
                                        <p:cTn id="32" dur="500" fill="hold"/>
                                        <p:tgtEl>
                                          <p:spTgt spid="20"/>
                                        </p:tgtEl>
                                        <p:attrNameLst>
                                          <p:attrName>ppt_h</p:attrName>
                                        </p:attrNameLst>
                                      </p:cBhvr>
                                      <p:tavLst>
                                        <p:tav tm="0">
                                          <p:val>
                                            <p:fltVal val="0"/>
                                          </p:val>
                                        </p:tav>
                                        <p:tav tm="100000">
                                          <p:val>
                                            <p:strVal val="#ppt_h"/>
                                          </p:val>
                                        </p:tav>
                                      </p:tavLst>
                                    </p:anim>
                                    <p:animEffect transition="in" filter="fade">
                                      <p:cBhvr>
                                        <p:cTn id="33" dur="500"/>
                                        <p:tgtEl>
                                          <p:spTgt spid="20"/>
                                        </p:tgtEl>
                                      </p:cBhvr>
                                    </p:animEffect>
                                  </p:childTnLst>
                                </p:cTn>
                              </p:par>
                              <p:par>
                                <p:cTn id="34" presetID="53" presetClass="entr" presetSubtype="16" fill="hold" grpId="0" nodeType="withEffect">
                                  <p:stCondLst>
                                    <p:cond delay="0"/>
                                  </p:stCondLst>
                                  <p:childTnLst>
                                    <p:set>
                                      <p:cBhvr>
                                        <p:cTn id="35" dur="1" fill="hold">
                                          <p:stCondLst>
                                            <p:cond delay="0"/>
                                          </p:stCondLst>
                                        </p:cTn>
                                        <p:tgtEl>
                                          <p:spTgt spid="22"/>
                                        </p:tgtEl>
                                        <p:attrNameLst>
                                          <p:attrName>style.visibility</p:attrName>
                                        </p:attrNameLst>
                                      </p:cBhvr>
                                      <p:to>
                                        <p:strVal val="visible"/>
                                      </p:to>
                                    </p:set>
                                    <p:anim calcmode="lin" valueType="num">
                                      <p:cBhvr>
                                        <p:cTn id="36" dur="500" fill="hold"/>
                                        <p:tgtEl>
                                          <p:spTgt spid="22"/>
                                        </p:tgtEl>
                                        <p:attrNameLst>
                                          <p:attrName>ppt_w</p:attrName>
                                        </p:attrNameLst>
                                      </p:cBhvr>
                                      <p:tavLst>
                                        <p:tav tm="0">
                                          <p:val>
                                            <p:fltVal val="0"/>
                                          </p:val>
                                        </p:tav>
                                        <p:tav tm="100000">
                                          <p:val>
                                            <p:strVal val="#ppt_w"/>
                                          </p:val>
                                        </p:tav>
                                      </p:tavLst>
                                    </p:anim>
                                    <p:anim calcmode="lin" valueType="num">
                                      <p:cBhvr>
                                        <p:cTn id="37" dur="500" fill="hold"/>
                                        <p:tgtEl>
                                          <p:spTgt spid="22"/>
                                        </p:tgtEl>
                                        <p:attrNameLst>
                                          <p:attrName>ppt_h</p:attrName>
                                        </p:attrNameLst>
                                      </p:cBhvr>
                                      <p:tavLst>
                                        <p:tav tm="0">
                                          <p:val>
                                            <p:fltVal val="0"/>
                                          </p:val>
                                        </p:tav>
                                        <p:tav tm="100000">
                                          <p:val>
                                            <p:strVal val="#ppt_h"/>
                                          </p:val>
                                        </p:tav>
                                      </p:tavLst>
                                    </p:anim>
                                    <p:animEffect transition="in" filter="fade">
                                      <p:cBhvr>
                                        <p:cTn id="38" dur="500"/>
                                        <p:tgtEl>
                                          <p:spTgt spid="22"/>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24"/>
                                        </p:tgtEl>
                                        <p:attrNameLst>
                                          <p:attrName>style.visibility</p:attrName>
                                        </p:attrNameLst>
                                      </p:cBhvr>
                                      <p:to>
                                        <p:strVal val="visible"/>
                                      </p:to>
                                    </p:set>
                                    <p:anim calcmode="lin" valueType="num">
                                      <p:cBhvr>
                                        <p:cTn id="41" dur="500" fill="hold"/>
                                        <p:tgtEl>
                                          <p:spTgt spid="24"/>
                                        </p:tgtEl>
                                        <p:attrNameLst>
                                          <p:attrName>ppt_w</p:attrName>
                                        </p:attrNameLst>
                                      </p:cBhvr>
                                      <p:tavLst>
                                        <p:tav tm="0">
                                          <p:val>
                                            <p:fltVal val="0"/>
                                          </p:val>
                                        </p:tav>
                                        <p:tav tm="100000">
                                          <p:val>
                                            <p:strVal val="#ppt_w"/>
                                          </p:val>
                                        </p:tav>
                                      </p:tavLst>
                                    </p:anim>
                                    <p:anim calcmode="lin" valueType="num">
                                      <p:cBhvr>
                                        <p:cTn id="42" dur="500" fill="hold"/>
                                        <p:tgtEl>
                                          <p:spTgt spid="24"/>
                                        </p:tgtEl>
                                        <p:attrNameLst>
                                          <p:attrName>ppt_h</p:attrName>
                                        </p:attrNameLst>
                                      </p:cBhvr>
                                      <p:tavLst>
                                        <p:tav tm="0">
                                          <p:val>
                                            <p:fltVal val="0"/>
                                          </p:val>
                                        </p:tav>
                                        <p:tav tm="100000">
                                          <p:val>
                                            <p:strVal val="#ppt_h"/>
                                          </p:val>
                                        </p:tav>
                                      </p:tavLst>
                                    </p:anim>
                                    <p:animEffect transition="in" filter="fade">
                                      <p:cBhvr>
                                        <p:cTn id="43" dur="500"/>
                                        <p:tgtEl>
                                          <p:spTgt spid="24"/>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26"/>
                                        </p:tgtEl>
                                        <p:attrNameLst>
                                          <p:attrName>style.visibility</p:attrName>
                                        </p:attrNameLst>
                                      </p:cBhvr>
                                      <p:to>
                                        <p:strVal val="visible"/>
                                      </p:to>
                                    </p:set>
                                    <p:anim calcmode="lin" valueType="num">
                                      <p:cBhvr>
                                        <p:cTn id="46" dur="500" fill="hold"/>
                                        <p:tgtEl>
                                          <p:spTgt spid="26"/>
                                        </p:tgtEl>
                                        <p:attrNameLst>
                                          <p:attrName>ppt_w</p:attrName>
                                        </p:attrNameLst>
                                      </p:cBhvr>
                                      <p:tavLst>
                                        <p:tav tm="0">
                                          <p:val>
                                            <p:fltVal val="0"/>
                                          </p:val>
                                        </p:tav>
                                        <p:tav tm="100000">
                                          <p:val>
                                            <p:strVal val="#ppt_w"/>
                                          </p:val>
                                        </p:tav>
                                      </p:tavLst>
                                    </p:anim>
                                    <p:anim calcmode="lin" valueType="num">
                                      <p:cBhvr>
                                        <p:cTn id="47" dur="500" fill="hold"/>
                                        <p:tgtEl>
                                          <p:spTgt spid="26"/>
                                        </p:tgtEl>
                                        <p:attrNameLst>
                                          <p:attrName>ppt_h</p:attrName>
                                        </p:attrNameLst>
                                      </p:cBhvr>
                                      <p:tavLst>
                                        <p:tav tm="0">
                                          <p:val>
                                            <p:fltVal val="0"/>
                                          </p:val>
                                        </p:tav>
                                        <p:tav tm="100000">
                                          <p:val>
                                            <p:strVal val="#ppt_h"/>
                                          </p:val>
                                        </p:tav>
                                      </p:tavLst>
                                    </p:anim>
                                    <p:animEffect transition="in" filter="fade">
                                      <p:cBhvr>
                                        <p:cTn id="48" dur="500"/>
                                        <p:tgtEl>
                                          <p:spTgt spid="26"/>
                                        </p:tgtEl>
                                      </p:cBhvr>
                                    </p:animEffect>
                                  </p:childTnLst>
                                </p:cTn>
                              </p:par>
                            </p:childTnLst>
                          </p:cTn>
                        </p:par>
                      </p:childTnLst>
                    </p:cTn>
                  </p:par>
                  <p:par>
                    <p:cTn id="49" fill="hold">
                      <p:stCondLst>
                        <p:cond delay="indefinite"/>
                      </p:stCondLst>
                      <p:childTnLst>
                        <p:par>
                          <p:cTn id="50" fill="hold">
                            <p:stCondLst>
                              <p:cond delay="0"/>
                            </p:stCondLst>
                            <p:childTnLst>
                              <p:par>
                                <p:cTn id="51" presetID="22" presetClass="entr" presetSubtype="4" fill="hold" grpId="0" nodeType="clickEffect">
                                  <p:stCondLst>
                                    <p:cond delay="0"/>
                                  </p:stCondLst>
                                  <p:childTnLst>
                                    <p:set>
                                      <p:cBhvr>
                                        <p:cTn id="52" dur="1" fill="hold">
                                          <p:stCondLst>
                                            <p:cond delay="0"/>
                                          </p:stCondLst>
                                        </p:cTn>
                                        <p:tgtEl>
                                          <p:spTgt spid="21"/>
                                        </p:tgtEl>
                                        <p:attrNameLst>
                                          <p:attrName>style.visibility</p:attrName>
                                        </p:attrNameLst>
                                      </p:cBhvr>
                                      <p:to>
                                        <p:strVal val="visible"/>
                                      </p:to>
                                    </p:set>
                                    <p:animEffect transition="in" filter="wipe(down)">
                                      <p:cBhvr>
                                        <p:cTn id="53" dur="500"/>
                                        <p:tgtEl>
                                          <p:spTgt spid="21"/>
                                        </p:tgtEl>
                                      </p:cBhvr>
                                    </p:animEffect>
                                  </p:childTnLst>
                                </p:cTn>
                              </p:par>
                              <p:par>
                                <p:cTn id="54" presetID="22" presetClass="entr" presetSubtype="4" fill="hold" grpId="0" nodeType="withEffect">
                                  <p:stCondLst>
                                    <p:cond delay="0"/>
                                  </p:stCondLst>
                                  <p:childTnLst>
                                    <p:set>
                                      <p:cBhvr>
                                        <p:cTn id="55" dur="1" fill="hold">
                                          <p:stCondLst>
                                            <p:cond delay="0"/>
                                          </p:stCondLst>
                                        </p:cTn>
                                        <p:tgtEl>
                                          <p:spTgt spid="23"/>
                                        </p:tgtEl>
                                        <p:attrNameLst>
                                          <p:attrName>style.visibility</p:attrName>
                                        </p:attrNameLst>
                                      </p:cBhvr>
                                      <p:to>
                                        <p:strVal val="visible"/>
                                      </p:to>
                                    </p:set>
                                    <p:animEffect transition="in" filter="wipe(down)">
                                      <p:cBhvr>
                                        <p:cTn id="56" dur="500"/>
                                        <p:tgtEl>
                                          <p:spTgt spid="23"/>
                                        </p:tgtEl>
                                      </p:cBhvr>
                                    </p:animEffect>
                                  </p:childTnLst>
                                </p:cTn>
                              </p:par>
                              <p:par>
                                <p:cTn id="57" presetID="22" presetClass="entr" presetSubtype="4" fill="hold" grpId="0" nodeType="with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wipe(down)">
                                      <p:cBhvr>
                                        <p:cTn id="59" dur="500"/>
                                        <p:tgtEl>
                                          <p:spTgt spid="25"/>
                                        </p:tgtEl>
                                      </p:cBhvr>
                                    </p:animEffect>
                                  </p:childTnLst>
                                </p:cTn>
                              </p:par>
                              <p:par>
                                <p:cTn id="60" presetID="22" presetClass="entr" presetSubtype="4" fill="hold" grpId="0" nodeType="with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wipe(down)">
                                      <p:cBhvr>
                                        <p:cTn id="62"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p:bldP spid="22" grpId="0" animBg="1"/>
      <p:bldP spid="23" grpId="0"/>
      <p:bldP spid="24" grpId="0" animBg="1"/>
      <p:bldP spid="25" grpId="0"/>
      <p:bldP spid="26" grpId="0" animBg="1"/>
      <p:bldP spid="27" grpId="0"/>
      <p:bldP spid="18" grpId="0"/>
      <p:bldP spid="1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 16"/>
          <p:cNvGrpSpPr/>
          <p:nvPr/>
        </p:nvGrpSpPr>
        <p:grpSpPr>
          <a:xfrm>
            <a:off x="2059455" y="2464197"/>
            <a:ext cx="2183543" cy="686389"/>
            <a:chOff x="897773" y="2357290"/>
            <a:chExt cx="2384237" cy="749476"/>
          </a:xfrm>
        </p:grpSpPr>
        <p:sp>
          <p:nvSpPr>
            <p:cNvPr id="154" name="TextBox 153"/>
            <p:cNvSpPr txBox="1"/>
            <p:nvPr/>
          </p:nvSpPr>
          <p:spPr>
            <a:xfrm>
              <a:off x="1403756" y="2357290"/>
              <a:ext cx="1372265" cy="282294"/>
            </a:xfrm>
            <a:prstGeom prst="rect">
              <a:avLst/>
            </a:prstGeom>
            <a:noFill/>
          </p:spPr>
          <p:txBody>
            <a:bodyPr wrap="none" lIns="0" tIns="0" rIns="0" bIns="0" rtlCol="0">
              <a:spAutoFit/>
            </a:bodyPr>
            <a:lstStyle/>
            <a:p>
              <a:pPr algn="ct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5" name="Rectangle 154"/>
            <p:cNvSpPr/>
            <p:nvPr/>
          </p:nvSpPr>
          <p:spPr>
            <a:xfrm>
              <a:off x="897773" y="2637675"/>
              <a:ext cx="2384237" cy="469091"/>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6" name="Group 155"/>
          <p:cNvGrpSpPr/>
          <p:nvPr/>
        </p:nvGrpSpPr>
        <p:grpSpPr>
          <a:xfrm>
            <a:off x="3024087" y="2054325"/>
            <a:ext cx="254276" cy="253518"/>
            <a:chOff x="2138511" y="2464802"/>
            <a:chExt cx="354012" cy="352956"/>
          </a:xfrm>
          <a:solidFill>
            <a:schemeClr val="accent1"/>
          </a:solidFill>
        </p:grpSpPr>
        <p:sp>
          <p:nvSpPr>
            <p:cNvPr id="157" name="Oval 156"/>
            <p:cNvSpPr>
              <a:spLocks noChangeArrowheads="1"/>
            </p:cNvSpPr>
            <p:nvPr/>
          </p:nvSpPr>
          <p:spPr bwMode="auto">
            <a:xfrm>
              <a:off x="2229830" y="2555417"/>
              <a:ext cx="171376" cy="17172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ctr">
                <a:lnSpc>
                  <a:spcPct val="120000"/>
                </a:lnSpc>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8" name="Freeform 157"/>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ctr">
                <a:lnSpc>
                  <a:spcPct val="120000"/>
                </a:lnSpc>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8" name="Group 17"/>
          <p:cNvGrpSpPr/>
          <p:nvPr/>
        </p:nvGrpSpPr>
        <p:grpSpPr>
          <a:xfrm>
            <a:off x="2059455" y="3871296"/>
            <a:ext cx="2183543" cy="693353"/>
            <a:chOff x="897773" y="3893722"/>
            <a:chExt cx="2384237" cy="757081"/>
          </a:xfrm>
        </p:grpSpPr>
        <p:sp>
          <p:nvSpPr>
            <p:cNvPr id="159" name="TextBox 158"/>
            <p:cNvSpPr txBox="1"/>
            <p:nvPr/>
          </p:nvSpPr>
          <p:spPr>
            <a:xfrm>
              <a:off x="1403762" y="3893722"/>
              <a:ext cx="1372265" cy="282295"/>
            </a:xfrm>
            <a:prstGeom prst="rect">
              <a:avLst/>
            </a:prstGeom>
            <a:noFill/>
          </p:spPr>
          <p:txBody>
            <a:bodyPr wrap="none" lIns="0" tIns="0" rIns="0" bIns="0" rtlCol="0">
              <a:spAutoFit/>
            </a:bodyPr>
            <a:lstStyle/>
            <a:p>
              <a:pPr algn="ct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0" name="Rectangle 159"/>
            <p:cNvSpPr/>
            <p:nvPr/>
          </p:nvSpPr>
          <p:spPr>
            <a:xfrm>
              <a:off x="897773" y="4181712"/>
              <a:ext cx="2384237" cy="469091"/>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1" name="Group 160"/>
          <p:cNvGrpSpPr/>
          <p:nvPr/>
        </p:nvGrpSpPr>
        <p:grpSpPr>
          <a:xfrm>
            <a:off x="3024087" y="3468393"/>
            <a:ext cx="254276" cy="253518"/>
            <a:chOff x="2138511" y="2464802"/>
            <a:chExt cx="354012" cy="352956"/>
          </a:xfrm>
          <a:solidFill>
            <a:schemeClr val="accent2"/>
          </a:solidFill>
        </p:grpSpPr>
        <p:sp>
          <p:nvSpPr>
            <p:cNvPr id="162" name="Oval 161"/>
            <p:cNvSpPr>
              <a:spLocks noChangeArrowheads="1"/>
            </p:cNvSpPr>
            <p:nvPr/>
          </p:nvSpPr>
          <p:spPr bwMode="auto">
            <a:xfrm>
              <a:off x="2229830" y="2555417"/>
              <a:ext cx="171376" cy="17172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ctr">
                <a:lnSpc>
                  <a:spcPct val="120000"/>
                </a:lnSpc>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3" name="Freeform 162"/>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ctr">
                <a:lnSpc>
                  <a:spcPct val="120000"/>
                </a:lnSpc>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9" name="Group 18"/>
          <p:cNvGrpSpPr/>
          <p:nvPr/>
        </p:nvGrpSpPr>
        <p:grpSpPr>
          <a:xfrm>
            <a:off x="2059455" y="5252265"/>
            <a:ext cx="2183543" cy="725132"/>
            <a:chOff x="897773" y="5401618"/>
            <a:chExt cx="2384237" cy="791781"/>
          </a:xfrm>
        </p:grpSpPr>
        <p:sp>
          <p:nvSpPr>
            <p:cNvPr id="164" name="TextBox 163"/>
            <p:cNvSpPr txBox="1"/>
            <p:nvPr/>
          </p:nvSpPr>
          <p:spPr>
            <a:xfrm>
              <a:off x="1403762" y="5401618"/>
              <a:ext cx="1372265" cy="282295"/>
            </a:xfrm>
            <a:prstGeom prst="rect">
              <a:avLst/>
            </a:prstGeom>
            <a:noFill/>
          </p:spPr>
          <p:txBody>
            <a:bodyPr wrap="none" lIns="0" tIns="0" rIns="0" bIns="0" rtlCol="0">
              <a:spAutoFit/>
            </a:bodyPr>
            <a:lstStyle/>
            <a:p>
              <a:pPr algn="ct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5" name="Rectangle 164"/>
            <p:cNvSpPr/>
            <p:nvPr/>
          </p:nvSpPr>
          <p:spPr>
            <a:xfrm>
              <a:off x="897773" y="5724308"/>
              <a:ext cx="2384237" cy="469091"/>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6" name="Group 165"/>
          <p:cNvGrpSpPr/>
          <p:nvPr/>
        </p:nvGrpSpPr>
        <p:grpSpPr>
          <a:xfrm>
            <a:off x="3024087" y="4881139"/>
            <a:ext cx="254276" cy="253518"/>
            <a:chOff x="2138511" y="2464802"/>
            <a:chExt cx="354012" cy="352956"/>
          </a:xfrm>
          <a:solidFill>
            <a:schemeClr val="accent3"/>
          </a:solidFill>
        </p:grpSpPr>
        <p:sp>
          <p:nvSpPr>
            <p:cNvPr id="167" name="Oval 166"/>
            <p:cNvSpPr>
              <a:spLocks noChangeArrowheads="1"/>
            </p:cNvSpPr>
            <p:nvPr/>
          </p:nvSpPr>
          <p:spPr bwMode="auto">
            <a:xfrm>
              <a:off x="2229830" y="2555417"/>
              <a:ext cx="171376" cy="17172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ctr">
                <a:lnSpc>
                  <a:spcPct val="120000"/>
                </a:lnSpc>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8" name="Freeform 167"/>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ctr">
                <a:lnSpc>
                  <a:spcPct val="120000"/>
                </a:lnSpc>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 name="Group 3"/>
          <p:cNvGrpSpPr/>
          <p:nvPr/>
        </p:nvGrpSpPr>
        <p:grpSpPr>
          <a:xfrm>
            <a:off x="5407702" y="5021843"/>
            <a:ext cx="294728" cy="2207531"/>
            <a:chOff x="4980416" y="5038865"/>
            <a:chExt cx="321817" cy="1816442"/>
          </a:xfrm>
        </p:grpSpPr>
        <p:sp>
          <p:nvSpPr>
            <p:cNvPr id="175" name="Freeform 11"/>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6" name="Freeform 12"/>
            <p:cNvSpPr>
              <a:spLocks/>
            </p:cNvSpPr>
            <p:nvPr/>
          </p:nvSpPr>
          <p:spPr bwMode="auto">
            <a:xfrm>
              <a:off x="4991862" y="5046944"/>
              <a:ext cx="300945" cy="490130"/>
            </a:xfrm>
            <a:custGeom>
              <a:avLst/>
              <a:gdLst>
                <a:gd name="T0" fmla="*/ 447 w 447"/>
                <a:gd name="T1" fmla="*/ 659 h 728"/>
                <a:gd name="T2" fmla="*/ 241 w 447"/>
                <a:gd name="T3" fmla="*/ 0 h 728"/>
                <a:gd name="T4" fmla="*/ 196 w 447"/>
                <a:gd name="T5" fmla="*/ 0 h 728"/>
                <a:gd name="T6" fmla="*/ 0 w 447"/>
                <a:gd name="T7" fmla="*/ 681 h 728"/>
                <a:gd name="T8" fmla="*/ 12 w 447"/>
                <a:gd name="T9" fmla="*/ 728 h 728"/>
                <a:gd name="T10" fmla="*/ 423 w 447"/>
                <a:gd name="T11" fmla="*/ 728 h 728"/>
                <a:gd name="T12" fmla="*/ 447 w 447"/>
                <a:gd name="T13" fmla="*/ 659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9"/>
                  </a:moveTo>
                  <a:lnTo>
                    <a:pt x="241" y="0"/>
                  </a:lnTo>
                  <a:lnTo>
                    <a:pt x="196" y="0"/>
                  </a:lnTo>
                  <a:lnTo>
                    <a:pt x="0" y="681"/>
                  </a:lnTo>
                  <a:lnTo>
                    <a:pt x="12" y="728"/>
                  </a:lnTo>
                  <a:lnTo>
                    <a:pt x="423" y="728"/>
                  </a:lnTo>
                  <a:lnTo>
                    <a:pt x="447" y="659"/>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7" name="Freeform 13"/>
            <p:cNvSpPr>
              <a:spLocks/>
            </p:cNvSpPr>
            <p:nvPr/>
          </p:nvSpPr>
          <p:spPr bwMode="auto">
            <a:xfrm>
              <a:off x="5078038" y="5468401"/>
              <a:ext cx="125899" cy="1386906"/>
            </a:xfrm>
            <a:custGeom>
              <a:avLst/>
              <a:gdLst>
                <a:gd name="T0" fmla="*/ 79 w 79"/>
                <a:gd name="T1" fmla="*/ 871 h 871"/>
                <a:gd name="T2" fmla="*/ 0 w 79"/>
                <a:gd name="T3" fmla="*/ 871 h 871"/>
                <a:gd name="T4" fmla="*/ 0 w 79"/>
                <a:gd name="T5" fmla="*/ 33 h 871"/>
                <a:gd name="T6" fmla="*/ 39 w 79"/>
                <a:gd name="T7" fmla="*/ 1 h 871"/>
                <a:gd name="T8" fmla="*/ 79 w 79"/>
                <a:gd name="T9" fmla="*/ 33 h 871"/>
                <a:gd name="T10" fmla="*/ 79 w 79"/>
                <a:gd name="T11" fmla="*/ 871 h 871"/>
              </a:gdLst>
              <a:ahLst/>
              <a:cxnLst>
                <a:cxn ang="0">
                  <a:pos x="T0" y="T1"/>
                </a:cxn>
                <a:cxn ang="0">
                  <a:pos x="T2" y="T3"/>
                </a:cxn>
                <a:cxn ang="0">
                  <a:pos x="T4" y="T5"/>
                </a:cxn>
                <a:cxn ang="0">
                  <a:pos x="T6" y="T7"/>
                </a:cxn>
                <a:cxn ang="0">
                  <a:pos x="T8" y="T9"/>
                </a:cxn>
                <a:cxn ang="0">
                  <a:pos x="T10" y="T11"/>
                </a:cxn>
              </a:cxnLst>
              <a:rect l="0" t="0" r="r" b="b"/>
              <a:pathLst>
                <a:path w="79" h="871">
                  <a:moveTo>
                    <a:pt x="79" y="871"/>
                  </a:moveTo>
                  <a:cubicBezTo>
                    <a:pt x="0" y="871"/>
                    <a:pt x="0" y="871"/>
                    <a:pt x="0" y="871"/>
                  </a:cubicBezTo>
                  <a:cubicBezTo>
                    <a:pt x="0" y="33"/>
                    <a:pt x="0" y="33"/>
                    <a:pt x="0" y="33"/>
                  </a:cubicBezTo>
                  <a:cubicBezTo>
                    <a:pt x="0" y="33"/>
                    <a:pt x="5" y="2"/>
                    <a:pt x="39" y="1"/>
                  </a:cubicBezTo>
                  <a:cubicBezTo>
                    <a:pt x="73" y="0"/>
                    <a:pt x="79" y="33"/>
                    <a:pt x="79" y="33"/>
                  </a:cubicBezTo>
                  <a:cubicBezTo>
                    <a:pt x="79" y="871"/>
                    <a:pt x="79" y="871"/>
                    <a:pt x="79" y="871"/>
                  </a:cubicBezTo>
                </a:path>
              </a:pathLst>
            </a:custGeom>
            <a:solidFill>
              <a:schemeClr val="accent1">
                <a:lumMod val="60000"/>
                <a:lumOff val="40000"/>
              </a:schemeClr>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8" name="Freeform 14"/>
            <p:cNvSpPr>
              <a:spLocks/>
            </p:cNvSpPr>
            <p:nvPr/>
          </p:nvSpPr>
          <p:spPr bwMode="auto">
            <a:xfrm>
              <a:off x="5200571" y="5465708"/>
              <a:ext cx="101662" cy="1387579"/>
            </a:xfrm>
            <a:custGeom>
              <a:avLst/>
              <a:gdLst>
                <a:gd name="T0" fmla="*/ 64 w 64"/>
                <a:gd name="T1" fmla="*/ 872 h 872"/>
                <a:gd name="T2" fmla="*/ 0 w 64"/>
                <a:gd name="T3" fmla="*/ 872 h 872"/>
                <a:gd name="T4" fmla="*/ 0 w 64"/>
                <a:gd name="T5" fmla="*/ 33 h 872"/>
                <a:gd name="T6" fmla="*/ 31 w 64"/>
                <a:gd name="T7" fmla="*/ 1 h 872"/>
                <a:gd name="T8" fmla="*/ 64 w 64"/>
                <a:gd name="T9" fmla="*/ 33 h 872"/>
                <a:gd name="T10" fmla="*/ 64 w 64"/>
                <a:gd name="T11" fmla="*/ 872 h 872"/>
              </a:gdLst>
              <a:ahLst/>
              <a:cxnLst>
                <a:cxn ang="0">
                  <a:pos x="T0" y="T1"/>
                </a:cxn>
                <a:cxn ang="0">
                  <a:pos x="T2" y="T3"/>
                </a:cxn>
                <a:cxn ang="0">
                  <a:pos x="T4" y="T5"/>
                </a:cxn>
                <a:cxn ang="0">
                  <a:pos x="T6" y="T7"/>
                </a:cxn>
                <a:cxn ang="0">
                  <a:pos x="T8" y="T9"/>
                </a:cxn>
                <a:cxn ang="0">
                  <a:pos x="T10" y="T11"/>
                </a:cxn>
              </a:cxnLst>
              <a:rect l="0" t="0" r="r" b="b"/>
              <a:pathLst>
                <a:path w="64" h="872">
                  <a:moveTo>
                    <a:pt x="64" y="872"/>
                  </a:moveTo>
                  <a:cubicBezTo>
                    <a:pt x="0" y="872"/>
                    <a:pt x="0" y="872"/>
                    <a:pt x="0" y="872"/>
                  </a:cubicBezTo>
                  <a:cubicBezTo>
                    <a:pt x="0" y="33"/>
                    <a:pt x="0" y="33"/>
                    <a:pt x="0" y="33"/>
                  </a:cubicBezTo>
                  <a:cubicBezTo>
                    <a:pt x="0" y="33"/>
                    <a:pt x="4" y="2"/>
                    <a:pt x="31" y="1"/>
                  </a:cubicBezTo>
                  <a:cubicBezTo>
                    <a:pt x="58" y="0"/>
                    <a:pt x="64" y="33"/>
                    <a:pt x="64" y="33"/>
                  </a:cubicBezTo>
                  <a:cubicBezTo>
                    <a:pt x="64" y="872"/>
                    <a:pt x="64" y="872"/>
                    <a:pt x="64" y="872"/>
                  </a:cubicBezTo>
                </a:path>
              </a:pathLst>
            </a:custGeom>
            <a:solidFill>
              <a:srgbClr val="ABA07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9" name="Freeform 15"/>
            <p:cNvSpPr>
              <a:spLocks/>
            </p:cNvSpPr>
            <p:nvPr/>
          </p:nvSpPr>
          <p:spPr bwMode="auto">
            <a:xfrm>
              <a:off x="4980416" y="5465708"/>
              <a:ext cx="100315" cy="1387579"/>
            </a:xfrm>
            <a:custGeom>
              <a:avLst/>
              <a:gdLst>
                <a:gd name="T0" fmla="*/ 63 w 63"/>
                <a:gd name="T1" fmla="*/ 872 h 872"/>
                <a:gd name="T2" fmla="*/ 0 w 63"/>
                <a:gd name="T3" fmla="*/ 872 h 872"/>
                <a:gd name="T4" fmla="*/ 0 w 63"/>
                <a:gd name="T5" fmla="*/ 33 h 872"/>
                <a:gd name="T6" fmla="*/ 31 w 63"/>
                <a:gd name="T7" fmla="*/ 1 h 872"/>
                <a:gd name="T8" fmla="*/ 63 w 63"/>
                <a:gd name="T9" fmla="*/ 33 h 872"/>
                <a:gd name="T10" fmla="*/ 63 w 63"/>
                <a:gd name="T11" fmla="*/ 872 h 872"/>
              </a:gdLst>
              <a:ahLst/>
              <a:cxnLst>
                <a:cxn ang="0">
                  <a:pos x="T0" y="T1"/>
                </a:cxn>
                <a:cxn ang="0">
                  <a:pos x="T2" y="T3"/>
                </a:cxn>
                <a:cxn ang="0">
                  <a:pos x="T4" y="T5"/>
                </a:cxn>
                <a:cxn ang="0">
                  <a:pos x="T6" y="T7"/>
                </a:cxn>
                <a:cxn ang="0">
                  <a:pos x="T8" y="T9"/>
                </a:cxn>
                <a:cxn ang="0">
                  <a:pos x="T10" y="T11"/>
                </a:cxn>
              </a:cxnLst>
              <a:rect l="0" t="0" r="r" b="b"/>
              <a:pathLst>
                <a:path w="63" h="872">
                  <a:moveTo>
                    <a:pt x="63" y="872"/>
                  </a:moveTo>
                  <a:cubicBezTo>
                    <a:pt x="0" y="872"/>
                    <a:pt x="0" y="872"/>
                    <a:pt x="0" y="872"/>
                  </a:cubicBezTo>
                  <a:cubicBezTo>
                    <a:pt x="0" y="33"/>
                    <a:pt x="0" y="33"/>
                    <a:pt x="0" y="33"/>
                  </a:cubicBezTo>
                  <a:cubicBezTo>
                    <a:pt x="0" y="33"/>
                    <a:pt x="4" y="2"/>
                    <a:pt x="31" y="1"/>
                  </a:cubicBezTo>
                  <a:cubicBezTo>
                    <a:pt x="57" y="0"/>
                    <a:pt x="63" y="33"/>
                    <a:pt x="63" y="33"/>
                  </a:cubicBezTo>
                  <a:lnTo>
                    <a:pt x="63" y="872"/>
                  </a:lnTo>
                  <a:close/>
                </a:path>
              </a:pathLst>
            </a:custGeom>
            <a:solidFill>
              <a:schemeClr val="accent1">
                <a:lumMod val="60000"/>
                <a:lumOff val="40000"/>
              </a:schemeClr>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0" name="Freeform 16"/>
            <p:cNvSpPr>
              <a:spLocks/>
            </p:cNvSpPr>
            <p:nvPr/>
          </p:nvSpPr>
          <p:spPr bwMode="auto">
            <a:xfrm>
              <a:off x="5076019" y="5038865"/>
              <a:ext cx="132631" cy="192551"/>
            </a:xfrm>
            <a:custGeom>
              <a:avLst/>
              <a:gdLst>
                <a:gd name="T0" fmla="*/ 0 w 83"/>
                <a:gd name="T1" fmla="*/ 111 h 121"/>
                <a:gd name="T2" fmla="*/ 83 w 83"/>
                <a:gd name="T3" fmla="*/ 113 h 121"/>
                <a:gd name="T4" fmla="*/ 49 w 83"/>
                <a:gd name="T5" fmla="*/ 0 h 121"/>
                <a:gd name="T6" fmla="*/ 29 w 83"/>
                <a:gd name="T7" fmla="*/ 0 h 121"/>
                <a:gd name="T8" fmla="*/ 0 w 83"/>
                <a:gd name="T9" fmla="*/ 111 h 121"/>
              </a:gdLst>
              <a:ahLst/>
              <a:cxnLst>
                <a:cxn ang="0">
                  <a:pos x="T0" y="T1"/>
                </a:cxn>
                <a:cxn ang="0">
                  <a:pos x="T2" y="T3"/>
                </a:cxn>
                <a:cxn ang="0">
                  <a:pos x="T4" y="T5"/>
                </a:cxn>
                <a:cxn ang="0">
                  <a:pos x="T6" y="T7"/>
                </a:cxn>
                <a:cxn ang="0">
                  <a:pos x="T8" y="T9"/>
                </a:cxn>
              </a:cxnLst>
              <a:rect l="0" t="0" r="r" b="b"/>
              <a:pathLst>
                <a:path w="83" h="121">
                  <a:moveTo>
                    <a:pt x="0" y="111"/>
                  </a:moveTo>
                  <a:cubicBezTo>
                    <a:pt x="0" y="111"/>
                    <a:pt x="40" y="121"/>
                    <a:pt x="83" y="113"/>
                  </a:cubicBezTo>
                  <a:cubicBezTo>
                    <a:pt x="49" y="0"/>
                    <a:pt x="49" y="0"/>
                    <a:pt x="49" y="0"/>
                  </a:cubicBezTo>
                  <a:cubicBezTo>
                    <a:pt x="29" y="0"/>
                    <a:pt x="29" y="0"/>
                    <a:pt x="29" y="0"/>
                  </a:cubicBezTo>
                  <a:cubicBezTo>
                    <a:pt x="0" y="111"/>
                    <a:pt x="0" y="111"/>
                    <a:pt x="0" y="111"/>
                  </a:cubicBezTo>
                </a:path>
              </a:pathLst>
            </a:custGeom>
            <a:solidFill>
              <a:schemeClr val="accent1">
                <a:lumMod val="60000"/>
                <a:lumOff val="40000"/>
              </a:schemeClr>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0" name="Freeform 36"/>
            <p:cNvSpPr>
              <a:spLocks/>
            </p:cNvSpPr>
            <p:nvPr/>
          </p:nvSpPr>
          <p:spPr bwMode="auto">
            <a:xfrm>
              <a:off x="5143344" y="5218624"/>
              <a:ext cx="149463" cy="294886"/>
            </a:xfrm>
            <a:custGeom>
              <a:avLst/>
              <a:gdLst>
                <a:gd name="T0" fmla="*/ 41 w 94"/>
                <a:gd name="T1" fmla="*/ 0 h 185"/>
                <a:gd name="T2" fmla="*/ 6 w 94"/>
                <a:gd name="T3" fmla="*/ 3 h 185"/>
                <a:gd name="T4" fmla="*/ 0 w 94"/>
                <a:gd name="T5" fmla="*/ 3 h 185"/>
                <a:gd name="T6" fmla="*/ 0 w 94"/>
                <a:gd name="T7" fmla="*/ 158 h 185"/>
                <a:gd name="T8" fmla="*/ 37 w 94"/>
                <a:gd name="T9" fmla="*/ 185 h 185"/>
                <a:gd name="T10" fmla="*/ 67 w 94"/>
                <a:gd name="T11" fmla="*/ 156 h 185"/>
                <a:gd name="T12" fmla="*/ 68 w 94"/>
                <a:gd name="T13" fmla="*/ 156 h 185"/>
                <a:gd name="T14" fmla="*/ 94 w 94"/>
                <a:gd name="T15" fmla="*/ 172 h 185"/>
                <a:gd name="T16" fmla="*/ 94 w 94"/>
                <a:gd name="T17" fmla="*/ 171 h 185"/>
                <a:gd name="T18" fmla="*/ 41 w 94"/>
                <a:gd name="T19"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4" h="185">
                  <a:moveTo>
                    <a:pt x="41" y="0"/>
                  </a:moveTo>
                  <a:cubicBezTo>
                    <a:pt x="28" y="2"/>
                    <a:pt x="16" y="3"/>
                    <a:pt x="6" y="3"/>
                  </a:cubicBezTo>
                  <a:cubicBezTo>
                    <a:pt x="4" y="3"/>
                    <a:pt x="2" y="3"/>
                    <a:pt x="0" y="3"/>
                  </a:cubicBezTo>
                  <a:cubicBezTo>
                    <a:pt x="0" y="158"/>
                    <a:pt x="0" y="158"/>
                    <a:pt x="0" y="158"/>
                  </a:cubicBezTo>
                  <a:cubicBezTo>
                    <a:pt x="24" y="159"/>
                    <a:pt x="34" y="177"/>
                    <a:pt x="37" y="185"/>
                  </a:cubicBezTo>
                  <a:cubicBezTo>
                    <a:pt x="38" y="178"/>
                    <a:pt x="45" y="157"/>
                    <a:pt x="67" y="156"/>
                  </a:cubicBezTo>
                  <a:cubicBezTo>
                    <a:pt x="68" y="156"/>
                    <a:pt x="68" y="156"/>
                    <a:pt x="68" y="156"/>
                  </a:cubicBezTo>
                  <a:cubicBezTo>
                    <a:pt x="81" y="156"/>
                    <a:pt x="89" y="164"/>
                    <a:pt x="94" y="172"/>
                  </a:cubicBezTo>
                  <a:cubicBezTo>
                    <a:pt x="94" y="171"/>
                    <a:pt x="94" y="171"/>
                    <a:pt x="94" y="171"/>
                  </a:cubicBezTo>
                  <a:cubicBezTo>
                    <a:pt x="41" y="0"/>
                    <a:pt x="41" y="0"/>
                    <a:pt x="41"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1" name="Freeform 37"/>
            <p:cNvSpPr>
              <a:spLocks/>
            </p:cNvSpPr>
            <p:nvPr/>
          </p:nvSpPr>
          <p:spPr bwMode="auto">
            <a:xfrm>
              <a:off x="5143344" y="5470421"/>
              <a:ext cx="60593" cy="1384886"/>
            </a:xfrm>
            <a:custGeom>
              <a:avLst/>
              <a:gdLst>
                <a:gd name="T0" fmla="*/ 0 w 38"/>
                <a:gd name="T1" fmla="*/ 0 h 870"/>
                <a:gd name="T2" fmla="*/ 0 w 38"/>
                <a:gd name="T3" fmla="*/ 870 h 870"/>
                <a:gd name="T4" fmla="*/ 38 w 38"/>
                <a:gd name="T5" fmla="*/ 870 h 870"/>
                <a:gd name="T6" fmla="*/ 38 w 38"/>
                <a:gd name="T7" fmla="*/ 869 h 870"/>
                <a:gd name="T8" fmla="*/ 36 w 38"/>
                <a:gd name="T9" fmla="*/ 869 h 870"/>
                <a:gd name="T10" fmla="*/ 36 w 38"/>
                <a:gd name="T11" fmla="*/ 30 h 870"/>
                <a:gd name="T12" fmla="*/ 37 w 38"/>
                <a:gd name="T13" fmla="*/ 27 h 870"/>
                <a:gd name="T14" fmla="*/ 0 w 38"/>
                <a:gd name="T15" fmla="*/ 0 h 8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870">
                  <a:moveTo>
                    <a:pt x="0" y="0"/>
                  </a:moveTo>
                  <a:cubicBezTo>
                    <a:pt x="0" y="870"/>
                    <a:pt x="0" y="870"/>
                    <a:pt x="0" y="870"/>
                  </a:cubicBezTo>
                  <a:cubicBezTo>
                    <a:pt x="38" y="870"/>
                    <a:pt x="38" y="870"/>
                    <a:pt x="38" y="870"/>
                  </a:cubicBezTo>
                  <a:cubicBezTo>
                    <a:pt x="38" y="869"/>
                    <a:pt x="38" y="869"/>
                    <a:pt x="38" y="869"/>
                  </a:cubicBezTo>
                  <a:cubicBezTo>
                    <a:pt x="36" y="869"/>
                    <a:pt x="36" y="869"/>
                    <a:pt x="36" y="869"/>
                  </a:cubicBezTo>
                  <a:cubicBezTo>
                    <a:pt x="36" y="30"/>
                    <a:pt x="36" y="30"/>
                    <a:pt x="36" y="30"/>
                  </a:cubicBezTo>
                  <a:cubicBezTo>
                    <a:pt x="36" y="30"/>
                    <a:pt x="37" y="29"/>
                    <a:pt x="37" y="27"/>
                  </a:cubicBezTo>
                  <a:cubicBezTo>
                    <a:pt x="34" y="19"/>
                    <a:pt x="24" y="1"/>
                    <a:pt x="0" y="0"/>
                  </a:cubicBezTo>
                </a:path>
              </a:pathLst>
            </a:custGeom>
            <a:solidFill>
              <a:schemeClr val="accent1"/>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2" name="Freeform 38"/>
            <p:cNvSpPr>
              <a:spLocks/>
            </p:cNvSpPr>
            <p:nvPr/>
          </p:nvSpPr>
          <p:spPr bwMode="auto">
            <a:xfrm>
              <a:off x="5200571" y="5467055"/>
              <a:ext cx="101662" cy="1386232"/>
            </a:xfrm>
            <a:custGeom>
              <a:avLst/>
              <a:gdLst>
                <a:gd name="T0" fmla="*/ 32 w 64"/>
                <a:gd name="T1" fmla="*/ 0 h 871"/>
                <a:gd name="T2" fmla="*/ 31 w 64"/>
                <a:gd name="T3" fmla="*/ 0 h 871"/>
                <a:gd name="T4" fmla="*/ 1 w 64"/>
                <a:gd name="T5" fmla="*/ 29 h 871"/>
                <a:gd name="T6" fmla="*/ 0 w 64"/>
                <a:gd name="T7" fmla="*/ 32 h 871"/>
                <a:gd name="T8" fmla="*/ 0 w 64"/>
                <a:gd name="T9" fmla="*/ 871 h 871"/>
                <a:gd name="T10" fmla="*/ 2 w 64"/>
                <a:gd name="T11" fmla="*/ 871 h 871"/>
                <a:gd name="T12" fmla="*/ 64 w 64"/>
                <a:gd name="T13" fmla="*/ 871 h 871"/>
                <a:gd name="T14" fmla="*/ 64 w 64"/>
                <a:gd name="T15" fmla="*/ 32 h 871"/>
                <a:gd name="T16" fmla="*/ 58 w 64"/>
                <a:gd name="T17" fmla="*/ 16 h 871"/>
                <a:gd name="T18" fmla="*/ 32 w 64"/>
                <a:gd name="T19" fmla="*/ 0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4" h="871">
                  <a:moveTo>
                    <a:pt x="32" y="0"/>
                  </a:moveTo>
                  <a:cubicBezTo>
                    <a:pt x="32" y="0"/>
                    <a:pt x="32" y="0"/>
                    <a:pt x="31" y="0"/>
                  </a:cubicBezTo>
                  <a:cubicBezTo>
                    <a:pt x="9" y="1"/>
                    <a:pt x="2" y="22"/>
                    <a:pt x="1" y="29"/>
                  </a:cubicBezTo>
                  <a:cubicBezTo>
                    <a:pt x="1" y="31"/>
                    <a:pt x="0" y="32"/>
                    <a:pt x="0" y="32"/>
                  </a:cubicBezTo>
                  <a:cubicBezTo>
                    <a:pt x="0" y="871"/>
                    <a:pt x="0" y="871"/>
                    <a:pt x="0" y="871"/>
                  </a:cubicBezTo>
                  <a:cubicBezTo>
                    <a:pt x="2" y="871"/>
                    <a:pt x="2" y="871"/>
                    <a:pt x="2" y="871"/>
                  </a:cubicBezTo>
                  <a:cubicBezTo>
                    <a:pt x="64" y="871"/>
                    <a:pt x="64" y="871"/>
                    <a:pt x="64" y="871"/>
                  </a:cubicBezTo>
                  <a:cubicBezTo>
                    <a:pt x="64" y="32"/>
                    <a:pt x="64" y="32"/>
                    <a:pt x="64" y="32"/>
                  </a:cubicBezTo>
                  <a:cubicBezTo>
                    <a:pt x="64" y="32"/>
                    <a:pt x="62" y="24"/>
                    <a:pt x="58" y="16"/>
                  </a:cubicBezTo>
                  <a:cubicBezTo>
                    <a:pt x="53" y="8"/>
                    <a:pt x="45" y="0"/>
                    <a:pt x="32" y="0"/>
                  </a:cubicBezTo>
                </a:path>
              </a:pathLst>
            </a:custGeom>
            <a:solidFill>
              <a:schemeClr val="accent1"/>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3" name="Freeform 39"/>
            <p:cNvSpPr>
              <a:spLocks/>
            </p:cNvSpPr>
            <p:nvPr/>
          </p:nvSpPr>
          <p:spPr bwMode="auto">
            <a:xfrm>
              <a:off x="5143344" y="5038865"/>
              <a:ext cx="65306" cy="184472"/>
            </a:xfrm>
            <a:custGeom>
              <a:avLst/>
              <a:gdLst>
                <a:gd name="T0" fmla="*/ 7 w 41"/>
                <a:gd name="T1" fmla="*/ 0 h 116"/>
                <a:gd name="T2" fmla="*/ 0 w 41"/>
                <a:gd name="T3" fmla="*/ 0 h 116"/>
                <a:gd name="T4" fmla="*/ 0 w 41"/>
                <a:gd name="T5" fmla="*/ 116 h 116"/>
                <a:gd name="T6" fmla="*/ 6 w 41"/>
                <a:gd name="T7" fmla="*/ 116 h 116"/>
                <a:gd name="T8" fmla="*/ 41 w 41"/>
                <a:gd name="T9" fmla="*/ 113 h 116"/>
                <a:gd name="T10" fmla="*/ 41 w 41"/>
                <a:gd name="T11" fmla="*/ 113 h 116"/>
                <a:gd name="T12" fmla="*/ 7 w 41"/>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1" h="116">
                  <a:moveTo>
                    <a:pt x="7" y="0"/>
                  </a:moveTo>
                  <a:cubicBezTo>
                    <a:pt x="0" y="0"/>
                    <a:pt x="0" y="0"/>
                    <a:pt x="0" y="0"/>
                  </a:cubicBezTo>
                  <a:cubicBezTo>
                    <a:pt x="0" y="116"/>
                    <a:pt x="0" y="116"/>
                    <a:pt x="0" y="116"/>
                  </a:cubicBezTo>
                  <a:cubicBezTo>
                    <a:pt x="2" y="116"/>
                    <a:pt x="4" y="116"/>
                    <a:pt x="6" y="116"/>
                  </a:cubicBezTo>
                  <a:cubicBezTo>
                    <a:pt x="16" y="116"/>
                    <a:pt x="28" y="115"/>
                    <a:pt x="41" y="113"/>
                  </a:cubicBezTo>
                  <a:cubicBezTo>
                    <a:pt x="41" y="113"/>
                    <a:pt x="41" y="113"/>
                    <a:pt x="41" y="113"/>
                  </a:cubicBezTo>
                  <a:cubicBezTo>
                    <a:pt x="7" y="0"/>
                    <a:pt x="7" y="0"/>
                    <a:pt x="7" y="0"/>
                  </a:cubicBezTo>
                </a:path>
              </a:pathLst>
            </a:custGeom>
            <a:solidFill>
              <a:schemeClr val="accent1"/>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Group 4"/>
          <p:cNvGrpSpPr/>
          <p:nvPr/>
        </p:nvGrpSpPr>
        <p:grpSpPr>
          <a:xfrm>
            <a:off x="5886169" y="5313816"/>
            <a:ext cx="294727" cy="1911955"/>
            <a:chOff x="5502862" y="5357314"/>
            <a:chExt cx="321816" cy="1497993"/>
          </a:xfrm>
        </p:grpSpPr>
        <p:sp>
          <p:nvSpPr>
            <p:cNvPr id="187" name="Freeform 23"/>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8" name="Freeform 24"/>
            <p:cNvSpPr>
              <a:spLocks/>
            </p:cNvSpPr>
            <p:nvPr/>
          </p:nvSpPr>
          <p:spPr bwMode="auto">
            <a:xfrm>
              <a:off x="5514308" y="5365393"/>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9" name="Freeform 25"/>
            <p:cNvSpPr>
              <a:spLocks/>
            </p:cNvSpPr>
            <p:nvPr/>
          </p:nvSpPr>
          <p:spPr bwMode="auto">
            <a:xfrm>
              <a:off x="5601831" y="5786851"/>
              <a:ext cx="125899" cy="1068456"/>
            </a:xfrm>
            <a:custGeom>
              <a:avLst/>
              <a:gdLst>
                <a:gd name="T0" fmla="*/ 79 w 79"/>
                <a:gd name="T1" fmla="*/ 671 h 671"/>
                <a:gd name="T2" fmla="*/ 0 w 79"/>
                <a:gd name="T3" fmla="*/ 671 h 671"/>
                <a:gd name="T4" fmla="*/ 0 w 79"/>
                <a:gd name="T5" fmla="*/ 32 h 671"/>
                <a:gd name="T6" fmla="*/ 38 w 79"/>
                <a:gd name="T7" fmla="*/ 1 h 671"/>
                <a:gd name="T8" fmla="*/ 79 w 79"/>
                <a:gd name="T9" fmla="*/ 32 h 671"/>
                <a:gd name="T10" fmla="*/ 79 w 79"/>
                <a:gd name="T11" fmla="*/ 671 h 671"/>
              </a:gdLst>
              <a:ahLst/>
              <a:cxnLst>
                <a:cxn ang="0">
                  <a:pos x="T0" y="T1"/>
                </a:cxn>
                <a:cxn ang="0">
                  <a:pos x="T2" y="T3"/>
                </a:cxn>
                <a:cxn ang="0">
                  <a:pos x="T4" y="T5"/>
                </a:cxn>
                <a:cxn ang="0">
                  <a:pos x="T6" y="T7"/>
                </a:cxn>
                <a:cxn ang="0">
                  <a:pos x="T8" y="T9"/>
                </a:cxn>
                <a:cxn ang="0">
                  <a:pos x="T10" y="T11"/>
                </a:cxn>
              </a:cxnLst>
              <a:rect l="0" t="0" r="r" b="b"/>
              <a:pathLst>
                <a:path w="79" h="671">
                  <a:moveTo>
                    <a:pt x="79" y="671"/>
                  </a:moveTo>
                  <a:cubicBezTo>
                    <a:pt x="0" y="671"/>
                    <a:pt x="0" y="671"/>
                    <a:pt x="0" y="671"/>
                  </a:cubicBezTo>
                  <a:cubicBezTo>
                    <a:pt x="0" y="32"/>
                    <a:pt x="0" y="32"/>
                    <a:pt x="0" y="32"/>
                  </a:cubicBezTo>
                  <a:cubicBezTo>
                    <a:pt x="0" y="32"/>
                    <a:pt x="5" y="1"/>
                    <a:pt x="38" y="1"/>
                  </a:cubicBezTo>
                  <a:cubicBezTo>
                    <a:pt x="72" y="0"/>
                    <a:pt x="79" y="32"/>
                    <a:pt x="79" y="32"/>
                  </a:cubicBezTo>
                  <a:cubicBezTo>
                    <a:pt x="79" y="671"/>
                    <a:pt x="79" y="671"/>
                    <a:pt x="79" y="671"/>
                  </a:cubicBezTo>
                </a:path>
              </a:pathLst>
            </a:custGeom>
            <a:solidFill>
              <a:schemeClr val="accent2">
                <a:lumMod val="60000"/>
                <a:lumOff val="40000"/>
              </a:schemeClr>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0" name="Freeform 26"/>
            <p:cNvSpPr>
              <a:spLocks/>
            </p:cNvSpPr>
            <p:nvPr/>
          </p:nvSpPr>
          <p:spPr bwMode="auto">
            <a:xfrm>
              <a:off x="5724363"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B59BC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1" name="Freeform 27"/>
            <p:cNvSpPr>
              <a:spLocks/>
            </p:cNvSpPr>
            <p:nvPr/>
          </p:nvSpPr>
          <p:spPr bwMode="auto">
            <a:xfrm>
              <a:off x="5502862"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chemeClr val="accent2">
                <a:lumMod val="60000"/>
                <a:lumOff val="40000"/>
              </a:schemeClr>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2" name="Freeform 28"/>
            <p:cNvSpPr>
              <a:spLocks/>
            </p:cNvSpPr>
            <p:nvPr/>
          </p:nvSpPr>
          <p:spPr bwMode="auto">
            <a:xfrm>
              <a:off x="5599811" y="5357314"/>
              <a:ext cx="130611" cy="189185"/>
            </a:xfrm>
            <a:custGeom>
              <a:avLst/>
              <a:gdLst>
                <a:gd name="T0" fmla="*/ 0 w 82"/>
                <a:gd name="T1" fmla="*/ 110 h 119"/>
                <a:gd name="T2" fmla="*/ 82 w 82"/>
                <a:gd name="T3" fmla="*/ 111 h 119"/>
                <a:gd name="T4" fmla="*/ 48 w 82"/>
                <a:gd name="T5" fmla="*/ 0 h 119"/>
                <a:gd name="T6" fmla="*/ 28 w 82"/>
                <a:gd name="T7" fmla="*/ 0 h 119"/>
                <a:gd name="T8" fmla="*/ 0 w 82"/>
                <a:gd name="T9" fmla="*/ 110 h 119"/>
              </a:gdLst>
              <a:ahLst/>
              <a:cxnLst>
                <a:cxn ang="0">
                  <a:pos x="T0" y="T1"/>
                </a:cxn>
                <a:cxn ang="0">
                  <a:pos x="T2" y="T3"/>
                </a:cxn>
                <a:cxn ang="0">
                  <a:pos x="T4" y="T5"/>
                </a:cxn>
                <a:cxn ang="0">
                  <a:pos x="T6" y="T7"/>
                </a:cxn>
                <a:cxn ang="0">
                  <a:pos x="T8" y="T9"/>
                </a:cxn>
              </a:cxnLst>
              <a:rect l="0" t="0" r="r" b="b"/>
              <a:pathLst>
                <a:path w="82" h="119">
                  <a:moveTo>
                    <a:pt x="0" y="110"/>
                  </a:moveTo>
                  <a:cubicBezTo>
                    <a:pt x="0" y="110"/>
                    <a:pt x="39" y="119"/>
                    <a:pt x="82" y="111"/>
                  </a:cubicBezTo>
                  <a:cubicBezTo>
                    <a:pt x="48" y="0"/>
                    <a:pt x="48" y="0"/>
                    <a:pt x="48" y="0"/>
                  </a:cubicBezTo>
                  <a:cubicBezTo>
                    <a:pt x="28" y="0"/>
                    <a:pt x="28" y="0"/>
                    <a:pt x="28" y="0"/>
                  </a:cubicBezTo>
                  <a:cubicBezTo>
                    <a:pt x="0" y="110"/>
                    <a:pt x="0" y="110"/>
                    <a:pt x="0" y="110"/>
                  </a:cubicBezTo>
                </a:path>
              </a:pathLst>
            </a:custGeom>
            <a:solidFill>
              <a:schemeClr val="accent2">
                <a:lumMod val="60000"/>
                <a:lumOff val="40000"/>
              </a:schemeClr>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5" name="Freeform 41"/>
            <p:cNvSpPr>
              <a:spLocks/>
            </p:cNvSpPr>
            <p:nvPr/>
          </p:nvSpPr>
          <p:spPr bwMode="auto">
            <a:xfrm>
              <a:off x="5665117" y="5535727"/>
              <a:ext cx="151482" cy="295559"/>
            </a:xfrm>
            <a:custGeom>
              <a:avLst/>
              <a:gdLst>
                <a:gd name="T0" fmla="*/ 40 w 95"/>
                <a:gd name="T1" fmla="*/ 0 h 186"/>
                <a:gd name="T2" fmla="*/ 6 w 95"/>
                <a:gd name="T3" fmla="*/ 2 h 186"/>
                <a:gd name="T4" fmla="*/ 0 w 95"/>
                <a:gd name="T5" fmla="*/ 2 h 186"/>
                <a:gd name="T6" fmla="*/ 0 w 95"/>
                <a:gd name="T7" fmla="*/ 159 h 186"/>
                <a:gd name="T8" fmla="*/ 37 w 95"/>
                <a:gd name="T9" fmla="*/ 186 h 186"/>
                <a:gd name="T10" fmla="*/ 68 w 95"/>
                <a:gd name="T11" fmla="*/ 156 h 186"/>
                <a:gd name="T12" fmla="*/ 68 w 95"/>
                <a:gd name="T13" fmla="*/ 156 h 186"/>
                <a:gd name="T14" fmla="*/ 94 w 95"/>
                <a:gd name="T15" fmla="*/ 173 h 186"/>
                <a:gd name="T16" fmla="*/ 95 w 95"/>
                <a:gd name="T17" fmla="*/ 171 h 186"/>
                <a:gd name="T18" fmla="*/ 40 w 95"/>
                <a:gd name="T19"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5" h="186">
                  <a:moveTo>
                    <a:pt x="40" y="0"/>
                  </a:moveTo>
                  <a:cubicBezTo>
                    <a:pt x="28" y="2"/>
                    <a:pt x="16" y="2"/>
                    <a:pt x="6" y="2"/>
                  </a:cubicBezTo>
                  <a:cubicBezTo>
                    <a:pt x="4" y="2"/>
                    <a:pt x="2" y="2"/>
                    <a:pt x="0" y="2"/>
                  </a:cubicBezTo>
                  <a:cubicBezTo>
                    <a:pt x="0" y="159"/>
                    <a:pt x="0" y="159"/>
                    <a:pt x="0" y="159"/>
                  </a:cubicBezTo>
                  <a:cubicBezTo>
                    <a:pt x="24" y="159"/>
                    <a:pt x="34" y="177"/>
                    <a:pt x="37" y="186"/>
                  </a:cubicBezTo>
                  <a:cubicBezTo>
                    <a:pt x="39" y="179"/>
                    <a:pt x="45" y="157"/>
                    <a:pt x="68" y="156"/>
                  </a:cubicBezTo>
                  <a:cubicBezTo>
                    <a:pt x="68" y="156"/>
                    <a:pt x="68" y="156"/>
                    <a:pt x="68" y="156"/>
                  </a:cubicBezTo>
                  <a:cubicBezTo>
                    <a:pt x="82" y="156"/>
                    <a:pt x="89" y="165"/>
                    <a:pt x="94" y="173"/>
                  </a:cubicBezTo>
                  <a:cubicBezTo>
                    <a:pt x="95" y="171"/>
                    <a:pt x="95" y="171"/>
                    <a:pt x="95" y="171"/>
                  </a:cubicBezTo>
                  <a:cubicBezTo>
                    <a:pt x="40" y="0"/>
                    <a:pt x="40" y="0"/>
                    <a:pt x="40"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6" name="Freeform 42"/>
            <p:cNvSpPr>
              <a:spLocks/>
            </p:cNvSpPr>
            <p:nvPr/>
          </p:nvSpPr>
          <p:spPr bwMode="auto">
            <a:xfrm>
              <a:off x="5679185" y="5788871"/>
              <a:ext cx="62613" cy="1066436"/>
            </a:xfrm>
            <a:custGeom>
              <a:avLst/>
              <a:gdLst>
                <a:gd name="T0" fmla="*/ 0 w 39"/>
                <a:gd name="T1" fmla="*/ 0 h 670"/>
                <a:gd name="T2" fmla="*/ 0 w 39"/>
                <a:gd name="T3" fmla="*/ 670 h 670"/>
                <a:gd name="T4" fmla="*/ 39 w 39"/>
                <a:gd name="T5" fmla="*/ 670 h 670"/>
                <a:gd name="T6" fmla="*/ 39 w 39"/>
                <a:gd name="T7" fmla="*/ 669 h 670"/>
                <a:gd name="T8" fmla="*/ 37 w 39"/>
                <a:gd name="T9" fmla="*/ 669 h 670"/>
                <a:gd name="T10" fmla="*/ 37 w 39"/>
                <a:gd name="T11" fmla="*/ 29 h 670"/>
                <a:gd name="T12" fmla="*/ 37 w 39"/>
                <a:gd name="T13" fmla="*/ 27 h 670"/>
                <a:gd name="T14" fmla="*/ 0 w 39"/>
                <a:gd name="T15" fmla="*/ 0 h 6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670">
                  <a:moveTo>
                    <a:pt x="0" y="0"/>
                  </a:moveTo>
                  <a:cubicBezTo>
                    <a:pt x="0" y="670"/>
                    <a:pt x="0" y="670"/>
                    <a:pt x="0" y="670"/>
                  </a:cubicBezTo>
                  <a:cubicBezTo>
                    <a:pt x="39" y="670"/>
                    <a:pt x="39" y="670"/>
                    <a:pt x="39" y="670"/>
                  </a:cubicBezTo>
                  <a:cubicBezTo>
                    <a:pt x="39" y="669"/>
                    <a:pt x="39" y="669"/>
                    <a:pt x="39" y="669"/>
                  </a:cubicBezTo>
                  <a:cubicBezTo>
                    <a:pt x="37" y="669"/>
                    <a:pt x="37" y="669"/>
                    <a:pt x="37" y="669"/>
                  </a:cubicBezTo>
                  <a:cubicBezTo>
                    <a:pt x="37" y="29"/>
                    <a:pt x="37" y="29"/>
                    <a:pt x="37" y="29"/>
                  </a:cubicBezTo>
                  <a:cubicBezTo>
                    <a:pt x="37" y="29"/>
                    <a:pt x="37" y="28"/>
                    <a:pt x="37" y="27"/>
                  </a:cubicBezTo>
                  <a:cubicBezTo>
                    <a:pt x="34" y="18"/>
                    <a:pt x="24" y="0"/>
                    <a:pt x="0" y="0"/>
                  </a:cubicBezTo>
                </a:path>
              </a:pathLst>
            </a:custGeom>
            <a:solidFill>
              <a:schemeClr val="accent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7" name="Freeform 43"/>
            <p:cNvSpPr>
              <a:spLocks/>
            </p:cNvSpPr>
            <p:nvPr/>
          </p:nvSpPr>
          <p:spPr bwMode="auto">
            <a:xfrm>
              <a:off x="5724363"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2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2" y="672"/>
                    <a:pt x="2" y="672"/>
                    <a:pt x="2"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chemeClr val="accent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8" name="Freeform 44"/>
            <p:cNvSpPr>
              <a:spLocks/>
            </p:cNvSpPr>
            <p:nvPr/>
          </p:nvSpPr>
          <p:spPr bwMode="auto">
            <a:xfrm>
              <a:off x="5665117" y="5357314"/>
              <a:ext cx="65306" cy="181106"/>
            </a:xfrm>
            <a:custGeom>
              <a:avLst/>
              <a:gdLst>
                <a:gd name="T0" fmla="*/ 7 w 41"/>
                <a:gd name="T1" fmla="*/ 0 h 114"/>
                <a:gd name="T2" fmla="*/ 0 w 41"/>
                <a:gd name="T3" fmla="*/ 0 h 114"/>
                <a:gd name="T4" fmla="*/ 0 w 41"/>
                <a:gd name="T5" fmla="*/ 114 h 114"/>
                <a:gd name="T6" fmla="*/ 6 w 41"/>
                <a:gd name="T7" fmla="*/ 114 h 114"/>
                <a:gd name="T8" fmla="*/ 40 w 41"/>
                <a:gd name="T9" fmla="*/ 112 h 114"/>
                <a:gd name="T10" fmla="*/ 41 w 41"/>
                <a:gd name="T11" fmla="*/ 111 h 114"/>
                <a:gd name="T12" fmla="*/ 7 w 41"/>
                <a:gd name="T13" fmla="*/ 0 h 114"/>
              </a:gdLst>
              <a:ahLst/>
              <a:cxnLst>
                <a:cxn ang="0">
                  <a:pos x="T0" y="T1"/>
                </a:cxn>
                <a:cxn ang="0">
                  <a:pos x="T2" y="T3"/>
                </a:cxn>
                <a:cxn ang="0">
                  <a:pos x="T4" y="T5"/>
                </a:cxn>
                <a:cxn ang="0">
                  <a:pos x="T6" y="T7"/>
                </a:cxn>
                <a:cxn ang="0">
                  <a:pos x="T8" y="T9"/>
                </a:cxn>
                <a:cxn ang="0">
                  <a:pos x="T10" y="T11"/>
                </a:cxn>
                <a:cxn ang="0">
                  <a:pos x="T12" y="T13"/>
                </a:cxn>
              </a:cxnLst>
              <a:rect l="0" t="0" r="r" b="b"/>
              <a:pathLst>
                <a:path w="41" h="114">
                  <a:moveTo>
                    <a:pt x="7" y="0"/>
                  </a:moveTo>
                  <a:cubicBezTo>
                    <a:pt x="0" y="0"/>
                    <a:pt x="0" y="0"/>
                    <a:pt x="0" y="0"/>
                  </a:cubicBezTo>
                  <a:cubicBezTo>
                    <a:pt x="0" y="114"/>
                    <a:pt x="0" y="114"/>
                    <a:pt x="0" y="114"/>
                  </a:cubicBezTo>
                  <a:cubicBezTo>
                    <a:pt x="2" y="114"/>
                    <a:pt x="4" y="114"/>
                    <a:pt x="6" y="114"/>
                  </a:cubicBezTo>
                  <a:cubicBezTo>
                    <a:pt x="16" y="114"/>
                    <a:pt x="28" y="114"/>
                    <a:pt x="40" y="112"/>
                  </a:cubicBezTo>
                  <a:cubicBezTo>
                    <a:pt x="41" y="112"/>
                    <a:pt x="41" y="111"/>
                    <a:pt x="41" y="111"/>
                  </a:cubicBezTo>
                  <a:cubicBezTo>
                    <a:pt x="7" y="0"/>
                    <a:pt x="7" y="0"/>
                    <a:pt x="7" y="0"/>
                  </a:cubicBezTo>
                </a:path>
              </a:pathLst>
            </a:custGeom>
            <a:solidFill>
              <a:schemeClr val="accent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 name="Group 7"/>
          <p:cNvGrpSpPr/>
          <p:nvPr/>
        </p:nvGrpSpPr>
        <p:grpSpPr>
          <a:xfrm>
            <a:off x="7220445" y="5313820"/>
            <a:ext cx="294727" cy="1915388"/>
            <a:chOff x="6959786" y="5357314"/>
            <a:chExt cx="321816" cy="1497993"/>
          </a:xfrm>
        </p:grpSpPr>
        <p:sp>
          <p:nvSpPr>
            <p:cNvPr id="181" name="Freeform 17"/>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2" name="Freeform 18"/>
            <p:cNvSpPr>
              <a:spLocks/>
            </p:cNvSpPr>
            <p:nvPr/>
          </p:nvSpPr>
          <p:spPr bwMode="auto">
            <a:xfrm>
              <a:off x="6970558" y="5365393"/>
              <a:ext cx="302965" cy="490130"/>
            </a:xfrm>
            <a:custGeom>
              <a:avLst/>
              <a:gdLst>
                <a:gd name="T0" fmla="*/ 450 w 450"/>
                <a:gd name="T1" fmla="*/ 657 h 728"/>
                <a:gd name="T2" fmla="*/ 242 w 450"/>
                <a:gd name="T3" fmla="*/ 0 h 728"/>
                <a:gd name="T4" fmla="*/ 197 w 450"/>
                <a:gd name="T5" fmla="*/ 0 h 728"/>
                <a:gd name="T6" fmla="*/ 0 w 450"/>
                <a:gd name="T7" fmla="*/ 681 h 728"/>
                <a:gd name="T8" fmla="*/ 12 w 450"/>
                <a:gd name="T9" fmla="*/ 728 h 728"/>
                <a:gd name="T10" fmla="*/ 424 w 450"/>
                <a:gd name="T11" fmla="*/ 726 h 728"/>
                <a:gd name="T12" fmla="*/ 450 w 450"/>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50" h="728">
                  <a:moveTo>
                    <a:pt x="450" y="657"/>
                  </a:moveTo>
                  <a:lnTo>
                    <a:pt x="242" y="0"/>
                  </a:lnTo>
                  <a:lnTo>
                    <a:pt x="197" y="0"/>
                  </a:lnTo>
                  <a:lnTo>
                    <a:pt x="0" y="681"/>
                  </a:lnTo>
                  <a:lnTo>
                    <a:pt x="12" y="728"/>
                  </a:lnTo>
                  <a:lnTo>
                    <a:pt x="424" y="726"/>
                  </a:lnTo>
                  <a:lnTo>
                    <a:pt x="450"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3" name="Freeform 19"/>
            <p:cNvSpPr>
              <a:spLocks/>
            </p:cNvSpPr>
            <p:nvPr/>
          </p:nvSpPr>
          <p:spPr bwMode="auto">
            <a:xfrm>
              <a:off x="7058755" y="5786851"/>
              <a:ext cx="123879" cy="1068456"/>
            </a:xfrm>
            <a:custGeom>
              <a:avLst/>
              <a:gdLst>
                <a:gd name="T0" fmla="*/ 78 w 78"/>
                <a:gd name="T1" fmla="*/ 671 h 671"/>
                <a:gd name="T2" fmla="*/ 0 w 78"/>
                <a:gd name="T3" fmla="*/ 671 h 671"/>
                <a:gd name="T4" fmla="*/ 0 w 78"/>
                <a:gd name="T5" fmla="*/ 32 h 671"/>
                <a:gd name="T6" fmla="*/ 38 w 78"/>
                <a:gd name="T7" fmla="*/ 1 h 671"/>
                <a:gd name="T8" fmla="*/ 78 w 78"/>
                <a:gd name="T9" fmla="*/ 32 h 671"/>
                <a:gd name="T10" fmla="*/ 78 w 78"/>
                <a:gd name="T11" fmla="*/ 671 h 671"/>
              </a:gdLst>
              <a:ahLst/>
              <a:cxnLst>
                <a:cxn ang="0">
                  <a:pos x="T0" y="T1"/>
                </a:cxn>
                <a:cxn ang="0">
                  <a:pos x="T2" y="T3"/>
                </a:cxn>
                <a:cxn ang="0">
                  <a:pos x="T4" y="T5"/>
                </a:cxn>
                <a:cxn ang="0">
                  <a:pos x="T6" y="T7"/>
                </a:cxn>
                <a:cxn ang="0">
                  <a:pos x="T8" y="T9"/>
                </a:cxn>
                <a:cxn ang="0">
                  <a:pos x="T10" y="T11"/>
                </a:cxn>
              </a:cxnLst>
              <a:rect l="0" t="0" r="r" b="b"/>
              <a:pathLst>
                <a:path w="78" h="671">
                  <a:moveTo>
                    <a:pt x="78" y="671"/>
                  </a:moveTo>
                  <a:cubicBezTo>
                    <a:pt x="0" y="671"/>
                    <a:pt x="0" y="671"/>
                    <a:pt x="0" y="671"/>
                  </a:cubicBezTo>
                  <a:cubicBezTo>
                    <a:pt x="0" y="32"/>
                    <a:pt x="0" y="32"/>
                    <a:pt x="0" y="32"/>
                  </a:cubicBezTo>
                  <a:cubicBezTo>
                    <a:pt x="0" y="32"/>
                    <a:pt x="4" y="1"/>
                    <a:pt x="38" y="1"/>
                  </a:cubicBezTo>
                  <a:cubicBezTo>
                    <a:pt x="72" y="0"/>
                    <a:pt x="78" y="32"/>
                    <a:pt x="78" y="32"/>
                  </a:cubicBezTo>
                  <a:cubicBezTo>
                    <a:pt x="78" y="671"/>
                    <a:pt x="78" y="671"/>
                    <a:pt x="78" y="671"/>
                  </a:cubicBezTo>
                </a:path>
              </a:pathLst>
            </a:custGeom>
            <a:solidFill>
              <a:schemeClr val="tx2">
                <a:lumMod val="60000"/>
                <a:lumOff val="40000"/>
              </a:schemeClr>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4" name="Freeform 20"/>
            <p:cNvSpPr>
              <a:spLocks/>
            </p:cNvSpPr>
            <p:nvPr/>
          </p:nvSpPr>
          <p:spPr bwMode="auto">
            <a:xfrm>
              <a:off x="7181287"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7" y="0"/>
                    <a:pt x="63" y="32"/>
                    <a:pt x="63" y="32"/>
                  </a:cubicBezTo>
                  <a:cubicBezTo>
                    <a:pt x="63" y="672"/>
                    <a:pt x="63" y="672"/>
                    <a:pt x="63" y="672"/>
                  </a:cubicBezTo>
                </a:path>
              </a:pathLst>
            </a:custGeom>
            <a:solidFill>
              <a:srgbClr val="F7787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5" name="Freeform 21"/>
            <p:cNvSpPr>
              <a:spLocks/>
            </p:cNvSpPr>
            <p:nvPr/>
          </p:nvSpPr>
          <p:spPr bwMode="auto">
            <a:xfrm>
              <a:off x="6959786" y="5783485"/>
              <a:ext cx="100315" cy="1069802"/>
            </a:xfrm>
            <a:custGeom>
              <a:avLst/>
              <a:gdLst>
                <a:gd name="T0" fmla="*/ 63 w 63"/>
                <a:gd name="T1" fmla="*/ 672 h 672"/>
                <a:gd name="T2" fmla="*/ 0 w 63"/>
                <a:gd name="T3" fmla="*/ 672 h 672"/>
                <a:gd name="T4" fmla="*/ 0 w 63"/>
                <a:gd name="T5" fmla="*/ 32 h 672"/>
                <a:gd name="T6" fmla="*/ 31 w 63"/>
                <a:gd name="T7" fmla="*/ 0 h 672"/>
                <a:gd name="T8" fmla="*/ 63 w 63"/>
                <a:gd name="T9" fmla="*/ 32 h 672"/>
                <a:gd name="T10" fmla="*/ 63 w 63"/>
                <a:gd name="T11" fmla="*/ 672 h 672"/>
              </a:gdLst>
              <a:ahLst/>
              <a:cxnLst>
                <a:cxn ang="0">
                  <a:pos x="T0" y="T1"/>
                </a:cxn>
                <a:cxn ang="0">
                  <a:pos x="T2" y="T3"/>
                </a:cxn>
                <a:cxn ang="0">
                  <a:pos x="T4" y="T5"/>
                </a:cxn>
                <a:cxn ang="0">
                  <a:pos x="T6" y="T7"/>
                </a:cxn>
                <a:cxn ang="0">
                  <a:pos x="T8" y="T9"/>
                </a:cxn>
                <a:cxn ang="0">
                  <a:pos x="T10" y="T11"/>
                </a:cxn>
              </a:cxnLst>
              <a:rect l="0" t="0" r="r" b="b"/>
              <a:pathLst>
                <a:path w="63" h="672">
                  <a:moveTo>
                    <a:pt x="63" y="672"/>
                  </a:moveTo>
                  <a:cubicBezTo>
                    <a:pt x="0" y="672"/>
                    <a:pt x="0" y="672"/>
                    <a:pt x="0" y="672"/>
                  </a:cubicBezTo>
                  <a:cubicBezTo>
                    <a:pt x="0" y="32"/>
                    <a:pt x="0" y="32"/>
                    <a:pt x="0" y="32"/>
                  </a:cubicBezTo>
                  <a:cubicBezTo>
                    <a:pt x="0" y="32"/>
                    <a:pt x="4" y="1"/>
                    <a:pt x="31" y="0"/>
                  </a:cubicBezTo>
                  <a:cubicBezTo>
                    <a:pt x="58" y="0"/>
                    <a:pt x="63" y="32"/>
                    <a:pt x="63" y="32"/>
                  </a:cubicBezTo>
                  <a:lnTo>
                    <a:pt x="63" y="672"/>
                  </a:lnTo>
                  <a:close/>
                </a:path>
              </a:pathLst>
            </a:custGeom>
            <a:solidFill>
              <a:schemeClr val="tx2">
                <a:lumMod val="60000"/>
                <a:lumOff val="40000"/>
              </a:schemeClr>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6" name="Freeform 22"/>
            <p:cNvSpPr>
              <a:spLocks/>
            </p:cNvSpPr>
            <p:nvPr/>
          </p:nvSpPr>
          <p:spPr bwMode="auto">
            <a:xfrm>
              <a:off x="7056735" y="5357314"/>
              <a:ext cx="130611" cy="191204"/>
            </a:xfrm>
            <a:custGeom>
              <a:avLst/>
              <a:gdLst>
                <a:gd name="T0" fmla="*/ 0 w 82"/>
                <a:gd name="T1" fmla="*/ 110 h 120"/>
                <a:gd name="T2" fmla="*/ 82 w 82"/>
                <a:gd name="T3" fmla="*/ 112 h 120"/>
                <a:gd name="T4" fmla="*/ 48 w 82"/>
                <a:gd name="T5" fmla="*/ 0 h 120"/>
                <a:gd name="T6" fmla="*/ 28 w 82"/>
                <a:gd name="T7" fmla="*/ 0 h 120"/>
                <a:gd name="T8" fmla="*/ 0 w 82"/>
                <a:gd name="T9" fmla="*/ 110 h 120"/>
              </a:gdLst>
              <a:ahLst/>
              <a:cxnLst>
                <a:cxn ang="0">
                  <a:pos x="T0" y="T1"/>
                </a:cxn>
                <a:cxn ang="0">
                  <a:pos x="T2" y="T3"/>
                </a:cxn>
                <a:cxn ang="0">
                  <a:pos x="T4" y="T5"/>
                </a:cxn>
                <a:cxn ang="0">
                  <a:pos x="T6" y="T7"/>
                </a:cxn>
                <a:cxn ang="0">
                  <a:pos x="T8" y="T9"/>
                </a:cxn>
              </a:cxnLst>
              <a:rect l="0" t="0" r="r" b="b"/>
              <a:pathLst>
                <a:path w="82" h="120">
                  <a:moveTo>
                    <a:pt x="0" y="110"/>
                  </a:moveTo>
                  <a:cubicBezTo>
                    <a:pt x="0" y="110"/>
                    <a:pt x="39" y="120"/>
                    <a:pt x="82" y="112"/>
                  </a:cubicBezTo>
                  <a:cubicBezTo>
                    <a:pt x="48" y="0"/>
                    <a:pt x="48" y="0"/>
                    <a:pt x="48" y="0"/>
                  </a:cubicBezTo>
                  <a:cubicBezTo>
                    <a:pt x="28" y="0"/>
                    <a:pt x="28" y="0"/>
                    <a:pt x="28" y="0"/>
                  </a:cubicBezTo>
                  <a:cubicBezTo>
                    <a:pt x="0" y="110"/>
                    <a:pt x="0" y="110"/>
                    <a:pt x="0" y="110"/>
                  </a:cubicBezTo>
                </a:path>
              </a:pathLst>
            </a:custGeom>
            <a:solidFill>
              <a:schemeClr val="tx2">
                <a:lumMod val="60000"/>
                <a:lumOff val="40000"/>
              </a:schemeClr>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0" name="Freeform 46"/>
            <p:cNvSpPr>
              <a:spLocks/>
            </p:cNvSpPr>
            <p:nvPr/>
          </p:nvSpPr>
          <p:spPr bwMode="auto">
            <a:xfrm>
              <a:off x="7117328" y="5535727"/>
              <a:ext cx="156195" cy="295559"/>
            </a:xfrm>
            <a:custGeom>
              <a:avLst/>
              <a:gdLst>
                <a:gd name="T0" fmla="*/ 44 w 98"/>
                <a:gd name="T1" fmla="*/ 0 h 186"/>
                <a:gd name="T2" fmla="*/ 9 w 98"/>
                <a:gd name="T3" fmla="*/ 3 h 186"/>
                <a:gd name="T4" fmla="*/ 0 w 98"/>
                <a:gd name="T5" fmla="*/ 3 h 186"/>
                <a:gd name="T6" fmla="*/ 0 w 98"/>
                <a:gd name="T7" fmla="*/ 159 h 186"/>
                <a:gd name="T8" fmla="*/ 1 w 98"/>
                <a:gd name="T9" fmla="*/ 159 h 186"/>
                <a:gd name="T10" fmla="*/ 2 w 98"/>
                <a:gd name="T11" fmla="*/ 159 h 186"/>
                <a:gd name="T12" fmla="*/ 40 w 98"/>
                <a:gd name="T13" fmla="*/ 186 h 186"/>
                <a:gd name="T14" fmla="*/ 71 w 98"/>
                <a:gd name="T15" fmla="*/ 156 h 186"/>
                <a:gd name="T16" fmla="*/ 71 w 98"/>
                <a:gd name="T17" fmla="*/ 156 h 186"/>
                <a:gd name="T18" fmla="*/ 97 w 98"/>
                <a:gd name="T19" fmla="*/ 173 h 186"/>
                <a:gd name="T20" fmla="*/ 98 w 98"/>
                <a:gd name="T21" fmla="*/ 171 h 186"/>
                <a:gd name="T22" fmla="*/ 44 w 98"/>
                <a:gd name="T23"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8" h="186">
                  <a:moveTo>
                    <a:pt x="44" y="0"/>
                  </a:moveTo>
                  <a:cubicBezTo>
                    <a:pt x="31" y="2"/>
                    <a:pt x="20" y="3"/>
                    <a:pt x="9" y="3"/>
                  </a:cubicBezTo>
                  <a:cubicBezTo>
                    <a:pt x="6" y="3"/>
                    <a:pt x="3" y="3"/>
                    <a:pt x="0" y="3"/>
                  </a:cubicBezTo>
                  <a:cubicBezTo>
                    <a:pt x="0" y="159"/>
                    <a:pt x="0" y="159"/>
                    <a:pt x="0" y="159"/>
                  </a:cubicBezTo>
                  <a:cubicBezTo>
                    <a:pt x="0" y="159"/>
                    <a:pt x="1" y="159"/>
                    <a:pt x="1" y="159"/>
                  </a:cubicBezTo>
                  <a:cubicBezTo>
                    <a:pt x="2" y="159"/>
                    <a:pt x="2" y="159"/>
                    <a:pt x="2" y="159"/>
                  </a:cubicBezTo>
                  <a:cubicBezTo>
                    <a:pt x="27" y="159"/>
                    <a:pt x="37" y="177"/>
                    <a:pt x="40" y="186"/>
                  </a:cubicBezTo>
                  <a:cubicBezTo>
                    <a:pt x="42" y="179"/>
                    <a:pt x="48" y="157"/>
                    <a:pt x="71" y="156"/>
                  </a:cubicBezTo>
                  <a:cubicBezTo>
                    <a:pt x="71" y="156"/>
                    <a:pt x="71" y="156"/>
                    <a:pt x="71" y="156"/>
                  </a:cubicBezTo>
                  <a:cubicBezTo>
                    <a:pt x="85" y="156"/>
                    <a:pt x="92" y="165"/>
                    <a:pt x="97" y="173"/>
                  </a:cubicBezTo>
                  <a:cubicBezTo>
                    <a:pt x="98" y="171"/>
                    <a:pt x="98" y="171"/>
                    <a:pt x="98" y="171"/>
                  </a:cubicBezTo>
                  <a:cubicBezTo>
                    <a:pt x="44" y="0"/>
                    <a:pt x="44" y="0"/>
                    <a:pt x="44"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1" name="Freeform 47"/>
            <p:cNvSpPr>
              <a:spLocks/>
            </p:cNvSpPr>
            <p:nvPr/>
          </p:nvSpPr>
          <p:spPr bwMode="auto">
            <a:xfrm>
              <a:off x="7117328" y="5788871"/>
              <a:ext cx="65306" cy="1066436"/>
            </a:xfrm>
            <a:custGeom>
              <a:avLst/>
              <a:gdLst>
                <a:gd name="T0" fmla="*/ 2 w 41"/>
                <a:gd name="T1" fmla="*/ 0 h 670"/>
                <a:gd name="T2" fmla="*/ 1 w 41"/>
                <a:gd name="T3" fmla="*/ 0 h 670"/>
                <a:gd name="T4" fmla="*/ 0 w 41"/>
                <a:gd name="T5" fmla="*/ 0 h 670"/>
                <a:gd name="T6" fmla="*/ 0 w 41"/>
                <a:gd name="T7" fmla="*/ 670 h 670"/>
                <a:gd name="T8" fmla="*/ 41 w 41"/>
                <a:gd name="T9" fmla="*/ 670 h 670"/>
                <a:gd name="T10" fmla="*/ 41 w 41"/>
                <a:gd name="T11" fmla="*/ 669 h 670"/>
                <a:gd name="T12" fmla="*/ 40 w 41"/>
                <a:gd name="T13" fmla="*/ 669 h 670"/>
                <a:gd name="T14" fmla="*/ 40 w 41"/>
                <a:gd name="T15" fmla="*/ 29 h 670"/>
                <a:gd name="T16" fmla="*/ 40 w 41"/>
                <a:gd name="T17" fmla="*/ 27 h 670"/>
                <a:gd name="T18" fmla="*/ 2 w 41"/>
                <a:gd name="T19"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670">
                  <a:moveTo>
                    <a:pt x="2" y="0"/>
                  </a:moveTo>
                  <a:cubicBezTo>
                    <a:pt x="2" y="0"/>
                    <a:pt x="2" y="0"/>
                    <a:pt x="1" y="0"/>
                  </a:cubicBezTo>
                  <a:cubicBezTo>
                    <a:pt x="1" y="0"/>
                    <a:pt x="0" y="0"/>
                    <a:pt x="0" y="0"/>
                  </a:cubicBezTo>
                  <a:cubicBezTo>
                    <a:pt x="0" y="670"/>
                    <a:pt x="0" y="670"/>
                    <a:pt x="0" y="670"/>
                  </a:cubicBezTo>
                  <a:cubicBezTo>
                    <a:pt x="41" y="670"/>
                    <a:pt x="41" y="670"/>
                    <a:pt x="41" y="670"/>
                  </a:cubicBezTo>
                  <a:cubicBezTo>
                    <a:pt x="41" y="669"/>
                    <a:pt x="41" y="669"/>
                    <a:pt x="41" y="669"/>
                  </a:cubicBezTo>
                  <a:cubicBezTo>
                    <a:pt x="40" y="669"/>
                    <a:pt x="40" y="669"/>
                    <a:pt x="40" y="669"/>
                  </a:cubicBezTo>
                  <a:cubicBezTo>
                    <a:pt x="40" y="29"/>
                    <a:pt x="40" y="29"/>
                    <a:pt x="40" y="29"/>
                  </a:cubicBezTo>
                  <a:cubicBezTo>
                    <a:pt x="40" y="29"/>
                    <a:pt x="40" y="28"/>
                    <a:pt x="40" y="27"/>
                  </a:cubicBezTo>
                  <a:cubicBezTo>
                    <a:pt x="37" y="18"/>
                    <a:pt x="27" y="0"/>
                    <a:pt x="2" y="0"/>
                  </a:cubicBezTo>
                </a:path>
              </a:pathLst>
            </a:custGeom>
            <a:solidFill>
              <a:schemeClr val="tx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2" name="Freeform 48"/>
            <p:cNvSpPr>
              <a:spLocks/>
            </p:cNvSpPr>
            <p:nvPr/>
          </p:nvSpPr>
          <p:spPr bwMode="auto">
            <a:xfrm>
              <a:off x="7181287" y="5783485"/>
              <a:ext cx="100315" cy="1069802"/>
            </a:xfrm>
            <a:custGeom>
              <a:avLst/>
              <a:gdLst>
                <a:gd name="T0" fmla="*/ 31 w 63"/>
                <a:gd name="T1" fmla="*/ 0 h 672"/>
                <a:gd name="T2" fmla="*/ 31 w 63"/>
                <a:gd name="T3" fmla="*/ 0 h 672"/>
                <a:gd name="T4" fmla="*/ 0 w 63"/>
                <a:gd name="T5" fmla="*/ 30 h 672"/>
                <a:gd name="T6" fmla="*/ 0 w 63"/>
                <a:gd name="T7" fmla="*/ 32 h 672"/>
                <a:gd name="T8" fmla="*/ 0 w 63"/>
                <a:gd name="T9" fmla="*/ 672 h 672"/>
                <a:gd name="T10" fmla="*/ 1 w 63"/>
                <a:gd name="T11" fmla="*/ 672 h 672"/>
                <a:gd name="T12" fmla="*/ 63 w 63"/>
                <a:gd name="T13" fmla="*/ 672 h 672"/>
                <a:gd name="T14" fmla="*/ 63 w 63"/>
                <a:gd name="T15" fmla="*/ 32 h 672"/>
                <a:gd name="T16" fmla="*/ 57 w 63"/>
                <a:gd name="T17" fmla="*/ 17 h 672"/>
                <a:gd name="T18" fmla="*/ 31 w 63"/>
                <a:gd name="T19"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672">
                  <a:moveTo>
                    <a:pt x="31" y="0"/>
                  </a:moveTo>
                  <a:cubicBezTo>
                    <a:pt x="31" y="0"/>
                    <a:pt x="31" y="0"/>
                    <a:pt x="31" y="0"/>
                  </a:cubicBezTo>
                  <a:cubicBezTo>
                    <a:pt x="8" y="1"/>
                    <a:pt x="2" y="23"/>
                    <a:pt x="0" y="30"/>
                  </a:cubicBezTo>
                  <a:cubicBezTo>
                    <a:pt x="0" y="31"/>
                    <a:pt x="0" y="32"/>
                    <a:pt x="0" y="32"/>
                  </a:cubicBezTo>
                  <a:cubicBezTo>
                    <a:pt x="0" y="672"/>
                    <a:pt x="0" y="672"/>
                    <a:pt x="0" y="672"/>
                  </a:cubicBezTo>
                  <a:cubicBezTo>
                    <a:pt x="1" y="672"/>
                    <a:pt x="1" y="672"/>
                    <a:pt x="1" y="672"/>
                  </a:cubicBezTo>
                  <a:cubicBezTo>
                    <a:pt x="63" y="672"/>
                    <a:pt x="63" y="672"/>
                    <a:pt x="63" y="672"/>
                  </a:cubicBezTo>
                  <a:cubicBezTo>
                    <a:pt x="63" y="32"/>
                    <a:pt x="63" y="32"/>
                    <a:pt x="63" y="32"/>
                  </a:cubicBezTo>
                  <a:cubicBezTo>
                    <a:pt x="63" y="32"/>
                    <a:pt x="61" y="24"/>
                    <a:pt x="57" y="17"/>
                  </a:cubicBezTo>
                  <a:cubicBezTo>
                    <a:pt x="52" y="9"/>
                    <a:pt x="45" y="0"/>
                    <a:pt x="31" y="0"/>
                  </a:cubicBezTo>
                </a:path>
              </a:pathLst>
            </a:custGeom>
            <a:solidFill>
              <a:schemeClr val="tx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3" name="Freeform 49"/>
            <p:cNvSpPr>
              <a:spLocks/>
            </p:cNvSpPr>
            <p:nvPr/>
          </p:nvSpPr>
          <p:spPr bwMode="auto">
            <a:xfrm>
              <a:off x="7117328" y="5357314"/>
              <a:ext cx="70019" cy="183125"/>
            </a:xfrm>
            <a:custGeom>
              <a:avLst/>
              <a:gdLst>
                <a:gd name="T0" fmla="*/ 10 w 44"/>
                <a:gd name="T1" fmla="*/ 0 h 115"/>
                <a:gd name="T2" fmla="*/ 0 w 44"/>
                <a:gd name="T3" fmla="*/ 0 h 115"/>
                <a:gd name="T4" fmla="*/ 0 w 44"/>
                <a:gd name="T5" fmla="*/ 115 h 115"/>
                <a:gd name="T6" fmla="*/ 9 w 44"/>
                <a:gd name="T7" fmla="*/ 115 h 115"/>
                <a:gd name="T8" fmla="*/ 44 w 44"/>
                <a:gd name="T9" fmla="*/ 112 h 115"/>
                <a:gd name="T10" fmla="*/ 44 w 44"/>
                <a:gd name="T11" fmla="*/ 112 h 115"/>
                <a:gd name="T12" fmla="*/ 10 w 44"/>
                <a:gd name="T13" fmla="*/ 0 h 115"/>
              </a:gdLst>
              <a:ahLst/>
              <a:cxnLst>
                <a:cxn ang="0">
                  <a:pos x="T0" y="T1"/>
                </a:cxn>
                <a:cxn ang="0">
                  <a:pos x="T2" y="T3"/>
                </a:cxn>
                <a:cxn ang="0">
                  <a:pos x="T4" y="T5"/>
                </a:cxn>
                <a:cxn ang="0">
                  <a:pos x="T6" y="T7"/>
                </a:cxn>
                <a:cxn ang="0">
                  <a:pos x="T8" y="T9"/>
                </a:cxn>
                <a:cxn ang="0">
                  <a:pos x="T10" y="T11"/>
                </a:cxn>
                <a:cxn ang="0">
                  <a:pos x="T12" y="T13"/>
                </a:cxn>
              </a:cxnLst>
              <a:rect l="0" t="0" r="r" b="b"/>
              <a:pathLst>
                <a:path w="44" h="115">
                  <a:moveTo>
                    <a:pt x="10" y="0"/>
                  </a:moveTo>
                  <a:cubicBezTo>
                    <a:pt x="0" y="0"/>
                    <a:pt x="0" y="0"/>
                    <a:pt x="0" y="0"/>
                  </a:cubicBezTo>
                  <a:cubicBezTo>
                    <a:pt x="0" y="115"/>
                    <a:pt x="0" y="115"/>
                    <a:pt x="0" y="115"/>
                  </a:cubicBezTo>
                  <a:cubicBezTo>
                    <a:pt x="3" y="115"/>
                    <a:pt x="6" y="115"/>
                    <a:pt x="9" y="115"/>
                  </a:cubicBezTo>
                  <a:cubicBezTo>
                    <a:pt x="20" y="115"/>
                    <a:pt x="31" y="114"/>
                    <a:pt x="44" y="112"/>
                  </a:cubicBezTo>
                  <a:cubicBezTo>
                    <a:pt x="44" y="112"/>
                    <a:pt x="44" y="112"/>
                    <a:pt x="44" y="112"/>
                  </a:cubicBezTo>
                  <a:cubicBezTo>
                    <a:pt x="10" y="0"/>
                    <a:pt x="10" y="0"/>
                    <a:pt x="10" y="0"/>
                  </a:cubicBezTo>
                </a:path>
              </a:pathLst>
            </a:custGeom>
            <a:solidFill>
              <a:schemeClr val="tx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5"/>
          <p:cNvGrpSpPr/>
          <p:nvPr/>
        </p:nvGrpSpPr>
        <p:grpSpPr>
          <a:xfrm>
            <a:off x="6348611" y="4316489"/>
            <a:ext cx="294110" cy="2907935"/>
            <a:chOff x="6007804" y="4268661"/>
            <a:chExt cx="321142" cy="2586646"/>
          </a:xfrm>
        </p:grpSpPr>
        <p:sp>
          <p:nvSpPr>
            <p:cNvPr id="193" name="Freeform 29"/>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4" name="Freeform 30"/>
            <p:cNvSpPr>
              <a:spLocks/>
            </p:cNvSpPr>
            <p:nvPr/>
          </p:nvSpPr>
          <p:spPr bwMode="auto">
            <a:xfrm>
              <a:off x="6018576" y="4273373"/>
              <a:ext cx="300945" cy="490130"/>
            </a:xfrm>
            <a:custGeom>
              <a:avLst/>
              <a:gdLst>
                <a:gd name="T0" fmla="*/ 447 w 447"/>
                <a:gd name="T1" fmla="*/ 657 h 728"/>
                <a:gd name="T2" fmla="*/ 242 w 447"/>
                <a:gd name="T3" fmla="*/ 0 h 728"/>
                <a:gd name="T4" fmla="*/ 197 w 447"/>
                <a:gd name="T5" fmla="*/ 0 h 728"/>
                <a:gd name="T6" fmla="*/ 0 w 447"/>
                <a:gd name="T7" fmla="*/ 681 h 728"/>
                <a:gd name="T8" fmla="*/ 12 w 447"/>
                <a:gd name="T9" fmla="*/ 728 h 728"/>
                <a:gd name="T10" fmla="*/ 424 w 447"/>
                <a:gd name="T11" fmla="*/ 726 h 728"/>
                <a:gd name="T12" fmla="*/ 447 w 447"/>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7" h="728">
                  <a:moveTo>
                    <a:pt x="447" y="657"/>
                  </a:moveTo>
                  <a:lnTo>
                    <a:pt x="242" y="0"/>
                  </a:lnTo>
                  <a:lnTo>
                    <a:pt x="197" y="0"/>
                  </a:lnTo>
                  <a:lnTo>
                    <a:pt x="0" y="681"/>
                  </a:lnTo>
                  <a:lnTo>
                    <a:pt x="12" y="728"/>
                  </a:lnTo>
                  <a:lnTo>
                    <a:pt x="424" y="726"/>
                  </a:lnTo>
                  <a:lnTo>
                    <a:pt x="447"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5" name="Freeform 31"/>
            <p:cNvSpPr>
              <a:spLocks/>
            </p:cNvSpPr>
            <p:nvPr/>
          </p:nvSpPr>
          <p:spPr bwMode="auto">
            <a:xfrm>
              <a:off x="6104752" y="4694831"/>
              <a:ext cx="125899" cy="2160476"/>
            </a:xfrm>
            <a:custGeom>
              <a:avLst/>
              <a:gdLst>
                <a:gd name="T0" fmla="*/ 79 w 79"/>
                <a:gd name="T1" fmla="*/ 1357 h 1357"/>
                <a:gd name="T2" fmla="*/ 0 w 79"/>
                <a:gd name="T3" fmla="*/ 1357 h 1357"/>
                <a:gd name="T4" fmla="*/ 0 w 79"/>
                <a:gd name="T5" fmla="*/ 32 h 1357"/>
                <a:gd name="T6" fmla="*/ 39 w 79"/>
                <a:gd name="T7" fmla="*/ 1 h 1357"/>
                <a:gd name="T8" fmla="*/ 79 w 79"/>
                <a:gd name="T9" fmla="*/ 32 h 1357"/>
                <a:gd name="T10" fmla="*/ 79 w 79"/>
                <a:gd name="T11" fmla="*/ 1357 h 1357"/>
              </a:gdLst>
              <a:ahLst/>
              <a:cxnLst>
                <a:cxn ang="0">
                  <a:pos x="T0" y="T1"/>
                </a:cxn>
                <a:cxn ang="0">
                  <a:pos x="T2" y="T3"/>
                </a:cxn>
                <a:cxn ang="0">
                  <a:pos x="T4" y="T5"/>
                </a:cxn>
                <a:cxn ang="0">
                  <a:pos x="T6" y="T7"/>
                </a:cxn>
                <a:cxn ang="0">
                  <a:pos x="T8" y="T9"/>
                </a:cxn>
                <a:cxn ang="0">
                  <a:pos x="T10" y="T11"/>
                </a:cxn>
              </a:cxnLst>
              <a:rect l="0" t="0" r="r" b="b"/>
              <a:pathLst>
                <a:path w="79" h="1357">
                  <a:moveTo>
                    <a:pt x="79" y="1357"/>
                  </a:moveTo>
                  <a:cubicBezTo>
                    <a:pt x="0" y="1357"/>
                    <a:pt x="0" y="1357"/>
                    <a:pt x="0" y="1357"/>
                  </a:cubicBezTo>
                  <a:cubicBezTo>
                    <a:pt x="0" y="32"/>
                    <a:pt x="0" y="32"/>
                    <a:pt x="0" y="32"/>
                  </a:cubicBezTo>
                  <a:cubicBezTo>
                    <a:pt x="0" y="32"/>
                    <a:pt x="5" y="1"/>
                    <a:pt x="39" y="1"/>
                  </a:cubicBezTo>
                  <a:cubicBezTo>
                    <a:pt x="73" y="0"/>
                    <a:pt x="79" y="32"/>
                    <a:pt x="79" y="32"/>
                  </a:cubicBezTo>
                  <a:cubicBezTo>
                    <a:pt x="79" y="1357"/>
                    <a:pt x="79" y="1357"/>
                    <a:pt x="79" y="1357"/>
                  </a:cubicBezTo>
                </a:path>
              </a:pathLst>
            </a:custGeom>
            <a:solidFill>
              <a:schemeClr val="accent3">
                <a:lumMod val="60000"/>
                <a:lumOff val="40000"/>
              </a:schemeClr>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6" name="Freeform 32"/>
            <p:cNvSpPr>
              <a:spLocks/>
            </p:cNvSpPr>
            <p:nvPr/>
          </p:nvSpPr>
          <p:spPr bwMode="auto">
            <a:xfrm>
              <a:off x="6228631" y="4692138"/>
              <a:ext cx="100315" cy="2161149"/>
            </a:xfrm>
            <a:custGeom>
              <a:avLst/>
              <a:gdLst>
                <a:gd name="T0" fmla="*/ 63 w 63"/>
                <a:gd name="T1" fmla="*/ 1358 h 1358"/>
                <a:gd name="T2" fmla="*/ 0 w 63"/>
                <a:gd name="T3" fmla="*/ 1358 h 1358"/>
                <a:gd name="T4" fmla="*/ 0 w 63"/>
                <a:gd name="T5" fmla="*/ 32 h 1358"/>
                <a:gd name="T6" fmla="*/ 30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0" y="0"/>
                  </a:cubicBezTo>
                  <a:cubicBezTo>
                    <a:pt x="57" y="0"/>
                    <a:pt x="63" y="32"/>
                    <a:pt x="63" y="32"/>
                  </a:cubicBezTo>
                  <a:cubicBezTo>
                    <a:pt x="63" y="1358"/>
                    <a:pt x="63" y="1358"/>
                    <a:pt x="63" y="1358"/>
                  </a:cubicBezTo>
                </a:path>
              </a:pathLst>
            </a:custGeom>
            <a:solidFill>
              <a:srgbClr val="FFB14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7" name="Freeform 33"/>
            <p:cNvSpPr>
              <a:spLocks/>
            </p:cNvSpPr>
            <p:nvPr/>
          </p:nvSpPr>
          <p:spPr bwMode="auto">
            <a:xfrm>
              <a:off x="6007804" y="4692138"/>
              <a:ext cx="100315" cy="2161149"/>
            </a:xfrm>
            <a:custGeom>
              <a:avLst/>
              <a:gdLst>
                <a:gd name="T0" fmla="*/ 63 w 63"/>
                <a:gd name="T1" fmla="*/ 1358 h 1358"/>
                <a:gd name="T2" fmla="*/ 0 w 63"/>
                <a:gd name="T3" fmla="*/ 1358 h 1358"/>
                <a:gd name="T4" fmla="*/ 0 w 63"/>
                <a:gd name="T5" fmla="*/ 32 h 1358"/>
                <a:gd name="T6" fmla="*/ 31 w 63"/>
                <a:gd name="T7" fmla="*/ 0 h 1358"/>
                <a:gd name="T8" fmla="*/ 63 w 63"/>
                <a:gd name="T9" fmla="*/ 32 h 1358"/>
                <a:gd name="T10" fmla="*/ 63 w 63"/>
                <a:gd name="T11" fmla="*/ 1358 h 1358"/>
              </a:gdLst>
              <a:ahLst/>
              <a:cxnLst>
                <a:cxn ang="0">
                  <a:pos x="T0" y="T1"/>
                </a:cxn>
                <a:cxn ang="0">
                  <a:pos x="T2" y="T3"/>
                </a:cxn>
                <a:cxn ang="0">
                  <a:pos x="T4" y="T5"/>
                </a:cxn>
                <a:cxn ang="0">
                  <a:pos x="T6" y="T7"/>
                </a:cxn>
                <a:cxn ang="0">
                  <a:pos x="T8" y="T9"/>
                </a:cxn>
                <a:cxn ang="0">
                  <a:pos x="T10" y="T11"/>
                </a:cxn>
              </a:cxnLst>
              <a:rect l="0" t="0" r="r" b="b"/>
              <a:pathLst>
                <a:path w="63" h="1358">
                  <a:moveTo>
                    <a:pt x="63" y="1358"/>
                  </a:moveTo>
                  <a:cubicBezTo>
                    <a:pt x="0" y="1358"/>
                    <a:pt x="0" y="1358"/>
                    <a:pt x="0" y="1358"/>
                  </a:cubicBezTo>
                  <a:cubicBezTo>
                    <a:pt x="0" y="32"/>
                    <a:pt x="0" y="32"/>
                    <a:pt x="0" y="32"/>
                  </a:cubicBezTo>
                  <a:cubicBezTo>
                    <a:pt x="0" y="32"/>
                    <a:pt x="4" y="1"/>
                    <a:pt x="31" y="0"/>
                  </a:cubicBezTo>
                  <a:cubicBezTo>
                    <a:pt x="58" y="0"/>
                    <a:pt x="63" y="32"/>
                    <a:pt x="63" y="32"/>
                  </a:cubicBezTo>
                  <a:lnTo>
                    <a:pt x="63" y="1358"/>
                  </a:lnTo>
                  <a:close/>
                </a:path>
              </a:pathLst>
            </a:custGeom>
            <a:solidFill>
              <a:schemeClr val="accent3">
                <a:lumMod val="60000"/>
                <a:lumOff val="40000"/>
              </a:schemeClr>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8" name="Freeform 34"/>
            <p:cNvSpPr>
              <a:spLocks/>
            </p:cNvSpPr>
            <p:nvPr/>
          </p:nvSpPr>
          <p:spPr bwMode="auto">
            <a:xfrm>
              <a:off x="6104752" y="4268661"/>
              <a:ext cx="129265" cy="185818"/>
            </a:xfrm>
            <a:custGeom>
              <a:avLst/>
              <a:gdLst>
                <a:gd name="T0" fmla="*/ 0 w 81"/>
                <a:gd name="T1" fmla="*/ 107 h 117"/>
                <a:gd name="T2" fmla="*/ 81 w 81"/>
                <a:gd name="T3" fmla="*/ 109 h 117"/>
                <a:gd name="T4" fmla="*/ 48 w 81"/>
                <a:gd name="T5" fmla="*/ 0 h 117"/>
                <a:gd name="T6" fmla="*/ 28 w 81"/>
                <a:gd name="T7" fmla="*/ 0 h 117"/>
                <a:gd name="T8" fmla="*/ 0 w 81"/>
                <a:gd name="T9" fmla="*/ 107 h 117"/>
              </a:gdLst>
              <a:ahLst/>
              <a:cxnLst>
                <a:cxn ang="0">
                  <a:pos x="T0" y="T1"/>
                </a:cxn>
                <a:cxn ang="0">
                  <a:pos x="T2" y="T3"/>
                </a:cxn>
                <a:cxn ang="0">
                  <a:pos x="T4" y="T5"/>
                </a:cxn>
                <a:cxn ang="0">
                  <a:pos x="T6" y="T7"/>
                </a:cxn>
                <a:cxn ang="0">
                  <a:pos x="T8" y="T9"/>
                </a:cxn>
              </a:cxnLst>
              <a:rect l="0" t="0" r="r" b="b"/>
              <a:pathLst>
                <a:path w="81" h="117">
                  <a:moveTo>
                    <a:pt x="0" y="107"/>
                  </a:moveTo>
                  <a:cubicBezTo>
                    <a:pt x="0" y="107"/>
                    <a:pt x="39" y="117"/>
                    <a:pt x="81" y="109"/>
                  </a:cubicBezTo>
                  <a:cubicBezTo>
                    <a:pt x="48" y="0"/>
                    <a:pt x="48" y="0"/>
                    <a:pt x="48" y="0"/>
                  </a:cubicBezTo>
                  <a:cubicBezTo>
                    <a:pt x="28" y="0"/>
                    <a:pt x="28" y="0"/>
                    <a:pt x="28" y="0"/>
                  </a:cubicBezTo>
                  <a:cubicBezTo>
                    <a:pt x="0" y="107"/>
                    <a:pt x="0" y="107"/>
                    <a:pt x="0" y="107"/>
                  </a:cubicBezTo>
                </a:path>
              </a:pathLst>
            </a:custGeom>
            <a:solidFill>
              <a:schemeClr val="accent3">
                <a:lumMod val="60000"/>
                <a:lumOff val="40000"/>
              </a:schemeClr>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5" name="Freeform 51"/>
            <p:cNvSpPr>
              <a:spLocks/>
            </p:cNvSpPr>
            <p:nvPr/>
          </p:nvSpPr>
          <p:spPr bwMode="auto">
            <a:xfrm>
              <a:off x="6161979" y="4441687"/>
              <a:ext cx="157542" cy="298252"/>
            </a:xfrm>
            <a:custGeom>
              <a:avLst/>
              <a:gdLst>
                <a:gd name="T0" fmla="*/ 45 w 99"/>
                <a:gd name="T1" fmla="*/ 0 h 187"/>
                <a:gd name="T2" fmla="*/ 45 w 99"/>
                <a:gd name="T3" fmla="*/ 0 h 187"/>
                <a:gd name="T4" fmla="*/ 11 w 99"/>
                <a:gd name="T5" fmla="*/ 3 h 187"/>
                <a:gd name="T6" fmla="*/ 0 w 99"/>
                <a:gd name="T7" fmla="*/ 3 h 187"/>
                <a:gd name="T8" fmla="*/ 0 w 99"/>
                <a:gd name="T9" fmla="*/ 160 h 187"/>
                <a:gd name="T10" fmla="*/ 3 w 99"/>
                <a:gd name="T11" fmla="*/ 160 h 187"/>
                <a:gd name="T12" fmla="*/ 4 w 99"/>
                <a:gd name="T13" fmla="*/ 160 h 187"/>
                <a:gd name="T14" fmla="*/ 42 w 99"/>
                <a:gd name="T15" fmla="*/ 187 h 187"/>
                <a:gd name="T16" fmla="*/ 72 w 99"/>
                <a:gd name="T17" fmla="*/ 157 h 187"/>
                <a:gd name="T18" fmla="*/ 73 w 99"/>
                <a:gd name="T19" fmla="*/ 157 h 187"/>
                <a:gd name="T20" fmla="*/ 99 w 99"/>
                <a:gd name="T21" fmla="*/ 174 h 187"/>
                <a:gd name="T22" fmla="*/ 99 w 99"/>
                <a:gd name="T23" fmla="*/ 172 h 187"/>
                <a:gd name="T24" fmla="*/ 45 w 99"/>
                <a:gd name="T25" fmla="*/ 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9" h="187">
                  <a:moveTo>
                    <a:pt x="45" y="0"/>
                  </a:moveTo>
                  <a:cubicBezTo>
                    <a:pt x="45" y="0"/>
                    <a:pt x="45" y="0"/>
                    <a:pt x="45" y="0"/>
                  </a:cubicBezTo>
                  <a:cubicBezTo>
                    <a:pt x="33" y="2"/>
                    <a:pt x="21" y="3"/>
                    <a:pt x="11" y="3"/>
                  </a:cubicBezTo>
                  <a:cubicBezTo>
                    <a:pt x="7" y="3"/>
                    <a:pt x="3" y="3"/>
                    <a:pt x="0" y="3"/>
                  </a:cubicBezTo>
                  <a:cubicBezTo>
                    <a:pt x="0" y="160"/>
                    <a:pt x="0" y="160"/>
                    <a:pt x="0" y="160"/>
                  </a:cubicBezTo>
                  <a:cubicBezTo>
                    <a:pt x="1" y="160"/>
                    <a:pt x="2" y="160"/>
                    <a:pt x="3" y="160"/>
                  </a:cubicBezTo>
                  <a:cubicBezTo>
                    <a:pt x="3" y="160"/>
                    <a:pt x="4" y="160"/>
                    <a:pt x="4" y="160"/>
                  </a:cubicBezTo>
                  <a:cubicBezTo>
                    <a:pt x="29" y="160"/>
                    <a:pt x="39" y="178"/>
                    <a:pt x="42" y="187"/>
                  </a:cubicBezTo>
                  <a:cubicBezTo>
                    <a:pt x="44" y="179"/>
                    <a:pt x="50" y="158"/>
                    <a:pt x="72" y="157"/>
                  </a:cubicBezTo>
                  <a:cubicBezTo>
                    <a:pt x="73" y="157"/>
                    <a:pt x="73" y="157"/>
                    <a:pt x="73" y="157"/>
                  </a:cubicBezTo>
                  <a:cubicBezTo>
                    <a:pt x="87" y="157"/>
                    <a:pt x="94" y="166"/>
                    <a:pt x="99" y="174"/>
                  </a:cubicBezTo>
                  <a:cubicBezTo>
                    <a:pt x="99" y="172"/>
                    <a:pt x="99" y="172"/>
                    <a:pt x="99" y="172"/>
                  </a:cubicBezTo>
                  <a:cubicBezTo>
                    <a:pt x="45" y="0"/>
                    <a:pt x="45" y="0"/>
                    <a:pt x="45"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6" name="Freeform 52"/>
            <p:cNvSpPr>
              <a:spLocks/>
            </p:cNvSpPr>
            <p:nvPr/>
          </p:nvSpPr>
          <p:spPr bwMode="auto">
            <a:xfrm>
              <a:off x="6161979" y="4696851"/>
              <a:ext cx="68672" cy="2158456"/>
            </a:xfrm>
            <a:custGeom>
              <a:avLst/>
              <a:gdLst>
                <a:gd name="T0" fmla="*/ 4 w 43"/>
                <a:gd name="T1" fmla="*/ 0 h 1356"/>
                <a:gd name="T2" fmla="*/ 3 w 43"/>
                <a:gd name="T3" fmla="*/ 0 h 1356"/>
                <a:gd name="T4" fmla="*/ 0 w 43"/>
                <a:gd name="T5" fmla="*/ 0 h 1356"/>
                <a:gd name="T6" fmla="*/ 0 w 43"/>
                <a:gd name="T7" fmla="*/ 1356 h 1356"/>
                <a:gd name="T8" fmla="*/ 43 w 43"/>
                <a:gd name="T9" fmla="*/ 1356 h 1356"/>
                <a:gd name="T10" fmla="*/ 43 w 43"/>
                <a:gd name="T11" fmla="*/ 1355 h 1356"/>
                <a:gd name="T12" fmla="*/ 42 w 43"/>
                <a:gd name="T13" fmla="*/ 1355 h 1356"/>
                <a:gd name="T14" fmla="*/ 42 w 43"/>
                <a:gd name="T15" fmla="*/ 29 h 1356"/>
                <a:gd name="T16" fmla="*/ 42 w 43"/>
                <a:gd name="T17" fmla="*/ 27 h 1356"/>
                <a:gd name="T18" fmla="*/ 4 w 43"/>
                <a:gd name="T19" fmla="*/ 0 h 13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1356">
                  <a:moveTo>
                    <a:pt x="4" y="0"/>
                  </a:moveTo>
                  <a:cubicBezTo>
                    <a:pt x="4" y="0"/>
                    <a:pt x="3" y="0"/>
                    <a:pt x="3" y="0"/>
                  </a:cubicBezTo>
                  <a:cubicBezTo>
                    <a:pt x="2" y="0"/>
                    <a:pt x="1" y="0"/>
                    <a:pt x="0" y="0"/>
                  </a:cubicBezTo>
                  <a:cubicBezTo>
                    <a:pt x="0" y="1356"/>
                    <a:pt x="0" y="1356"/>
                    <a:pt x="0" y="1356"/>
                  </a:cubicBezTo>
                  <a:cubicBezTo>
                    <a:pt x="43" y="1356"/>
                    <a:pt x="43" y="1356"/>
                    <a:pt x="43" y="1356"/>
                  </a:cubicBezTo>
                  <a:cubicBezTo>
                    <a:pt x="43" y="1355"/>
                    <a:pt x="43" y="1355"/>
                    <a:pt x="43" y="1355"/>
                  </a:cubicBezTo>
                  <a:cubicBezTo>
                    <a:pt x="42" y="1355"/>
                    <a:pt x="42" y="1355"/>
                    <a:pt x="42" y="1355"/>
                  </a:cubicBezTo>
                  <a:cubicBezTo>
                    <a:pt x="42" y="29"/>
                    <a:pt x="42" y="29"/>
                    <a:pt x="42" y="29"/>
                  </a:cubicBezTo>
                  <a:cubicBezTo>
                    <a:pt x="42" y="29"/>
                    <a:pt x="42" y="28"/>
                    <a:pt x="42" y="27"/>
                  </a:cubicBezTo>
                  <a:cubicBezTo>
                    <a:pt x="39" y="18"/>
                    <a:pt x="29" y="0"/>
                    <a:pt x="4" y="0"/>
                  </a:cubicBezTo>
                </a:path>
              </a:pathLst>
            </a:custGeom>
            <a:solidFill>
              <a:schemeClr val="accent3"/>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7" name="Freeform 53"/>
            <p:cNvSpPr>
              <a:spLocks/>
            </p:cNvSpPr>
            <p:nvPr/>
          </p:nvSpPr>
          <p:spPr bwMode="auto">
            <a:xfrm>
              <a:off x="6228631" y="4692138"/>
              <a:ext cx="100315" cy="2161149"/>
            </a:xfrm>
            <a:custGeom>
              <a:avLst/>
              <a:gdLst>
                <a:gd name="T0" fmla="*/ 31 w 63"/>
                <a:gd name="T1" fmla="*/ 0 h 1358"/>
                <a:gd name="T2" fmla="*/ 30 w 63"/>
                <a:gd name="T3" fmla="*/ 0 h 1358"/>
                <a:gd name="T4" fmla="*/ 0 w 63"/>
                <a:gd name="T5" fmla="*/ 30 h 1358"/>
                <a:gd name="T6" fmla="*/ 0 w 63"/>
                <a:gd name="T7" fmla="*/ 32 h 1358"/>
                <a:gd name="T8" fmla="*/ 0 w 63"/>
                <a:gd name="T9" fmla="*/ 1358 h 1358"/>
                <a:gd name="T10" fmla="*/ 1 w 63"/>
                <a:gd name="T11" fmla="*/ 1358 h 1358"/>
                <a:gd name="T12" fmla="*/ 63 w 63"/>
                <a:gd name="T13" fmla="*/ 1358 h 1358"/>
                <a:gd name="T14" fmla="*/ 63 w 63"/>
                <a:gd name="T15" fmla="*/ 32 h 1358"/>
                <a:gd name="T16" fmla="*/ 57 w 63"/>
                <a:gd name="T17" fmla="*/ 17 h 1358"/>
                <a:gd name="T18" fmla="*/ 31 w 63"/>
                <a:gd name="T19" fmla="*/ 0 h 1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358">
                  <a:moveTo>
                    <a:pt x="31" y="0"/>
                  </a:moveTo>
                  <a:cubicBezTo>
                    <a:pt x="31" y="0"/>
                    <a:pt x="31" y="0"/>
                    <a:pt x="30" y="0"/>
                  </a:cubicBezTo>
                  <a:cubicBezTo>
                    <a:pt x="8" y="1"/>
                    <a:pt x="2" y="22"/>
                    <a:pt x="0" y="30"/>
                  </a:cubicBezTo>
                  <a:cubicBezTo>
                    <a:pt x="0" y="31"/>
                    <a:pt x="0" y="32"/>
                    <a:pt x="0" y="32"/>
                  </a:cubicBezTo>
                  <a:cubicBezTo>
                    <a:pt x="0" y="1358"/>
                    <a:pt x="0" y="1358"/>
                    <a:pt x="0" y="1358"/>
                  </a:cubicBezTo>
                  <a:cubicBezTo>
                    <a:pt x="1" y="1358"/>
                    <a:pt x="1" y="1358"/>
                    <a:pt x="1" y="1358"/>
                  </a:cubicBezTo>
                  <a:cubicBezTo>
                    <a:pt x="63" y="1358"/>
                    <a:pt x="63" y="1358"/>
                    <a:pt x="63" y="1358"/>
                  </a:cubicBezTo>
                  <a:cubicBezTo>
                    <a:pt x="63" y="32"/>
                    <a:pt x="63" y="32"/>
                    <a:pt x="63" y="32"/>
                  </a:cubicBezTo>
                  <a:cubicBezTo>
                    <a:pt x="63" y="32"/>
                    <a:pt x="61" y="24"/>
                    <a:pt x="57" y="17"/>
                  </a:cubicBezTo>
                  <a:cubicBezTo>
                    <a:pt x="52" y="9"/>
                    <a:pt x="45" y="0"/>
                    <a:pt x="31" y="0"/>
                  </a:cubicBezTo>
                </a:path>
              </a:pathLst>
            </a:custGeom>
            <a:solidFill>
              <a:schemeClr val="accent3"/>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8" name="Freeform 54"/>
            <p:cNvSpPr>
              <a:spLocks/>
            </p:cNvSpPr>
            <p:nvPr/>
          </p:nvSpPr>
          <p:spPr bwMode="auto">
            <a:xfrm>
              <a:off x="6161979" y="4268661"/>
              <a:ext cx="72038" cy="178413"/>
            </a:xfrm>
            <a:custGeom>
              <a:avLst/>
              <a:gdLst>
                <a:gd name="T0" fmla="*/ 12 w 45"/>
                <a:gd name="T1" fmla="*/ 0 h 112"/>
                <a:gd name="T2" fmla="*/ 7 w 45"/>
                <a:gd name="T3" fmla="*/ 0 h 112"/>
                <a:gd name="T4" fmla="*/ 0 w 45"/>
                <a:gd name="T5" fmla="*/ 0 h 112"/>
                <a:gd name="T6" fmla="*/ 0 w 45"/>
                <a:gd name="T7" fmla="*/ 112 h 112"/>
                <a:gd name="T8" fmla="*/ 11 w 45"/>
                <a:gd name="T9" fmla="*/ 112 h 112"/>
                <a:gd name="T10" fmla="*/ 45 w 45"/>
                <a:gd name="T11" fmla="*/ 109 h 112"/>
                <a:gd name="T12" fmla="*/ 45 w 45"/>
                <a:gd name="T13" fmla="*/ 109 h 112"/>
                <a:gd name="T14" fmla="*/ 12 w 45"/>
                <a:gd name="T15" fmla="*/ 0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112">
                  <a:moveTo>
                    <a:pt x="12" y="0"/>
                  </a:moveTo>
                  <a:cubicBezTo>
                    <a:pt x="7" y="0"/>
                    <a:pt x="7" y="0"/>
                    <a:pt x="7" y="0"/>
                  </a:cubicBezTo>
                  <a:cubicBezTo>
                    <a:pt x="0" y="0"/>
                    <a:pt x="0" y="0"/>
                    <a:pt x="0" y="0"/>
                  </a:cubicBezTo>
                  <a:cubicBezTo>
                    <a:pt x="0" y="112"/>
                    <a:pt x="0" y="112"/>
                    <a:pt x="0" y="112"/>
                  </a:cubicBezTo>
                  <a:cubicBezTo>
                    <a:pt x="3" y="112"/>
                    <a:pt x="7" y="112"/>
                    <a:pt x="11" y="112"/>
                  </a:cubicBezTo>
                  <a:cubicBezTo>
                    <a:pt x="21" y="112"/>
                    <a:pt x="33" y="111"/>
                    <a:pt x="45" y="109"/>
                  </a:cubicBezTo>
                  <a:cubicBezTo>
                    <a:pt x="45" y="109"/>
                    <a:pt x="45" y="109"/>
                    <a:pt x="45" y="109"/>
                  </a:cubicBezTo>
                  <a:cubicBezTo>
                    <a:pt x="12" y="0"/>
                    <a:pt x="12" y="0"/>
                    <a:pt x="12" y="0"/>
                  </a:cubicBezTo>
                </a:path>
              </a:pathLst>
            </a:custGeom>
            <a:solidFill>
              <a:schemeClr val="accent3"/>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 name="Group 6"/>
          <p:cNvGrpSpPr/>
          <p:nvPr/>
        </p:nvGrpSpPr>
        <p:grpSpPr>
          <a:xfrm>
            <a:off x="6781442" y="3808853"/>
            <a:ext cx="294727" cy="3417770"/>
            <a:chOff x="6480429" y="3714572"/>
            <a:chExt cx="321816" cy="3140735"/>
          </a:xfrm>
        </p:grpSpPr>
        <p:sp>
          <p:nvSpPr>
            <p:cNvPr id="169" name="Freeform 5"/>
            <p:cNvSpPr>
              <a:spLocks/>
            </p:cNvSpPr>
            <p:nvPr/>
          </p:nvSpPr>
          <p:spPr bwMode="auto">
            <a:xfrm>
              <a:off x="6491874" y="3722651"/>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0" name="Freeform 6"/>
            <p:cNvSpPr>
              <a:spLocks/>
            </p:cNvSpPr>
            <p:nvPr/>
          </p:nvSpPr>
          <p:spPr bwMode="auto">
            <a:xfrm>
              <a:off x="6491874" y="3722651"/>
              <a:ext cx="302292" cy="490130"/>
            </a:xfrm>
            <a:custGeom>
              <a:avLst/>
              <a:gdLst>
                <a:gd name="T0" fmla="*/ 449 w 449"/>
                <a:gd name="T1" fmla="*/ 657 h 728"/>
                <a:gd name="T2" fmla="*/ 241 w 449"/>
                <a:gd name="T3" fmla="*/ 0 h 728"/>
                <a:gd name="T4" fmla="*/ 196 w 449"/>
                <a:gd name="T5" fmla="*/ 0 h 728"/>
                <a:gd name="T6" fmla="*/ 0 w 449"/>
                <a:gd name="T7" fmla="*/ 681 h 728"/>
                <a:gd name="T8" fmla="*/ 12 w 449"/>
                <a:gd name="T9" fmla="*/ 728 h 728"/>
                <a:gd name="T10" fmla="*/ 423 w 449"/>
                <a:gd name="T11" fmla="*/ 726 h 728"/>
                <a:gd name="T12" fmla="*/ 449 w 449"/>
                <a:gd name="T13" fmla="*/ 657 h 728"/>
              </a:gdLst>
              <a:ahLst/>
              <a:cxnLst>
                <a:cxn ang="0">
                  <a:pos x="T0" y="T1"/>
                </a:cxn>
                <a:cxn ang="0">
                  <a:pos x="T2" y="T3"/>
                </a:cxn>
                <a:cxn ang="0">
                  <a:pos x="T4" y="T5"/>
                </a:cxn>
                <a:cxn ang="0">
                  <a:pos x="T6" y="T7"/>
                </a:cxn>
                <a:cxn ang="0">
                  <a:pos x="T8" y="T9"/>
                </a:cxn>
                <a:cxn ang="0">
                  <a:pos x="T10" y="T11"/>
                </a:cxn>
                <a:cxn ang="0">
                  <a:pos x="T12" y="T13"/>
                </a:cxn>
              </a:cxnLst>
              <a:rect l="0" t="0" r="r" b="b"/>
              <a:pathLst>
                <a:path w="449" h="728">
                  <a:moveTo>
                    <a:pt x="449" y="657"/>
                  </a:moveTo>
                  <a:lnTo>
                    <a:pt x="241" y="0"/>
                  </a:lnTo>
                  <a:lnTo>
                    <a:pt x="196" y="0"/>
                  </a:lnTo>
                  <a:lnTo>
                    <a:pt x="0" y="681"/>
                  </a:lnTo>
                  <a:lnTo>
                    <a:pt x="12" y="728"/>
                  </a:lnTo>
                  <a:lnTo>
                    <a:pt x="423" y="726"/>
                  </a:lnTo>
                  <a:lnTo>
                    <a:pt x="449" y="657"/>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1" name="Freeform 7"/>
            <p:cNvSpPr>
              <a:spLocks/>
            </p:cNvSpPr>
            <p:nvPr/>
          </p:nvSpPr>
          <p:spPr bwMode="auto">
            <a:xfrm>
              <a:off x="6579397" y="4144108"/>
              <a:ext cx="125899" cy="2711199"/>
            </a:xfrm>
            <a:custGeom>
              <a:avLst/>
              <a:gdLst>
                <a:gd name="T0" fmla="*/ 79 w 79"/>
                <a:gd name="T1" fmla="*/ 1703 h 1703"/>
                <a:gd name="T2" fmla="*/ 0 w 79"/>
                <a:gd name="T3" fmla="*/ 1703 h 1703"/>
                <a:gd name="T4" fmla="*/ 0 w 79"/>
                <a:gd name="T5" fmla="*/ 33 h 1703"/>
                <a:gd name="T6" fmla="*/ 38 w 79"/>
                <a:gd name="T7" fmla="*/ 1 h 1703"/>
                <a:gd name="T8" fmla="*/ 79 w 79"/>
                <a:gd name="T9" fmla="*/ 33 h 1703"/>
                <a:gd name="T10" fmla="*/ 79 w 79"/>
                <a:gd name="T11" fmla="*/ 1703 h 1703"/>
              </a:gdLst>
              <a:ahLst/>
              <a:cxnLst>
                <a:cxn ang="0">
                  <a:pos x="T0" y="T1"/>
                </a:cxn>
                <a:cxn ang="0">
                  <a:pos x="T2" y="T3"/>
                </a:cxn>
                <a:cxn ang="0">
                  <a:pos x="T4" y="T5"/>
                </a:cxn>
                <a:cxn ang="0">
                  <a:pos x="T6" y="T7"/>
                </a:cxn>
                <a:cxn ang="0">
                  <a:pos x="T8" y="T9"/>
                </a:cxn>
                <a:cxn ang="0">
                  <a:pos x="T10" y="T11"/>
                </a:cxn>
              </a:cxnLst>
              <a:rect l="0" t="0" r="r" b="b"/>
              <a:pathLst>
                <a:path w="79" h="1703">
                  <a:moveTo>
                    <a:pt x="79" y="1703"/>
                  </a:moveTo>
                  <a:cubicBezTo>
                    <a:pt x="0" y="1703"/>
                    <a:pt x="0" y="1703"/>
                    <a:pt x="0" y="1703"/>
                  </a:cubicBezTo>
                  <a:cubicBezTo>
                    <a:pt x="0" y="33"/>
                    <a:pt x="0" y="33"/>
                    <a:pt x="0" y="33"/>
                  </a:cubicBezTo>
                  <a:cubicBezTo>
                    <a:pt x="0" y="33"/>
                    <a:pt x="5" y="2"/>
                    <a:pt x="38" y="1"/>
                  </a:cubicBezTo>
                  <a:cubicBezTo>
                    <a:pt x="72" y="0"/>
                    <a:pt x="79" y="33"/>
                    <a:pt x="79" y="33"/>
                  </a:cubicBezTo>
                  <a:cubicBezTo>
                    <a:pt x="79" y="1703"/>
                    <a:pt x="79" y="1703"/>
                    <a:pt x="79" y="1703"/>
                  </a:cubicBezTo>
                </a:path>
              </a:pathLst>
            </a:custGeom>
            <a:solidFill>
              <a:schemeClr val="accent4">
                <a:lumMod val="60000"/>
                <a:lumOff val="40000"/>
              </a:schemeClr>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2" name="Freeform 8"/>
            <p:cNvSpPr>
              <a:spLocks/>
            </p:cNvSpPr>
            <p:nvPr/>
          </p:nvSpPr>
          <p:spPr bwMode="auto">
            <a:xfrm>
              <a:off x="6701930" y="4141415"/>
              <a:ext cx="100315" cy="2711872"/>
            </a:xfrm>
            <a:custGeom>
              <a:avLst/>
              <a:gdLst>
                <a:gd name="T0" fmla="*/ 63 w 63"/>
                <a:gd name="T1" fmla="*/ 1704 h 1704"/>
                <a:gd name="T2" fmla="*/ 0 w 63"/>
                <a:gd name="T3" fmla="*/ 1704 h 1704"/>
                <a:gd name="T4" fmla="*/ 0 w 63"/>
                <a:gd name="T5" fmla="*/ 33 h 1704"/>
                <a:gd name="T6" fmla="*/ 31 w 63"/>
                <a:gd name="T7" fmla="*/ 1 h 1704"/>
                <a:gd name="T8" fmla="*/ 63 w 63"/>
                <a:gd name="T9" fmla="*/ 33 h 1704"/>
                <a:gd name="T10" fmla="*/ 63 w 63"/>
                <a:gd name="T11" fmla="*/ 1704 h 1704"/>
              </a:gdLst>
              <a:ahLst/>
              <a:cxnLst>
                <a:cxn ang="0">
                  <a:pos x="T0" y="T1"/>
                </a:cxn>
                <a:cxn ang="0">
                  <a:pos x="T2" y="T3"/>
                </a:cxn>
                <a:cxn ang="0">
                  <a:pos x="T4" y="T5"/>
                </a:cxn>
                <a:cxn ang="0">
                  <a:pos x="T6" y="T7"/>
                </a:cxn>
                <a:cxn ang="0">
                  <a:pos x="T8" y="T9"/>
                </a:cxn>
                <a:cxn ang="0">
                  <a:pos x="T10" y="T11"/>
                </a:cxn>
              </a:cxnLst>
              <a:rect l="0" t="0" r="r" b="b"/>
              <a:pathLst>
                <a:path w="63" h="1704">
                  <a:moveTo>
                    <a:pt x="63" y="1704"/>
                  </a:moveTo>
                  <a:cubicBezTo>
                    <a:pt x="0" y="1704"/>
                    <a:pt x="0" y="1704"/>
                    <a:pt x="0" y="1704"/>
                  </a:cubicBezTo>
                  <a:cubicBezTo>
                    <a:pt x="0" y="33"/>
                    <a:pt x="0" y="33"/>
                    <a:pt x="0" y="33"/>
                  </a:cubicBezTo>
                  <a:cubicBezTo>
                    <a:pt x="0" y="33"/>
                    <a:pt x="4" y="1"/>
                    <a:pt x="31" y="1"/>
                  </a:cubicBezTo>
                  <a:cubicBezTo>
                    <a:pt x="58" y="0"/>
                    <a:pt x="63" y="33"/>
                    <a:pt x="63" y="33"/>
                  </a:cubicBezTo>
                  <a:cubicBezTo>
                    <a:pt x="63" y="1704"/>
                    <a:pt x="63" y="1704"/>
                    <a:pt x="63" y="1704"/>
                  </a:cubicBezTo>
                </a:path>
              </a:pathLst>
            </a:custGeom>
            <a:solidFill>
              <a:srgbClr val="3DCEB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3" name="Freeform 9"/>
            <p:cNvSpPr>
              <a:spLocks/>
            </p:cNvSpPr>
            <p:nvPr/>
          </p:nvSpPr>
          <p:spPr bwMode="auto">
            <a:xfrm>
              <a:off x="6480429" y="4141415"/>
              <a:ext cx="100315" cy="2711872"/>
            </a:xfrm>
            <a:custGeom>
              <a:avLst/>
              <a:gdLst>
                <a:gd name="T0" fmla="*/ 63 w 63"/>
                <a:gd name="T1" fmla="*/ 1704 h 1704"/>
                <a:gd name="T2" fmla="*/ 0 w 63"/>
                <a:gd name="T3" fmla="*/ 1704 h 1704"/>
                <a:gd name="T4" fmla="*/ 0 w 63"/>
                <a:gd name="T5" fmla="*/ 33 h 1704"/>
                <a:gd name="T6" fmla="*/ 31 w 63"/>
                <a:gd name="T7" fmla="*/ 1 h 1704"/>
                <a:gd name="T8" fmla="*/ 63 w 63"/>
                <a:gd name="T9" fmla="*/ 33 h 1704"/>
                <a:gd name="T10" fmla="*/ 63 w 63"/>
                <a:gd name="T11" fmla="*/ 1704 h 1704"/>
              </a:gdLst>
              <a:ahLst/>
              <a:cxnLst>
                <a:cxn ang="0">
                  <a:pos x="T0" y="T1"/>
                </a:cxn>
                <a:cxn ang="0">
                  <a:pos x="T2" y="T3"/>
                </a:cxn>
                <a:cxn ang="0">
                  <a:pos x="T4" y="T5"/>
                </a:cxn>
                <a:cxn ang="0">
                  <a:pos x="T6" y="T7"/>
                </a:cxn>
                <a:cxn ang="0">
                  <a:pos x="T8" y="T9"/>
                </a:cxn>
                <a:cxn ang="0">
                  <a:pos x="T10" y="T11"/>
                </a:cxn>
              </a:cxnLst>
              <a:rect l="0" t="0" r="r" b="b"/>
              <a:pathLst>
                <a:path w="63" h="1704">
                  <a:moveTo>
                    <a:pt x="63" y="1704"/>
                  </a:moveTo>
                  <a:cubicBezTo>
                    <a:pt x="0" y="1704"/>
                    <a:pt x="0" y="1704"/>
                    <a:pt x="0" y="1704"/>
                  </a:cubicBezTo>
                  <a:cubicBezTo>
                    <a:pt x="0" y="33"/>
                    <a:pt x="0" y="33"/>
                    <a:pt x="0" y="33"/>
                  </a:cubicBezTo>
                  <a:cubicBezTo>
                    <a:pt x="0" y="33"/>
                    <a:pt x="4" y="1"/>
                    <a:pt x="31" y="1"/>
                  </a:cubicBezTo>
                  <a:cubicBezTo>
                    <a:pt x="58" y="0"/>
                    <a:pt x="63" y="33"/>
                    <a:pt x="63" y="33"/>
                  </a:cubicBezTo>
                  <a:lnTo>
                    <a:pt x="63" y="1704"/>
                  </a:lnTo>
                  <a:close/>
                </a:path>
              </a:pathLst>
            </a:custGeom>
            <a:solidFill>
              <a:schemeClr val="accent4">
                <a:lumMod val="60000"/>
                <a:lumOff val="40000"/>
              </a:schemeClr>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4" name="Freeform 10"/>
            <p:cNvSpPr>
              <a:spLocks/>
            </p:cNvSpPr>
            <p:nvPr/>
          </p:nvSpPr>
          <p:spPr bwMode="auto">
            <a:xfrm>
              <a:off x="6576031" y="3714572"/>
              <a:ext cx="131958" cy="191204"/>
            </a:xfrm>
            <a:custGeom>
              <a:avLst/>
              <a:gdLst>
                <a:gd name="T0" fmla="*/ 0 w 83"/>
                <a:gd name="T1" fmla="*/ 111 h 120"/>
                <a:gd name="T2" fmla="*/ 83 w 83"/>
                <a:gd name="T3" fmla="*/ 113 h 120"/>
                <a:gd name="T4" fmla="*/ 50 w 83"/>
                <a:gd name="T5" fmla="*/ 0 h 120"/>
                <a:gd name="T6" fmla="*/ 29 w 83"/>
                <a:gd name="T7" fmla="*/ 0 h 120"/>
                <a:gd name="T8" fmla="*/ 0 w 83"/>
                <a:gd name="T9" fmla="*/ 111 h 120"/>
              </a:gdLst>
              <a:ahLst/>
              <a:cxnLst>
                <a:cxn ang="0">
                  <a:pos x="T0" y="T1"/>
                </a:cxn>
                <a:cxn ang="0">
                  <a:pos x="T2" y="T3"/>
                </a:cxn>
                <a:cxn ang="0">
                  <a:pos x="T4" y="T5"/>
                </a:cxn>
                <a:cxn ang="0">
                  <a:pos x="T6" y="T7"/>
                </a:cxn>
                <a:cxn ang="0">
                  <a:pos x="T8" y="T9"/>
                </a:cxn>
              </a:cxnLst>
              <a:rect l="0" t="0" r="r" b="b"/>
              <a:pathLst>
                <a:path w="83" h="120">
                  <a:moveTo>
                    <a:pt x="0" y="111"/>
                  </a:moveTo>
                  <a:cubicBezTo>
                    <a:pt x="0" y="111"/>
                    <a:pt x="40" y="120"/>
                    <a:pt x="83" y="113"/>
                  </a:cubicBezTo>
                  <a:cubicBezTo>
                    <a:pt x="50" y="0"/>
                    <a:pt x="50" y="0"/>
                    <a:pt x="50" y="0"/>
                  </a:cubicBezTo>
                  <a:cubicBezTo>
                    <a:pt x="29" y="0"/>
                    <a:pt x="29" y="0"/>
                    <a:pt x="29" y="0"/>
                  </a:cubicBezTo>
                  <a:cubicBezTo>
                    <a:pt x="0" y="111"/>
                    <a:pt x="0" y="111"/>
                    <a:pt x="0" y="111"/>
                  </a:cubicBezTo>
                </a:path>
              </a:pathLst>
            </a:custGeom>
            <a:solidFill>
              <a:schemeClr val="accent4">
                <a:lumMod val="60000"/>
                <a:lumOff val="40000"/>
              </a:schemeClr>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0" name="Freeform 56"/>
            <p:cNvSpPr>
              <a:spLocks/>
            </p:cNvSpPr>
            <p:nvPr/>
          </p:nvSpPr>
          <p:spPr bwMode="auto">
            <a:xfrm>
              <a:off x="6639990" y="3894331"/>
              <a:ext cx="154175" cy="294886"/>
            </a:xfrm>
            <a:custGeom>
              <a:avLst/>
              <a:gdLst>
                <a:gd name="T0" fmla="*/ 43 w 97"/>
                <a:gd name="T1" fmla="*/ 0 h 185"/>
                <a:gd name="T2" fmla="*/ 8 w 97"/>
                <a:gd name="T3" fmla="*/ 3 h 185"/>
                <a:gd name="T4" fmla="*/ 0 w 97"/>
                <a:gd name="T5" fmla="*/ 3 h 185"/>
                <a:gd name="T6" fmla="*/ 0 w 97"/>
                <a:gd name="T7" fmla="*/ 158 h 185"/>
                <a:gd name="T8" fmla="*/ 0 w 97"/>
                <a:gd name="T9" fmla="*/ 158 h 185"/>
                <a:gd name="T10" fmla="*/ 1 w 97"/>
                <a:gd name="T11" fmla="*/ 158 h 185"/>
                <a:gd name="T12" fmla="*/ 39 w 97"/>
                <a:gd name="T13" fmla="*/ 185 h 185"/>
                <a:gd name="T14" fmla="*/ 70 w 97"/>
                <a:gd name="T15" fmla="*/ 156 h 185"/>
                <a:gd name="T16" fmla="*/ 71 w 97"/>
                <a:gd name="T17" fmla="*/ 156 h 185"/>
                <a:gd name="T18" fmla="*/ 96 w 97"/>
                <a:gd name="T19" fmla="*/ 172 h 185"/>
                <a:gd name="T20" fmla="*/ 97 w 97"/>
                <a:gd name="T21" fmla="*/ 170 h 185"/>
                <a:gd name="T22" fmla="*/ 43 w 97"/>
                <a:gd name="T23" fmla="*/ 0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7" h="185">
                  <a:moveTo>
                    <a:pt x="43" y="0"/>
                  </a:moveTo>
                  <a:cubicBezTo>
                    <a:pt x="31" y="2"/>
                    <a:pt x="19" y="3"/>
                    <a:pt x="8" y="3"/>
                  </a:cubicBezTo>
                  <a:cubicBezTo>
                    <a:pt x="5" y="3"/>
                    <a:pt x="3" y="3"/>
                    <a:pt x="0" y="3"/>
                  </a:cubicBezTo>
                  <a:cubicBezTo>
                    <a:pt x="0" y="158"/>
                    <a:pt x="0" y="158"/>
                    <a:pt x="0" y="158"/>
                  </a:cubicBezTo>
                  <a:cubicBezTo>
                    <a:pt x="0" y="158"/>
                    <a:pt x="0" y="158"/>
                    <a:pt x="0" y="158"/>
                  </a:cubicBezTo>
                  <a:cubicBezTo>
                    <a:pt x="1" y="158"/>
                    <a:pt x="1" y="158"/>
                    <a:pt x="1" y="158"/>
                  </a:cubicBezTo>
                  <a:cubicBezTo>
                    <a:pt x="26" y="158"/>
                    <a:pt x="36" y="176"/>
                    <a:pt x="39" y="185"/>
                  </a:cubicBezTo>
                  <a:cubicBezTo>
                    <a:pt x="41" y="178"/>
                    <a:pt x="47" y="156"/>
                    <a:pt x="70" y="156"/>
                  </a:cubicBezTo>
                  <a:cubicBezTo>
                    <a:pt x="70" y="156"/>
                    <a:pt x="70" y="156"/>
                    <a:pt x="71" y="156"/>
                  </a:cubicBezTo>
                  <a:cubicBezTo>
                    <a:pt x="84" y="156"/>
                    <a:pt x="92" y="164"/>
                    <a:pt x="96" y="172"/>
                  </a:cubicBezTo>
                  <a:cubicBezTo>
                    <a:pt x="97" y="170"/>
                    <a:pt x="97" y="170"/>
                    <a:pt x="97" y="170"/>
                  </a:cubicBezTo>
                  <a:cubicBezTo>
                    <a:pt x="43" y="0"/>
                    <a:pt x="43" y="0"/>
                    <a:pt x="43" y="0"/>
                  </a:cubicBezTo>
                </a:path>
              </a:pathLst>
            </a:custGeom>
            <a:solidFill>
              <a:srgbClr val="C2B38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1" name="Freeform 57"/>
            <p:cNvSpPr>
              <a:spLocks/>
            </p:cNvSpPr>
            <p:nvPr/>
          </p:nvSpPr>
          <p:spPr bwMode="auto">
            <a:xfrm>
              <a:off x="6639990" y="4146128"/>
              <a:ext cx="65306" cy="2709179"/>
            </a:xfrm>
            <a:custGeom>
              <a:avLst/>
              <a:gdLst>
                <a:gd name="T0" fmla="*/ 1 w 41"/>
                <a:gd name="T1" fmla="*/ 0 h 1702"/>
                <a:gd name="T2" fmla="*/ 0 w 41"/>
                <a:gd name="T3" fmla="*/ 0 h 1702"/>
                <a:gd name="T4" fmla="*/ 0 w 41"/>
                <a:gd name="T5" fmla="*/ 0 h 1702"/>
                <a:gd name="T6" fmla="*/ 0 w 41"/>
                <a:gd name="T7" fmla="*/ 1702 h 1702"/>
                <a:gd name="T8" fmla="*/ 41 w 41"/>
                <a:gd name="T9" fmla="*/ 1702 h 1702"/>
                <a:gd name="T10" fmla="*/ 41 w 41"/>
                <a:gd name="T11" fmla="*/ 1701 h 1702"/>
                <a:gd name="T12" fmla="*/ 39 w 41"/>
                <a:gd name="T13" fmla="*/ 1701 h 1702"/>
                <a:gd name="T14" fmla="*/ 39 w 41"/>
                <a:gd name="T15" fmla="*/ 30 h 1702"/>
                <a:gd name="T16" fmla="*/ 39 w 41"/>
                <a:gd name="T17" fmla="*/ 27 h 1702"/>
                <a:gd name="T18" fmla="*/ 1 w 41"/>
                <a:gd name="T19" fmla="*/ 0 h 1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1702">
                  <a:moveTo>
                    <a:pt x="1" y="0"/>
                  </a:moveTo>
                  <a:cubicBezTo>
                    <a:pt x="1" y="0"/>
                    <a:pt x="1" y="0"/>
                    <a:pt x="0" y="0"/>
                  </a:cubicBezTo>
                  <a:cubicBezTo>
                    <a:pt x="0" y="0"/>
                    <a:pt x="0" y="0"/>
                    <a:pt x="0" y="0"/>
                  </a:cubicBezTo>
                  <a:cubicBezTo>
                    <a:pt x="0" y="1702"/>
                    <a:pt x="0" y="1702"/>
                    <a:pt x="0" y="1702"/>
                  </a:cubicBezTo>
                  <a:cubicBezTo>
                    <a:pt x="41" y="1702"/>
                    <a:pt x="41" y="1702"/>
                    <a:pt x="41" y="1702"/>
                  </a:cubicBezTo>
                  <a:cubicBezTo>
                    <a:pt x="41" y="1701"/>
                    <a:pt x="41" y="1701"/>
                    <a:pt x="41" y="1701"/>
                  </a:cubicBezTo>
                  <a:cubicBezTo>
                    <a:pt x="39" y="1701"/>
                    <a:pt x="39" y="1701"/>
                    <a:pt x="39" y="1701"/>
                  </a:cubicBezTo>
                  <a:cubicBezTo>
                    <a:pt x="39" y="30"/>
                    <a:pt x="39" y="30"/>
                    <a:pt x="39" y="30"/>
                  </a:cubicBezTo>
                  <a:cubicBezTo>
                    <a:pt x="39" y="30"/>
                    <a:pt x="39" y="29"/>
                    <a:pt x="39" y="27"/>
                  </a:cubicBezTo>
                  <a:cubicBezTo>
                    <a:pt x="36" y="18"/>
                    <a:pt x="26" y="0"/>
                    <a:pt x="1" y="0"/>
                  </a:cubicBezTo>
                </a:path>
              </a:pathLst>
            </a:custGeom>
            <a:solidFill>
              <a:schemeClr val="accent4"/>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2" name="Freeform 58"/>
            <p:cNvSpPr>
              <a:spLocks/>
            </p:cNvSpPr>
            <p:nvPr/>
          </p:nvSpPr>
          <p:spPr bwMode="auto">
            <a:xfrm>
              <a:off x="6701930" y="4142762"/>
              <a:ext cx="100315" cy="2710525"/>
            </a:xfrm>
            <a:custGeom>
              <a:avLst/>
              <a:gdLst>
                <a:gd name="T0" fmla="*/ 32 w 63"/>
                <a:gd name="T1" fmla="*/ 0 h 1703"/>
                <a:gd name="T2" fmla="*/ 31 w 63"/>
                <a:gd name="T3" fmla="*/ 0 h 1703"/>
                <a:gd name="T4" fmla="*/ 0 w 63"/>
                <a:gd name="T5" fmla="*/ 29 h 1703"/>
                <a:gd name="T6" fmla="*/ 0 w 63"/>
                <a:gd name="T7" fmla="*/ 32 h 1703"/>
                <a:gd name="T8" fmla="*/ 0 w 63"/>
                <a:gd name="T9" fmla="*/ 1703 h 1703"/>
                <a:gd name="T10" fmla="*/ 2 w 63"/>
                <a:gd name="T11" fmla="*/ 1703 h 1703"/>
                <a:gd name="T12" fmla="*/ 63 w 63"/>
                <a:gd name="T13" fmla="*/ 1703 h 1703"/>
                <a:gd name="T14" fmla="*/ 63 w 63"/>
                <a:gd name="T15" fmla="*/ 32 h 1703"/>
                <a:gd name="T16" fmla="*/ 57 w 63"/>
                <a:gd name="T17" fmla="*/ 16 h 1703"/>
                <a:gd name="T18" fmla="*/ 32 w 63"/>
                <a:gd name="T19" fmla="*/ 0 h 17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3" h="1703">
                  <a:moveTo>
                    <a:pt x="32" y="0"/>
                  </a:moveTo>
                  <a:cubicBezTo>
                    <a:pt x="31" y="0"/>
                    <a:pt x="31" y="0"/>
                    <a:pt x="31" y="0"/>
                  </a:cubicBezTo>
                  <a:cubicBezTo>
                    <a:pt x="8" y="0"/>
                    <a:pt x="2" y="22"/>
                    <a:pt x="0" y="29"/>
                  </a:cubicBezTo>
                  <a:cubicBezTo>
                    <a:pt x="0" y="31"/>
                    <a:pt x="0" y="32"/>
                    <a:pt x="0" y="32"/>
                  </a:cubicBezTo>
                  <a:cubicBezTo>
                    <a:pt x="0" y="1703"/>
                    <a:pt x="0" y="1703"/>
                    <a:pt x="0" y="1703"/>
                  </a:cubicBezTo>
                  <a:cubicBezTo>
                    <a:pt x="2" y="1703"/>
                    <a:pt x="2" y="1703"/>
                    <a:pt x="2" y="1703"/>
                  </a:cubicBezTo>
                  <a:cubicBezTo>
                    <a:pt x="63" y="1703"/>
                    <a:pt x="63" y="1703"/>
                    <a:pt x="63" y="1703"/>
                  </a:cubicBezTo>
                  <a:cubicBezTo>
                    <a:pt x="63" y="32"/>
                    <a:pt x="63" y="32"/>
                    <a:pt x="63" y="32"/>
                  </a:cubicBezTo>
                  <a:cubicBezTo>
                    <a:pt x="63" y="32"/>
                    <a:pt x="62" y="24"/>
                    <a:pt x="57" y="16"/>
                  </a:cubicBezTo>
                  <a:cubicBezTo>
                    <a:pt x="53" y="8"/>
                    <a:pt x="45" y="0"/>
                    <a:pt x="32" y="0"/>
                  </a:cubicBezTo>
                </a:path>
              </a:pathLst>
            </a:custGeom>
            <a:solidFill>
              <a:schemeClr val="accent4"/>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3" name="Freeform 59"/>
            <p:cNvSpPr>
              <a:spLocks/>
            </p:cNvSpPr>
            <p:nvPr/>
          </p:nvSpPr>
          <p:spPr bwMode="auto">
            <a:xfrm>
              <a:off x="6639990" y="3714572"/>
              <a:ext cx="67999" cy="184472"/>
            </a:xfrm>
            <a:custGeom>
              <a:avLst/>
              <a:gdLst>
                <a:gd name="T0" fmla="*/ 10 w 43"/>
                <a:gd name="T1" fmla="*/ 0 h 116"/>
                <a:gd name="T2" fmla="*/ 0 w 43"/>
                <a:gd name="T3" fmla="*/ 0 h 116"/>
                <a:gd name="T4" fmla="*/ 0 w 43"/>
                <a:gd name="T5" fmla="*/ 116 h 116"/>
                <a:gd name="T6" fmla="*/ 8 w 43"/>
                <a:gd name="T7" fmla="*/ 116 h 116"/>
                <a:gd name="T8" fmla="*/ 43 w 43"/>
                <a:gd name="T9" fmla="*/ 113 h 116"/>
                <a:gd name="T10" fmla="*/ 43 w 43"/>
                <a:gd name="T11" fmla="*/ 113 h 116"/>
                <a:gd name="T12" fmla="*/ 10 w 43"/>
                <a:gd name="T13" fmla="*/ 0 h 116"/>
              </a:gdLst>
              <a:ahLst/>
              <a:cxnLst>
                <a:cxn ang="0">
                  <a:pos x="T0" y="T1"/>
                </a:cxn>
                <a:cxn ang="0">
                  <a:pos x="T2" y="T3"/>
                </a:cxn>
                <a:cxn ang="0">
                  <a:pos x="T4" y="T5"/>
                </a:cxn>
                <a:cxn ang="0">
                  <a:pos x="T6" y="T7"/>
                </a:cxn>
                <a:cxn ang="0">
                  <a:pos x="T8" y="T9"/>
                </a:cxn>
                <a:cxn ang="0">
                  <a:pos x="T10" y="T11"/>
                </a:cxn>
                <a:cxn ang="0">
                  <a:pos x="T12" y="T13"/>
                </a:cxn>
              </a:cxnLst>
              <a:rect l="0" t="0" r="r" b="b"/>
              <a:pathLst>
                <a:path w="43" h="116">
                  <a:moveTo>
                    <a:pt x="10" y="0"/>
                  </a:moveTo>
                  <a:cubicBezTo>
                    <a:pt x="0" y="0"/>
                    <a:pt x="0" y="0"/>
                    <a:pt x="0" y="0"/>
                  </a:cubicBezTo>
                  <a:cubicBezTo>
                    <a:pt x="0" y="116"/>
                    <a:pt x="0" y="116"/>
                    <a:pt x="0" y="116"/>
                  </a:cubicBezTo>
                  <a:cubicBezTo>
                    <a:pt x="3" y="116"/>
                    <a:pt x="5" y="116"/>
                    <a:pt x="8" y="116"/>
                  </a:cubicBezTo>
                  <a:cubicBezTo>
                    <a:pt x="19" y="116"/>
                    <a:pt x="31" y="115"/>
                    <a:pt x="43" y="113"/>
                  </a:cubicBezTo>
                  <a:cubicBezTo>
                    <a:pt x="43" y="113"/>
                    <a:pt x="43" y="113"/>
                    <a:pt x="43" y="113"/>
                  </a:cubicBezTo>
                  <a:cubicBezTo>
                    <a:pt x="10" y="0"/>
                    <a:pt x="10" y="0"/>
                    <a:pt x="10" y="0"/>
                  </a:cubicBezTo>
                </a:path>
              </a:pathLst>
            </a:custGeom>
            <a:solidFill>
              <a:schemeClr val="accent4"/>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4" name="Group 13"/>
          <p:cNvGrpSpPr/>
          <p:nvPr/>
        </p:nvGrpSpPr>
        <p:grpSpPr>
          <a:xfrm>
            <a:off x="5318909" y="2976232"/>
            <a:ext cx="1035243" cy="1079022"/>
            <a:chOff x="4883468" y="2805677"/>
            <a:chExt cx="1130395" cy="1178197"/>
          </a:xfrm>
        </p:grpSpPr>
        <p:sp>
          <p:nvSpPr>
            <p:cNvPr id="239" name="Freeform 75"/>
            <p:cNvSpPr>
              <a:spLocks/>
            </p:cNvSpPr>
            <p:nvPr/>
          </p:nvSpPr>
          <p:spPr bwMode="auto">
            <a:xfrm>
              <a:off x="4883468" y="2805677"/>
              <a:ext cx="1130395" cy="1178197"/>
            </a:xfrm>
            <a:custGeom>
              <a:avLst/>
              <a:gdLst>
                <a:gd name="T0" fmla="*/ 675 w 710"/>
                <a:gd name="T1" fmla="*/ 271 h 740"/>
                <a:gd name="T2" fmla="*/ 270 w 710"/>
                <a:gd name="T3" fmla="*/ 52 h 740"/>
                <a:gd name="T4" fmla="*/ 52 w 710"/>
                <a:gd name="T5" fmla="*/ 457 h 740"/>
                <a:gd name="T6" fmla="*/ 456 w 710"/>
                <a:gd name="T7" fmla="*/ 676 h 740"/>
                <a:gd name="T8" fmla="*/ 471 w 710"/>
                <a:gd name="T9" fmla="*/ 671 h 740"/>
                <a:gd name="T10" fmla="*/ 628 w 710"/>
                <a:gd name="T11" fmla="*/ 740 h 740"/>
                <a:gd name="T12" fmla="*/ 598 w 710"/>
                <a:gd name="T13" fmla="*/ 589 h 740"/>
                <a:gd name="T14" fmla="*/ 675 w 710"/>
                <a:gd name="T15" fmla="*/ 271 h 74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0" h="740">
                  <a:moveTo>
                    <a:pt x="675" y="271"/>
                  </a:moveTo>
                  <a:cubicBezTo>
                    <a:pt x="624" y="98"/>
                    <a:pt x="443" y="0"/>
                    <a:pt x="270" y="52"/>
                  </a:cubicBezTo>
                  <a:cubicBezTo>
                    <a:pt x="98" y="103"/>
                    <a:pt x="0" y="285"/>
                    <a:pt x="52" y="457"/>
                  </a:cubicBezTo>
                  <a:cubicBezTo>
                    <a:pt x="103" y="629"/>
                    <a:pt x="284" y="727"/>
                    <a:pt x="456" y="676"/>
                  </a:cubicBezTo>
                  <a:cubicBezTo>
                    <a:pt x="461" y="674"/>
                    <a:pt x="466" y="673"/>
                    <a:pt x="471" y="671"/>
                  </a:cubicBezTo>
                  <a:cubicBezTo>
                    <a:pt x="628" y="740"/>
                    <a:pt x="628" y="740"/>
                    <a:pt x="628" y="740"/>
                  </a:cubicBezTo>
                  <a:cubicBezTo>
                    <a:pt x="598" y="589"/>
                    <a:pt x="598" y="589"/>
                    <a:pt x="598" y="589"/>
                  </a:cubicBezTo>
                  <a:cubicBezTo>
                    <a:pt x="676" y="508"/>
                    <a:pt x="710" y="387"/>
                    <a:pt x="675" y="271"/>
                  </a:cubicBezTo>
                  <a:close/>
                </a:path>
              </a:pathLst>
            </a:custGeom>
            <a:solidFill>
              <a:schemeClr val="accent3"/>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2" name="Freeform 78"/>
            <p:cNvSpPr>
              <a:spLocks noEditPoints="1"/>
            </p:cNvSpPr>
            <p:nvPr/>
          </p:nvSpPr>
          <p:spPr bwMode="auto">
            <a:xfrm>
              <a:off x="5276649" y="3155770"/>
              <a:ext cx="407993" cy="299599"/>
            </a:xfrm>
            <a:custGeom>
              <a:avLst/>
              <a:gdLst>
                <a:gd name="T0" fmla="*/ 256 w 256"/>
                <a:gd name="T1" fmla="*/ 7 h 188"/>
                <a:gd name="T2" fmla="*/ 249 w 256"/>
                <a:gd name="T3" fmla="*/ 0 h 188"/>
                <a:gd name="T4" fmla="*/ 7 w 256"/>
                <a:gd name="T5" fmla="*/ 0 h 188"/>
                <a:gd name="T6" fmla="*/ 0 w 256"/>
                <a:gd name="T7" fmla="*/ 7 h 188"/>
                <a:gd name="T8" fmla="*/ 0 w 256"/>
                <a:gd name="T9" fmla="*/ 181 h 188"/>
                <a:gd name="T10" fmla="*/ 7 w 256"/>
                <a:gd name="T11" fmla="*/ 188 h 188"/>
                <a:gd name="T12" fmla="*/ 249 w 256"/>
                <a:gd name="T13" fmla="*/ 188 h 188"/>
                <a:gd name="T14" fmla="*/ 256 w 256"/>
                <a:gd name="T15" fmla="*/ 181 h 188"/>
                <a:gd name="T16" fmla="*/ 256 w 256"/>
                <a:gd name="T17" fmla="*/ 7 h 188"/>
                <a:gd name="T18" fmla="*/ 219 w 256"/>
                <a:gd name="T19" fmla="*/ 155 h 188"/>
                <a:gd name="T20" fmla="*/ 214 w 256"/>
                <a:gd name="T21" fmla="*/ 160 h 188"/>
                <a:gd name="T22" fmla="*/ 37 w 256"/>
                <a:gd name="T23" fmla="*/ 160 h 188"/>
                <a:gd name="T24" fmla="*/ 32 w 256"/>
                <a:gd name="T25" fmla="*/ 155 h 188"/>
                <a:gd name="T26" fmla="*/ 32 w 256"/>
                <a:gd name="T27" fmla="*/ 29 h 188"/>
                <a:gd name="T28" fmla="*/ 37 w 256"/>
                <a:gd name="T29" fmla="*/ 24 h 188"/>
                <a:gd name="T30" fmla="*/ 214 w 256"/>
                <a:gd name="T31" fmla="*/ 24 h 188"/>
                <a:gd name="T32" fmla="*/ 219 w 256"/>
                <a:gd name="T33" fmla="*/ 29 h 188"/>
                <a:gd name="T34" fmla="*/ 219 w 256"/>
                <a:gd name="T35" fmla="*/ 155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56" h="188">
                  <a:moveTo>
                    <a:pt x="256" y="7"/>
                  </a:moveTo>
                  <a:cubicBezTo>
                    <a:pt x="256" y="3"/>
                    <a:pt x="253" y="0"/>
                    <a:pt x="249" y="0"/>
                  </a:cubicBezTo>
                  <a:cubicBezTo>
                    <a:pt x="7" y="0"/>
                    <a:pt x="7" y="0"/>
                    <a:pt x="7" y="0"/>
                  </a:cubicBezTo>
                  <a:cubicBezTo>
                    <a:pt x="3" y="0"/>
                    <a:pt x="0" y="3"/>
                    <a:pt x="0" y="7"/>
                  </a:cubicBezTo>
                  <a:cubicBezTo>
                    <a:pt x="0" y="181"/>
                    <a:pt x="0" y="181"/>
                    <a:pt x="0" y="181"/>
                  </a:cubicBezTo>
                  <a:cubicBezTo>
                    <a:pt x="0" y="185"/>
                    <a:pt x="3" y="188"/>
                    <a:pt x="7" y="188"/>
                  </a:cubicBezTo>
                  <a:cubicBezTo>
                    <a:pt x="249" y="188"/>
                    <a:pt x="249" y="188"/>
                    <a:pt x="249" y="188"/>
                  </a:cubicBezTo>
                  <a:cubicBezTo>
                    <a:pt x="253" y="188"/>
                    <a:pt x="256" y="185"/>
                    <a:pt x="256" y="181"/>
                  </a:cubicBezTo>
                  <a:lnTo>
                    <a:pt x="256" y="7"/>
                  </a:lnTo>
                  <a:close/>
                  <a:moveTo>
                    <a:pt x="219" y="155"/>
                  </a:moveTo>
                  <a:cubicBezTo>
                    <a:pt x="219" y="158"/>
                    <a:pt x="217" y="160"/>
                    <a:pt x="214" y="160"/>
                  </a:cubicBezTo>
                  <a:cubicBezTo>
                    <a:pt x="37" y="160"/>
                    <a:pt x="37" y="160"/>
                    <a:pt x="37" y="160"/>
                  </a:cubicBezTo>
                  <a:cubicBezTo>
                    <a:pt x="34" y="160"/>
                    <a:pt x="32" y="158"/>
                    <a:pt x="32" y="155"/>
                  </a:cubicBezTo>
                  <a:cubicBezTo>
                    <a:pt x="32" y="29"/>
                    <a:pt x="32" y="29"/>
                    <a:pt x="32" y="29"/>
                  </a:cubicBezTo>
                  <a:cubicBezTo>
                    <a:pt x="32" y="26"/>
                    <a:pt x="34" y="24"/>
                    <a:pt x="37" y="24"/>
                  </a:cubicBezTo>
                  <a:cubicBezTo>
                    <a:pt x="214" y="24"/>
                    <a:pt x="214" y="24"/>
                    <a:pt x="214" y="24"/>
                  </a:cubicBezTo>
                  <a:cubicBezTo>
                    <a:pt x="217" y="24"/>
                    <a:pt x="219" y="26"/>
                    <a:pt x="219" y="29"/>
                  </a:cubicBezTo>
                  <a:lnTo>
                    <a:pt x="219" y="155"/>
                  </a:ln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3" name="Freeform 79"/>
            <p:cNvSpPr>
              <a:spLocks noEditPoints="1"/>
            </p:cNvSpPr>
            <p:nvPr/>
          </p:nvSpPr>
          <p:spPr bwMode="auto">
            <a:xfrm>
              <a:off x="5191145" y="3474220"/>
              <a:ext cx="578999" cy="127245"/>
            </a:xfrm>
            <a:custGeom>
              <a:avLst/>
              <a:gdLst>
                <a:gd name="T0" fmla="*/ 317 w 364"/>
                <a:gd name="T1" fmla="*/ 7 h 80"/>
                <a:gd name="T2" fmla="*/ 310 w 364"/>
                <a:gd name="T3" fmla="*/ 0 h 80"/>
                <a:gd name="T4" fmla="*/ 54 w 364"/>
                <a:gd name="T5" fmla="*/ 0 h 80"/>
                <a:gd name="T6" fmla="*/ 47 w 364"/>
                <a:gd name="T7" fmla="*/ 7 h 80"/>
                <a:gd name="T8" fmla="*/ 0 w 364"/>
                <a:gd name="T9" fmla="*/ 74 h 80"/>
                <a:gd name="T10" fmla="*/ 7 w 364"/>
                <a:gd name="T11" fmla="*/ 80 h 80"/>
                <a:gd name="T12" fmla="*/ 357 w 364"/>
                <a:gd name="T13" fmla="*/ 80 h 80"/>
                <a:gd name="T14" fmla="*/ 364 w 364"/>
                <a:gd name="T15" fmla="*/ 74 h 80"/>
                <a:gd name="T16" fmla="*/ 317 w 364"/>
                <a:gd name="T17" fmla="*/ 7 h 80"/>
                <a:gd name="T18" fmla="*/ 162 w 364"/>
                <a:gd name="T19" fmla="*/ 75 h 80"/>
                <a:gd name="T20" fmla="*/ 162 w 364"/>
                <a:gd name="T21" fmla="*/ 60 h 80"/>
                <a:gd name="T22" fmla="*/ 203 w 364"/>
                <a:gd name="T23" fmla="*/ 60 h 80"/>
                <a:gd name="T24" fmla="*/ 205 w 364"/>
                <a:gd name="T25" fmla="*/ 74 h 80"/>
                <a:gd name="T26" fmla="*/ 162 w 364"/>
                <a:gd name="T27" fmla="*/ 75 h 80"/>
                <a:gd name="T28" fmla="*/ 322 w 364"/>
                <a:gd name="T29" fmla="*/ 56 h 80"/>
                <a:gd name="T30" fmla="*/ 46 w 364"/>
                <a:gd name="T31" fmla="*/ 56 h 80"/>
                <a:gd name="T32" fmla="*/ 41 w 364"/>
                <a:gd name="T33" fmla="*/ 52 h 80"/>
                <a:gd name="T34" fmla="*/ 60 w 364"/>
                <a:gd name="T35" fmla="*/ 12 h 80"/>
                <a:gd name="T36" fmla="*/ 65 w 364"/>
                <a:gd name="T37" fmla="*/ 8 h 80"/>
                <a:gd name="T38" fmla="*/ 299 w 364"/>
                <a:gd name="T39" fmla="*/ 8 h 80"/>
                <a:gd name="T40" fmla="*/ 304 w 364"/>
                <a:gd name="T41" fmla="*/ 11 h 80"/>
                <a:gd name="T42" fmla="*/ 328 w 364"/>
                <a:gd name="T43" fmla="*/ 52 h 80"/>
                <a:gd name="T44" fmla="*/ 322 w 364"/>
                <a:gd name="T45" fmla="*/ 56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64" h="80">
                  <a:moveTo>
                    <a:pt x="317" y="7"/>
                  </a:moveTo>
                  <a:cubicBezTo>
                    <a:pt x="317" y="3"/>
                    <a:pt x="314" y="0"/>
                    <a:pt x="310" y="0"/>
                  </a:cubicBezTo>
                  <a:cubicBezTo>
                    <a:pt x="54" y="0"/>
                    <a:pt x="54" y="0"/>
                    <a:pt x="54" y="0"/>
                  </a:cubicBezTo>
                  <a:cubicBezTo>
                    <a:pt x="50" y="0"/>
                    <a:pt x="47" y="3"/>
                    <a:pt x="47" y="7"/>
                  </a:cubicBezTo>
                  <a:cubicBezTo>
                    <a:pt x="0" y="74"/>
                    <a:pt x="0" y="74"/>
                    <a:pt x="0" y="74"/>
                  </a:cubicBezTo>
                  <a:cubicBezTo>
                    <a:pt x="0" y="78"/>
                    <a:pt x="3" y="80"/>
                    <a:pt x="7" y="80"/>
                  </a:cubicBezTo>
                  <a:cubicBezTo>
                    <a:pt x="357" y="80"/>
                    <a:pt x="357" y="80"/>
                    <a:pt x="357" y="80"/>
                  </a:cubicBezTo>
                  <a:cubicBezTo>
                    <a:pt x="361" y="80"/>
                    <a:pt x="364" y="78"/>
                    <a:pt x="364" y="74"/>
                  </a:cubicBezTo>
                  <a:lnTo>
                    <a:pt x="317" y="7"/>
                  </a:lnTo>
                  <a:close/>
                  <a:moveTo>
                    <a:pt x="162" y="75"/>
                  </a:moveTo>
                  <a:cubicBezTo>
                    <a:pt x="162" y="60"/>
                    <a:pt x="162" y="60"/>
                    <a:pt x="162" y="60"/>
                  </a:cubicBezTo>
                  <a:cubicBezTo>
                    <a:pt x="203" y="60"/>
                    <a:pt x="203" y="60"/>
                    <a:pt x="203" y="60"/>
                  </a:cubicBezTo>
                  <a:cubicBezTo>
                    <a:pt x="205" y="74"/>
                    <a:pt x="205" y="74"/>
                    <a:pt x="205" y="74"/>
                  </a:cubicBezTo>
                  <a:lnTo>
                    <a:pt x="162" y="75"/>
                  </a:lnTo>
                  <a:close/>
                  <a:moveTo>
                    <a:pt x="322" y="56"/>
                  </a:moveTo>
                  <a:cubicBezTo>
                    <a:pt x="46" y="56"/>
                    <a:pt x="46" y="56"/>
                    <a:pt x="46" y="56"/>
                  </a:cubicBezTo>
                  <a:cubicBezTo>
                    <a:pt x="43" y="56"/>
                    <a:pt x="41" y="54"/>
                    <a:pt x="41" y="52"/>
                  </a:cubicBezTo>
                  <a:cubicBezTo>
                    <a:pt x="60" y="12"/>
                    <a:pt x="60" y="12"/>
                    <a:pt x="60" y="12"/>
                  </a:cubicBezTo>
                  <a:cubicBezTo>
                    <a:pt x="60" y="10"/>
                    <a:pt x="62" y="8"/>
                    <a:pt x="65" y="8"/>
                  </a:cubicBezTo>
                  <a:cubicBezTo>
                    <a:pt x="299" y="8"/>
                    <a:pt x="299" y="8"/>
                    <a:pt x="299" y="8"/>
                  </a:cubicBezTo>
                  <a:cubicBezTo>
                    <a:pt x="301" y="8"/>
                    <a:pt x="304" y="9"/>
                    <a:pt x="304" y="11"/>
                  </a:cubicBezTo>
                  <a:cubicBezTo>
                    <a:pt x="328" y="52"/>
                    <a:pt x="328" y="52"/>
                    <a:pt x="328" y="52"/>
                  </a:cubicBezTo>
                  <a:cubicBezTo>
                    <a:pt x="328" y="54"/>
                    <a:pt x="325" y="56"/>
                    <a:pt x="322" y="56"/>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 name="Group 9"/>
          <p:cNvGrpSpPr/>
          <p:nvPr/>
        </p:nvGrpSpPr>
        <p:grpSpPr>
          <a:xfrm>
            <a:off x="5517446" y="4164392"/>
            <a:ext cx="652961" cy="763948"/>
            <a:chOff x="5100256" y="4103040"/>
            <a:chExt cx="712977" cy="834163"/>
          </a:xfrm>
        </p:grpSpPr>
        <p:sp>
          <p:nvSpPr>
            <p:cNvPr id="233" name="Freeform 69"/>
            <p:cNvSpPr>
              <a:spLocks/>
            </p:cNvSpPr>
            <p:nvPr/>
          </p:nvSpPr>
          <p:spPr bwMode="auto">
            <a:xfrm>
              <a:off x="5100256" y="4103040"/>
              <a:ext cx="712977" cy="834163"/>
            </a:xfrm>
            <a:custGeom>
              <a:avLst/>
              <a:gdLst>
                <a:gd name="T0" fmla="*/ 448 w 448"/>
                <a:gd name="T1" fmla="*/ 224 h 524"/>
                <a:gd name="T2" fmla="*/ 224 w 448"/>
                <a:gd name="T3" fmla="*/ 0 h 524"/>
                <a:gd name="T4" fmla="*/ 0 w 448"/>
                <a:gd name="T5" fmla="*/ 224 h 524"/>
                <a:gd name="T6" fmla="*/ 224 w 448"/>
                <a:gd name="T7" fmla="*/ 448 h 524"/>
                <a:gd name="T8" fmla="*/ 234 w 448"/>
                <a:gd name="T9" fmla="*/ 448 h 524"/>
                <a:gd name="T10" fmla="*/ 324 w 448"/>
                <a:gd name="T11" fmla="*/ 524 h 524"/>
                <a:gd name="T12" fmla="*/ 334 w 448"/>
                <a:gd name="T13" fmla="*/ 419 h 524"/>
                <a:gd name="T14" fmla="*/ 448 w 448"/>
                <a:gd name="T15" fmla="*/ 224 h 5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8" h="524">
                  <a:moveTo>
                    <a:pt x="448" y="224"/>
                  </a:moveTo>
                  <a:cubicBezTo>
                    <a:pt x="448" y="100"/>
                    <a:pt x="348" y="0"/>
                    <a:pt x="224" y="0"/>
                  </a:cubicBezTo>
                  <a:cubicBezTo>
                    <a:pt x="100" y="0"/>
                    <a:pt x="0" y="100"/>
                    <a:pt x="0" y="224"/>
                  </a:cubicBezTo>
                  <a:cubicBezTo>
                    <a:pt x="0" y="347"/>
                    <a:pt x="100" y="448"/>
                    <a:pt x="224" y="448"/>
                  </a:cubicBezTo>
                  <a:cubicBezTo>
                    <a:pt x="227" y="448"/>
                    <a:pt x="231" y="448"/>
                    <a:pt x="234" y="448"/>
                  </a:cubicBezTo>
                  <a:cubicBezTo>
                    <a:pt x="324" y="524"/>
                    <a:pt x="324" y="524"/>
                    <a:pt x="324" y="524"/>
                  </a:cubicBezTo>
                  <a:cubicBezTo>
                    <a:pt x="334" y="419"/>
                    <a:pt x="334" y="419"/>
                    <a:pt x="334" y="419"/>
                  </a:cubicBezTo>
                  <a:cubicBezTo>
                    <a:pt x="402" y="380"/>
                    <a:pt x="448" y="307"/>
                    <a:pt x="448" y="224"/>
                  </a:cubicBezTo>
                  <a:close/>
                </a:path>
              </a:pathLst>
            </a:custGeom>
            <a:solidFill>
              <a:schemeClr val="accent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4" name="Freeform 80"/>
            <p:cNvSpPr>
              <a:spLocks/>
            </p:cNvSpPr>
            <p:nvPr/>
          </p:nvSpPr>
          <p:spPr bwMode="auto">
            <a:xfrm>
              <a:off x="5361479" y="4274720"/>
              <a:ext cx="205343" cy="388468"/>
            </a:xfrm>
            <a:custGeom>
              <a:avLst/>
              <a:gdLst>
                <a:gd name="T0" fmla="*/ 8 w 129"/>
                <a:gd name="T1" fmla="*/ 244 h 244"/>
                <a:gd name="T2" fmla="*/ 8 w 129"/>
                <a:gd name="T3" fmla="*/ 244 h 244"/>
                <a:gd name="T4" fmla="*/ 0 w 129"/>
                <a:gd name="T5" fmla="*/ 236 h 244"/>
                <a:gd name="T6" fmla="*/ 67 w 129"/>
                <a:gd name="T7" fmla="*/ 163 h 244"/>
                <a:gd name="T8" fmla="*/ 112 w 129"/>
                <a:gd name="T9" fmla="*/ 119 h 244"/>
                <a:gd name="T10" fmla="*/ 64 w 129"/>
                <a:gd name="T11" fmla="*/ 75 h 244"/>
                <a:gd name="T12" fmla="*/ 3 w 129"/>
                <a:gd name="T13" fmla="*/ 7 h 244"/>
                <a:gd name="T14" fmla="*/ 12 w 129"/>
                <a:gd name="T15" fmla="*/ 0 h 244"/>
                <a:gd name="T16" fmla="*/ 19 w 129"/>
                <a:gd name="T17" fmla="*/ 9 h 244"/>
                <a:gd name="T18" fmla="*/ 71 w 129"/>
                <a:gd name="T19" fmla="*/ 61 h 244"/>
                <a:gd name="T20" fmla="*/ 127 w 129"/>
                <a:gd name="T21" fmla="*/ 119 h 244"/>
                <a:gd name="T22" fmla="*/ 72 w 129"/>
                <a:gd name="T23" fmla="*/ 178 h 244"/>
                <a:gd name="T24" fmla="*/ 16 w 129"/>
                <a:gd name="T25" fmla="*/ 237 h 244"/>
                <a:gd name="T26" fmla="*/ 8 w 129"/>
                <a:gd name="T27" fmla="*/ 244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9" h="244">
                  <a:moveTo>
                    <a:pt x="8" y="244"/>
                  </a:moveTo>
                  <a:cubicBezTo>
                    <a:pt x="8" y="244"/>
                    <a:pt x="8" y="244"/>
                    <a:pt x="8" y="244"/>
                  </a:cubicBezTo>
                  <a:cubicBezTo>
                    <a:pt x="3" y="244"/>
                    <a:pt x="0" y="240"/>
                    <a:pt x="0" y="236"/>
                  </a:cubicBezTo>
                  <a:cubicBezTo>
                    <a:pt x="4" y="186"/>
                    <a:pt x="39" y="174"/>
                    <a:pt x="67" y="163"/>
                  </a:cubicBezTo>
                  <a:cubicBezTo>
                    <a:pt x="95" y="153"/>
                    <a:pt x="112" y="146"/>
                    <a:pt x="112" y="119"/>
                  </a:cubicBezTo>
                  <a:cubicBezTo>
                    <a:pt x="113" y="98"/>
                    <a:pt x="94" y="88"/>
                    <a:pt x="64" y="75"/>
                  </a:cubicBezTo>
                  <a:cubicBezTo>
                    <a:pt x="34" y="63"/>
                    <a:pt x="0" y="48"/>
                    <a:pt x="3" y="7"/>
                  </a:cubicBezTo>
                  <a:cubicBezTo>
                    <a:pt x="4" y="3"/>
                    <a:pt x="8" y="0"/>
                    <a:pt x="12" y="0"/>
                  </a:cubicBezTo>
                  <a:cubicBezTo>
                    <a:pt x="16" y="0"/>
                    <a:pt x="20" y="4"/>
                    <a:pt x="19" y="9"/>
                  </a:cubicBezTo>
                  <a:cubicBezTo>
                    <a:pt x="17" y="36"/>
                    <a:pt x="37" y="46"/>
                    <a:pt x="71" y="61"/>
                  </a:cubicBezTo>
                  <a:cubicBezTo>
                    <a:pt x="98" y="73"/>
                    <a:pt x="129" y="86"/>
                    <a:pt x="127" y="119"/>
                  </a:cubicBezTo>
                  <a:cubicBezTo>
                    <a:pt x="127" y="158"/>
                    <a:pt x="98" y="169"/>
                    <a:pt x="72" y="178"/>
                  </a:cubicBezTo>
                  <a:cubicBezTo>
                    <a:pt x="45" y="188"/>
                    <a:pt x="19" y="198"/>
                    <a:pt x="16" y="237"/>
                  </a:cubicBezTo>
                  <a:cubicBezTo>
                    <a:pt x="16" y="241"/>
                    <a:pt x="12" y="244"/>
                    <a:pt x="8" y="244"/>
                  </a:cubicBez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5" name="Freeform 81"/>
            <p:cNvSpPr>
              <a:spLocks/>
            </p:cNvSpPr>
            <p:nvPr/>
          </p:nvSpPr>
          <p:spPr bwMode="auto">
            <a:xfrm>
              <a:off x="5359459" y="4274720"/>
              <a:ext cx="205343" cy="388468"/>
            </a:xfrm>
            <a:custGeom>
              <a:avLst/>
              <a:gdLst>
                <a:gd name="T0" fmla="*/ 121 w 129"/>
                <a:gd name="T1" fmla="*/ 244 h 244"/>
                <a:gd name="T2" fmla="*/ 113 w 129"/>
                <a:gd name="T3" fmla="*/ 237 h 244"/>
                <a:gd name="T4" fmla="*/ 57 w 129"/>
                <a:gd name="T5" fmla="*/ 178 h 244"/>
                <a:gd name="T6" fmla="*/ 1 w 129"/>
                <a:gd name="T7" fmla="*/ 119 h 244"/>
                <a:gd name="T8" fmla="*/ 58 w 129"/>
                <a:gd name="T9" fmla="*/ 61 h 244"/>
                <a:gd name="T10" fmla="*/ 110 w 129"/>
                <a:gd name="T11" fmla="*/ 9 h 244"/>
                <a:gd name="T12" fmla="*/ 117 w 129"/>
                <a:gd name="T13" fmla="*/ 0 h 244"/>
                <a:gd name="T14" fmla="*/ 126 w 129"/>
                <a:gd name="T15" fmla="*/ 7 h 244"/>
                <a:gd name="T16" fmla="*/ 64 w 129"/>
                <a:gd name="T17" fmla="*/ 75 h 244"/>
                <a:gd name="T18" fmla="*/ 17 w 129"/>
                <a:gd name="T19" fmla="*/ 119 h 244"/>
                <a:gd name="T20" fmla="*/ 62 w 129"/>
                <a:gd name="T21" fmla="*/ 163 h 244"/>
                <a:gd name="T22" fmla="*/ 129 w 129"/>
                <a:gd name="T23" fmla="*/ 236 h 244"/>
                <a:gd name="T24" fmla="*/ 121 w 129"/>
                <a:gd name="T25" fmla="*/ 244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9" h="244">
                  <a:moveTo>
                    <a:pt x="121" y="244"/>
                  </a:moveTo>
                  <a:cubicBezTo>
                    <a:pt x="116" y="244"/>
                    <a:pt x="113" y="241"/>
                    <a:pt x="113" y="237"/>
                  </a:cubicBezTo>
                  <a:cubicBezTo>
                    <a:pt x="110" y="198"/>
                    <a:pt x="84" y="188"/>
                    <a:pt x="57" y="178"/>
                  </a:cubicBezTo>
                  <a:cubicBezTo>
                    <a:pt x="31" y="169"/>
                    <a:pt x="1" y="158"/>
                    <a:pt x="1" y="119"/>
                  </a:cubicBezTo>
                  <a:cubicBezTo>
                    <a:pt x="0" y="86"/>
                    <a:pt x="31" y="73"/>
                    <a:pt x="58" y="61"/>
                  </a:cubicBezTo>
                  <a:cubicBezTo>
                    <a:pt x="92" y="46"/>
                    <a:pt x="112" y="36"/>
                    <a:pt x="110" y="9"/>
                  </a:cubicBezTo>
                  <a:cubicBezTo>
                    <a:pt x="109" y="4"/>
                    <a:pt x="113" y="0"/>
                    <a:pt x="117" y="0"/>
                  </a:cubicBezTo>
                  <a:cubicBezTo>
                    <a:pt x="121" y="0"/>
                    <a:pt x="125" y="3"/>
                    <a:pt x="126" y="7"/>
                  </a:cubicBezTo>
                  <a:cubicBezTo>
                    <a:pt x="129" y="48"/>
                    <a:pt x="95" y="63"/>
                    <a:pt x="64" y="75"/>
                  </a:cubicBezTo>
                  <a:cubicBezTo>
                    <a:pt x="34" y="88"/>
                    <a:pt x="16" y="98"/>
                    <a:pt x="17" y="119"/>
                  </a:cubicBezTo>
                  <a:cubicBezTo>
                    <a:pt x="17" y="146"/>
                    <a:pt x="34" y="153"/>
                    <a:pt x="62" y="163"/>
                  </a:cubicBezTo>
                  <a:cubicBezTo>
                    <a:pt x="90" y="174"/>
                    <a:pt x="125" y="186"/>
                    <a:pt x="129" y="236"/>
                  </a:cubicBezTo>
                  <a:cubicBezTo>
                    <a:pt x="129" y="240"/>
                    <a:pt x="126" y="244"/>
                    <a:pt x="121" y="244"/>
                  </a:cubicBez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6" name="Freeform 82"/>
            <p:cNvSpPr>
              <a:spLocks/>
            </p:cNvSpPr>
            <p:nvPr/>
          </p:nvSpPr>
          <p:spPr bwMode="auto">
            <a:xfrm>
              <a:off x="5407260" y="4301650"/>
              <a:ext cx="116473" cy="19524"/>
            </a:xfrm>
            <a:custGeom>
              <a:avLst/>
              <a:gdLst>
                <a:gd name="T0" fmla="*/ 68 w 73"/>
                <a:gd name="T1" fmla="*/ 12 h 12"/>
                <a:gd name="T2" fmla="*/ 5 w 73"/>
                <a:gd name="T3" fmla="*/ 12 h 12"/>
                <a:gd name="T4" fmla="*/ 0 w 73"/>
                <a:gd name="T5" fmla="*/ 6 h 12"/>
                <a:gd name="T6" fmla="*/ 5 w 73"/>
                <a:gd name="T7" fmla="*/ 0 h 12"/>
                <a:gd name="T8" fmla="*/ 68 w 73"/>
                <a:gd name="T9" fmla="*/ 0 h 12"/>
                <a:gd name="T10" fmla="*/ 73 w 73"/>
                <a:gd name="T11" fmla="*/ 6 h 12"/>
                <a:gd name="T12" fmla="*/ 68 w 73"/>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73" h="12">
                  <a:moveTo>
                    <a:pt x="68" y="12"/>
                  </a:moveTo>
                  <a:cubicBezTo>
                    <a:pt x="5" y="12"/>
                    <a:pt x="5" y="12"/>
                    <a:pt x="5" y="12"/>
                  </a:cubicBezTo>
                  <a:cubicBezTo>
                    <a:pt x="2" y="12"/>
                    <a:pt x="0" y="9"/>
                    <a:pt x="0" y="6"/>
                  </a:cubicBezTo>
                  <a:cubicBezTo>
                    <a:pt x="0" y="3"/>
                    <a:pt x="2" y="0"/>
                    <a:pt x="5" y="0"/>
                  </a:cubicBezTo>
                  <a:cubicBezTo>
                    <a:pt x="68" y="0"/>
                    <a:pt x="68" y="0"/>
                    <a:pt x="68" y="0"/>
                  </a:cubicBezTo>
                  <a:cubicBezTo>
                    <a:pt x="71" y="0"/>
                    <a:pt x="73" y="3"/>
                    <a:pt x="73" y="6"/>
                  </a:cubicBezTo>
                  <a:cubicBezTo>
                    <a:pt x="73" y="9"/>
                    <a:pt x="71" y="12"/>
                    <a:pt x="68" y="12"/>
                  </a:cubicBez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7" name="Freeform 83"/>
            <p:cNvSpPr>
              <a:spLocks/>
            </p:cNvSpPr>
            <p:nvPr/>
          </p:nvSpPr>
          <p:spPr bwMode="auto">
            <a:xfrm>
              <a:off x="5407260" y="4614041"/>
              <a:ext cx="116473" cy="12792"/>
            </a:xfrm>
            <a:custGeom>
              <a:avLst/>
              <a:gdLst>
                <a:gd name="T0" fmla="*/ 68 w 73"/>
                <a:gd name="T1" fmla="*/ 8 h 8"/>
                <a:gd name="T2" fmla="*/ 5 w 73"/>
                <a:gd name="T3" fmla="*/ 8 h 8"/>
                <a:gd name="T4" fmla="*/ 0 w 73"/>
                <a:gd name="T5" fmla="*/ 4 h 8"/>
                <a:gd name="T6" fmla="*/ 5 w 73"/>
                <a:gd name="T7" fmla="*/ 0 h 8"/>
                <a:gd name="T8" fmla="*/ 68 w 73"/>
                <a:gd name="T9" fmla="*/ 0 h 8"/>
                <a:gd name="T10" fmla="*/ 73 w 73"/>
                <a:gd name="T11" fmla="*/ 4 h 8"/>
                <a:gd name="T12" fmla="*/ 68 w 73"/>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73" h="8">
                  <a:moveTo>
                    <a:pt x="68" y="8"/>
                  </a:moveTo>
                  <a:cubicBezTo>
                    <a:pt x="5" y="8"/>
                    <a:pt x="5" y="8"/>
                    <a:pt x="5" y="8"/>
                  </a:cubicBezTo>
                  <a:cubicBezTo>
                    <a:pt x="2" y="8"/>
                    <a:pt x="0" y="7"/>
                    <a:pt x="0" y="4"/>
                  </a:cubicBezTo>
                  <a:cubicBezTo>
                    <a:pt x="0" y="1"/>
                    <a:pt x="2" y="0"/>
                    <a:pt x="5" y="0"/>
                  </a:cubicBezTo>
                  <a:cubicBezTo>
                    <a:pt x="68" y="0"/>
                    <a:pt x="68" y="0"/>
                    <a:pt x="68" y="0"/>
                  </a:cubicBezTo>
                  <a:cubicBezTo>
                    <a:pt x="71" y="0"/>
                    <a:pt x="73" y="1"/>
                    <a:pt x="73" y="4"/>
                  </a:cubicBezTo>
                  <a:cubicBezTo>
                    <a:pt x="73" y="7"/>
                    <a:pt x="71" y="8"/>
                    <a:pt x="68" y="8"/>
                  </a:cubicBez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8" name="Freeform 84"/>
            <p:cNvSpPr>
              <a:spLocks/>
            </p:cNvSpPr>
            <p:nvPr/>
          </p:nvSpPr>
          <p:spPr bwMode="auto">
            <a:xfrm>
              <a:off x="5407260" y="4429569"/>
              <a:ext cx="116473" cy="18851"/>
            </a:xfrm>
            <a:custGeom>
              <a:avLst/>
              <a:gdLst>
                <a:gd name="T0" fmla="*/ 68 w 73"/>
                <a:gd name="T1" fmla="*/ 12 h 12"/>
                <a:gd name="T2" fmla="*/ 5 w 73"/>
                <a:gd name="T3" fmla="*/ 12 h 12"/>
                <a:gd name="T4" fmla="*/ 0 w 73"/>
                <a:gd name="T5" fmla="*/ 6 h 12"/>
                <a:gd name="T6" fmla="*/ 5 w 73"/>
                <a:gd name="T7" fmla="*/ 0 h 12"/>
                <a:gd name="T8" fmla="*/ 68 w 73"/>
                <a:gd name="T9" fmla="*/ 0 h 12"/>
                <a:gd name="T10" fmla="*/ 73 w 73"/>
                <a:gd name="T11" fmla="*/ 6 h 12"/>
                <a:gd name="T12" fmla="*/ 68 w 73"/>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73" h="12">
                  <a:moveTo>
                    <a:pt x="68" y="12"/>
                  </a:moveTo>
                  <a:cubicBezTo>
                    <a:pt x="5" y="12"/>
                    <a:pt x="5" y="12"/>
                    <a:pt x="5" y="12"/>
                  </a:cubicBezTo>
                  <a:cubicBezTo>
                    <a:pt x="2" y="12"/>
                    <a:pt x="0" y="9"/>
                    <a:pt x="0" y="6"/>
                  </a:cubicBezTo>
                  <a:cubicBezTo>
                    <a:pt x="0" y="3"/>
                    <a:pt x="2" y="0"/>
                    <a:pt x="5" y="0"/>
                  </a:cubicBezTo>
                  <a:cubicBezTo>
                    <a:pt x="68" y="0"/>
                    <a:pt x="68" y="0"/>
                    <a:pt x="68" y="0"/>
                  </a:cubicBezTo>
                  <a:cubicBezTo>
                    <a:pt x="71" y="0"/>
                    <a:pt x="73" y="3"/>
                    <a:pt x="73" y="6"/>
                  </a:cubicBezTo>
                  <a:cubicBezTo>
                    <a:pt x="73" y="9"/>
                    <a:pt x="71" y="12"/>
                    <a:pt x="68" y="12"/>
                  </a:cubicBez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9" name="Freeform 85"/>
            <p:cNvSpPr>
              <a:spLocks/>
            </p:cNvSpPr>
            <p:nvPr/>
          </p:nvSpPr>
          <p:spPr bwMode="auto">
            <a:xfrm>
              <a:off x="5407260" y="4474003"/>
              <a:ext cx="116473" cy="18851"/>
            </a:xfrm>
            <a:custGeom>
              <a:avLst/>
              <a:gdLst>
                <a:gd name="T0" fmla="*/ 68 w 73"/>
                <a:gd name="T1" fmla="*/ 12 h 12"/>
                <a:gd name="T2" fmla="*/ 5 w 73"/>
                <a:gd name="T3" fmla="*/ 12 h 12"/>
                <a:gd name="T4" fmla="*/ 0 w 73"/>
                <a:gd name="T5" fmla="*/ 6 h 12"/>
                <a:gd name="T6" fmla="*/ 5 w 73"/>
                <a:gd name="T7" fmla="*/ 0 h 12"/>
                <a:gd name="T8" fmla="*/ 68 w 73"/>
                <a:gd name="T9" fmla="*/ 0 h 12"/>
                <a:gd name="T10" fmla="*/ 73 w 73"/>
                <a:gd name="T11" fmla="*/ 6 h 12"/>
                <a:gd name="T12" fmla="*/ 68 w 73"/>
                <a:gd name="T13" fmla="*/ 12 h 12"/>
              </a:gdLst>
              <a:ahLst/>
              <a:cxnLst>
                <a:cxn ang="0">
                  <a:pos x="T0" y="T1"/>
                </a:cxn>
                <a:cxn ang="0">
                  <a:pos x="T2" y="T3"/>
                </a:cxn>
                <a:cxn ang="0">
                  <a:pos x="T4" y="T5"/>
                </a:cxn>
                <a:cxn ang="0">
                  <a:pos x="T6" y="T7"/>
                </a:cxn>
                <a:cxn ang="0">
                  <a:pos x="T8" y="T9"/>
                </a:cxn>
                <a:cxn ang="0">
                  <a:pos x="T10" y="T11"/>
                </a:cxn>
                <a:cxn ang="0">
                  <a:pos x="T12" y="T13"/>
                </a:cxn>
              </a:cxnLst>
              <a:rect l="0" t="0" r="r" b="b"/>
              <a:pathLst>
                <a:path w="73" h="12">
                  <a:moveTo>
                    <a:pt x="68" y="12"/>
                  </a:moveTo>
                  <a:cubicBezTo>
                    <a:pt x="5" y="12"/>
                    <a:pt x="5" y="12"/>
                    <a:pt x="5" y="12"/>
                  </a:cubicBezTo>
                  <a:cubicBezTo>
                    <a:pt x="2" y="12"/>
                    <a:pt x="0" y="9"/>
                    <a:pt x="0" y="6"/>
                  </a:cubicBezTo>
                  <a:cubicBezTo>
                    <a:pt x="0" y="3"/>
                    <a:pt x="2" y="0"/>
                    <a:pt x="5" y="0"/>
                  </a:cubicBezTo>
                  <a:cubicBezTo>
                    <a:pt x="68" y="0"/>
                    <a:pt x="68" y="0"/>
                    <a:pt x="68" y="0"/>
                  </a:cubicBezTo>
                  <a:cubicBezTo>
                    <a:pt x="71" y="0"/>
                    <a:pt x="73" y="3"/>
                    <a:pt x="73" y="6"/>
                  </a:cubicBezTo>
                  <a:cubicBezTo>
                    <a:pt x="73" y="9"/>
                    <a:pt x="71" y="12"/>
                    <a:pt x="68" y="12"/>
                  </a:cubicBezTo>
                  <a:close/>
                </a:path>
              </a:pathLst>
            </a:custGeom>
            <a:solidFill>
              <a:srgbClr val="F8E9B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 name="Group 15"/>
          <p:cNvGrpSpPr/>
          <p:nvPr/>
        </p:nvGrpSpPr>
        <p:grpSpPr>
          <a:xfrm>
            <a:off x="7213054" y="2630944"/>
            <a:ext cx="1210354" cy="1294210"/>
            <a:chOff x="6951707" y="2428654"/>
            <a:chExt cx="1321600" cy="1413163"/>
          </a:xfrm>
        </p:grpSpPr>
        <p:sp>
          <p:nvSpPr>
            <p:cNvPr id="241" name="Freeform 77"/>
            <p:cNvSpPr>
              <a:spLocks/>
            </p:cNvSpPr>
            <p:nvPr/>
          </p:nvSpPr>
          <p:spPr bwMode="auto">
            <a:xfrm>
              <a:off x="6951707" y="2428654"/>
              <a:ext cx="1321600" cy="1413163"/>
            </a:xfrm>
            <a:custGeom>
              <a:avLst/>
              <a:gdLst>
                <a:gd name="T0" fmla="*/ 492 w 830"/>
                <a:gd name="T1" fmla="*/ 46 h 888"/>
                <a:gd name="T2" fmla="*/ 32 w 830"/>
                <a:gd name="T3" fmla="*/ 338 h 888"/>
                <a:gd name="T4" fmla="*/ 149 w 830"/>
                <a:gd name="T5" fmla="*/ 708 h 888"/>
                <a:gd name="T6" fmla="*/ 126 w 830"/>
                <a:gd name="T7" fmla="*/ 888 h 888"/>
                <a:gd name="T8" fmla="*/ 306 w 830"/>
                <a:gd name="T9" fmla="*/ 793 h 888"/>
                <a:gd name="T10" fmla="*/ 323 w 830"/>
                <a:gd name="T11" fmla="*/ 798 h 888"/>
                <a:gd name="T12" fmla="*/ 783 w 830"/>
                <a:gd name="T13" fmla="*/ 506 h 888"/>
                <a:gd name="T14" fmla="*/ 492 w 830"/>
                <a:gd name="T15" fmla="*/ 46 h 8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30" h="888">
                  <a:moveTo>
                    <a:pt x="492" y="46"/>
                  </a:moveTo>
                  <a:cubicBezTo>
                    <a:pt x="284" y="0"/>
                    <a:pt x="78" y="130"/>
                    <a:pt x="32" y="338"/>
                  </a:cubicBezTo>
                  <a:cubicBezTo>
                    <a:pt x="0" y="478"/>
                    <a:pt x="50" y="618"/>
                    <a:pt x="149" y="708"/>
                  </a:cubicBezTo>
                  <a:cubicBezTo>
                    <a:pt x="126" y="888"/>
                    <a:pt x="126" y="888"/>
                    <a:pt x="126" y="888"/>
                  </a:cubicBezTo>
                  <a:cubicBezTo>
                    <a:pt x="306" y="793"/>
                    <a:pt x="306" y="793"/>
                    <a:pt x="306" y="793"/>
                  </a:cubicBezTo>
                  <a:cubicBezTo>
                    <a:pt x="312" y="795"/>
                    <a:pt x="317" y="796"/>
                    <a:pt x="323" y="798"/>
                  </a:cubicBezTo>
                  <a:cubicBezTo>
                    <a:pt x="531" y="844"/>
                    <a:pt x="737" y="714"/>
                    <a:pt x="783" y="506"/>
                  </a:cubicBezTo>
                  <a:cubicBezTo>
                    <a:pt x="830" y="299"/>
                    <a:pt x="699" y="93"/>
                    <a:pt x="492" y="46"/>
                  </a:cubicBezTo>
                  <a:close/>
                </a:path>
              </a:pathLst>
            </a:custGeom>
            <a:solidFill>
              <a:schemeClr val="accent4"/>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0" name="Freeform 86"/>
            <p:cNvSpPr>
              <a:spLocks/>
            </p:cNvSpPr>
            <p:nvPr/>
          </p:nvSpPr>
          <p:spPr bwMode="auto">
            <a:xfrm>
              <a:off x="7359700" y="2754510"/>
              <a:ext cx="493496" cy="681334"/>
            </a:xfrm>
            <a:custGeom>
              <a:avLst/>
              <a:gdLst>
                <a:gd name="T0" fmla="*/ 200 w 310"/>
                <a:gd name="T1" fmla="*/ 39 h 428"/>
                <a:gd name="T2" fmla="*/ 205 w 310"/>
                <a:gd name="T3" fmla="*/ 40 h 428"/>
                <a:gd name="T4" fmla="*/ 215 w 310"/>
                <a:gd name="T5" fmla="*/ 23 h 428"/>
                <a:gd name="T6" fmla="*/ 206 w 310"/>
                <a:gd name="T7" fmla="*/ 5 h 428"/>
                <a:gd name="T8" fmla="*/ 196 w 310"/>
                <a:gd name="T9" fmla="*/ 9 h 428"/>
                <a:gd name="T10" fmla="*/ 123 w 310"/>
                <a:gd name="T11" fmla="*/ 0 h 428"/>
                <a:gd name="T12" fmla="*/ 97 w 310"/>
                <a:gd name="T13" fmla="*/ 11 h 428"/>
                <a:gd name="T14" fmla="*/ 104 w 310"/>
                <a:gd name="T15" fmla="*/ 17 h 428"/>
                <a:gd name="T16" fmla="*/ 99 w 310"/>
                <a:gd name="T17" fmla="*/ 35 h 428"/>
                <a:gd name="T18" fmla="*/ 120 w 310"/>
                <a:gd name="T19" fmla="*/ 38 h 428"/>
                <a:gd name="T20" fmla="*/ 120 w 310"/>
                <a:gd name="T21" fmla="*/ 182 h 428"/>
                <a:gd name="T22" fmla="*/ 13 w 310"/>
                <a:gd name="T23" fmla="*/ 347 h 428"/>
                <a:gd name="T24" fmla="*/ 3 w 310"/>
                <a:gd name="T25" fmla="*/ 399 h 428"/>
                <a:gd name="T26" fmla="*/ 89 w 310"/>
                <a:gd name="T27" fmla="*/ 426 h 428"/>
                <a:gd name="T28" fmla="*/ 286 w 310"/>
                <a:gd name="T29" fmla="*/ 414 h 428"/>
                <a:gd name="T30" fmla="*/ 310 w 310"/>
                <a:gd name="T31" fmla="*/ 388 h 428"/>
                <a:gd name="T32" fmla="*/ 199 w 310"/>
                <a:gd name="T33" fmla="*/ 178 h 428"/>
                <a:gd name="T34" fmla="*/ 192 w 310"/>
                <a:gd name="T35" fmla="*/ 182 h 428"/>
                <a:gd name="T36" fmla="*/ 284 w 310"/>
                <a:gd name="T37" fmla="*/ 354 h 428"/>
                <a:gd name="T38" fmla="*/ 293 w 310"/>
                <a:gd name="T39" fmla="*/ 391 h 428"/>
                <a:gd name="T40" fmla="*/ 219 w 310"/>
                <a:gd name="T41" fmla="*/ 410 h 428"/>
                <a:gd name="T42" fmla="*/ 29 w 310"/>
                <a:gd name="T43" fmla="*/ 399 h 428"/>
                <a:gd name="T44" fmla="*/ 16 w 310"/>
                <a:gd name="T45" fmla="*/ 388 h 428"/>
                <a:gd name="T46" fmla="*/ 81 w 310"/>
                <a:gd name="T47" fmla="*/ 260 h 428"/>
                <a:gd name="T48" fmla="*/ 128 w 310"/>
                <a:gd name="T49" fmla="*/ 38 h 428"/>
                <a:gd name="T50" fmla="*/ 121 w 310"/>
                <a:gd name="T51" fmla="*/ 30 h 428"/>
                <a:gd name="T52" fmla="*/ 121 w 310"/>
                <a:gd name="T53" fmla="*/ 30 h 428"/>
                <a:gd name="T54" fmla="*/ 112 w 310"/>
                <a:gd name="T55" fmla="*/ 25 h 428"/>
                <a:gd name="T56" fmla="*/ 112 w 310"/>
                <a:gd name="T57" fmla="*/ 17 h 428"/>
                <a:gd name="T58" fmla="*/ 112 w 310"/>
                <a:gd name="T59" fmla="*/ 18 h 428"/>
                <a:gd name="T60" fmla="*/ 112 w 310"/>
                <a:gd name="T61" fmla="*/ 18 h 428"/>
                <a:gd name="T62" fmla="*/ 112 w 310"/>
                <a:gd name="T63" fmla="*/ 18 h 428"/>
                <a:gd name="T64" fmla="*/ 111 w 310"/>
                <a:gd name="T65" fmla="*/ 18 h 428"/>
                <a:gd name="T66" fmla="*/ 111 w 310"/>
                <a:gd name="T67" fmla="*/ 18 h 428"/>
                <a:gd name="T68" fmla="*/ 117 w 310"/>
                <a:gd name="T69" fmla="*/ 16 h 428"/>
                <a:gd name="T70" fmla="*/ 122 w 310"/>
                <a:gd name="T71" fmla="*/ 16 h 428"/>
                <a:gd name="T72" fmla="*/ 196 w 310"/>
                <a:gd name="T73" fmla="*/ 14 h 428"/>
                <a:gd name="T74" fmla="*/ 196 w 310"/>
                <a:gd name="T75" fmla="*/ 14 h 428"/>
                <a:gd name="T76" fmla="*/ 195 w 310"/>
                <a:gd name="T77" fmla="*/ 17 h 428"/>
                <a:gd name="T78" fmla="*/ 195 w 310"/>
                <a:gd name="T79" fmla="*/ 17 h 428"/>
                <a:gd name="T80" fmla="*/ 199 w 310"/>
                <a:gd name="T81" fmla="*/ 23 h 428"/>
                <a:gd name="T82" fmla="*/ 200 w 310"/>
                <a:gd name="T83" fmla="*/ 25 h 428"/>
                <a:gd name="T84" fmla="*/ 200 w 310"/>
                <a:gd name="T85" fmla="*/ 25 h 428"/>
                <a:gd name="T86" fmla="*/ 207 w 310"/>
                <a:gd name="T87" fmla="*/ 23 h 428"/>
                <a:gd name="T88" fmla="*/ 200 w 310"/>
                <a:gd name="T89" fmla="*/ 22 h 428"/>
                <a:gd name="T90" fmla="*/ 200 w 310"/>
                <a:gd name="T91" fmla="*/ 22 h 428"/>
                <a:gd name="T92" fmla="*/ 200 w 310"/>
                <a:gd name="T93" fmla="*/ 22 h 428"/>
                <a:gd name="T94" fmla="*/ 200 w 310"/>
                <a:gd name="T95" fmla="*/ 22 h 428"/>
                <a:gd name="T96" fmla="*/ 200 w 310"/>
                <a:gd name="T97" fmla="*/ 22 h 428"/>
                <a:gd name="T98" fmla="*/ 192 w 310"/>
                <a:gd name="T99" fmla="*/ 29 h 428"/>
                <a:gd name="T100" fmla="*/ 188 w 310"/>
                <a:gd name="T101" fmla="*/ 32 h 428"/>
                <a:gd name="T102" fmla="*/ 188 w 310"/>
                <a:gd name="T103" fmla="*/ 32 h 428"/>
                <a:gd name="T104" fmla="*/ 188 w 310"/>
                <a:gd name="T105" fmla="*/ 32 h 428"/>
                <a:gd name="T106" fmla="*/ 185 w 310"/>
                <a:gd name="T107" fmla="*/ 187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10" h="428">
                  <a:moveTo>
                    <a:pt x="192" y="182"/>
                  </a:moveTo>
                  <a:cubicBezTo>
                    <a:pt x="200" y="182"/>
                    <a:pt x="200" y="182"/>
                    <a:pt x="200" y="182"/>
                  </a:cubicBezTo>
                  <a:cubicBezTo>
                    <a:pt x="200" y="39"/>
                    <a:pt x="200" y="39"/>
                    <a:pt x="200" y="39"/>
                  </a:cubicBezTo>
                  <a:cubicBezTo>
                    <a:pt x="192" y="39"/>
                    <a:pt x="192" y="39"/>
                    <a:pt x="192" y="39"/>
                  </a:cubicBezTo>
                  <a:cubicBezTo>
                    <a:pt x="196" y="46"/>
                    <a:pt x="196" y="46"/>
                    <a:pt x="196" y="46"/>
                  </a:cubicBezTo>
                  <a:cubicBezTo>
                    <a:pt x="196" y="45"/>
                    <a:pt x="200" y="43"/>
                    <a:pt x="205" y="40"/>
                  </a:cubicBezTo>
                  <a:cubicBezTo>
                    <a:pt x="207" y="38"/>
                    <a:pt x="209" y="36"/>
                    <a:pt x="211" y="34"/>
                  </a:cubicBezTo>
                  <a:cubicBezTo>
                    <a:pt x="212" y="32"/>
                    <a:pt x="213" y="31"/>
                    <a:pt x="214" y="29"/>
                  </a:cubicBezTo>
                  <a:cubicBezTo>
                    <a:pt x="215" y="28"/>
                    <a:pt x="215" y="25"/>
                    <a:pt x="215" y="23"/>
                  </a:cubicBezTo>
                  <a:cubicBezTo>
                    <a:pt x="215" y="22"/>
                    <a:pt x="215" y="22"/>
                    <a:pt x="215" y="21"/>
                  </a:cubicBezTo>
                  <a:cubicBezTo>
                    <a:pt x="215" y="21"/>
                    <a:pt x="214" y="17"/>
                    <a:pt x="211" y="12"/>
                  </a:cubicBezTo>
                  <a:cubicBezTo>
                    <a:pt x="210" y="10"/>
                    <a:pt x="209" y="7"/>
                    <a:pt x="206" y="5"/>
                  </a:cubicBezTo>
                  <a:cubicBezTo>
                    <a:pt x="205" y="4"/>
                    <a:pt x="204" y="3"/>
                    <a:pt x="202" y="2"/>
                  </a:cubicBezTo>
                  <a:cubicBezTo>
                    <a:pt x="200" y="1"/>
                    <a:pt x="198" y="1"/>
                    <a:pt x="196" y="1"/>
                  </a:cubicBezTo>
                  <a:cubicBezTo>
                    <a:pt x="196" y="9"/>
                    <a:pt x="196" y="9"/>
                    <a:pt x="196" y="9"/>
                  </a:cubicBezTo>
                  <a:cubicBezTo>
                    <a:pt x="196" y="1"/>
                    <a:pt x="196" y="1"/>
                    <a:pt x="196" y="1"/>
                  </a:cubicBezTo>
                  <a:cubicBezTo>
                    <a:pt x="123" y="0"/>
                    <a:pt x="123" y="0"/>
                    <a:pt x="123" y="0"/>
                  </a:cubicBezTo>
                  <a:cubicBezTo>
                    <a:pt x="123" y="0"/>
                    <a:pt x="123" y="0"/>
                    <a:pt x="123" y="0"/>
                  </a:cubicBezTo>
                  <a:cubicBezTo>
                    <a:pt x="118" y="0"/>
                    <a:pt x="113" y="0"/>
                    <a:pt x="108" y="2"/>
                  </a:cubicBezTo>
                  <a:cubicBezTo>
                    <a:pt x="105" y="3"/>
                    <a:pt x="103" y="4"/>
                    <a:pt x="100" y="7"/>
                  </a:cubicBezTo>
                  <a:cubicBezTo>
                    <a:pt x="99" y="8"/>
                    <a:pt x="98" y="9"/>
                    <a:pt x="97" y="11"/>
                  </a:cubicBezTo>
                  <a:cubicBezTo>
                    <a:pt x="96" y="13"/>
                    <a:pt x="96" y="15"/>
                    <a:pt x="96" y="17"/>
                  </a:cubicBezTo>
                  <a:cubicBezTo>
                    <a:pt x="96" y="17"/>
                    <a:pt x="96" y="17"/>
                    <a:pt x="96" y="17"/>
                  </a:cubicBezTo>
                  <a:cubicBezTo>
                    <a:pt x="104" y="17"/>
                    <a:pt x="104" y="17"/>
                    <a:pt x="104" y="17"/>
                  </a:cubicBezTo>
                  <a:cubicBezTo>
                    <a:pt x="96" y="15"/>
                    <a:pt x="96" y="15"/>
                    <a:pt x="96" y="15"/>
                  </a:cubicBezTo>
                  <a:cubicBezTo>
                    <a:pt x="96" y="17"/>
                    <a:pt x="95" y="20"/>
                    <a:pt x="95" y="22"/>
                  </a:cubicBezTo>
                  <a:cubicBezTo>
                    <a:pt x="95" y="27"/>
                    <a:pt x="97" y="31"/>
                    <a:pt x="99" y="35"/>
                  </a:cubicBezTo>
                  <a:cubicBezTo>
                    <a:pt x="103" y="40"/>
                    <a:pt x="108" y="43"/>
                    <a:pt x="112" y="44"/>
                  </a:cubicBezTo>
                  <a:cubicBezTo>
                    <a:pt x="116" y="46"/>
                    <a:pt x="118" y="46"/>
                    <a:pt x="119" y="46"/>
                  </a:cubicBezTo>
                  <a:cubicBezTo>
                    <a:pt x="120" y="38"/>
                    <a:pt x="120" y="38"/>
                    <a:pt x="120" y="38"/>
                  </a:cubicBezTo>
                  <a:cubicBezTo>
                    <a:pt x="112" y="38"/>
                    <a:pt x="112" y="38"/>
                    <a:pt x="112" y="38"/>
                  </a:cubicBezTo>
                  <a:cubicBezTo>
                    <a:pt x="112" y="182"/>
                    <a:pt x="112" y="182"/>
                    <a:pt x="112" y="182"/>
                  </a:cubicBezTo>
                  <a:cubicBezTo>
                    <a:pt x="120" y="182"/>
                    <a:pt x="120" y="182"/>
                    <a:pt x="120" y="182"/>
                  </a:cubicBezTo>
                  <a:cubicBezTo>
                    <a:pt x="113" y="178"/>
                    <a:pt x="113" y="178"/>
                    <a:pt x="113" y="178"/>
                  </a:cubicBezTo>
                  <a:cubicBezTo>
                    <a:pt x="93" y="210"/>
                    <a:pt x="65" y="253"/>
                    <a:pt x="42" y="292"/>
                  </a:cubicBezTo>
                  <a:cubicBezTo>
                    <a:pt x="30" y="312"/>
                    <a:pt x="20" y="331"/>
                    <a:pt x="13" y="347"/>
                  </a:cubicBezTo>
                  <a:cubicBezTo>
                    <a:pt x="9" y="355"/>
                    <a:pt x="6" y="363"/>
                    <a:pt x="4" y="370"/>
                  </a:cubicBezTo>
                  <a:cubicBezTo>
                    <a:pt x="2" y="376"/>
                    <a:pt x="0" y="382"/>
                    <a:pt x="0" y="388"/>
                  </a:cubicBezTo>
                  <a:cubicBezTo>
                    <a:pt x="0" y="392"/>
                    <a:pt x="1" y="396"/>
                    <a:pt x="3" y="399"/>
                  </a:cubicBezTo>
                  <a:cubicBezTo>
                    <a:pt x="5" y="403"/>
                    <a:pt x="8" y="406"/>
                    <a:pt x="11" y="408"/>
                  </a:cubicBezTo>
                  <a:cubicBezTo>
                    <a:pt x="18" y="412"/>
                    <a:pt x="26" y="415"/>
                    <a:pt x="36" y="417"/>
                  </a:cubicBezTo>
                  <a:cubicBezTo>
                    <a:pt x="50" y="421"/>
                    <a:pt x="69" y="424"/>
                    <a:pt x="89" y="426"/>
                  </a:cubicBezTo>
                  <a:cubicBezTo>
                    <a:pt x="110" y="427"/>
                    <a:pt x="132" y="428"/>
                    <a:pt x="155" y="428"/>
                  </a:cubicBezTo>
                  <a:cubicBezTo>
                    <a:pt x="189" y="428"/>
                    <a:pt x="224" y="426"/>
                    <a:pt x="251" y="422"/>
                  </a:cubicBezTo>
                  <a:cubicBezTo>
                    <a:pt x="265" y="420"/>
                    <a:pt x="277" y="417"/>
                    <a:pt x="286" y="414"/>
                  </a:cubicBezTo>
                  <a:cubicBezTo>
                    <a:pt x="291" y="412"/>
                    <a:pt x="295" y="410"/>
                    <a:pt x="299" y="408"/>
                  </a:cubicBezTo>
                  <a:cubicBezTo>
                    <a:pt x="302" y="406"/>
                    <a:pt x="305" y="403"/>
                    <a:pt x="307" y="399"/>
                  </a:cubicBezTo>
                  <a:cubicBezTo>
                    <a:pt x="309" y="396"/>
                    <a:pt x="310" y="392"/>
                    <a:pt x="310" y="388"/>
                  </a:cubicBezTo>
                  <a:cubicBezTo>
                    <a:pt x="310" y="383"/>
                    <a:pt x="309" y="377"/>
                    <a:pt x="307" y="370"/>
                  </a:cubicBezTo>
                  <a:cubicBezTo>
                    <a:pt x="303" y="358"/>
                    <a:pt x="297" y="344"/>
                    <a:pt x="289" y="329"/>
                  </a:cubicBezTo>
                  <a:cubicBezTo>
                    <a:pt x="266" y="282"/>
                    <a:pt x="228" y="222"/>
                    <a:pt x="199" y="178"/>
                  </a:cubicBezTo>
                  <a:cubicBezTo>
                    <a:pt x="192" y="182"/>
                    <a:pt x="192" y="182"/>
                    <a:pt x="192" y="182"/>
                  </a:cubicBezTo>
                  <a:cubicBezTo>
                    <a:pt x="200" y="182"/>
                    <a:pt x="200" y="182"/>
                    <a:pt x="200" y="182"/>
                  </a:cubicBezTo>
                  <a:cubicBezTo>
                    <a:pt x="192" y="182"/>
                    <a:pt x="192" y="182"/>
                    <a:pt x="192" y="182"/>
                  </a:cubicBezTo>
                  <a:cubicBezTo>
                    <a:pt x="185" y="187"/>
                    <a:pt x="185" y="187"/>
                    <a:pt x="185" y="187"/>
                  </a:cubicBezTo>
                  <a:cubicBezTo>
                    <a:pt x="207" y="220"/>
                    <a:pt x="235" y="263"/>
                    <a:pt x="257" y="301"/>
                  </a:cubicBezTo>
                  <a:cubicBezTo>
                    <a:pt x="267" y="321"/>
                    <a:pt x="277" y="339"/>
                    <a:pt x="284" y="354"/>
                  </a:cubicBezTo>
                  <a:cubicBezTo>
                    <a:pt x="287" y="362"/>
                    <a:pt x="290" y="369"/>
                    <a:pt x="291" y="375"/>
                  </a:cubicBezTo>
                  <a:cubicBezTo>
                    <a:pt x="293" y="381"/>
                    <a:pt x="294" y="385"/>
                    <a:pt x="294" y="388"/>
                  </a:cubicBezTo>
                  <a:cubicBezTo>
                    <a:pt x="294" y="390"/>
                    <a:pt x="293" y="391"/>
                    <a:pt x="293" y="391"/>
                  </a:cubicBezTo>
                  <a:cubicBezTo>
                    <a:pt x="293" y="392"/>
                    <a:pt x="292" y="393"/>
                    <a:pt x="290" y="394"/>
                  </a:cubicBezTo>
                  <a:cubicBezTo>
                    <a:pt x="286" y="397"/>
                    <a:pt x="279" y="400"/>
                    <a:pt x="270" y="402"/>
                  </a:cubicBezTo>
                  <a:cubicBezTo>
                    <a:pt x="257" y="405"/>
                    <a:pt x="239" y="408"/>
                    <a:pt x="219" y="410"/>
                  </a:cubicBezTo>
                  <a:cubicBezTo>
                    <a:pt x="199" y="411"/>
                    <a:pt x="177" y="412"/>
                    <a:pt x="155" y="412"/>
                  </a:cubicBezTo>
                  <a:cubicBezTo>
                    <a:pt x="121" y="412"/>
                    <a:pt x="88" y="410"/>
                    <a:pt x="62" y="406"/>
                  </a:cubicBezTo>
                  <a:cubicBezTo>
                    <a:pt x="48" y="404"/>
                    <a:pt x="37" y="402"/>
                    <a:pt x="29" y="399"/>
                  </a:cubicBezTo>
                  <a:cubicBezTo>
                    <a:pt x="25" y="397"/>
                    <a:pt x="22" y="396"/>
                    <a:pt x="20" y="394"/>
                  </a:cubicBezTo>
                  <a:cubicBezTo>
                    <a:pt x="18" y="393"/>
                    <a:pt x="17" y="392"/>
                    <a:pt x="17" y="391"/>
                  </a:cubicBezTo>
                  <a:cubicBezTo>
                    <a:pt x="17" y="391"/>
                    <a:pt x="16" y="390"/>
                    <a:pt x="16" y="388"/>
                  </a:cubicBezTo>
                  <a:cubicBezTo>
                    <a:pt x="16" y="385"/>
                    <a:pt x="17" y="380"/>
                    <a:pt x="19" y="374"/>
                  </a:cubicBezTo>
                  <a:cubicBezTo>
                    <a:pt x="22" y="364"/>
                    <a:pt x="28" y="350"/>
                    <a:pt x="36" y="335"/>
                  </a:cubicBezTo>
                  <a:cubicBezTo>
                    <a:pt x="48" y="312"/>
                    <a:pt x="64" y="286"/>
                    <a:pt x="81" y="260"/>
                  </a:cubicBezTo>
                  <a:cubicBezTo>
                    <a:pt x="97" y="233"/>
                    <a:pt x="113" y="208"/>
                    <a:pt x="127" y="186"/>
                  </a:cubicBezTo>
                  <a:cubicBezTo>
                    <a:pt x="128" y="185"/>
                    <a:pt x="128" y="184"/>
                    <a:pt x="128" y="182"/>
                  </a:cubicBezTo>
                  <a:cubicBezTo>
                    <a:pt x="128" y="38"/>
                    <a:pt x="128" y="38"/>
                    <a:pt x="128" y="38"/>
                  </a:cubicBezTo>
                  <a:cubicBezTo>
                    <a:pt x="128" y="34"/>
                    <a:pt x="125" y="31"/>
                    <a:pt x="121" y="30"/>
                  </a:cubicBezTo>
                  <a:cubicBezTo>
                    <a:pt x="121" y="35"/>
                    <a:pt x="121" y="35"/>
                    <a:pt x="121" y="35"/>
                  </a:cubicBezTo>
                  <a:cubicBezTo>
                    <a:pt x="121" y="30"/>
                    <a:pt x="121" y="30"/>
                    <a:pt x="121" y="30"/>
                  </a:cubicBezTo>
                  <a:cubicBezTo>
                    <a:pt x="121" y="30"/>
                    <a:pt x="121" y="30"/>
                    <a:pt x="121" y="30"/>
                  </a:cubicBezTo>
                  <a:cubicBezTo>
                    <a:pt x="121" y="35"/>
                    <a:pt x="121" y="35"/>
                    <a:pt x="121" y="35"/>
                  </a:cubicBezTo>
                  <a:cubicBezTo>
                    <a:pt x="121" y="30"/>
                    <a:pt x="121" y="30"/>
                    <a:pt x="121" y="30"/>
                  </a:cubicBezTo>
                  <a:cubicBezTo>
                    <a:pt x="121" y="30"/>
                    <a:pt x="121" y="30"/>
                    <a:pt x="121" y="30"/>
                  </a:cubicBezTo>
                  <a:cubicBezTo>
                    <a:pt x="120" y="30"/>
                    <a:pt x="117" y="29"/>
                    <a:pt x="115" y="28"/>
                  </a:cubicBezTo>
                  <a:cubicBezTo>
                    <a:pt x="114" y="27"/>
                    <a:pt x="113" y="26"/>
                    <a:pt x="112" y="25"/>
                  </a:cubicBezTo>
                  <a:cubicBezTo>
                    <a:pt x="112" y="24"/>
                    <a:pt x="111" y="23"/>
                    <a:pt x="111" y="22"/>
                  </a:cubicBezTo>
                  <a:cubicBezTo>
                    <a:pt x="111" y="21"/>
                    <a:pt x="112" y="20"/>
                    <a:pt x="112" y="19"/>
                  </a:cubicBezTo>
                  <a:cubicBezTo>
                    <a:pt x="112" y="18"/>
                    <a:pt x="112" y="18"/>
                    <a:pt x="112" y="17"/>
                  </a:cubicBezTo>
                  <a:cubicBezTo>
                    <a:pt x="112" y="17"/>
                    <a:pt x="112" y="17"/>
                    <a:pt x="112" y="17"/>
                  </a:cubicBezTo>
                  <a:cubicBezTo>
                    <a:pt x="110" y="17"/>
                    <a:pt x="110" y="17"/>
                    <a:pt x="110" y="17"/>
                  </a:cubicBezTo>
                  <a:cubicBezTo>
                    <a:pt x="112" y="18"/>
                    <a:pt x="112" y="18"/>
                    <a:pt x="112" y="18"/>
                  </a:cubicBezTo>
                  <a:cubicBezTo>
                    <a:pt x="112" y="17"/>
                    <a:pt x="112" y="17"/>
                    <a:pt x="112" y="17"/>
                  </a:cubicBezTo>
                  <a:cubicBezTo>
                    <a:pt x="110" y="17"/>
                    <a:pt x="110" y="17"/>
                    <a:pt x="110" y="17"/>
                  </a:cubicBezTo>
                  <a:cubicBezTo>
                    <a:pt x="112" y="18"/>
                    <a:pt x="112" y="18"/>
                    <a:pt x="112" y="18"/>
                  </a:cubicBezTo>
                  <a:cubicBezTo>
                    <a:pt x="110" y="17"/>
                    <a:pt x="110" y="17"/>
                    <a:pt x="110" y="17"/>
                  </a:cubicBezTo>
                  <a:cubicBezTo>
                    <a:pt x="112" y="18"/>
                    <a:pt x="112" y="18"/>
                    <a:pt x="112" y="18"/>
                  </a:cubicBezTo>
                  <a:cubicBezTo>
                    <a:pt x="112" y="18"/>
                    <a:pt x="112" y="18"/>
                    <a:pt x="112" y="18"/>
                  </a:cubicBezTo>
                  <a:cubicBezTo>
                    <a:pt x="110" y="17"/>
                    <a:pt x="110" y="17"/>
                    <a:pt x="110" y="17"/>
                  </a:cubicBezTo>
                  <a:cubicBezTo>
                    <a:pt x="112" y="18"/>
                    <a:pt x="112" y="18"/>
                    <a:pt x="112" y="18"/>
                  </a:cubicBezTo>
                  <a:cubicBezTo>
                    <a:pt x="111" y="18"/>
                    <a:pt x="111" y="18"/>
                    <a:pt x="111" y="18"/>
                  </a:cubicBezTo>
                  <a:cubicBezTo>
                    <a:pt x="112" y="18"/>
                    <a:pt x="112" y="18"/>
                    <a:pt x="112" y="18"/>
                  </a:cubicBezTo>
                  <a:cubicBezTo>
                    <a:pt x="112" y="18"/>
                    <a:pt x="112" y="18"/>
                    <a:pt x="112" y="18"/>
                  </a:cubicBezTo>
                  <a:cubicBezTo>
                    <a:pt x="111" y="18"/>
                    <a:pt x="111" y="18"/>
                    <a:pt x="111" y="18"/>
                  </a:cubicBezTo>
                  <a:cubicBezTo>
                    <a:pt x="112" y="18"/>
                    <a:pt x="112" y="18"/>
                    <a:pt x="112" y="18"/>
                  </a:cubicBezTo>
                  <a:cubicBezTo>
                    <a:pt x="112" y="18"/>
                    <a:pt x="112" y="18"/>
                    <a:pt x="113" y="17"/>
                  </a:cubicBezTo>
                  <a:cubicBezTo>
                    <a:pt x="114" y="17"/>
                    <a:pt x="115" y="16"/>
                    <a:pt x="117" y="16"/>
                  </a:cubicBezTo>
                  <a:cubicBezTo>
                    <a:pt x="119" y="16"/>
                    <a:pt x="121" y="16"/>
                    <a:pt x="123" y="16"/>
                  </a:cubicBezTo>
                  <a:cubicBezTo>
                    <a:pt x="123" y="8"/>
                    <a:pt x="123" y="8"/>
                    <a:pt x="123" y="8"/>
                  </a:cubicBezTo>
                  <a:cubicBezTo>
                    <a:pt x="122" y="16"/>
                    <a:pt x="122" y="16"/>
                    <a:pt x="122" y="16"/>
                  </a:cubicBezTo>
                  <a:cubicBezTo>
                    <a:pt x="196" y="17"/>
                    <a:pt x="196" y="17"/>
                    <a:pt x="196" y="17"/>
                  </a:cubicBezTo>
                  <a:cubicBezTo>
                    <a:pt x="196" y="17"/>
                    <a:pt x="196" y="17"/>
                    <a:pt x="196" y="17"/>
                  </a:cubicBezTo>
                  <a:cubicBezTo>
                    <a:pt x="196" y="14"/>
                    <a:pt x="196" y="14"/>
                    <a:pt x="196" y="14"/>
                  </a:cubicBezTo>
                  <a:cubicBezTo>
                    <a:pt x="195" y="17"/>
                    <a:pt x="195" y="17"/>
                    <a:pt x="195" y="17"/>
                  </a:cubicBezTo>
                  <a:cubicBezTo>
                    <a:pt x="195" y="17"/>
                    <a:pt x="196" y="17"/>
                    <a:pt x="196" y="17"/>
                  </a:cubicBezTo>
                  <a:cubicBezTo>
                    <a:pt x="196" y="14"/>
                    <a:pt x="196" y="14"/>
                    <a:pt x="196" y="14"/>
                  </a:cubicBezTo>
                  <a:cubicBezTo>
                    <a:pt x="195" y="17"/>
                    <a:pt x="195" y="17"/>
                    <a:pt x="195" y="17"/>
                  </a:cubicBezTo>
                  <a:cubicBezTo>
                    <a:pt x="195" y="16"/>
                    <a:pt x="195" y="16"/>
                    <a:pt x="195" y="16"/>
                  </a:cubicBezTo>
                  <a:cubicBezTo>
                    <a:pt x="195" y="17"/>
                    <a:pt x="195" y="17"/>
                    <a:pt x="195" y="17"/>
                  </a:cubicBezTo>
                  <a:cubicBezTo>
                    <a:pt x="195" y="17"/>
                    <a:pt x="195" y="17"/>
                    <a:pt x="195" y="17"/>
                  </a:cubicBezTo>
                  <a:cubicBezTo>
                    <a:pt x="195" y="16"/>
                    <a:pt x="195" y="16"/>
                    <a:pt x="195" y="16"/>
                  </a:cubicBezTo>
                  <a:cubicBezTo>
                    <a:pt x="195" y="17"/>
                    <a:pt x="195" y="17"/>
                    <a:pt x="195" y="17"/>
                  </a:cubicBezTo>
                  <a:cubicBezTo>
                    <a:pt x="195" y="17"/>
                    <a:pt x="195" y="17"/>
                    <a:pt x="195" y="17"/>
                  </a:cubicBezTo>
                  <a:cubicBezTo>
                    <a:pt x="195" y="17"/>
                    <a:pt x="196" y="17"/>
                    <a:pt x="197" y="18"/>
                  </a:cubicBezTo>
                  <a:cubicBezTo>
                    <a:pt x="197" y="20"/>
                    <a:pt x="198" y="22"/>
                    <a:pt x="199" y="23"/>
                  </a:cubicBezTo>
                  <a:cubicBezTo>
                    <a:pt x="199" y="24"/>
                    <a:pt x="199" y="24"/>
                    <a:pt x="200" y="25"/>
                  </a:cubicBezTo>
                  <a:cubicBezTo>
                    <a:pt x="200" y="25"/>
                    <a:pt x="200" y="25"/>
                    <a:pt x="200" y="25"/>
                  </a:cubicBezTo>
                  <a:cubicBezTo>
                    <a:pt x="200" y="25"/>
                    <a:pt x="200" y="25"/>
                    <a:pt x="200" y="25"/>
                  </a:cubicBezTo>
                  <a:cubicBezTo>
                    <a:pt x="201" y="25"/>
                    <a:pt x="201" y="25"/>
                    <a:pt x="201" y="25"/>
                  </a:cubicBezTo>
                  <a:cubicBezTo>
                    <a:pt x="200" y="25"/>
                    <a:pt x="200" y="25"/>
                    <a:pt x="200" y="25"/>
                  </a:cubicBezTo>
                  <a:cubicBezTo>
                    <a:pt x="200" y="25"/>
                    <a:pt x="200" y="25"/>
                    <a:pt x="200" y="25"/>
                  </a:cubicBezTo>
                  <a:cubicBezTo>
                    <a:pt x="201" y="25"/>
                    <a:pt x="201" y="25"/>
                    <a:pt x="201" y="25"/>
                  </a:cubicBezTo>
                  <a:cubicBezTo>
                    <a:pt x="200" y="25"/>
                    <a:pt x="200" y="25"/>
                    <a:pt x="200" y="25"/>
                  </a:cubicBezTo>
                  <a:cubicBezTo>
                    <a:pt x="207" y="23"/>
                    <a:pt x="207" y="23"/>
                    <a:pt x="207" y="23"/>
                  </a:cubicBezTo>
                  <a:cubicBezTo>
                    <a:pt x="199" y="23"/>
                    <a:pt x="199" y="23"/>
                    <a:pt x="199" y="23"/>
                  </a:cubicBezTo>
                  <a:cubicBezTo>
                    <a:pt x="202" y="23"/>
                    <a:pt x="202" y="23"/>
                    <a:pt x="202" y="23"/>
                  </a:cubicBezTo>
                  <a:cubicBezTo>
                    <a:pt x="200" y="22"/>
                    <a:pt x="200" y="22"/>
                    <a:pt x="200" y="22"/>
                  </a:cubicBezTo>
                  <a:cubicBezTo>
                    <a:pt x="199" y="23"/>
                    <a:pt x="199" y="23"/>
                    <a:pt x="199" y="23"/>
                  </a:cubicBezTo>
                  <a:cubicBezTo>
                    <a:pt x="202" y="23"/>
                    <a:pt x="202" y="23"/>
                    <a:pt x="202" y="23"/>
                  </a:cubicBezTo>
                  <a:cubicBezTo>
                    <a:pt x="200" y="22"/>
                    <a:pt x="200" y="22"/>
                    <a:pt x="200" y="22"/>
                  </a:cubicBezTo>
                  <a:cubicBezTo>
                    <a:pt x="201" y="23"/>
                    <a:pt x="201" y="23"/>
                    <a:pt x="201" y="23"/>
                  </a:cubicBezTo>
                  <a:cubicBezTo>
                    <a:pt x="200" y="22"/>
                    <a:pt x="200" y="22"/>
                    <a:pt x="200" y="22"/>
                  </a:cubicBezTo>
                  <a:cubicBezTo>
                    <a:pt x="200" y="22"/>
                    <a:pt x="200" y="22"/>
                    <a:pt x="200" y="22"/>
                  </a:cubicBezTo>
                  <a:cubicBezTo>
                    <a:pt x="201" y="23"/>
                    <a:pt x="201" y="23"/>
                    <a:pt x="201" y="23"/>
                  </a:cubicBezTo>
                  <a:cubicBezTo>
                    <a:pt x="200" y="22"/>
                    <a:pt x="200" y="22"/>
                    <a:pt x="200" y="22"/>
                  </a:cubicBezTo>
                  <a:cubicBezTo>
                    <a:pt x="200" y="22"/>
                    <a:pt x="200" y="22"/>
                    <a:pt x="200" y="22"/>
                  </a:cubicBezTo>
                  <a:cubicBezTo>
                    <a:pt x="200" y="22"/>
                    <a:pt x="200" y="22"/>
                    <a:pt x="200" y="22"/>
                  </a:cubicBezTo>
                  <a:cubicBezTo>
                    <a:pt x="200" y="22"/>
                    <a:pt x="200" y="22"/>
                    <a:pt x="200" y="22"/>
                  </a:cubicBezTo>
                  <a:cubicBezTo>
                    <a:pt x="200" y="22"/>
                    <a:pt x="200" y="22"/>
                    <a:pt x="200" y="22"/>
                  </a:cubicBezTo>
                  <a:cubicBezTo>
                    <a:pt x="200" y="22"/>
                    <a:pt x="200" y="22"/>
                    <a:pt x="200" y="22"/>
                  </a:cubicBezTo>
                  <a:cubicBezTo>
                    <a:pt x="200" y="22"/>
                    <a:pt x="199" y="23"/>
                    <a:pt x="198" y="25"/>
                  </a:cubicBezTo>
                  <a:cubicBezTo>
                    <a:pt x="196" y="26"/>
                    <a:pt x="194" y="28"/>
                    <a:pt x="192" y="29"/>
                  </a:cubicBezTo>
                  <a:cubicBezTo>
                    <a:pt x="191" y="30"/>
                    <a:pt x="190" y="31"/>
                    <a:pt x="189" y="31"/>
                  </a:cubicBezTo>
                  <a:cubicBezTo>
                    <a:pt x="188" y="31"/>
                    <a:pt x="188" y="31"/>
                    <a:pt x="188" y="31"/>
                  </a:cubicBezTo>
                  <a:cubicBezTo>
                    <a:pt x="188" y="32"/>
                    <a:pt x="188" y="32"/>
                    <a:pt x="188" y="32"/>
                  </a:cubicBezTo>
                  <a:cubicBezTo>
                    <a:pt x="188" y="32"/>
                    <a:pt x="188" y="32"/>
                    <a:pt x="188" y="32"/>
                  </a:cubicBezTo>
                  <a:cubicBezTo>
                    <a:pt x="189" y="33"/>
                    <a:pt x="189" y="33"/>
                    <a:pt x="189" y="33"/>
                  </a:cubicBezTo>
                  <a:cubicBezTo>
                    <a:pt x="188" y="32"/>
                    <a:pt x="188" y="32"/>
                    <a:pt x="188" y="32"/>
                  </a:cubicBezTo>
                  <a:cubicBezTo>
                    <a:pt x="188" y="32"/>
                    <a:pt x="188" y="32"/>
                    <a:pt x="188" y="32"/>
                  </a:cubicBezTo>
                  <a:cubicBezTo>
                    <a:pt x="189" y="33"/>
                    <a:pt x="189" y="33"/>
                    <a:pt x="189" y="33"/>
                  </a:cubicBezTo>
                  <a:cubicBezTo>
                    <a:pt x="188" y="32"/>
                    <a:pt x="188" y="32"/>
                    <a:pt x="188" y="32"/>
                  </a:cubicBezTo>
                  <a:cubicBezTo>
                    <a:pt x="186" y="33"/>
                    <a:pt x="184" y="36"/>
                    <a:pt x="184" y="39"/>
                  </a:cubicBezTo>
                  <a:cubicBezTo>
                    <a:pt x="184" y="182"/>
                    <a:pt x="184" y="182"/>
                    <a:pt x="184" y="182"/>
                  </a:cubicBezTo>
                  <a:cubicBezTo>
                    <a:pt x="184" y="184"/>
                    <a:pt x="184" y="185"/>
                    <a:pt x="185" y="187"/>
                  </a:cubicBezTo>
                  <a:lnTo>
                    <a:pt x="192" y="182"/>
                  </a:ln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1" name="Oval 87"/>
            <p:cNvSpPr>
              <a:spLocks noChangeArrowheads="1"/>
            </p:cNvSpPr>
            <p:nvPr/>
          </p:nvSpPr>
          <p:spPr bwMode="auto">
            <a:xfrm>
              <a:off x="7588607" y="3060168"/>
              <a:ext cx="66652" cy="67326"/>
            </a:xfrm>
            <a:prstGeom prst="ellipse">
              <a:avLst/>
            </a:pr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2" name="Freeform 88"/>
            <p:cNvSpPr>
              <a:spLocks noEditPoints="1"/>
            </p:cNvSpPr>
            <p:nvPr/>
          </p:nvSpPr>
          <p:spPr bwMode="auto">
            <a:xfrm>
              <a:off x="7429718" y="3157116"/>
              <a:ext cx="350093" cy="229580"/>
            </a:xfrm>
            <a:custGeom>
              <a:avLst/>
              <a:gdLst>
                <a:gd name="T0" fmla="*/ 161 w 220"/>
                <a:gd name="T1" fmla="*/ 0 h 144"/>
                <a:gd name="T2" fmla="*/ 65 w 220"/>
                <a:gd name="T3" fmla="*/ 3 h 144"/>
                <a:gd name="T4" fmla="*/ 0 w 220"/>
                <a:gd name="T5" fmla="*/ 118 h 144"/>
                <a:gd name="T6" fmla="*/ 220 w 220"/>
                <a:gd name="T7" fmla="*/ 119 h 144"/>
                <a:gd name="T8" fmla="*/ 161 w 220"/>
                <a:gd name="T9" fmla="*/ 0 h 144"/>
                <a:gd name="T10" fmla="*/ 87 w 220"/>
                <a:gd name="T11" fmla="*/ 87 h 144"/>
                <a:gd name="T12" fmla="*/ 62 w 220"/>
                <a:gd name="T13" fmla="*/ 63 h 144"/>
                <a:gd name="T14" fmla="*/ 87 w 220"/>
                <a:gd name="T15" fmla="*/ 39 h 144"/>
                <a:gd name="T16" fmla="*/ 111 w 220"/>
                <a:gd name="T17" fmla="*/ 63 h 144"/>
                <a:gd name="T18" fmla="*/ 87 w 220"/>
                <a:gd name="T19" fmla="*/ 87 h 144"/>
                <a:gd name="T20" fmla="*/ 147 w 220"/>
                <a:gd name="T21" fmla="*/ 103 h 144"/>
                <a:gd name="T22" fmla="*/ 132 w 220"/>
                <a:gd name="T23" fmla="*/ 88 h 144"/>
                <a:gd name="T24" fmla="*/ 147 w 220"/>
                <a:gd name="T25" fmla="*/ 74 h 144"/>
                <a:gd name="T26" fmla="*/ 161 w 220"/>
                <a:gd name="T27" fmla="*/ 88 h 144"/>
                <a:gd name="T28" fmla="*/ 147 w 220"/>
                <a:gd name="T29" fmla="*/ 103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0" h="144">
                  <a:moveTo>
                    <a:pt x="161" y="0"/>
                  </a:moveTo>
                  <a:cubicBezTo>
                    <a:pt x="65" y="3"/>
                    <a:pt x="65" y="3"/>
                    <a:pt x="65" y="3"/>
                  </a:cubicBezTo>
                  <a:cubicBezTo>
                    <a:pt x="0" y="118"/>
                    <a:pt x="0" y="118"/>
                    <a:pt x="0" y="118"/>
                  </a:cubicBezTo>
                  <a:cubicBezTo>
                    <a:pt x="39" y="134"/>
                    <a:pt x="147" y="144"/>
                    <a:pt x="220" y="119"/>
                  </a:cubicBezTo>
                  <a:lnTo>
                    <a:pt x="161" y="0"/>
                  </a:lnTo>
                  <a:close/>
                  <a:moveTo>
                    <a:pt x="87" y="87"/>
                  </a:moveTo>
                  <a:cubicBezTo>
                    <a:pt x="73" y="87"/>
                    <a:pt x="62" y="76"/>
                    <a:pt x="62" y="63"/>
                  </a:cubicBezTo>
                  <a:cubicBezTo>
                    <a:pt x="62" y="49"/>
                    <a:pt x="73" y="39"/>
                    <a:pt x="87" y="39"/>
                  </a:cubicBezTo>
                  <a:cubicBezTo>
                    <a:pt x="100" y="39"/>
                    <a:pt x="111" y="49"/>
                    <a:pt x="111" y="63"/>
                  </a:cubicBezTo>
                  <a:cubicBezTo>
                    <a:pt x="111" y="76"/>
                    <a:pt x="100" y="87"/>
                    <a:pt x="87" y="87"/>
                  </a:cubicBezTo>
                  <a:close/>
                  <a:moveTo>
                    <a:pt x="147" y="103"/>
                  </a:moveTo>
                  <a:cubicBezTo>
                    <a:pt x="139" y="103"/>
                    <a:pt x="132" y="96"/>
                    <a:pt x="132" y="88"/>
                  </a:cubicBezTo>
                  <a:cubicBezTo>
                    <a:pt x="132" y="81"/>
                    <a:pt x="139" y="74"/>
                    <a:pt x="147" y="74"/>
                  </a:cubicBezTo>
                  <a:cubicBezTo>
                    <a:pt x="155" y="74"/>
                    <a:pt x="161" y="81"/>
                    <a:pt x="161" y="88"/>
                  </a:cubicBezTo>
                  <a:cubicBezTo>
                    <a:pt x="161" y="96"/>
                    <a:pt x="155" y="103"/>
                    <a:pt x="147" y="103"/>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p:nvGrpSpPr>
        <p:grpSpPr>
          <a:xfrm>
            <a:off x="7261144" y="4196452"/>
            <a:ext cx="749765" cy="877400"/>
            <a:chOff x="7004221" y="4138049"/>
            <a:chExt cx="818678" cy="958042"/>
          </a:xfrm>
        </p:grpSpPr>
        <p:sp>
          <p:nvSpPr>
            <p:cNvPr id="232" name="Freeform 68"/>
            <p:cNvSpPr>
              <a:spLocks/>
            </p:cNvSpPr>
            <p:nvPr/>
          </p:nvSpPr>
          <p:spPr bwMode="auto">
            <a:xfrm>
              <a:off x="7004221" y="4138049"/>
              <a:ext cx="818678" cy="958042"/>
            </a:xfrm>
            <a:custGeom>
              <a:avLst/>
              <a:gdLst>
                <a:gd name="T0" fmla="*/ 257 w 514"/>
                <a:gd name="T1" fmla="*/ 0 h 602"/>
                <a:gd name="T2" fmla="*/ 0 w 514"/>
                <a:gd name="T3" fmla="*/ 257 h 602"/>
                <a:gd name="T4" fmla="*/ 131 w 514"/>
                <a:gd name="T5" fmla="*/ 481 h 602"/>
                <a:gd name="T6" fmla="*/ 142 w 514"/>
                <a:gd name="T7" fmla="*/ 602 h 602"/>
                <a:gd name="T8" fmla="*/ 246 w 514"/>
                <a:gd name="T9" fmla="*/ 514 h 602"/>
                <a:gd name="T10" fmla="*/ 257 w 514"/>
                <a:gd name="T11" fmla="*/ 514 h 602"/>
                <a:gd name="T12" fmla="*/ 514 w 514"/>
                <a:gd name="T13" fmla="*/ 257 h 602"/>
                <a:gd name="T14" fmla="*/ 257 w 514"/>
                <a:gd name="T15" fmla="*/ 0 h 60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4" h="602">
                  <a:moveTo>
                    <a:pt x="257" y="0"/>
                  </a:moveTo>
                  <a:cubicBezTo>
                    <a:pt x="115" y="0"/>
                    <a:pt x="0" y="115"/>
                    <a:pt x="0" y="257"/>
                  </a:cubicBezTo>
                  <a:cubicBezTo>
                    <a:pt x="0" y="353"/>
                    <a:pt x="53" y="437"/>
                    <a:pt x="131" y="481"/>
                  </a:cubicBezTo>
                  <a:cubicBezTo>
                    <a:pt x="142" y="602"/>
                    <a:pt x="142" y="602"/>
                    <a:pt x="142" y="602"/>
                  </a:cubicBezTo>
                  <a:cubicBezTo>
                    <a:pt x="246" y="514"/>
                    <a:pt x="246" y="514"/>
                    <a:pt x="246" y="514"/>
                  </a:cubicBezTo>
                  <a:cubicBezTo>
                    <a:pt x="249" y="514"/>
                    <a:pt x="253" y="514"/>
                    <a:pt x="257" y="514"/>
                  </a:cubicBezTo>
                  <a:cubicBezTo>
                    <a:pt x="399" y="514"/>
                    <a:pt x="514" y="399"/>
                    <a:pt x="514" y="257"/>
                  </a:cubicBezTo>
                  <a:cubicBezTo>
                    <a:pt x="514" y="115"/>
                    <a:pt x="399" y="0"/>
                    <a:pt x="257" y="0"/>
                  </a:cubicBezTo>
                  <a:close/>
                </a:path>
              </a:pathLst>
            </a:custGeom>
            <a:solidFill>
              <a:schemeClr val="tx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3" name="Freeform 89"/>
            <p:cNvSpPr>
              <a:spLocks/>
            </p:cNvSpPr>
            <p:nvPr/>
          </p:nvSpPr>
          <p:spPr bwMode="auto">
            <a:xfrm>
              <a:off x="7138199" y="4430915"/>
              <a:ext cx="154175" cy="216115"/>
            </a:xfrm>
            <a:custGeom>
              <a:avLst/>
              <a:gdLst>
                <a:gd name="T0" fmla="*/ 3 w 97"/>
                <a:gd name="T1" fmla="*/ 54 h 136"/>
                <a:gd name="T2" fmla="*/ 51 w 97"/>
                <a:gd name="T3" fmla="*/ 0 h 136"/>
                <a:gd name="T4" fmla="*/ 97 w 97"/>
                <a:gd name="T5" fmla="*/ 42 h 136"/>
                <a:gd name="T6" fmla="*/ 73 w 97"/>
                <a:gd name="T7" fmla="*/ 82 h 136"/>
                <a:gd name="T8" fmla="*/ 34 w 97"/>
                <a:gd name="T9" fmla="*/ 113 h 136"/>
                <a:gd name="T10" fmla="*/ 97 w 97"/>
                <a:gd name="T11" fmla="*/ 113 h 136"/>
                <a:gd name="T12" fmla="*/ 97 w 97"/>
                <a:gd name="T13" fmla="*/ 136 h 136"/>
                <a:gd name="T14" fmla="*/ 0 w 97"/>
                <a:gd name="T15" fmla="*/ 136 h 136"/>
                <a:gd name="T16" fmla="*/ 42 w 97"/>
                <a:gd name="T17" fmla="*/ 76 h 136"/>
                <a:gd name="T18" fmla="*/ 70 w 97"/>
                <a:gd name="T19" fmla="*/ 43 h 136"/>
                <a:gd name="T20" fmla="*/ 51 w 97"/>
                <a:gd name="T21" fmla="*/ 23 h 136"/>
                <a:gd name="T22" fmla="*/ 28 w 97"/>
                <a:gd name="T23" fmla="*/ 54 h 136"/>
                <a:gd name="T24" fmla="*/ 3 w 97"/>
                <a:gd name="T25" fmla="*/ 54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7" h="136">
                  <a:moveTo>
                    <a:pt x="3" y="54"/>
                  </a:moveTo>
                  <a:cubicBezTo>
                    <a:pt x="2" y="23"/>
                    <a:pt x="19" y="0"/>
                    <a:pt x="51" y="0"/>
                  </a:cubicBezTo>
                  <a:cubicBezTo>
                    <a:pt x="75" y="0"/>
                    <a:pt x="97" y="16"/>
                    <a:pt x="97" y="42"/>
                  </a:cubicBezTo>
                  <a:cubicBezTo>
                    <a:pt x="97" y="62"/>
                    <a:pt x="86" y="73"/>
                    <a:pt x="73" y="82"/>
                  </a:cubicBezTo>
                  <a:cubicBezTo>
                    <a:pt x="60" y="91"/>
                    <a:pt x="44" y="99"/>
                    <a:pt x="34" y="113"/>
                  </a:cubicBezTo>
                  <a:cubicBezTo>
                    <a:pt x="97" y="113"/>
                    <a:pt x="97" y="113"/>
                    <a:pt x="97" y="113"/>
                  </a:cubicBezTo>
                  <a:cubicBezTo>
                    <a:pt x="97" y="136"/>
                    <a:pt x="97" y="136"/>
                    <a:pt x="97" y="136"/>
                  </a:cubicBezTo>
                  <a:cubicBezTo>
                    <a:pt x="0" y="136"/>
                    <a:pt x="0" y="136"/>
                    <a:pt x="0" y="136"/>
                  </a:cubicBezTo>
                  <a:cubicBezTo>
                    <a:pt x="0" y="105"/>
                    <a:pt x="19" y="92"/>
                    <a:pt x="42" y="76"/>
                  </a:cubicBezTo>
                  <a:cubicBezTo>
                    <a:pt x="60" y="64"/>
                    <a:pt x="70" y="57"/>
                    <a:pt x="70" y="43"/>
                  </a:cubicBezTo>
                  <a:cubicBezTo>
                    <a:pt x="70" y="32"/>
                    <a:pt x="61" y="23"/>
                    <a:pt x="51" y="23"/>
                  </a:cubicBezTo>
                  <a:cubicBezTo>
                    <a:pt x="33" y="23"/>
                    <a:pt x="28" y="40"/>
                    <a:pt x="28" y="54"/>
                  </a:cubicBezTo>
                  <a:lnTo>
                    <a:pt x="3" y="54"/>
                  </a:ln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4" name="Freeform 90"/>
            <p:cNvSpPr>
              <a:spLocks/>
            </p:cNvSpPr>
            <p:nvPr/>
          </p:nvSpPr>
          <p:spPr bwMode="auto">
            <a:xfrm>
              <a:off x="7335463" y="4476697"/>
              <a:ext cx="159561" cy="157542"/>
            </a:xfrm>
            <a:custGeom>
              <a:avLst/>
              <a:gdLst>
                <a:gd name="T0" fmla="*/ 0 w 237"/>
                <a:gd name="T1" fmla="*/ 102 h 234"/>
                <a:gd name="T2" fmla="*/ 104 w 237"/>
                <a:gd name="T3" fmla="*/ 102 h 234"/>
                <a:gd name="T4" fmla="*/ 104 w 237"/>
                <a:gd name="T5" fmla="*/ 0 h 234"/>
                <a:gd name="T6" fmla="*/ 132 w 237"/>
                <a:gd name="T7" fmla="*/ 0 h 234"/>
                <a:gd name="T8" fmla="*/ 132 w 237"/>
                <a:gd name="T9" fmla="*/ 102 h 234"/>
                <a:gd name="T10" fmla="*/ 237 w 237"/>
                <a:gd name="T11" fmla="*/ 102 h 234"/>
                <a:gd name="T12" fmla="*/ 237 w 237"/>
                <a:gd name="T13" fmla="*/ 130 h 234"/>
                <a:gd name="T14" fmla="*/ 132 w 237"/>
                <a:gd name="T15" fmla="*/ 130 h 234"/>
                <a:gd name="T16" fmla="*/ 132 w 237"/>
                <a:gd name="T17" fmla="*/ 234 h 234"/>
                <a:gd name="T18" fmla="*/ 104 w 237"/>
                <a:gd name="T19" fmla="*/ 234 h 234"/>
                <a:gd name="T20" fmla="*/ 104 w 237"/>
                <a:gd name="T21" fmla="*/ 130 h 234"/>
                <a:gd name="T22" fmla="*/ 0 w 237"/>
                <a:gd name="T23" fmla="*/ 130 h 234"/>
                <a:gd name="T24" fmla="*/ 0 w 237"/>
                <a:gd name="T25" fmla="*/ 102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7" h="234">
                  <a:moveTo>
                    <a:pt x="0" y="102"/>
                  </a:moveTo>
                  <a:lnTo>
                    <a:pt x="104" y="102"/>
                  </a:lnTo>
                  <a:lnTo>
                    <a:pt x="104" y="0"/>
                  </a:lnTo>
                  <a:lnTo>
                    <a:pt x="132" y="0"/>
                  </a:lnTo>
                  <a:lnTo>
                    <a:pt x="132" y="102"/>
                  </a:lnTo>
                  <a:lnTo>
                    <a:pt x="237" y="102"/>
                  </a:lnTo>
                  <a:lnTo>
                    <a:pt x="237" y="130"/>
                  </a:lnTo>
                  <a:lnTo>
                    <a:pt x="132" y="130"/>
                  </a:lnTo>
                  <a:lnTo>
                    <a:pt x="132" y="234"/>
                  </a:lnTo>
                  <a:lnTo>
                    <a:pt x="104" y="234"/>
                  </a:lnTo>
                  <a:lnTo>
                    <a:pt x="104" y="130"/>
                  </a:lnTo>
                  <a:lnTo>
                    <a:pt x="0" y="130"/>
                  </a:lnTo>
                  <a:lnTo>
                    <a:pt x="0" y="102"/>
                  </a:ln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5" name="Freeform 91"/>
            <p:cNvSpPr>
              <a:spLocks/>
            </p:cNvSpPr>
            <p:nvPr/>
          </p:nvSpPr>
          <p:spPr bwMode="auto">
            <a:xfrm>
              <a:off x="7528014" y="4430915"/>
              <a:ext cx="156195" cy="216115"/>
            </a:xfrm>
            <a:custGeom>
              <a:avLst/>
              <a:gdLst>
                <a:gd name="T0" fmla="*/ 3 w 98"/>
                <a:gd name="T1" fmla="*/ 54 h 136"/>
                <a:gd name="T2" fmla="*/ 51 w 98"/>
                <a:gd name="T3" fmla="*/ 0 h 136"/>
                <a:gd name="T4" fmla="*/ 97 w 98"/>
                <a:gd name="T5" fmla="*/ 42 h 136"/>
                <a:gd name="T6" fmla="*/ 73 w 98"/>
                <a:gd name="T7" fmla="*/ 82 h 136"/>
                <a:gd name="T8" fmla="*/ 35 w 98"/>
                <a:gd name="T9" fmla="*/ 113 h 136"/>
                <a:gd name="T10" fmla="*/ 98 w 98"/>
                <a:gd name="T11" fmla="*/ 113 h 136"/>
                <a:gd name="T12" fmla="*/ 98 w 98"/>
                <a:gd name="T13" fmla="*/ 136 h 136"/>
                <a:gd name="T14" fmla="*/ 0 w 98"/>
                <a:gd name="T15" fmla="*/ 136 h 136"/>
                <a:gd name="T16" fmla="*/ 42 w 98"/>
                <a:gd name="T17" fmla="*/ 76 h 136"/>
                <a:gd name="T18" fmla="*/ 70 w 98"/>
                <a:gd name="T19" fmla="*/ 43 h 136"/>
                <a:gd name="T20" fmla="*/ 51 w 98"/>
                <a:gd name="T21" fmla="*/ 23 h 136"/>
                <a:gd name="T22" fmla="*/ 29 w 98"/>
                <a:gd name="T23" fmla="*/ 54 h 136"/>
                <a:gd name="T24" fmla="*/ 3 w 98"/>
                <a:gd name="T25" fmla="*/ 54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8" h="136">
                  <a:moveTo>
                    <a:pt x="3" y="54"/>
                  </a:moveTo>
                  <a:cubicBezTo>
                    <a:pt x="2" y="23"/>
                    <a:pt x="19" y="0"/>
                    <a:pt x="51" y="0"/>
                  </a:cubicBezTo>
                  <a:cubicBezTo>
                    <a:pt x="75" y="0"/>
                    <a:pt x="97" y="16"/>
                    <a:pt x="97" y="42"/>
                  </a:cubicBezTo>
                  <a:cubicBezTo>
                    <a:pt x="97" y="62"/>
                    <a:pt x="86" y="73"/>
                    <a:pt x="73" y="82"/>
                  </a:cubicBezTo>
                  <a:cubicBezTo>
                    <a:pt x="60" y="91"/>
                    <a:pt x="44" y="99"/>
                    <a:pt x="35" y="113"/>
                  </a:cubicBezTo>
                  <a:cubicBezTo>
                    <a:pt x="98" y="113"/>
                    <a:pt x="98" y="113"/>
                    <a:pt x="98" y="113"/>
                  </a:cubicBezTo>
                  <a:cubicBezTo>
                    <a:pt x="98" y="136"/>
                    <a:pt x="98" y="136"/>
                    <a:pt x="98" y="136"/>
                  </a:cubicBezTo>
                  <a:cubicBezTo>
                    <a:pt x="0" y="136"/>
                    <a:pt x="0" y="136"/>
                    <a:pt x="0" y="136"/>
                  </a:cubicBezTo>
                  <a:cubicBezTo>
                    <a:pt x="0" y="105"/>
                    <a:pt x="19" y="92"/>
                    <a:pt x="42" y="76"/>
                  </a:cubicBezTo>
                  <a:cubicBezTo>
                    <a:pt x="60" y="64"/>
                    <a:pt x="70" y="57"/>
                    <a:pt x="70" y="43"/>
                  </a:cubicBezTo>
                  <a:cubicBezTo>
                    <a:pt x="70" y="32"/>
                    <a:pt x="62" y="23"/>
                    <a:pt x="51" y="23"/>
                  </a:cubicBezTo>
                  <a:cubicBezTo>
                    <a:pt x="33" y="23"/>
                    <a:pt x="29" y="40"/>
                    <a:pt x="29" y="54"/>
                  </a:cubicBezTo>
                  <a:lnTo>
                    <a:pt x="3" y="54"/>
                  </a:ln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 name="Group 12"/>
          <p:cNvGrpSpPr/>
          <p:nvPr/>
        </p:nvGrpSpPr>
        <p:grpSpPr>
          <a:xfrm>
            <a:off x="6216039" y="2301072"/>
            <a:ext cx="895279" cy="1048192"/>
            <a:chOff x="5863054" y="2068463"/>
            <a:chExt cx="977566" cy="1144534"/>
          </a:xfrm>
        </p:grpSpPr>
        <p:sp>
          <p:nvSpPr>
            <p:cNvPr id="227" name="Freeform 63"/>
            <p:cNvSpPr>
              <a:spLocks/>
            </p:cNvSpPr>
            <p:nvPr/>
          </p:nvSpPr>
          <p:spPr bwMode="auto">
            <a:xfrm>
              <a:off x="5863054" y="2068463"/>
              <a:ext cx="977566" cy="1144534"/>
            </a:xfrm>
            <a:custGeom>
              <a:avLst/>
              <a:gdLst>
                <a:gd name="T0" fmla="*/ 614 w 614"/>
                <a:gd name="T1" fmla="*/ 307 h 719"/>
                <a:gd name="T2" fmla="*/ 307 w 614"/>
                <a:gd name="T3" fmla="*/ 0 h 719"/>
                <a:gd name="T4" fmla="*/ 0 w 614"/>
                <a:gd name="T5" fmla="*/ 307 h 719"/>
                <a:gd name="T6" fmla="*/ 307 w 614"/>
                <a:gd name="T7" fmla="*/ 614 h 719"/>
                <a:gd name="T8" fmla="*/ 321 w 614"/>
                <a:gd name="T9" fmla="*/ 614 h 719"/>
                <a:gd name="T10" fmla="*/ 445 w 614"/>
                <a:gd name="T11" fmla="*/ 719 h 719"/>
                <a:gd name="T12" fmla="*/ 458 w 614"/>
                <a:gd name="T13" fmla="*/ 575 h 719"/>
                <a:gd name="T14" fmla="*/ 614 w 614"/>
                <a:gd name="T15" fmla="*/ 307 h 7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4" h="719">
                  <a:moveTo>
                    <a:pt x="614" y="307"/>
                  </a:moveTo>
                  <a:cubicBezTo>
                    <a:pt x="614" y="138"/>
                    <a:pt x="477" y="0"/>
                    <a:pt x="307" y="0"/>
                  </a:cubicBezTo>
                  <a:cubicBezTo>
                    <a:pt x="137" y="0"/>
                    <a:pt x="0" y="138"/>
                    <a:pt x="0" y="307"/>
                  </a:cubicBezTo>
                  <a:cubicBezTo>
                    <a:pt x="0" y="477"/>
                    <a:pt x="137" y="614"/>
                    <a:pt x="307" y="614"/>
                  </a:cubicBezTo>
                  <a:cubicBezTo>
                    <a:pt x="312" y="614"/>
                    <a:pt x="316" y="614"/>
                    <a:pt x="321" y="614"/>
                  </a:cubicBezTo>
                  <a:cubicBezTo>
                    <a:pt x="445" y="719"/>
                    <a:pt x="445" y="719"/>
                    <a:pt x="445" y="719"/>
                  </a:cubicBezTo>
                  <a:cubicBezTo>
                    <a:pt x="458" y="575"/>
                    <a:pt x="458" y="575"/>
                    <a:pt x="458" y="575"/>
                  </a:cubicBezTo>
                  <a:cubicBezTo>
                    <a:pt x="551" y="522"/>
                    <a:pt x="614" y="422"/>
                    <a:pt x="614" y="307"/>
                  </a:cubicBezTo>
                  <a:close/>
                </a:path>
              </a:pathLst>
            </a:custGeom>
            <a:solidFill>
              <a:schemeClr val="accent4"/>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6" name="Freeform 92"/>
            <p:cNvSpPr>
              <a:spLocks noEditPoints="1"/>
            </p:cNvSpPr>
            <p:nvPr/>
          </p:nvSpPr>
          <p:spPr bwMode="auto">
            <a:xfrm>
              <a:off x="6063684" y="2215232"/>
              <a:ext cx="486763" cy="555436"/>
            </a:xfrm>
            <a:custGeom>
              <a:avLst/>
              <a:gdLst>
                <a:gd name="T0" fmla="*/ 0 w 723"/>
                <a:gd name="T1" fmla="*/ 338 h 825"/>
                <a:gd name="T2" fmla="*/ 305 w 723"/>
                <a:gd name="T3" fmla="*/ 825 h 825"/>
                <a:gd name="T4" fmla="*/ 723 w 723"/>
                <a:gd name="T5" fmla="*/ 0 h 825"/>
                <a:gd name="T6" fmla="*/ 0 w 723"/>
                <a:gd name="T7" fmla="*/ 338 h 825"/>
                <a:gd name="T8" fmla="*/ 198 w 723"/>
                <a:gd name="T9" fmla="*/ 383 h 825"/>
                <a:gd name="T10" fmla="*/ 482 w 723"/>
                <a:gd name="T11" fmla="*/ 250 h 825"/>
                <a:gd name="T12" fmla="*/ 319 w 723"/>
                <a:gd name="T13" fmla="*/ 574 h 825"/>
                <a:gd name="T14" fmla="*/ 198 w 723"/>
                <a:gd name="T15" fmla="*/ 383 h 8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3" h="825">
                  <a:moveTo>
                    <a:pt x="0" y="338"/>
                  </a:moveTo>
                  <a:lnTo>
                    <a:pt x="305" y="825"/>
                  </a:lnTo>
                  <a:lnTo>
                    <a:pt x="723" y="0"/>
                  </a:lnTo>
                  <a:lnTo>
                    <a:pt x="0" y="338"/>
                  </a:lnTo>
                  <a:close/>
                  <a:moveTo>
                    <a:pt x="198" y="383"/>
                  </a:moveTo>
                  <a:lnTo>
                    <a:pt x="482" y="250"/>
                  </a:lnTo>
                  <a:lnTo>
                    <a:pt x="319" y="574"/>
                  </a:lnTo>
                  <a:lnTo>
                    <a:pt x="198" y="383"/>
                  </a:ln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7" name="Freeform 93"/>
            <p:cNvSpPr>
              <a:spLocks/>
            </p:cNvSpPr>
            <p:nvPr/>
          </p:nvSpPr>
          <p:spPr bwMode="auto">
            <a:xfrm>
              <a:off x="6383480" y="2531662"/>
              <a:ext cx="200630" cy="207363"/>
            </a:xfrm>
            <a:custGeom>
              <a:avLst/>
              <a:gdLst>
                <a:gd name="T0" fmla="*/ 0 w 298"/>
                <a:gd name="T1" fmla="*/ 194 h 308"/>
                <a:gd name="T2" fmla="*/ 184 w 298"/>
                <a:gd name="T3" fmla="*/ 0 h 308"/>
                <a:gd name="T4" fmla="*/ 298 w 298"/>
                <a:gd name="T5" fmla="*/ 116 h 308"/>
                <a:gd name="T6" fmla="*/ 113 w 298"/>
                <a:gd name="T7" fmla="*/ 308 h 308"/>
                <a:gd name="T8" fmla="*/ 0 w 298"/>
                <a:gd name="T9" fmla="*/ 194 h 308"/>
              </a:gdLst>
              <a:ahLst/>
              <a:cxnLst>
                <a:cxn ang="0">
                  <a:pos x="T0" y="T1"/>
                </a:cxn>
                <a:cxn ang="0">
                  <a:pos x="T2" y="T3"/>
                </a:cxn>
                <a:cxn ang="0">
                  <a:pos x="T4" y="T5"/>
                </a:cxn>
                <a:cxn ang="0">
                  <a:pos x="T6" y="T7"/>
                </a:cxn>
                <a:cxn ang="0">
                  <a:pos x="T8" y="T9"/>
                </a:cxn>
              </a:cxnLst>
              <a:rect l="0" t="0" r="r" b="b"/>
              <a:pathLst>
                <a:path w="298" h="308">
                  <a:moveTo>
                    <a:pt x="0" y="194"/>
                  </a:moveTo>
                  <a:lnTo>
                    <a:pt x="184" y="0"/>
                  </a:lnTo>
                  <a:lnTo>
                    <a:pt x="298" y="116"/>
                  </a:lnTo>
                  <a:lnTo>
                    <a:pt x="113" y="308"/>
                  </a:lnTo>
                  <a:lnTo>
                    <a:pt x="0" y="194"/>
                  </a:ln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8" name="Freeform 94"/>
            <p:cNvSpPr>
              <a:spLocks/>
            </p:cNvSpPr>
            <p:nvPr/>
          </p:nvSpPr>
          <p:spPr bwMode="auto">
            <a:xfrm>
              <a:off x="6351837" y="2675066"/>
              <a:ext cx="94929" cy="87523"/>
            </a:xfrm>
            <a:custGeom>
              <a:avLst/>
              <a:gdLst>
                <a:gd name="T0" fmla="*/ 16 w 60"/>
                <a:gd name="T1" fmla="*/ 0 h 55"/>
                <a:gd name="T2" fmla="*/ 60 w 60"/>
                <a:gd name="T3" fmla="*/ 45 h 55"/>
                <a:gd name="T4" fmla="*/ 0 w 60"/>
                <a:gd name="T5" fmla="*/ 55 h 55"/>
                <a:gd name="T6" fmla="*/ 16 w 60"/>
                <a:gd name="T7" fmla="*/ 0 h 55"/>
              </a:gdLst>
              <a:ahLst/>
              <a:cxnLst>
                <a:cxn ang="0">
                  <a:pos x="T0" y="T1"/>
                </a:cxn>
                <a:cxn ang="0">
                  <a:pos x="T2" y="T3"/>
                </a:cxn>
                <a:cxn ang="0">
                  <a:pos x="T4" y="T5"/>
                </a:cxn>
                <a:cxn ang="0">
                  <a:pos x="T6" y="T7"/>
                </a:cxn>
              </a:cxnLst>
              <a:rect l="0" t="0" r="r" b="b"/>
              <a:pathLst>
                <a:path w="60" h="55">
                  <a:moveTo>
                    <a:pt x="16" y="0"/>
                  </a:moveTo>
                  <a:cubicBezTo>
                    <a:pt x="17" y="1"/>
                    <a:pt x="60" y="45"/>
                    <a:pt x="60" y="45"/>
                  </a:cubicBezTo>
                  <a:cubicBezTo>
                    <a:pt x="0" y="55"/>
                    <a:pt x="0" y="55"/>
                    <a:pt x="0" y="55"/>
                  </a:cubicBezTo>
                  <a:lnTo>
                    <a:pt x="16" y="0"/>
                  </a:ln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9" name="Freeform 95"/>
            <p:cNvSpPr>
              <a:spLocks/>
            </p:cNvSpPr>
            <p:nvPr/>
          </p:nvSpPr>
          <p:spPr bwMode="auto">
            <a:xfrm>
              <a:off x="6502646" y="2476455"/>
              <a:ext cx="135324" cy="133305"/>
            </a:xfrm>
            <a:custGeom>
              <a:avLst/>
              <a:gdLst>
                <a:gd name="T0" fmla="*/ 156 w 201"/>
                <a:gd name="T1" fmla="*/ 198 h 198"/>
                <a:gd name="T2" fmla="*/ 0 w 201"/>
                <a:gd name="T3" fmla="*/ 44 h 198"/>
                <a:gd name="T4" fmla="*/ 45 w 201"/>
                <a:gd name="T5" fmla="*/ 0 h 198"/>
                <a:gd name="T6" fmla="*/ 201 w 201"/>
                <a:gd name="T7" fmla="*/ 153 h 198"/>
                <a:gd name="T8" fmla="*/ 156 w 201"/>
                <a:gd name="T9" fmla="*/ 198 h 198"/>
              </a:gdLst>
              <a:ahLst/>
              <a:cxnLst>
                <a:cxn ang="0">
                  <a:pos x="T0" y="T1"/>
                </a:cxn>
                <a:cxn ang="0">
                  <a:pos x="T2" y="T3"/>
                </a:cxn>
                <a:cxn ang="0">
                  <a:pos x="T4" y="T5"/>
                </a:cxn>
                <a:cxn ang="0">
                  <a:pos x="T6" y="T7"/>
                </a:cxn>
                <a:cxn ang="0">
                  <a:pos x="T8" y="T9"/>
                </a:cxn>
              </a:cxnLst>
              <a:rect l="0" t="0" r="r" b="b"/>
              <a:pathLst>
                <a:path w="201" h="198">
                  <a:moveTo>
                    <a:pt x="156" y="198"/>
                  </a:moveTo>
                  <a:lnTo>
                    <a:pt x="0" y="44"/>
                  </a:lnTo>
                  <a:lnTo>
                    <a:pt x="45" y="0"/>
                  </a:lnTo>
                  <a:lnTo>
                    <a:pt x="201" y="153"/>
                  </a:lnTo>
                  <a:lnTo>
                    <a:pt x="156" y="198"/>
                  </a:ln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0" name="Rectangle 96"/>
            <p:cNvSpPr>
              <a:spLocks noChangeArrowheads="1"/>
            </p:cNvSpPr>
            <p:nvPr/>
          </p:nvSpPr>
          <p:spPr bwMode="auto">
            <a:xfrm>
              <a:off x="6200355" y="2799618"/>
              <a:ext cx="311717" cy="31643"/>
            </a:xfrm>
            <a:prstGeom prst="rect">
              <a:avLst/>
            </a:pr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8"/>
          <p:cNvGrpSpPr/>
          <p:nvPr/>
        </p:nvGrpSpPr>
        <p:grpSpPr>
          <a:xfrm>
            <a:off x="4599972" y="4316070"/>
            <a:ext cx="813891" cy="952006"/>
            <a:chOff x="4098452" y="4268661"/>
            <a:chExt cx="888697" cy="1039506"/>
          </a:xfrm>
        </p:grpSpPr>
        <p:sp>
          <p:nvSpPr>
            <p:cNvPr id="224" name="Freeform 60"/>
            <p:cNvSpPr>
              <a:spLocks noEditPoints="1"/>
            </p:cNvSpPr>
            <p:nvPr/>
          </p:nvSpPr>
          <p:spPr bwMode="auto">
            <a:xfrm>
              <a:off x="4354962" y="4408698"/>
              <a:ext cx="334608" cy="624108"/>
            </a:xfrm>
            <a:custGeom>
              <a:avLst/>
              <a:gdLst>
                <a:gd name="T0" fmla="*/ 210 w 210"/>
                <a:gd name="T1" fmla="*/ 261 h 392"/>
                <a:gd name="T2" fmla="*/ 204 w 210"/>
                <a:gd name="T3" fmla="*/ 290 h 392"/>
                <a:gd name="T4" fmla="*/ 187 w 210"/>
                <a:gd name="T5" fmla="*/ 318 h 392"/>
                <a:gd name="T6" fmla="*/ 159 w 210"/>
                <a:gd name="T7" fmla="*/ 341 h 392"/>
                <a:gd name="T8" fmla="*/ 123 w 210"/>
                <a:gd name="T9" fmla="*/ 355 h 392"/>
                <a:gd name="T10" fmla="*/ 123 w 210"/>
                <a:gd name="T11" fmla="*/ 392 h 392"/>
                <a:gd name="T12" fmla="*/ 96 w 210"/>
                <a:gd name="T13" fmla="*/ 392 h 392"/>
                <a:gd name="T14" fmla="*/ 96 w 210"/>
                <a:gd name="T15" fmla="*/ 358 h 392"/>
                <a:gd name="T16" fmla="*/ 94 w 210"/>
                <a:gd name="T17" fmla="*/ 358 h 392"/>
                <a:gd name="T18" fmla="*/ 91 w 210"/>
                <a:gd name="T19" fmla="*/ 358 h 392"/>
                <a:gd name="T20" fmla="*/ 64 w 210"/>
                <a:gd name="T21" fmla="*/ 357 h 392"/>
                <a:gd name="T22" fmla="*/ 41 w 210"/>
                <a:gd name="T23" fmla="*/ 352 h 392"/>
                <a:gd name="T24" fmla="*/ 20 w 210"/>
                <a:gd name="T25" fmla="*/ 345 h 392"/>
                <a:gd name="T26" fmla="*/ 0 w 210"/>
                <a:gd name="T27" fmla="*/ 335 h 392"/>
                <a:gd name="T28" fmla="*/ 15 w 210"/>
                <a:gd name="T29" fmla="*/ 288 h 392"/>
                <a:gd name="T30" fmla="*/ 31 w 210"/>
                <a:gd name="T31" fmla="*/ 297 h 392"/>
                <a:gd name="T32" fmla="*/ 51 w 210"/>
                <a:gd name="T33" fmla="*/ 306 h 392"/>
                <a:gd name="T34" fmla="*/ 74 w 210"/>
                <a:gd name="T35" fmla="*/ 314 h 392"/>
                <a:gd name="T36" fmla="*/ 96 w 210"/>
                <a:gd name="T37" fmla="*/ 318 h 392"/>
                <a:gd name="T38" fmla="*/ 96 w 210"/>
                <a:gd name="T39" fmla="*/ 219 h 392"/>
                <a:gd name="T40" fmla="*/ 66 w 210"/>
                <a:gd name="T41" fmla="*/ 206 h 392"/>
                <a:gd name="T42" fmla="*/ 39 w 210"/>
                <a:gd name="T43" fmla="*/ 188 h 392"/>
                <a:gd name="T44" fmla="*/ 19 w 210"/>
                <a:gd name="T45" fmla="*/ 160 h 392"/>
                <a:gd name="T46" fmla="*/ 11 w 210"/>
                <a:gd name="T47" fmla="*/ 119 h 392"/>
                <a:gd name="T48" fmla="*/ 17 w 210"/>
                <a:gd name="T49" fmla="*/ 94 h 392"/>
                <a:gd name="T50" fmla="*/ 33 w 210"/>
                <a:gd name="T51" fmla="*/ 69 h 392"/>
                <a:gd name="T52" fmla="*/ 60 w 210"/>
                <a:gd name="T53" fmla="*/ 48 h 392"/>
                <a:gd name="T54" fmla="*/ 96 w 210"/>
                <a:gd name="T55" fmla="*/ 35 h 392"/>
                <a:gd name="T56" fmla="*/ 96 w 210"/>
                <a:gd name="T57" fmla="*/ 0 h 392"/>
                <a:gd name="T58" fmla="*/ 123 w 210"/>
                <a:gd name="T59" fmla="*/ 0 h 392"/>
                <a:gd name="T60" fmla="*/ 123 w 210"/>
                <a:gd name="T61" fmla="*/ 32 h 392"/>
                <a:gd name="T62" fmla="*/ 123 w 210"/>
                <a:gd name="T63" fmla="*/ 32 h 392"/>
                <a:gd name="T64" fmla="*/ 161 w 210"/>
                <a:gd name="T65" fmla="*/ 34 h 392"/>
                <a:gd name="T66" fmla="*/ 196 w 210"/>
                <a:gd name="T67" fmla="*/ 40 h 392"/>
                <a:gd name="T68" fmla="*/ 187 w 210"/>
                <a:gd name="T69" fmla="*/ 87 h 392"/>
                <a:gd name="T70" fmla="*/ 155 w 210"/>
                <a:gd name="T71" fmla="*/ 77 h 392"/>
                <a:gd name="T72" fmla="*/ 123 w 210"/>
                <a:gd name="T73" fmla="*/ 72 h 392"/>
                <a:gd name="T74" fmla="*/ 123 w 210"/>
                <a:gd name="T75" fmla="*/ 159 h 392"/>
                <a:gd name="T76" fmla="*/ 153 w 210"/>
                <a:gd name="T77" fmla="*/ 172 h 392"/>
                <a:gd name="T78" fmla="*/ 181 w 210"/>
                <a:gd name="T79" fmla="*/ 191 h 392"/>
                <a:gd name="T80" fmla="*/ 202 w 210"/>
                <a:gd name="T81" fmla="*/ 219 h 392"/>
                <a:gd name="T82" fmla="*/ 210 w 210"/>
                <a:gd name="T83" fmla="*/ 261 h 392"/>
                <a:gd name="T84" fmla="*/ 65 w 210"/>
                <a:gd name="T85" fmla="*/ 110 h 392"/>
                <a:gd name="T86" fmla="*/ 74 w 210"/>
                <a:gd name="T87" fmla="*/ 133 h 392"/>
                <a:gd name="T88" fmla="*/ 96 w 210"/>
                <a:gd name="T89" fmla="*/ 148 h 392"/>
                <a:gd name="T90" fmla="*/ 96 w 210"/>
                <a:gd name="T91" fmla="*/ 73 h 392"/>
                <a:gd name="T92" fmla="*/ 77 w 210"/>
                <a:gd name="T93" fmla="*/ 79 h 392"/>
                <a:gd name="T94" fmla="*/ 68 w 210"/>
                <a:gd name="T95" fmla="*/ 90 h 392"/>
                <a:gd name="T96" fmla="*/ 65 w 210"/>
                <a:gd name="T97" fmla="*/ 110 h 392"/>
                <a:gd name="T98" fmla="*/ 155 w 210"/>
                <a:gd name="T99" fmla="*/ 269 h 392"/>
                <a:gd name="T100" fmla="*/ 146 w 210"/>
                <a:gd name="T101" fmla="*/ 246 h 392"/>
                <a:gd name="T102" fmla="*/ 123 w 210"/>
                <a:gd name="T103" fmla="*/ 230 h 392"/>
                <a:gd name="T104" fmla="*/ 123 w 210"/>
                <a:gd name="T105" fmla="*/ 316 h 392"/>
                <a:gd name="T106" fmla="*/ 132 w 210"/>
                <a:gd name="T107" fmla="*/ 314 h 392"/>
                <a:gd name="T108" fmla="*/ 140 w 210"/>
                <a:gd name="T109" fmla="*/ 311 h 392"/>
                <a:gd name="T110" fmla="*/ 151 w 210"/>
                <a:gd name="T111" fmla="*/ 298 h 392"/>
                <a:gd name="T112" fmla="*/ 155 w 210"/>
                <a:gd name="T113" fmla="*/ 269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10" h="392">
                  <a:moveTo>
                    <a:pt x="210" y="261"/>
                  </a:moveTo>
                  <a:cubicBezTo>
                    <a:pt x="210" y="271"/>
                    <a:pt x="208" y="281"/>
                    <a:pt x="204" y="290"/>
                  </a:cubicBezTo>
                  <a:cubicBezTo>
                    <a:pt x="200" y="300"/>
                    <a:pt x="194" y="310"/>
                    <a:pt x="187" y="318"/>
                  </a:cubicBezTo>
                  <a:cubicBezTo>
                    <a:pt x="179" y="327"/>
                    <a:pt x="170" y="334"/>
                    <a:pt x="159" y="341"/>
                  </a:cubicBezTo>
                  <a:cubicBezTo>
                    <a:pt x="148" y="347"/>
                    <a:pt x="136" y="352"/>
                    <a:pt x="123" y="355"/>
                  </a:cubicBezTo>
                  <a:cubicBezTo>
                    <a:pt x="123" y="392"/>
                    <a:pt x="123" y="392"/>
                    <a:pt x="123" y="392"/>
                  </a:cubicBezTo>
                  <a:cubicBezTo>
                    <a:pt x="96" y="392"/>
                    <a:pt x="96" y="392"/>
                    <a:pt x="96" y="392"/>
                  </a:cubicBezTo>
                  <a:cubicBezTo>
                    <a:pt x="96" y="358"/>
                    <a:pt x="96" y="358"/>
                    <a:pt x="96" y="358"/>
                  </a:cubicBezTo>
                  <a:cubicBezTo>
                    <a:pt x="95" y="358"/>
                    <a:pt x="94" y="358"/>
                    <a:pt x="94" y="358"/>
                  </a:cubicBezTo>
                  <a:cubicBezTo>
                    <a:pt x="93" y="358"/>
                    <a:pt x="92" y="358"/>
                    <a:pt x="91" y="358"/>
                  </a:cubicBezTo>
                  <a:cubicBezTo>
                    <a:pt x="82" y="358"/>
                    <a:pt x="73" y="358"/>
                    <a:pt x="64" y="357"/>
                  </a:cubicBezTo>
                  <a:cubicBezTo>
                    <a:pt x="56" y="356"/>
                    <a:pt x="48" y="354"/>
                    <a:pt x="41" y="352"/>
                  </a:cubicBezTo>
                  <a:cubicBezTo>
                    <a:pt x="34" y="350"/>
                    <a:pt x="27" y="348"/>
                    <a:pt x="20" y="345"/>
                  </a:cubicBezTo>
                  <a:cubicBezTo>
                    <a:pt x="13" y="342"/>
                    <a:pt x="7" y="339"/>
                    <a:pt x="0" y="335"/>
                  </a:cubicBezTo>
                  <a:cubicBezTo>
                    <a:pt x="15" y="288"/>
                    <a:pt x="15" y="288"/>
                    <a:pt x="15" y="288"/>
                  </a:cubicBezTo>
                  <a:cubicBezTo>
                    <a:pt x="19" y="291"/>
                    <a:pt x="25" y="294"/>
                    <a:pt x="31" y="297"/>
                  </a:cubicBezTo>
                  <a:cubicBezTo>
                    <a:pt x="37" y="301"/>
                    <a:pt x="44" y="304"/>
                    <a:pt x="51" y="306"/>
                  </a:cubicBezTo>
                  <a:cubicBezTo>
                    <a:pt x="59" y="309"/>
                    <a:pt x="66" y="312"/>
                    <a:pt x="74" y="314"/>
                  </a:cubicBezTo>
                  <a:cubicBezTo>
                    <a:pt x="82" y="316"/>
                    <a:pt x="89" y="317"/>
                    <a:pt x="96" y="318"/>
                  </a:cubicBezTo>
                  <a:cubicBezTo>
                    <a:pt x="96" y="219"/>
                    <a:pt x="96" y="219"/>
                    <a:pt x="96" y="219"/>
                  </a:cubicBezTo>
                  <a:cubicBezTo>
                    <a:pt x="86" y="215"/>
                    <a:pt x="76" y="211"/>
                    <a:pt x="66" y="206"/>
                  </a:cubicBezTo>
                  <a:cubicBezTo>
                    <a:pt x="56" y="201"/>
                    <a:pt x="47" y="195"/>
                    <a:pt x="39" y="188"/>
                  </a:cubicBezTo>
                  <a:cubicBezTo>
                    <a:pt x="30" y="180"/>
                    <a:pt x="24" y="171"/>
                    <a:pt x="19" y="160"/>
                  </a:cubicBezTo>
                  <a:cubicBezTo>
                    <a:pt x="13" y="149"/>
                    <a:pt x="11" y="136"/>
                    <a:pt x="11" y="119"/>
                  </a:cubicBezTo>
                  <a:cubicBezTo>
                    <a:pt x="11" y="111"/>
                    <a:pt x="13" y="103"/>
                    <a:pt x="17" y="94"/>
                  </a:cubicBezTo>
                  <a:cubicBezTo>
                    <a:pt x="21" y="85"/>
                    <a:pt x="26" y="77"/>
                    <a:pt x="33" y="69"/>
                  </a:cubicBezTo>
                  <a:cubicBezTo>
                    <a:pt x="41" y="61"/>
                    <a:pt x="50" y="54"/>
                    <a:pt x="60" y="48"/>
                  </a:cubicBezTo>
                  <a:cubicBezTo>
                    <a:pt x="71" y="42"/>
                    <a:pt x="83" y="37"/>
                    <a:pt x="96" y="35"/>
                  </a:cubicBezTo>
                  <a:cubicBezTo>
                    <a:pt x="96" y="0"/>
                    <a:pt x="96" y="0"/>
                    <a:pt x="96" y="0"/>
                  </a:cubicBezTo>
                  <a:cubicBezTo>
                    <a:pt x="123" y="0"/>
                    <a:pt x="123" y="0"/>
                    <a:pt x="123" y="0"/>
                  </a:cubicBezTo>
                  <a:cubicBezTo>
                    <a:pt x="123" y="32"/>
                    <a:pt x="123" y="32"/>
                    <a:pt x="123" y="32"/>
                  </a:cubicBezTo>
                  <a:cubicBezTo>
                    <a:pt x="123" y="32"/>
                    <a:pt x="123" y="32"/>
                    <a:pt x="123" y="32"/>
                  </a:cubicBezTo>
                  <a:cubicBezTo>
                    <a:pt x="137" y="32"/>
                    <a:pt x="149" y="33"/>
                    <a:pt x="161" y="34"/>
                  </a:cubicBezTo>
                  <a:cubicBezTo>
                    <a:pt x="172" y="36"/>
                    <a:pt x="184" y="38"/>
                    <a:pt x="196" y="40"/>
                  </a:cubicBezTo>
                  <a:cubicBezTo>
                    <a:pt x="187" y="87"/>
                    <a:pt x="187" y="87"/>
                    <a:pt x="187" y="87"/>
                  </a:cubicBezTo>
                  <a:cubicBezTo>
                    <a:pt x="176" y="83"/>
                    <a:pt x="166" y="80"/>
                    <a:pt x="155" y="77"/>
                  </a:cubicBezTo>
                  <a:cubicBezTo>
                    <a:pt x="143" y="74"/>
                    <a:pt x="133" y="73"/>
                    <a:pt x="123" y="72"/>
                  </a:cubicBezTo>
                  <a:cubicBezTo>
                    <a:pt x="123" y="159"/>
                    <a:pt x="123" y="159"/>
                    <a:pt x="123" y="159"/>
                  </a:cubicBezTo>
                  <a:cubicBezTo>
                    <a:pt x="132" y="163"/>
                    <a:pt x="143" y="168"/>
                    <a:pt x="153" y="172"/>
                  </a:cubicBezTo>
                  <a:cubicBezTo>
                    <a:pt x="163" y="177"/>
                    <a:pt x="173" y="183"/>
                    <a:pt x="181" y="191"/>
                  </a:cubicBezTo>
                  <a:cubicBezTo>
                    <a:pt x="190" y="198"/>
                    <a:pt x="197" y="208"/>
                    <a:pt x="202" y="219"/>
                  </a:cubicBezTo>
                  <a:cubicBezTo>
                    <a:pt x="207" y="230"/>
                    <a:pt x="210" y="244"/>
                    <a:pt x="210" y="261"/>
                  </a:cubicBezTo>
                  <a:moveTo>
                    <a:pt x="65" y="110"/>
                  </a:moveTo>
                  <a:cubicBezTo>
                    <a:pt x="65" y="119"/>
                    <a:pt x="68" y="127"/>
                    <a:pt x="74" y="133"/>
                  </a:cubicBezTo>
                  <a:cubicBezTo>
                    <a:pt x="80" y="139"/>
                    <a:pt x="87" y="144"/>
                    <a:pt x="96" y="148"/>
                  </a:cubicBezTo>
                  <a:cubicBezTo>
                    <a:pt x="96" y="73"/>
                    <a:pt x="96" y="73"/>
                    <a:pt x="96" y="73"/>
                  </a:cubicBezTo>
                  <a:cubicBezTo>
                    <a:pt x="88" y="74"/>
                    <a:pt x="82" y="76"/>
                    <a:pt x="77" y="79"/>
                  </a:cubicBezTo>
                  <a:cubicBezTo>
                    <a:pt x="73" y="81"/>
                    <a:pt x="70" y="85"/>
                    <a:pt x="68" y="90"/>
                  </a:cubicBezTo>
                  <a:cubicBezTo>
                    <a:pt x="66" y="95"/>
                    <a:pt x="65" y="102"/>
                    <a:pt x="65" y="110"/>
                  </a:cubicBezTo>
                  <a:moveTo>
                    <a:pt x="155" y="269"/>
                  </a:moveTo>
                  <a:cubicBezTo>
                    <a:pt x="155" y="260"/>
                    <a:pt x="152" y="252"/>
                    <a:pt x="146" y="246"/>
                  </a:cubicBezTo>
                  <a:cubicBezTo>
                    <a:pt x="140" y="240"/>
                    <a:pt x="132" y="235"/>
                    <a:pt x="123" y="230"/>
                  </a:cubicBezTo>
                  <a:cubicBezTo>
                    <a:pt x="123" y="316"/>
                    <a:pt x="123" y="316"/>
                    <a:pt x="123" y="316"/>
                  </a:cubicBezTo>
                  <a:cubicBezTo>
                    <a:pt x="126" y="316"/>
                    <a:pt x="129" y="315"/>
                    <a:pt x="132" y="314"/>
                  </a:cubicBezTo>
                  <a:cubicBezTo>
                    <a:pt x="134" y="313"/>
                    <a:pt x="137" y="312"/>
                    <a:pt x="140" y="311"/>
                  </a:cubicBezTo>
                  <a:cubicBezTo>
                    <a:pt x="144" y="309"/>
                    <a:pt x="148" y="305"/>
                    <a:pt x="151" y="298"/>
                  </a:cubicBezTo>
                  <a:cubicBezTo>
                    <a:pt x="154" y="290"/>
                    <a:pt x="155" y="281"/>
                    <a:pt x="155" y="269"/>
                  </a:cubicBezTo>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9" name="Freeform 65"/>
            <p:cNvSpPr>
              <a:spLocks noEditPoints="1"/>
            </p:cNvSpPr>
            <p:nvPr/>
          </p:nvSpPr>
          <p:spPr bwMode="auto">
            <a:xfrm>
              <a:off x="4354962" y="4408698"/>
              <a:ext cx="334608" cy="624108"/>
            </a:xfrm>
            <a:custGeom>
              <a:avLst/>
              <a:gdLst>
                <a:gd name="T0" fmla="*/ 123 w 210"/>
                <a:gd name="T1" fmla="*/ 316 h 392"/>
                <a:gd name="T2" fmla="*/ 123 w 210"/>
                <a:gd name="T3" fmla="*/ 230 h 392"/>
                <a:gd name="T4" fmla="*/ 146 w 210"/>
                <a:gd name="T5" fmla="*/ 246 h 392"/>
                <a:gd name="T6" fmla="*/ 155 w 210"/>
                <a:gd name="T7" fmla="*/ 269 h 392"/>
                <a:gd name="T8" fmla="*/ 151 w 210"/>
                <a:gd name="T9" fmla="*/ 298 h 392"/>
                <a:gd name="T10" fmla="*/ 140 w 210"/>
                <a:gd name="T11" fmla="*/ 311 h 392"/>
                <a:gd name="T12" fmla="*/ 132 w 210"/>
                <a:gd name="T13" fmla="*/ 314 h 392"/>
                <a:gd name="T14" fmla="*/ 123 w 210"/>
                <a:gd name="T15" fmla="*/ 316 h 392"/>
                <a:gd name="T16" fmla="*/ 96 w 210"/>
                <a:gd name="T17" fmla="*/ 148 h 392"/>
                <a:gd name="T18" fmla="*/ 74 w 210"/>
                <a:gd name="T19" fmla="*/ 133 h 392"/>
                <a:gd name="T20" fmla="*/ 65 w 210"/>
                <a:gd name="T21" fmla="*/ 110 h 392"/>
                <a:gd name="T22" fmla="*/ 68 w 210"/>
                <a:gd name="T23" fmla="*/ 90 h 392"/>
                <a:gd name="T24" fmla="*/ 77 w 210"/>
                <a:gd name="T25" fmla="*/ 79 h 392"/>
                <a:gd name="T26" fmla="*/ 96 w 210"/>
                <a:gd name="T27" fmla="*/ 73 h 392"/>
                <a:gd name="T28" fmla="*/ 96 w 210"/>
                <a:gd name="T29" fmla="*/ 148 h 392"/>
                <a:gd name="T30" fmla="*/ 123 w 210"/>
                <a:gd name="T31" fmla="*/ 0 h 392"/>
                <a:gd name="T32" fmla="*/ 96 w 210"/>
                <a:gd name="T33" fmla="*/ 0 h 392"/>
                <a:gd name="T34" fmla="*/ 96 w 210"/>
                <a:gd name="T35" fmla="*/ 35 h 392"/>
                <a:gd name="T36" fmla="*/ 60 w 210"/>
                <a:gd name="T37" fmla="*/ 48 h 392"/>
                <a:gd name="T38" fmla="*/ 33 w 210"/>
                <a:gd name="T39" fmla="*/ 69 h 392"/>
                <a:gd name="T40" fmla="*/ 17 w 210"/>
                <a:gd name="T41" fmla="*/ 94 h 392"/>
                <a:gd name="T42" fmla="*/ 11 w 210"/>
                <a:gd name="T43" fmla="*/ 119 h 392"/>
                <a:gd name="T44" fmla="*/ 19 w 210"/>
                <a:gd name="T45" fmla="*/ 160 h 392"/>
                <a:gd name="T46" fmla="*/ 39 w 210"/>
                <a:gd name="T47" fmla="*/ 188 h 392"/>
                <a:gd name="T48" fmla="*/ 66 w 210"/>
                <a:gd name="T49" fmla="*/ 206 h 392"/>
                <a:gd name="T50" fmla="*/ 96 w 210"/>
                <a:gd name="T51" fmla="*/ 219 h 392"/>
                <a:gd name="T52" fmla="*/ 96 w 210"/>
                <a:gd name="T53" fmla="*/ 318 h 392"/>
                <a:gd name="T54" fmla="*/ 74 w 210"/>
                <a:gd name="T55" fmla="*/ 314 h 392"/>
                <a:gd name="T56" fmla="*/ 51 w 210"/>
                <a:gd name="T57" fmla="*/ 306 h 392"/>
                <a:gd name="T58" fmla="*/ 31 w 210"/>
                <a:gd name="T59" fmla="*/ 297 h 392"/>
                <a:gd name="T60" fmla="*/ 15 w 210"/>
                <a:gd name="T61" fmla="*/ 288 h 392"/>
                <a:gd name="T62" fmla="*/ 0 w 210"/>
                <a:gd name="T63" fmla="*/ 335 h 392"/>
                <a:gd name="T64" fmla="*/ 20 w 210"/>
                <a:gd name="T65" fmla="*/ 345 h 392"/>
                <a:gd name="T66" fmla="*/ 41 w 210"/>
                <a:gd name="T67" fmla="*/ 352 h 392"/>
                <a:gd name="T68" fmla="*/ 64 w 210"/>
                <a:gd name="T69" fmla="*/ 357 h 392"/>
                <a:gd name="T70" fmla="*/ 91 w 210"/>
                <a:gd name="T71" fmla="*/ 358 h 392"/>
                <a:gd name="T72" fmla="*/ 94 w 210"/>
                <a:gd name="T73" fmla="*/ 358 h 392"/>
                <a:gd name="T74" fmla="*/ 96 w 210"/>
                <a:gd name="T75" fmla="*/ 358 h 392"/>
                <a:gd name="T76" fmla="*/ 96 w 210"/>
                <a:gd name="T77" fmla="*/ 392 h 392"/>
                <a:gd name="T78" fmla="*/ 123 w 210"/>
                <a:gd name="T79" fmla="*/ 392 h 392"/>
                <a:gd name="T80" fmla="*/ 123 w 210"/>
                <a:gd name="T81" fmla="*/ 355 h 392"/>
                <a:gd name="T82" fmla="*/ 159 w 210"/>
                <a:gd name="T83" fmla="*/ 341 h 392"/>
                <a:gd name="T84" fmla="*/ 187 w 210"/>
                <a:gd name="T85" fmla="*/ 318 h 392"/>
                <a:gd name="T86" fmla="*/ 204 w 210"/>
                <a:gd name="T87" fmla="*/ 290 h 392"/>
                <a:gd name="T88" fmla="*/ 210 w 210"/>
                <a:gd name="T89" fmla="*/ 261 h 392"/>
                <a:gd name="T90" fmla="*/ 202 w 210"/>
                <a:gd name="T91" fmla="*/ 219 h 392"/>
                <a:gd name="T92" fmla="*/ 181 w 210"/>
                <a:gd name="T93" fmla="*/ 191 h 392"/>
                <a:gd name="T94" fmla="*/ 153 w 210"/>
                <a:gd name="T95" fmla="*/ 172 h 392"/>
                <a:gd name="T96" fmla="*/ 123 w 210"/>
                <a:gd name="T97" fmla="*/ 159 h 392"/>
                <a:gd name="T98" fmla="*/ 123 w 210"/>
                <a:gd name="T99" fmla="*/ 72 h 392"/>
                <a:gd name="T100" fmla="*/ 155 w 210"/>
                <a:gd name="T101" fmla="*/ 77 h 392"/>
                <a:gd name="T102" fmla="*/ 187 w 210"/>
                <a:gd name="T103" fmla="*/ 87 h 392"/>
                <a:gd name="T104" fmla="*/ 196 w 210"/>
                <a:gd name="T105" fmla="*/ 40 h 392"/>
                <a:gd name="T106" fmla="*/ 161 w 210"/>
                <a:gd name="T107" fmla="*/ 34 h 392"/>
                <a:gd name="T108" fmla="*/ 123 w 210"/>
                <a:gd name="T109" fmla="*/ 32 h 392"/>
                <a:gd name="T110" fmla="*/ 123 w 210"/>
                <a:gd name="T111" fmla="*/ 32 h 392"/>
                <a:gd name="T112" fmla="*/ 123 w 210"/>
                <a:gd name="T113" fmla="*/ 0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10" h="392">
                  <a:moveTo>
                    <a:pt x="123" y="316"/>
                  </a:moveTo>
                  <a:cubicBezTo>
                    <a:pt x="123" y="230"/>
                    <a:pt x="123" y="230"/>
                    <a:pt x="123" y="230"/>
                  </a:cubicBezTo>
                  <a:cubicBezTo>
                    <a:pt x="132" y="235"/>
                    <a:pt x="140" y="240"/>
                    <a:pt x="146" y="246"/>
                  </a:cubicBezTo>
                  <a:cubicBezTo>
                    <a:pt x="152" y="252"/>
                    <a:pt x="155" y="260"/>
                    <a:pt x="155" y="269"/>
                  </a:cubicBezTo>
                  <a:cubicBezTo>
                    <a:pt x="155" y="281"/>
                    <a:pt x="154" y="290"/>
                    <a:pt x="151" y="298"/>
                  </a:cubicBezTo>
                  <a:cubicBezTo>
                    <a:pt x="148" y="305"/>
                    <a:pt x="144" y="309"/>
                    <a:pt x="140" y="311"/>
                  </a:cubicBezTo>
                  <a:cubicBezTo>
                    <a:pt x="137" y="312"/>
                    <a:pt x="134" y="313"/>
                    <a:pt x="132" y="314"/>
                  </a:cubicBezTo>
                  <a:cubicBezTo>
                    <a:pt x="129" y="315"/>
                    <a:pt x="126" y="316"/>
                    <a:pt x="123" y="316"/>
                  </a:cubicBezTo>
                  <a:moveTo>
                    <a:pt x="96" y="148"/>
                  </a:moveTo>
                  <a:cubicBezTo>
                    <a:pt x="87" y="144"/>
                    <a:pt x="80" y="139"/>
                    <a:pt x="74" y="133"/>
                  </a:cubicBezTo>
                  <a:cubicBezTo>
                    <a:pt x="68" y="127"/>
                    <a:pt x="65" y="119"/>
                    <a:pt x="65" y="110"/>
                  </a:cubicBezTo>
                  <a:cubicBezTo>
                    <a:pt x="65" y="102"/>
                    <a:pt x="66" y="95"/>
                    <a:pt x="68" y="90"/>
                  </a:cubicBezTo>
                  <a:cubicBezTo>
                    <a:pt x="70" y="85"/>
                    <a:pt x="73" y="81"/>
                    <a:pt x="77" y="79"/>
                  </a:cubicBezTo>
                  <a:cubicBezTo>
                    <a:pt x="82" y="76"/>
                    <a:pt x="88" y="74"/>
                    <a:pt x="96" y="73"/>
                  </a:cubicBezTo>
                  <a:cubicBezTo>
                    <a:pt x="96" y="148"/>
                    <a:pt x="96" y="148"/>
                    <a:pt x="96" y="148"/>
                  </a:cubicBezTo>
                  <a:moveTo>
                    <a:pt x="123" y="0"/>
                  </a:moveTo>
                  <a:cubicBezTo>
                    <a:pt x="96" y="0"/>
                    <a:pt x="96" y="0"/>
                    <a:pt x="96" y="0"/>
                  </a:cubicBezTo>
                  <a:cubicBezTo>
                    <a:pt x="96" y="35"/>
                    <a:pt x="96" y="35"/>
                    <a:pt x="96" y="35"/>
                  </a:cubicBezTo>
                  <a:cubicBezTo>
                    <a:pt x="83" y="37"/>
                    <a:pt x="71" y="42"/>
                    <a:pt x="60" y="48"/>
                  </a:cubicBezTo>
                  <a:cubicBezTo>
                    <a:pt x="50" y="54"/>
                    <a:pt x="41" y="61"/>
                    <a:pt x="33" y="69"/>
                  </a:cubicBezTo>
                  <a:cubicBezTo>
                    <a:pt x="26" y="77"/>
                    <a:pt x="21" y="85"/>
                    <a:pt x="17" y="94"/>
                  </a:cubicBezTo>
                  <a:cubicBezTo>
                    <a:pt x="13" y="103"/>
                    <a:pt x="11" y="111"/>
                    <a:pt x="11" y="119"/>
                  </a:cubicBezTo>
                  <a:cubicBezTo>
                    <a:pt x="11" y="136"/>
                    <a:pt x="13" y="149"/>
                    <a:pt x="19" y="160"/>
                  </a:cubicBezTo>
                  <a:cubicBezTo>
                    <a:pt x="24" y="171"/>
                    <a:pt x="30" y="180"/>
                    <a:pt x="39" y="188"/>
                  </a:cubicBezTo>
                  <a:cubicBezTo>
                    <a:pt x="47" y="195"/>
                    <a:pt x="56" y="201"/>
                    <a:pt x="66" y="206"/>
                  </a:cubicBezTo>
                  <a:cubicBezTo>
                    <a:pt x="76" y="211"/>
                    <a:pt x="86" y="215"/>
                    <a:pt x="96" y="219"/>
                  </a:cubicBezTo>
                  <a:cubicBezTo>
                    <a:pt x="96" y="318"/>
                    <a:pt x="96" y="318"/>
                    <a:pt x="96" y="318"/>
                  </a:cubicBezTo>
                  <a:cubicBezTo>
                    <a:pt x="89" y="317"/>
                    <a:pt x="82" y="316"/>
                    <a:pt x="74" y="314"/>
                  </a:cubicBezTo>
                  <a:cubicBezTo>
                    <a:pt x="66" y="312"/>
                    <a:pt x="59" y="309"/>
                    <a:pt x="51" y="306"/>
                  </a:cubicBezTo>
                  <a:cubicBezTo>
                    <a:pt x="44" y="304"/>
                    <a:pt x="37" y="301"/>
                    <a:pt x="31" y="297"/>
                  </a:cubicBezTo>
                  <a:cubicBezTo>
                    <a:pt x="25" y="294"/>
                    <a:pt x="19" y="291"/>
                    <a:pt x="15" y="288"/>
                  </a:cubicBezTo>
                  <a:cubicBezTo>
                    <a:pt x="0" y="335"/>
                    <a:pt x="0" y="335"/>
                    <a:pt x="0" y="335"/>
                  </a:cubicBezTo>
                  <a:cubicBezTo>
                    <a:pt x="7" y="339"/>
                    <a:pt x="13" y="342"/>
                    <a:pt x="20" y="345"/>
                  </a:cubicBezTo>
                  <a:cubicBezTo>
                    <a:pt x="27" y="348"/>
                    <a:pt x="34" y="350"/>
                    <a:pt x="41" y="352"/>
                  </a:cubicBezTo>
                  <a:cubicBezTo>
                    <a:pt x="48" y="354"/>
                    <a:pt x="56" y="356"/>
                    <a:pt x="64" y="357"/>
                  </a:cubicBezTo>
                  <a:cubicBezTo>
                    <a:pt x="73" y="358"/>
                    <a:pt x="82" y="358"/>
                    <a:pt x="91" y="358"/>
                  </a:cubicBezTo>
                  <a:cubicBezTo>
                    <a:pt x="92" y="358"/>
                    <a:pt x="93" y="358"/>
                    <a:pt x="94" y="358"/>
                  </a:cubicBezTo>
                  <a:cubicBezTo>
                    <a:pt x="94" y="358"/>
                    <a:pt x="95" y="358"/>
                    <a:pt x="96" y="358"/>
                  </a:cubicBezTo>
                  <a:cubicBezTo>
                    <a:pt x="96" y="392"/>
                    <a:pt x="96" y="392"/>
                    <a:pt x="96" y="392"/>
                  </a:cubicBezTo>
                  <a:cubicBezTo>
                    <a:pt x="123" y="392"/>
                    <a:pt x="123" y="392"/>
                    <a:pt x="123" y="392"/>
                  </a:cubicBezTo>
                  <a:cubicBezTo>
                    <a:pt x="123" y="355"/>
                    <a:pt x="123" y="355"/>
                    <a:pt x="123" y="355"/>
                  </a:cubicBezTo>
                  <a:cubicBezTo>
                    <a:pt x="136" y="352"/>
                    <a:pt x="148" y="347"/>
                    <a:pt x="159" y="341"/>
                  </a:cubicBezTo>
                  <a:cubicBezTo>
                    <a:pt x="170" y="334"/>
                    <a:pt x="179" y="327"/>
                    <a:pt x="187" y="318"/>
                  </a:cubicBezTo>
                  <a:cubicBezTo>
                    <a:pt x="194" y="310"/>
                    <a:pt x="200" y="300"/>
                    <a:pt x="204" y="290"/>
                  </a:cubicBezTo>
                  <a:cubicBezTo>
                    <a:pt x="208" y="281"/>
                    <a:pt x="210" y="271"/>
                    <a:pt x="210" y="261"/>
                  </a:cubicBezTo>
                  <a:cubicBezTo>
                    <a:pt x="210" y="244"/>
                    <a:pt x="207" y="230"/>
                    <a:pt x="202" y="219"/>
                  </a:cubicBezTo>
                  <a:cubicBezTo>
                    <a:pt x="197" y="208"/>
                    <a:pt x="190" y="198"/>
                    <a:pt x="181" y="191"/>
                  </a:cubicBezTo>
                  <a:cubicBezTo>
                    <a:pt x="173" y="183"/>
                    <a:pt x="163" y="177"/>
                    <a:pt x="153" y="172"/>
                  </a:cubicBezTo>
                  <a:cubicBezTo>
                    <a:pt x="143" y="168"/>
                    <a:pt x="132" y="163"/>
                    <a:pt x="123" y="159"/>
                  </a:cubicBezTo>
                  <a:cubicBezTo>
                    <a:pt x="123" y="72"/>
                    <a:pt x="123" y="72"/>
                    <a:pt x="123" y="72"/>
                  </a:cubicBezTo>
                  <a:cubicBezTo>
                    <a:pt x="133" y="73"/>
                    <a:pt x="143" y="74"/>
                    <a:pt x="155" y="77"/>
                  </a:cubicBezTo>
                  <a:cubicBezTo>
                    <a:pt x="166" y="80"/>
                    <a:pt x="176" y="83"/>
                    <a:pt x="187" y="87"/>
                  </a:cubicBezTo>
                  <a:cubicBezTo>
                    <a:pt x="196" y="40"/>
                    <a:pt x="196" y="40"/>
                    <a:pt x="196" y="40"/>
                  </a:cubicBezTo>
                  <a:cubicBezTo>
                    <a:pt x="184" y="38"/>
                    <a:pt x="172" y="36"/>
                    <a:pt x="161" y="34"/>
                  </a:cubicBezTo>
                  <a:cubicBezTo>
                    <a:pt x="149" y="33"/>
                    <a:pt x="137" y="32"/>
                    <a:pt x="123" y="32"/>
                  </a:cubicBezTo>
                  <a:cubicBezTo>
                    <a:pt x="123" y="32"/>
                    <a:pt x="123" y="32"/>
                    <a:pt x="123" y="32"/>
                  </a:cubicBezTo>
                  <a:cubicBezTo>
                    <a:pt x="123" y="0"/>
                    <a:pt x="123" y="0"/>
                    <a:pt x="123" y="0"/>
                  </a:cubicBezTo>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0" name="Freeform 66"/>
            <p:cNvSpPr>
              <a:spLocks/>
            </p:cNvSpPr>
            <p:nvPr/>
          </p:nvSpPr>
          <p:spPr bwMode="auto">
            <a:xfrm>
              <a:off x="4098452" y="4268661"/>
              <a:ext cx="888697" cy="1039506"/>
            </a:xfrm>
            <a:custGeom>
              <a:avLst/>
              <a:gdLst>
                <a:gd name="T0" fmla="*/ 558 w 558"/>
                <a:gd name="T1" fmla="*/ 279 h 653"/>
                <a:gd name="T2" fmla="*/ 279 w 558"/>
                <a:gd name="T3" fmla="*/ 0 h 653"/>
                <a:gd name="T4" fmla="*/ 0 w 558"/>
                <a:gd name="T5" fmla="*/ 279 h 653"/>
                <a:gd name="T6" fmla="*/ 279 w 558"/>
                <a:gd name="T7" fmla="*/ 558 h 653"/>
                <a:gd name="T8" fmla="*/ 292 w 558"/>
                <a:gd name="T9" fmla="*/ 558 h 653"/>
                <a:gd name="T10" fmla="*/ 404 w 558"/>
                <a:gd name="T11" fmla="*/ 653 h 653"/>
                <a:gd name="T12" fmla="*/ 416 w 558"/>
                <a:gd name="T13" fmla="*/ 522 h 653"/>
                <a:gd name="T14" fmla="*/ 558 w 558"/>
                <a:gd name="T15" fmla="*/ 279 h 6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8" h="653">
                  <a:moveTo>
                    <a:pt x="558" y="279"/>
                  </a:moveTo>
                  <a:cubicBezTo>
                    <a:pt x="558" y="125"/>
                    <a:pt x="433" y="0"/>
                    <a:pt x="279" y="0"/>
                  </a:cubicBezTo>
                  <a:cubicBezTo>
                    <a:pt x="125" y="0"/>
                    <a:pt x="0" y="125"/>
                    <a:pt x="0" y="279"/>
                  </a:cubicBezTo>
                  <a:cubicBezTo>
                    <a:pt x="0" y="433"/>
                    <a:pt x="125" y="558"/>
                    <a:pt x="279" y="558"/>
                  </a:cubicBezTo>
                  <a:cubicBezTo>
                    <a:pt x="283" y="558"/>
                    <a:pt x="287" y="558"/>
                    <a:pt x="292" y="558"/>
                  </a:cubicBezTo>
                  <a:cubicBezTo>
                    <a:pt x="404" y="653"/>
                    <a:pt x="404" y="653"/>
                    <a:pt x="404" y="653"/>
                  </a:cubicBezTo>
                  <a:cubicBezTo>
                    <a:pt x="416" y="522"/>
                    <a:pt x="416" y="522"/>
                    <a:pt x="416" y="522"/>
                  </a:cubicBezTo>
                  <a:cubicBezTo>
                    <a:pt x="501" y="474"/>
                    <a:pt x="558" y="383"/>
                    <a:pt x="558" y="279"/>
                  </a:cubicBezTo>
                  <a:close/>
                </a:path>
              </a:pathLst>
            </a:custGeom>
            <a:solidFill>
              <a:schemeClr val="accent1"/>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1" name="Freeform 97"/>
            <p:cNvSpPr>
              <a:spLocks noEditPoints="1"/>
            </p:cNvSpPr>
            <p:nvPr/>
          </p:nvSpPr>
          <p:spPr bwMode="auto">
            <a:xfrm>
              <a:off x="4291003" y="4558160"/>
              <a:ext cx="206016" cy="245065"/>
            </a:xfrm>
            <a:custGeom>
              <a:avLst/>
              <a:gdLst>
                <a:gd name="T0" fmla="*/ 37 w 129"/>
                <a:gd name="T1" fmla="*/ 106 h 154"/>
                <a:gd name="T2" fmla="*/ 21 w 129"/>
                <a:gd name="T3" fmla="*/ 154 h 154"/>
                <a:gd name="T4" fmla="*/ 0 w 129"/>
                <a:gd name="T5" fmla="*/ 154 h 154"/>
                <a:gd name="T6" fmla="*/ 53 w 129"/>
                <a:gd name="T7" fmla="*/ 0 h 154"/>
                <a:gd name="T8" fmla="*/ 77 w 129"/>
                <a:gd name="T9" fmla="*/ 0 h 154"/>
                <a:gd name="T10" fmla="*/ 129 w 129"/>
                <a:gd name="T11" fmla="*/ 154 h 154"/>
                <a:gd name="T12" fmla="*/ 108 w 129"/>
                <a:gd name="T13" fmla="*/ 154 h 154"/>
                <a:gd name="T14" fmla="*/ 92 w 129"/>
                <a:gd name="T15" fmla="*/ 106 h 154"/>
                <a:gd name="T16" fmla="*/ 37 w 129"/>
                <a:gd name="T17" fmla="*/ 106 h 154"/>
                <a:gd name="T18" fmla="*/ 88 w 129"/>
                <a:gd name="T19" fmla="*/ 90 h 154"/>
                <a:gd name="T20" fmla="*/ 72 w 129"/>
                <a:gd name="T21" fmla="*/ 46 h 154"/>
                <a:gd name="T22" fmla="*/ 64 w 129"/>
                <a:gd name="T23" fmla="*/ 18 h 154"/>
                <a:gd name="T24" fmla="*/ 64 w 129"/>
                <a:gd name="T25" fmla="*/ 18 h 154"/>
                <a:gd name="T26" fmla="*/ 56 w 129"/>
                <a:gd name="T27" fmla="*/ 45 h 154"/>
                <a:gd name="T28" fmla="*/ 41 w 129"/>
                <a:gd name="T29" fmla="*/ 90 h 154"/>
                <a:gd name="T30" fmla="*/ 88 w 129"/>
                <a:gd name="T31" fmla="*/ 90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9" h="154">
                  <a:moveTo>
                    <a:pt x="37" y="106"/>
                  </a:moveTo>
                  <a:cubicBezTo>
                    <a:pt x="21" y="154"/>
                    <a:pt x="21" y="154"/>
                    <a:pt x="21" y="154"/>
                  </a:cubicBezTo>
                  <a:cubicBezTo>
                    <a:pt x="0" y="154"/>
                    <a:pt x="0" y="154"/>
                    <a:pt x="0" y="154"/>
                  </a:cubicBezTo>
                  <a:cubicBezTo>
                    <a:pt x="53" y="0"/>
                    <a:pt x="53" y="0"/>
                    <a:pt x="53" y="0"/>
                  </a:cubicBezTo>
                  <a:cubicBezTo>
                    <a:pt x="77" y="0"/>
                    <a:pt x="77" y="0"/>
                    <a:pt x="77" y="0"/>
                  </a:cubicBezTo>
                  <a:cubicBezTo>
                    <a:pt x="129" y="154"/>
                    <a:pt x="129" y="154"/>
                    <a:pt x="129" y="154"/>
                  </a:cubicBezTo>
                  <a:cubicBezTo>
                    <a:pt x="108" y="154"/>
                    <a:pt x="108" y="154"/>
                    <a:pt x="108" y="154"/>
                  </a:cubicBezTo>
                  <a:cubicBezTo>
                    <a:pt x="92" y="106"/>
                    <a:pt x="92" y="106"/>
                    <a:pt x="92" y="106"/>
                  </a:cubicBezTo>
                  <a:lnTo>
                    <a:pt x="37" y="106"/>
                  </a:lnTo>
                  <a:close/>
                  <a:moveTo>
                    <a:pt x="88" y="90"/>
                  </a:moveTo>
                  <a:cubicBezTo>
                    <a:pt x="72" y="46"/>
                    <a:pt x="72" y="46"/>
                    <a:pt x="72" y="46"/>
                  </a:cubicBezTo>
                  <a:cubicBezTo>
                    <a:pt x="69" y="36"/>
                    <a:pt x="67" y="26"/>
                    <a:pt x="64" y="18"/>
                  </a:cubicBezTo>
                  <a:cubicBezTo>
                    <a:pt x="64" y="18"/>
                    <a:pt x="64" y="18"/>
                    <a:pt x="64" y="18"/>
                  </a:cubicBezTo>
                  <a:cubicBezTo>
                    <a:pt x="62" y="26"/>
                    <a:pt x="59" y="36"/>
                    <a:pt x="56" y="45"/>
                  </a:cubicBezTo>
                  <a:cubicBezTo>
                    <a:pt x="41" y="90"/>
                    <a:pt x="41" y="90"/>
                    <a:pt x="41" y="90"/>
                  </a:cubicBezTo>
                  <a:lnTo>
                    <a:pt x="88" y="90"/>
                  </a:ln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2" name="Freeform 98"/>
            <p:cNvSpPr>
              <a:spLocks noEditPoints="1"/>
            </p:cNvSpPr>
            <p:nvPr/>
          </p:nvSpPr>
          <p:spPr bwMode="auto">
            <a:xfrm>
              <a:off x="4528662" y="4427549"/>
              <a:ext cx="156195" cy="248431"/>
            </a:xfrm>
            <a:custGeom>
              <a:avLst/>
              <a:gdLst>
                <a:gd name="T0" fmla="*/ 0 w 98"/>
                <a:gd name="T1" fmla="*/ 3 h 156"/>
                <a:gd name="T2" fmla="*/ 37 w 98"/>
                <a:gd name="T3" fmla="*/ 0 h 156"/>
                <a:gd name="T4" fmla="*/ 79 w 98"/>
                <a:gd name="T5" fmla="*/ 11 h 156"/>
                <a:gd name="T6" fmla="*/ 92 w 98"/>
                <a:gd name="T7" fmla="*/ 38 h 156"/>
                <a:gd name="T8" fmla="*/ 66 w 98"/>
                <a:gd name="T9" fmla="*/ 72 h 156"/>
                <a:gd name="T10" fmla="*/ 66 w 98"/>
                <a:gd name="T11" fmla="*/ 73 h 156"/>
                <a:gd name="T12" fmla="*/ 98 w 98"/>
                <a:gd name="T13" fmla="*/ 111 h 156"/>
                <a:gd name="T14" fmla="*/ 84 w 98"/>
                <a:gd name="T15" fmla="*/ 142 h 156"/>
                <a:gd name="T16" fmla="*/ 31 w 98"/>
                <a:gd name="T17" fmla="*/ 156 h 156"/>
                <a:gd name="T18" fmla="*/ 0 w 98"/>
                <a:gd name="T19" fmla="*/ 155 h 156"/>
                <a:gd name="T20" fmla="*/ 0 w 98"/>
                <a:gd name="T21" fmla="*/ 3 h 156"/>
                <a:gd name="T22" fmla="*/ 20 w 98"/>
                <a:gd name="T23" fmla="*/ 66 h 156"/>
                <a:gd name="T24" fmla="*/ 38 w 98"/>
                <a:gd name="T25" fmla="*/ 66 h 156"/>
                <a:gd name="T26" fmla="*/ 72 w 98"/>
                <a:gd name="T27" fmla="*/ 40 h 156"/>
                <a:gd name="T28" fmla="*/ 38 w 98"/>
                <a:gd name="T29" fmla="*/ 15 h 156"/>
                <a:gd name="T30" fmla="*/ 20 w 98"/>
                <a:gd name="T31" fmla="*/ 16 h 156"/>
                <a:gd name="T32" fmla="*/ 20 w 98"/>
                <a:gd name="T33" fmla="*/ 66 h 156"/>
                <a:gd name="T34" fmla="*/ 20 w 98"/>
                <a:gd name="T35" fmla="*/ 140 h 156"/>
                <a:gd name="T36" fmla="*/ 37 w 98"/>
                <a:gd name="T37" fmla="*/ 141 h 156"/>
                <a:gd name="T38" fmla="*/ 77 w 98"/>
                <a:gd name="T39" fmla="*/ 111 h 156"/>
                <a:gd name="T40" fmla="*/ 37 w 98"/>
                <a:gd name="T41" fmla="*/ 81 h 156"/>
                <a:gd name="T42" fmla="*/ 20 w 98"/>
                <a:gd name="T43" fmla="*/ 81 h 156"/>
                <a:gd name="T44" fmla="*/ 20 w 98"/>
                <a:gd name="T45" fmla="*/ 14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8" h="156">
                  <a:moveTo>
                    <a:pt x="0" y="3"/>
                  </a:moveTo>
                  <a:cubicBezTo>
                    <a:pt x="9" y="1"/>
                    <a:pt x="23" y="0"/>
                    <a:pt x="37" y="0"/>
                  </a:cubicBezTo>
                  <a:cubicBezTo>
                    <a:pt x="57" y="0"/>
                    <a:pt x="69" y="3"/>
                    <a:pt x="79" y="11"/>
                  </a:cubicBezTo>
                  <a:cubicBezTo>
                    <a:pt x="87" y="17"/>
                    <a:pt x="92" y="26"/>
                    <a:pt x="92" y="38"/>
                  </a:cubicBezTo>
                  <a:cubicBezTo>
                    <a:pt x="92" y="53"/>
                    <a:pt x="82" y="66"/>
                    <a:pt x="66" y="72"/>
                  </a:cubicBezTo>
                  <a:cubicBezTo>
                    <a:pt x="66" y="73"/>
                    <a:pt x="66" y="73"/>
                    <a:pt x="66" y="73"/>
                  </a:cubicBezTo>
                  <a:cubicBezTo>
                    <a:pt x="80" y="76"/>
                    <a:pt x="98" y="88"/>
                    <a:pt x="98" y="111"/>
                  </a:cubicBezTo>
                  <a:cubicBezTo>
                    <a:pt x="98" y="124"/>
                    <a:pt x="92" y="134"/>
                    <a:pt x="84" y="142"/>
                  </a:cubicBezTo>
                  <a:cubicBezTo>
                    <a:pt x="74" y="152"/>
                    <a:pt x="56" y="156"/>
                    <a:pt x="31" y="156"/>
                  </a:cubicBezTo>
                  <a:cubicBezTo>
                    <a:pt x="18" y="156"/>
                    <a:pt x="7" y="156"/>
                    <a:pt x="0" y="155"/>
                  </a:cubicBezTo>
                  <a:lnTo>
                    <a:pt x="0" y="3"/>
                  </a:lnTo>
                  <a:close/>
                  <a:moveTo>
                    <a:pt x="20" y="66"/>
                  </a:moveTo>
                  <a:cubicBezTo>
                    <a:pt x="38" y="66"/>
                    <a:pt x="38" y="66"/>
                    <a:pt x="38" y="66"/>
                  </a:cubicBezTo>
                  <a:cubicBezTo>
                    <a:pt x="59" y="66"/>
                    <a:pt x="72" y="55"/>
                    <a:pt x="72" y="40"/>
                  </a:cubicBezTo>
                  <a:cubicBezTo>
                    <a:pt x="72" y="22"/>
                    <a:pt x="58" y="15"/>
                    <a:pt x="38" y="15"/>
                  </a:cubicBezTo>
                  <a:cubicBezTo>
                    <a:pt x="29" y="15"/>
                    <a:pt x="23" y="16"/>
                    <a:pt x="20" y="16"/>
                  </a:cubicBezTo>
                  <a:lnTo>
                    <a:pt x="20" y="66"/>
                  </a:lnTo>
                  <a:close/>
                  <a:moveTo>
                    <a:pt x="20" y="140"/>
                  </a:moveTo>
                  <a:cubicBezTo>
                    <a:pt x="24" y="141"/>
                    <a:pt x="30" y="141"/>
                    <a:pt x="37" y="141"/>
                  </a:cubicBezTo>
                  <a:cubicBezTo>
                    <a:pt x="58" y="141"/>
                    <a:pt x="77" y="133"/>
                    <a:pt x="77" y="111"/>
                  </a:cubicBezTo>
                  <a:cubicBezTo>
                    <a:pt x="77" y="90"/>
                    <a:pt x="58" y="81"/>
                    <a:pt x="37" y="81"/>
                  </a:cubicBezTo>
                  <a:cubicBezTo>
                    <a:pt x="20" y="81"/>
                    <a:pt x="20" y="81"/>
                    <a:pt x="20" y="81"/>
                  </a:cubicBezTo>
                  <a:lnTo>
                    <a:pt x="20" y="140"/>
                  </a:ln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3" name="Freeform 99"/>
            <p:cNvSpPr>
              <a:spLocks/>
            </p:cNvSpPr>
            <p:nvPr/>
          </p:nvSpPr>
          <p:spPr bwMode="auto">
            <a:xfrm>
              <a:off x="4552226" y="4741286"/>
              <a:ext cx="157542" cy="213422"/>
            </a:xfrm>
            <a:custGeom>
              <a:avLst/>
              <a:gdLst>
                <a:gd name="T0" fmla="*/ 99 w 99"/>
                <a:gd name="T1" fmla="*/ 128 h 134"/>
                <a:gd name="T2" fmla="*/ 64 w 99"/>
                <a:gd name="T3" fmla="*/ 134 h 134"/>
                <a:gd name="T4" fmla="*/ 0 w 99"/>
                <a:gd name="T5" fmla="*/ 68 h 134"/>
                <a:gd name="T6" fmla="*/ 68 w 99"/>
                <a:gd name="T7" fmla="*/ 0 h 134"/>
                <a:gd name="T8" fmla="*/ 99 w 99"/>
                <a:gd name="T9" fmla="*/ 5 h 134"/>
                <a:gd name="T10" fmla="*/ 95 w 99"/>
                <a:gd name="T11" fmla="*/ 19 h 134"/>
                <a:gd name="T12" fmla="*/ 69 w 99"/>
                <a:gd name="T13" fmla="*/ 14 h 134"/>
                <a:gd name="T14" fmla="*/ 18 w 99"/>
                <a:gd name="T15" fmla="*/ 67 h 134"/>
                <a:gd name="T16" fmla="*/ 68 w 99"/>
                <a:gd name="T17" fmla="*/ 119 h 134"/>
                <a:gd name="T18" fmla="*/ 95 w 99"/>
                <a:gd name="T19" fmla="*/ 114 h 134"/>
                <a:gd name="T20" fmla="*/ 99 w 99"/>
                <a:gd name="T21" fmla="*/ 128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9" h="134">
                  <a:moveTo>
                    <a:pt x="99" y="128"/>
                  </a:moveTo>
                  <a:cubicBezTo>
                    <a:pt x="93" y="131"/>
                    <a:pt x="80" y="134"/>
                    <a:pt x="64" y="134"/>
                  </a:cubicBezTo>
                  <a:cubicBezTo>
                    <a:pt x="28" y="134"/>
                    <a:pt x="0" y="111"/>
                    <a:pt x="0" y="68"/>
                  </a:cubicBezTo>
                  <a:cubicBezTo>
                    <a:pt x="0" y="27"/>
                    <a:pt x="28" y="0"/>
                    <a:pt x="68" y="0"/>
                  </a:cubicBezTo>
                  <a:cubicBezTo>
                    <a:pt x="84" y="0"/>
                    <a:pt x="95" y="3"/>
                    <a:pt x="99" y="5"/>
                  </a:cubicBezTo>
                  <a:cubicBezTo>
                    <a:pt x="95" y="19"/>
                    <a:pt x="95" y="19"/>
                    <a:pt x="95" y="19"/>
                  </a:cubicBezTo>
                  <a:cubicBezTo>
                    <a:pt x="89" y="16"/>
                    <a:pt x="80" y="14"/>
                    <a:pt x="69" y="14"/>
                  </a:cubicBezTo>
                  <a:cubicBezTo>
                    <a:pt x="38" y="14"/>
                    <a:pt x="18" y="33"/>
                    <a:pt x="18" y="67"/>
                  </a:cubicBezTo>
                  <a:cubicBezTo>
                    <a:pt x="18" y="99"/>
                    <a:pt x="36" y="119"/>
                    <a:pt x="68" y="119"/>
                  </a:cubicBezTo>
                  <a:cubicBezTo>
                    <a:pt x="78" y="119"/>
                    <a:pt x="89" y="117"/>
                    <a:pt x="95" y="114"/>
                  </a:cubicBezTo>
                  <a:lnTo>
                    <a:pt x="99" y="128"/>
                  </a:ln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1" name="Group 10"/>
          <p:cNvGrpSpPr/>
          <p:nvPr/>
        </p:nvGrpSpPr>
        <p:grpSpPr>
          <a:xfrm>
            <a:off x="4435345" y="3037274"/>
            <a:ext cx="722020" cy="842870"/>
            <a:chOff x="3918693" y="2872329"/>
            <a:chExt cx="788382" cy="920340"/>
          </a:xfrm>
        </p:grpSpPr>
        <p:sp>
          <p:nvSpPr>
            <p:cNvPr id="237" name="Freeform 73"/>
            <p:cNvSpPr>
              <a:spLocks/>
            </p:cNvSpPr>
            <p:nvPr/>
          </p:nvSpPr>
          <p:spPr bwMode="auto">
            <a:xfrm>
              <a:off x="3918693" y="2872329"/>
              <a:ext cx="788382" cy="920340"/>
            </a:xfrm>
            <a:custGeom>
              <a:avLst/>
              <a:gdLst>
                <a:gd name="T0" fmla="*/ 495 w 495"/>
                <a:gd name="T1" fmla="*/ 247 h 578"/>
                <a:gd name="T2" fmla="*/ 248 w 495"/>
                <a:gd name="T3" fmla="*/ 0 h 578"/>
                <a:gd name="T4" fmla="*/ 0 w 495"/>
                <a:gd name="T5" fmla="*/ 247 h 578"/>
                <a:gd name="T6" fmla="*/ 248 w 495"/>
                <a:gd name="T7" fmla="*/ 494 h 578"/>
                <a:gd name="T8" fmla="*/ 259 w 495"/>
                <a:gd name="T9" fmla="*/ 494 h 578"/>
                <a:gd name="T10" fmla="*/ 359 w 495"/>
                <a:gd name="T11" fmla="*/ 578 h 578"/>
                <a:gd name="T12" fmla="*/ 369 w 495"/>
                <a:gd name="T13" fmla="*/ 462 h 578"/>
                <a:gd name="T14" fmla="*/ 495 w 495"/>
                <a:gd name="T15" fmla="*/ 247 h 5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5" h="578">
                  <a:moveTo>
                    <a:pt x="495" y="247"/>
                  </a:moveTo>
                  <a:cubicBezTo>
                    <a:pt x="495" y="110"/>
                    <a:pt x="384" y="0"/>
                    <a:pt x="248" y="0"/>
                  </a:cubicBezTo>
                  <a:cubicBezTo>
                    <a:pt x="111" y="0"/>
                    <a:pt x="0" y="110"/>
                    <a:pt x="0" y="247"/>
                  </a:cubicBezTo>
                  <a:cubicBezTo>
                    <a:pt x="0" y="383"/>
                    <a:pt x="111" y="494"/>
                    <a:pt x="248" y="494"/>
                  </a:cubicBezTo>
                  <a:cubicBezTo>
                    <a:pt x="251" y="494"/>
                    <a:pt x="255" y="494"/>
                    <a:pt x="259" y="494"/>
                  </a:cubicBezTo>
                  <a:cubicBezTo>
                    <a:pt x="359" y="578"/>
                    <a:pt x="359" y="578"/>
                    <a:pt x="359" y="578"/>
                  </a:cubicBezTo>
                  <a:cubicBezTo>
                    <a:pt x="369" y="462"/>
                    <a:pt x="369" y="462"/>
                    <a:pt x="369" y="462"/>
                  </a:cubicBezTo>
                  <a:cubicBezTo>
                    <a:pt x="444" y="419"/>
                    <a:pt x="495" y="339"/>
                    <a:pt x="495" y="247"/>
                  </a:cubicBezTo>
                  <a:close/>
                </a:path>
              </a:pathLst>
            </a:custGeom>
            <a:solidFill>
              <a:schemeClr val="accent1"/>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4" name="Freeform 100"/>
            <p:cNvSpPr>
              <a:spLocks noEditPoints="1"/>
            </p:cNvSpPr>
            <p:nvPr/>
          </p:nvSpPr>
          <p:spPr bwMode="auto">
            <a:xfrm>
              <a:off x="4149620" y="3238580"/>
              <a:ext cx="235639" cy="235639"/>
            </a:xfrm>
            <a:custGeom>
              <a:avLst/>
              <a:gdLst>
                <a:gd name="T0" fmla="*/ 148 w 148"/>
                <a:gd name="T1" fmla="*/ 145 h 148"/>
                <a:gd name="T2" fmla="*/ 145 w 148"/>
                <a:gd name="T3" fmla="*/ 148 h 148"/>
                <a:gd name="T4" fmla="*/ 3 w 148"/>
                <a:gd name="T5" fmla="*/ 148 h 148"/>
                <a:gd name="T6" fmla="*/ 0 w 148"/>
                <a:gd name="T7" fmla="*/ 145 h 148"/>
                <a:gd name="T8" fmla="*/ 0 w 148"/>
                <a:gd name="T9" fmla="*/ 3 h 148"/>
                <a:gd name="T10" fmla="*/ 3 w 148"/>
                <a:gd name="T11" fmla="*/ 0 h 148"/>
                <a:gd name="T12" fmla="*/ 145 w 148"/>
                <a:gd name="T13" fmla="*/ 0 h 148"/>
                <a:gd name="T14" fmla="*/ 148 w 148"/>
                <a:gd name="T15" fmla="*/ 3 h 148"/>
                <a:gd name="T16" fmla="*/ 148 w 148"/>
                <a:gd name="T17" fmla="*/ 145 h 148"/>
                <a:gd name="T18" fmla="*/ 4 w 148"/>
                <a:gd name="T19" fmla="*/ 140 h 148"/>
                <a:gd name="T20" fmla="*/ 144 w 148"/>
                <a:gd name="T21" fmla="*/ 140 h 148"/>
                <a:gd name="T22" fmla="*/ 144 w 148"/>
                <a:gd name="T23" fmla="*/ 8 h 148"/>
                <a:gd name="T24" fmla="*/ 4 w 148"/>
                <a:gd name="T25" fmla="*/ 8 h 148"/>
                <a:gd name="T26" fmla="*/ 4 w 148"/>
                <a:gd name="T27" fmla="*/ 14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8" h="148">
                  <a:moveTo>
                    <a:pt x="148" y="145"/>
                  </a:moveTo>
                  <a:cubicBezTo>
                    <a:pt x="148" y="147"/>
                    <a:pt x="147" y="148"/>
                    <a:pt x="145" y="148"/>
                  </a:cubicBezTo>
                  <a:cubicBezTo>
                    <a:pt x="3" y="148"/>
                    <a:pt x="3" y="148"/>
                    <a:pt x="3" y="148"/>
                  </a:cubicBezTo>
                  <a:cubicBezTo>
                    <a:pt x="1" y="148"/>
                    <a:pt x="0" y="147"/>
                    <a:pt x="0" y="145"/>
                  </a:cubicBezTo>
                  <a:cubicBezTo>
                    <a:pt x="0" y="3"/>
                    <a:pt x="0" y="3"/>
                    <a:pt x="0" y="3"/>
                  </a:cubicBezTo>
                  <a:cubicBezTo>
                    <a:pt x="0" y="1"/>
                    <a:pt x="1" y="0"/>
                    <a:pt x="3" y="0"/>
                  </a:cubicBezTo>
                  <a:cubicBezTo>
                    <a:pt x="145" y="0"/>
                    <a:pt x="145" y="0"/>
                    <a:pt x="145" y="0"/>
                  </a:cubicBezTo>
                  <a:cubicBezTo>
                    <a:pt x="147" y="0"/>
                    <a:pt x="148" y="1"/>
                    <a:pt x="148" y="3"/>
                  </a:cubicBezTo>
                  <a:lnTo>
                    <a:pt x="148" y="145"/>
                  </a:lnTo>
                  <a:close/>
                  <a:moveTo>
                    <a:pt x="4" y="140"/>
                  </a:moveTo>
                  <a:cubicBezTo>
                    <a:pt x="144" y="140"/>
                    <a:pt x="144" y="140"/>
                    <a:pt x="144" y="140"/>
                  </a:cubicBezTo>
                  <a:cubicBezTo>
                    <a:pt x="144" y="8"/>
                    <a:pt x="144" y="8"/>
                    <a:pt x="144" y="8"/>
                  </a:cubicBezTo>
                  <a:cubicBezTo>
                    <a:pt x="4" y="8"/>
                    <a:pt x="4" y="8"/>
                    <a:pt x="4" y="8"/>
                  </a:cubicBezTo>
                  <a:lnTo>
                    <a:pt x="4" y="140"/>
                  </a:ln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5" name="Freeform 101"/>
            <p:cNvSpPr>
              <a:spLocks/>
            </p:cNvSpPr>
            <p:nvPr/>
          </p:nvSpPr>
          <p:spPr bwMode="auto">
            <a:xfrm>
              <a:off x="4152986" y="3154423"/>
              <a:ext cx="316430" cy="93582"/>
            </a:xfrm>
            <a:custGeom>
              <a:avLst/>
              <a:gdLst>
                <a:gd name="T0" fmla="*/ 144 w 199"/>
                <a:gd name="T1" fmla="*/ 59 h 59"/>
                <a:gd name="T2" fmla="*/ 142 w 199"/>
                <a:gd name="T3" fmla="*/ 59 h 59"/>
                <a:gd name="T4" fmla="*/ 142 w 199"/>
                <a:gd name="T5" fmla="*/ 55 h 59"/>
                <a:gd name="T6" fmla="*/ 190 w 199"/>
                <a:gd name="T7" fmla="*/ 5 h 59"/>
                <a:gd name="T8" fmla="*/ 55 w 199"/>
                <a:gd name="T9" fmla="*/ 5 h 59"/>
                <a:gd name="T10" fmla="*/ 5 w 199"/>
                <a:gd name="T11" fmla="*/ 58 h 59"/>
                <a:gd name="T12" fmla="*/ 1 w 199"/>
                <a:gd name="T13" fmla="*/ 58 h 59"/>
                <a:gd name="T14" fmla="*/ 1 w 199"/>
                <a:gd name="T15" fmla="*/ 54 h 59"/>
                <a:gd name="T16" fmla="*/ 52 w 199"/>
                <a:gd name="T17" fmla="*/ 1 h 59"/>
                <a:gd name="T18" fmla="*/ 54 w 199"/>
                <a:gd name="T19" fmla="*/ 1 h 59"/>
                <a:gd name="T20" fmla="*/ 196 w 199"/>
                <a:gd name="T21" fmla="*/ 1 h 59"/>
                <a:gd name="T22" fmla="*/ 199 w 199"/>
                <a:gd name="T23" fmla="*/ 2 h 59"/>
                <a:gd name="T24" fmla="*/ 198 w 199"/>
                <a:gd name="T25" fmla="*/ 4 h 59"/>
                <a:gd name="T26" fmla="*/ 146 w 199"/>
                <a:gd name="T27" fmla="*/ 59 h 59"/>
                <a:gd name="T28" fmla="*/ 144 w 199"/>
                <a:gd name="T29" fmla="*/ 5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9" h="59">
                  <a:moveTo>
                    <a:pt x="144" y="59"/>
                  </a:moveTo>
                  <a:cubicBezTo>
                    <a:pt x="144" y="59"/>
                    <a:pt x="143" y="59"/>
                    <a:pt x="142" y="59"/>
                  </a:cubicBezTo>
                  <a:cubicBezTo>
                    <a:pt x="141" y="58"/>
                    <a:pt x="141" y="56"/>
                    <a:pt x="142" y="55"/>
                  </a:cubicBezTo>
                  <a:cubicBezTo>
                    <a:pt x="190" y="5"/>
                    <a:pt x="190" y="5"/>
                    <a:pt x="190" y="5"/>
                  </a:cubicBezTo>
                  <a:cubicBezTo>
                    <a:pt x="55" y="5"/>
                    <a:pt x="55" y="5"/>
                    <a:pt x="55" y="5"/>
                  </a:cubicBezTo>
                  <a:cubicBezTo>
                    <a:pt x="5" y="58"/>
                    <a:pt x="5" y="58"/>
                    <a:pt x="5" y="58"/>
                  </a:cubicBezTo>
                  <a:cubicBezTo>
                    <a:pt x="4" y="59"/>
                    <a:pt x="2" y="59"/>
                    <a:pt x="1" y="58"/>
                  </a:cubicBezTo>
                  <a:cubicBezTo>
                    <a:pt x="0" y="57"/>
                    <a:pt x="0" y="55"/>
                    <a:pt x="1" y="54"/>
                  </a:cubicBezTo>
                  <a:cubicBezTo>
                    <a:pt x="52" y="1"/>
                    <a:pt x="52" y="1"/>
                    <a:pt x="52" y="1"/>
                  </a:cubicBezTo>
                  <a:cubicBezTo>
                    <a:pt x="52" y="0"/>
                    <a:pt x="53" y="1"/>
                    <a:pt x="54" y="1"/>
                  </a:cubicBezTo>
                  <a:cubicBezTo>
                    <a:pt x="196" y="1"/>
                    <a:pt x="196" y="1"/>
                    <a:pt x="196" y="1"/>
                  </a:cubicBezTo>
                  <a:cubicBezTo>
                    <a:pt x="197" y="1"/>
                    <a:pt x="198" y="1"/>
                    <a:pt x="199" y="2"/>
                  </a:cubicBezTo>
                  <a:cubicBezTo>
                    <a:pt x="199" y="3"/>
                    <a:pt x="199" y="3"/>
                    <a:pt x="198" y="4"/>
                  </a:cubicBezTo>
                  <a:cubicBezTo>
                    <a:pt x="146" y="59"/>
                    <a:pt x="146" y="59"/>
                    <a:pt x="146" y="59"/>
                  </a:cubicBezTo>
                  <a:cubicBezTo>
                    <a:pt x="146" y="59"/>
                    <a:pt x="145" y="59"/>
                    <a:pt x="144" y="59"/>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6" name="Freeform 102"/>
            <p:cNvSpPr>
              <a:spLocks/>
            </p:cNvSpPr>
            <p:nvPr/>
          </p:nvSpPr>
          <p:spPr bwMode="auto">
            <a:xfrm>
              <a:off x="4379199" y="3155770"/>
              <a:ext cx="93582" cy="318450"/>
            </a:xfrm>
            <a:custGeom>
              <a:avLst/>
              <a:gdLst>
                <a:gd name="T0" fmla="*/ 3 w 59"/>
                <a:gd name="T1" fmla="*/ 200 h 200"/>
                <a:gd name="T2" fmla="*/ 1 w 59"/>
                <a:gd name="T3" fmla="*/ 199 h 200"/>
                <a:gd name="T4" fmla="*/ 1 w 59"/>
                <a:gd name="T5" fmla="*/ 195 h 200"/>
                <a:gd name="T6" fmla="*/ 53 w 59"/>
                <a:gd name="T7" fmla="*/ 138 h 200"/>
                <a:gd name="T8" fmla="*/ 52 w 59"/>
                <a:gd name="T9" fmla="*/ 2 h 200"/>
                <a:gd name="T10" fmla="*/ 54 w 59"/>
                <a:gd name="T11" fmla="*/ 0 h 200"/>
                <a:gd name="T12" fmla="*/ 57 w 59"/>
                <a:gd name="T13" fmla="*/ 2 h 200"/>
                <a:gd name="T14" fmla="*/ 59 w 59"/>
                <a:gd name="T15" fmla="*/ 139 h 200"/>
                <a:gd name="T16" fmla="*/ 58 w 59"/>
                <a:gd name="T17" fmla="*/ 141 h 200"/>
                <a:gd name="T18" fmla="*/ 5 w 59"/>
                <a:gd name="T19" fmla="*/ 199 h 200"/>
                <a:gd name="T20" fmla="*/ 3 w 59"/>
                <a:gd name="T21" fmla="*/ 20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9" h="200">
                  <a:moveTo>
                    <a:pt x="3" y="200"/>
                  </a:moveTo>
                  <a:cubicBezTo>
                    <a:pt x="2" y="200"/>
                    <a:pt x="2" y="199"/>
                    <a:pt x="1" y="199"/>
                  </a:cubicBezTo>
                  <a:cubicBezTo>
                    <a:pt x="0" y="198"/>
                    <a:pt x="0" y="196"/>
                    <a:pt x="1" y="195"/>
                  </a:cubicBezTo>
                  <a:cubicBezTo>
                    <a:pt x="53" y="138"/>
                    <a:pt x="53" y="138"/>
                    <a:pt x="53" y="138"/>
                  </a:cubicBezTo>
                  <a:cubicBezTo>
                    <a:pt x="52" y="2"/>
                    <a:pt x="52" y="2"/>
                    <a:pt x="52" y="2"/>
                  </a:cubicBezTo>
                  <a:cubicBezTo>
                    <a:pt x="52" y="1"/>
                    <a:pt x="53" y="0"/>
                    <a:pt x="54" y="0"/>
                  </a:cubicBezTo>
                  <a:cubicBezTo>
                    <a:pt x="56" y="0"/>
                    <a:pt x="57" y="1"/>
                    <a:pt x="57" y="2"/>
                  </a:cubicBezTo>
                  <a:cubicBezTo>
                    <a:pt x="59" y="139"/>
                    <a:pt x="59" y="139"/>
                    <a:pt x="59" y="139"/>
                  </a:cubicBezTo>
                  <a:cubicBezTo>
                    <a:pt x="59" y="140"/>
                    <a:pt x="59" y="140"/>
                    <a:pt x="58" y="141"/>
                  </a:cubicBezTo>
                  <a:cubicBezTo>
                    <a:pt x="5" y="199"/>
                    <a:pt x="5" y="199"/>
                    <a:pt x="5" y="199"/>
                  </a:cubicBezTo>
                  <a:cubicBezTo>
                    <a:pt x="4" y="199"/>
                    <a:pt x="4" y="200"/>
                    <a:pt x="3" y="200"/>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7" name="Freeform 103"/>
            <p:cNvSpPr>
              <a:spLocks/>
            </p:cNvSpPr>
            <p:nvPr/>
          </p:nvSpPr>
          <p:spPr bwMode="auto">
            <a:xfrm>
              <a:off x="4235796" y="3154423"/>
              <a:ext cx="9426" cy="20198"/>
            </a:xfrm>
            <a:custGeom>
              <a:avLst/>
              <a:gdLst>
                <a:gd name="T0" fmla="*/ 3 w 6"/>
                <a:gd name="T1" fmla="*/ 13 h 13"/>
                <a:gd name="T2" fmla="*/ 0 w 6"/>
                <a:gd name="T3" fmla="*/ 9 h 13"/>
                <a:gd name="T4" fmla="*/ 0 w 6"/>
                <a:gd name="T5" fmla="*/ 4 h 13"/>
                <a:gd name="T6" fmla="*/ 3 w 6"/>
                <a:gd name="T7" fmla="*/ 1 h 13"/>
                <a:gd name="T8" fmla="*/ 6 w 6"/>
                <a:gd name="T9" fmla="*/ 3 h 13"/>
                <a:gd name="T10" fmla="*/ 6 w 6"/>
                <a:gd name="T11" fmla="*/ 9 h 13"/>
                <a:gd name="T12" fmla="*/ 3 w 6"/>
                <a:gd name="T13" fmla="*/ 13 h 13"/>
              </a:gdLst>
              <a:ahLst/>
              <a:cxnLst>
                <a:cxn ang="0">
                  <a:pos x="T0" y="T1"/>
                </a:cxn>
                <a:cxn ang="0">
                  <a:pos x="T2" y="T3"/>
                </a:cxn>
                <a:cxn ang="0">
                  <a:pos x="T4" y="T5"/>
                </a:cxn>
                <a:cxn ang="0">
                  <a:pos x="T6" y="T7"/>
                </a:cxn>
                <a:cxn ang="0">
                  <a:pos x="T8" y="T9"/>
                </a:cxn>
                <a:cxn ang="0">
                  <a:pos x="T10" y="T11"/>
                </a:cxn>
                <a:cxn ang="0">
                  <a:pos x="T12" y="T13"/>
                </a:cxn>
              </a:cxnLst>
              <a:rect l="0" t="0" r="r" b="b"/>
              <a:pathLst>
                <a:path w="6" h="13">
                  <a:moveTo>
                    <a:pt x="3" y="13"/>
                  </a:moveTo>
                  <a:cubicBezTo>
                    <a:pt x="1" y="13"/>
                    <a:pt x="0" y="11"/>
                    <a:pt x="0" y="9"/>
                  </a:cubicBezTo>
                  <a:cubicBezTo>
                    <a:pt x="0" y="4"/>
                    <a:pt x="0" y="4"/>
                    <a:pt x="0" y="4"/>
                  </a:cubicBezTo>
                  <a:cubicBezTo>
                    <a:pt x="0" y="2"/>
                    <a:pt x="1" y="1"/>
                    <a:pt x="3" y="1"/>
                  </a:cubicBezTo>
                  <a:cubicBezTo>
                    <a:pt x="4" y="0"/>
                    <a:pt x="6" y="2"/>
                    <a:pt x="6" y="3"/>
                  </a:cubicBezTo>
                  <a:cubicBezTo>
                    <a:pt x="6" y="9"/>
                    <a:pt x="6" y="9"/>
                    <a:pt x="6" y="9"/>
                  </a:cubicBezTo>
                  <a:cubicBezTo>
                    <a:pt x="6" y="11"/>
                    <a:pt x="4" y="13"/>
                    <a:pt x="3" y="13"/>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8" name="Freeform 104"/>
            <p:cNvSpPr>
              <a:spLocks noEditPoints="1"/>
            </p:cNvSpPr>
            <p:nvPr/>
          </p:nvSpPr>
          <p:spPr bwMode="auto">
            <a:xfrm>
              <a:off x="4171837" y="3180007"/>
              <a:ext cx="74731" cy="273342"/>
            </a:xfrm>
            <a:custGeom>
              <a:avLst/>
              <a:gdLst>
                <a:gd name="T0" fmla="*/ 1 w 47"/>
                <a:gd name="T1" fmla="*/ 171 h 172"/>
                <a:gd name="T2" fmla="*/ 8 w 47"/>
                <a:gd name="T3" fmla="*/ 159 h 172"/>
                <a:gd name="T4" fmla="*/ 12 w 47"/>
                <a:gd name="T5" fmla="*/ 163 h 172"/>
                <a:gd name="T6" fmla="*/ 3 w 47"/>
                <a:gd name="T7" fmla="*/ 172 h 172"/>
                <a:gd name="T8" fmla="*/ 15 w 47"/>
                <a:gd name="T9" fmla="*/ 155 h 172"/>
                <a:gd name="T10" fmla="*/ 22 w 47"/>
                <a:gd name="T11" fmla="*/ 144 h 172"/>
                <a:gd name="T12" fmla="*/ 26 w 47"/>
                <a:gd name="T13" fmla="*/ 147 h 172"/>
                <a:gd name="T14" fmla="*/ 17 w 47"/>
                <a:gd name="T15" fmla="*/ 156 h 172"/>
                <a:gd name="T16" fmla="*/ 30 w 47"/>
                <a:gd name="T17" fmla="*/ 139 h 172"/>
                <a:gd name="T18" fmla="*/ 37 w 47"/>
                <a:gd name="T19" fmla="*/ 128 h 172"/>
                <a:gd name="T20" fmla="*/ 41 w 47"/>
                <a:gd name="T21" fmla="*/ 131 h 172"/>
                <a:gd name="T22" fmla="*/ 32 w 47"/>
                <a:gd name="T23" fmla="*/ 140 h 172"/>
                <a:gd name="T24" fmla="*/ 42 w 47"/>
                <a:gd name="T25" fmla="*/ 122 h 172"/>
                <a:gd name="T26" fmla="*/ 45 w 47"/>
                <a:gd name="T27" fmla="*/ 108 h 172"/>
                <a:gd name="T28" fmla="*/ 47 w 47"/>
                <a:gd name="T29" fmla="*/ 122 h 172"/>
                <a:gd name="T30" fmla="*/ 44 w 47"/>
                <a:gd name="T31" fmla="*/ 105 h 172"/>
                <a:gd name="T32" fmla="*/ 42 w 47"/>
                <a:gd name="T33" fmla="*/ 90 h 172"/>
                <a:gd name="T34" fmla="*/ 47 w 47"/>
                <a:gd name="T35" fmla="*/ 89 h 172"/>
                <a:gd name="T36" fmla="*/ 44 w 47"/>
                <a:gd name="T37" fmla="*/ 105 h 172"/>
                <a:gd name="T38" fmla="*/ 41 w 47"/>
                <a:gd name="T39" fmla="*/ 80 h 172"/>
                <a:gd name="T40" fmla="*/ 44 w 47"/>
                <a:gd name="T41" fmla="*/ 65 h 172"/>
                <a:gd name="T42" fmla="*/ 47 w 47"/>
                <a:gd name="T43" fmla="*/ 80 h 172"/>
                <a:gd name="T44" fmla="*/ 44 w 47"/>
                <a:gd name="T45" fmla="*/ 61 h 172"/>
                <a:gd name="T46" fmla="*/ 41 w 47"/>
                <a:gd name="T47" fmla="*/ 47 h 172"/>
                <a:gd name="T48" fmla="*/ 46 w 47"/>
                <a:gd name="T49" fmla="*/ 46 h 172"/>
                <a:gd name="T50" fmla="*/ 44 w 47"/>
                <a:gd name="T51" fmla="*/ 61 h 172"/>
                <a:gd name="T52" fmla="*/ 41 w 47"/>
                <a:gd name="T53" fmla="*/ 35 h 172"/>
                <a:gd name="T54" fmla="*/ 43 w 47"/>
                <a:gd name="T55" fmla="*/ 22 h 172"/>
                <a:gd name="T56" fmla="*/ 46 w 47"/>
                <a:gd name="T57" fmla="*/ 35 h 172"/>
                <a:gd name="T58" fmla="*/ 43 w 47"/>
                <a:gd name="T59" fmla="*/ 37 h 172"/>
                <a:gd name="T60" fmla="*/ 40 w 47"/>
                <a:gd name="T61" fmla="*/ 12 h 172"/>
                <a:gd name="T62" fmla="*/ 43 w 47"/>
                <a:gd name="T63" fmla="*/ 0 h 172"/>
                <a:gd name="T64" fmla="*/ 46 w 47"/>
                <a:gd name="T65" fmla="*/ 12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7" h="172">
                  <a:moveTo>
                    <a:pt x="3" y="172"/>
                  </a:moveTo>
                  <a:cubicBezTo>
                    <a:pt x="2" y="172"/>
                    <a:pt x="1" y="172"/>
                    <a:pt x="1" y="171"/>
                  </a:cubicBezTo>
                  <a:cubicBezTo>
                    <a:pt x="0" y="170"/>
                    <a:pt x="0" y="168"/>
                    <a:pt x="1" y="167"/>
                  </a:cubicBezTo>
                  <a:cubicBezTo>
                    <a:pt x="8" y="159"/>
                    <a:pt x="8" y="159"/>
                    <a:pt x="8" y="159"/>
                  </a:cubicBezTo>
                  <a:cubicBezTo>
                    <a:pt x="9" y="158"/>
                    <a:pt x="11" y="158"/>
                    <a:pt x="12" y="159"/>
                  </a:cubicBezTo>
                  <a:cubicBezTo>
                    <a:pt x="13" y="160"/>
                    <a:pt x="13" y="162"/>
                    <a:pt x="12" y="163"/>
                  </a:cubicBezTo>
                  <a:cubicBezTo>
                    <a:pt x="5" y="171"/>
                    <a:pt x="5" y="171"/>
                    <a:pt x="5" y="171"/>
                  </a:cubicBezTo>
                  <a:cubicBezTo>
                    <a:pt x="4" y="171"/>
                    <a:pt x="3" y="172"/>
                    <a:pt x="3" y="172"/>
                  </a:cubicBezTo>
                  <a:close/>
                  <a:moveTo>
                    <a:pt x="17" y="156"/>
                  </a:moveTo>
                  <a:cubicBezTo>
                    <a:pt x="16" y="156"/>
                    <a:pt x="16" y="156"/>
                    <a:pt x="15" y="155"/>
                  </a:cubicBezTo>
                  <a:cubicBezTo>
                    <a:pt x="14" y="154"/>
                    <a:pt x="14" y="153"/>
                    <a:pt x="15" y="151"/>
                  </a:cubicBezTo>
                  <a:cubicBezTo>
                    <a:pt x="22" y="144"/>
                    <a:pt x="22" y="144"/>
                    <a:pt x="22" y="144"/>
                  </a:cubicBezTo>
                  <a:cubicBezTo>
                    <a:pt x="23" y="142"/>
                    <a:pt x="25" y="142"/>
                    <a:pt x="26" y="143"/>
                  </a:cubicBezTo>
                  <a:cubicBezTo>
                    <a:pt x="27" y="144"/>
                    <a:pt x="27" y="146"/>
                    <a:pt x="26" y="147"/>
                  </a:cubicBezTo>
                  <a:cubicBezTo>
                    <a:pt x="19" y="155"/>
                    <a:pt x="19" y="155"/>
                    <a:pt x="19" y="155"/>
                  </a:cubicBezTo>
                  <a:cubicBezTo>
                    <a:pt x="19" y="156"/>
                    <a:pt x="18" y="156"/>
                    <a:pt x="17" y="156"/>
                  </a:cubicBezTo>
                  <a:close/>
                  <a:moveTo>
                    <a:pt x="32" y="140"/>
                  </a:moveTo>
                  <a:cubicBezTo>
                    <a:pt x="31" y="140"/>
                    <a:pt x="30" y="140"/>
                    <a:pt x="30" y="139"/>
                  </a:cubicBezTo>
                  <a:cubicBezTo>
                    <a:pt x="29" y="138"/>
                    <a:pt x="29" y="137"/>
                    <a:pt x="30" y="136"/>
                  </a:cubicBezTo>
                  <a:cubicBezTo>
                    <a:pt x="37" y="128"/>
                    <a:pt x="37" y="128"/>
                    <a:pt x="37" y="128"/>
                  </a:cubicBezTo>
                  <a:cubicBezTo>
                    <a:pt x="38" y="127"/>
                    <a:pt x="40" y="127"/>
                    <a:pt x="41" y="128"/>
                  </a:cubicBezTo>
                  <a:cubicBezTo>
                    <a:pt x="42" y="129"/>
                    <a:pt x="42" y="130"/>
                    <a:pt x="41" y="131"/>
                  </a:cubicBezTo>
                  <a:cubicBezTo>
                    <a:pt x="34" y="139"/>
                    <a:pt x="34" y="139"/>
                    <a:pt x="34" y="139"/>
                  </a:cubicBezTo>
                  <a:cubicBezTo>
                    <a:pt x="33" y="140"/>
                    <a:pt x="32" y="140"/>
                    <a:pt x="32" y="140"/>
                  </a:cubicBezTo>
                  <a:close/>
                  <a:moveTo>
                    <a:pt x="45" y="125"/>
                  </a:moveTo>
                  <a:cubicBezTo>
                    <a:pt x="43" y="125"/>
                    <a:pt x="42" y="123"/>
                    <a:pt x="42" y="122"/>
                  </a:cubicBezTo>
                  <a:cubicBezTo>
                    <a:pt x="42" y="111"/>
                    <a:pt x="42" y="111"/>
                    <a:pt x="42" y="111"/>
                  </a:cubicBezTo>
                  <a:cubicBezTo>
                    <a:pt x="42" y="109"/>
                    <a:pt x="43" y="108"/>
                    <a:pt x="45" y="108"/>
                  </a:cubicBezTo>
                  <a:cubicBezTo>
                    <a:pt x="46" y="108"/>
                    <a:pt x="47" y="109"/>
                    <a:pt x="47" y="110"/>
                  </a:cubicBezTo>
                  <a:cubicBezTo>
                    <a:pt x="47" y="122"/>
                    <a:pt x="47" y="122"/>
                    <a:pt x="47" y="122"/>
                  </a:cubicBezTo>
                  <a:cubicBezTo>
                    <a:pt x="47" y="123"/>
                    <a:pt x="46" y="125"/>
                    <a:pt x="45" y="125"/>
                  </a:cubicBezTo>
                  <a:close/>
                  <a:moveTo>
                    <a:pt x="44" y="105"/>
                  </a:moveTo>
                  <a:cubicBezTo>
                    <a:pt x="43" y="105"/>
                    <a:pt x="42" y="103"/>
                    <a:pt x="42" y="101"/>
                  </a:cubicBezTo>
                  <a:cubicBezTo>
                    <a:pt x="42" y="90"/>
                    <a:pt x="42" y="90"/>
                    <a:pt x="42" y="90"/>
                  </a:cubicBezTo>
                  <a:cubicBezTo>
                    <a:pt x="42" y="88"/>
                    <a:pt x="43" y="87"/>
                    <a:pt x="44" y="87"/>
                  </a:cubicBezTo>
                  <a:cubicBezTo>
                    <a:pt x="46" y="86"/>
                    <a:pt x="47" y="88"/>
                    <a:pt x="47" y="89"/>
                  </a:cubicBezTo>
                  <a:cubicBezTo>
                    <a:pt x="47" y="101"/>
                    <a:pt x="47" y="101"/>
                    <a:pt x="47" y="101"/>
                  </a:cubicBezTo>
                  <a:cubicBezTo>
                    <a:pt x="47" y="103"/>
                    <a:pt x="46" y="105"/>
                    <a:pt x="44" y="105"/>
                  </a:cubicBezTo>
                  <a:close/>
                  <a:moveTo>
                    <a:pt x="44" y="85"/>
                  </a:moveTo>
                  <a:cubicBezTo>
                    <a:pt x="43" y="85"/>
                    <a:pt x="41" y="82"/>
                    <a:pt x="41" y="80"/>
                  </a:cubicBezTo>
                  <a:cubicBezTo>
                    <a:pt x="41" y="69"/>
                    <a:pt x="41" y="69"/>
                    <a:pt x="41" y="69"/>
                  </a:cubicBezTo>
                  <a:cubicBezTo>
                    <a:pt x="41" y="67"/>
                    <a:pt x="42" y="65"/>
                    <a:pt x="44" y="65"/>
                  </a:cubicBezTo>
                  <a:cubicBezTo>
                    <a:pt x="45" y="65"/>
                    <a:pt x="47" y="66"/>
                    <a:pt x="47" y="68"/>
                  </a:cubicBezTo>
                  <a:cubicBezTo>
                    <a:pt x="47" y="80"/>
                    <a:pt x="47" y="80"/>
                    <a:pt x="47" y="80"/>
                  </a:cubicBezTo>
                  <a:cubicBezTo>
                    <a:pt x="47" y="82"/>
                    <a:pt x="46" y="85"/>
                    <a:pt x="44" y="85"/>
                  </a:cubicBezTo>
                  <a:close/>
                  <a:moveTo>
                    <a:pt x="44" y="61"/>
                  </a:moveTo>
                  <a:cubicBezTo>
                    <a:pt x="42" y="61"/>
                    <a:pt x="41" y="59"/>
                    <a:pt x="41" y="58"/>
                  </a:cubicBezTo>
                  <a:cubicBezTo>
                    <a:pt x="41" y="47"/>
                    <a:pt x="41" y="47"/>
                    <a:pt x="41" y="47"/>
                  </a:cubicBezTo>
                  <a:cubicBezTo>
                    <a:pt x="41" y="45"/>
                    <a:pt x="42" y="44"/>
                    <a:pt x="44" y="44"/>
                  </a:cubicBezTo>
                  <a:cubicBezTo>
                    <a:pt x="45" y="43"/>
                    <a:pt x="46" y="45"/>
                    <a:pt x="46" y="46"/>
                  </a:cubicBezTo>
                  <a:cubicBezTo>
                    <a:pt x="47" y="58"/>
                    <a:pt x="47" y="58"/>
                    <a:pt x="47" y="58"/>
                  </a:cubicBezTo>
                  <a:cubicBezTo>
                    <a:pt x="47" y="59"/>
                    <a:pt x="45" y="61"/>
                    <a:pt x="44" y="61"/>
                  </a:cubicBezTo>
                  <a:close/>
                  <a:moveTo>
                    <a:pt x="43" y="37"/>
                  </a:moveTo>
                  <a:cubicBezTo>
                    <a:pt x="42" y="37"/>
                    <a:pt x="41" y="36"/>
                    <a:pt x="41" y="35"/>
                  </a:cubicBezTo>
                  <a:cubicBezTo>
                    <a:pt x="41" y="24"/>
                    <a:pt x="41" y="24"/>
                    <a:pt x="41" y="24"/>
                  </a:cubicBezTo>
                  <a:cubicBezTo>
                    <a:pt x="41" y="23"/>
                    <a:pt x="42" y="22"/>
                    <a:pt x="43" y="22"/>
                  </a:cubicBezTo>
                  <a:cubicBezTo>
                    <a:pt x="45" y="22"/>
                    <a:pt x="46" y="23"/>
                    <a:pt x="46" y="25"/>
                  </a:cubicBezTo>
                  <a:cubicBezTo>
                    <a:pt x="46" y="35"/>
                    <a:pt x="46" y="35"/>
                    <a:pt x="46" y="35"/>
                  </a:cubicBezTo>
                  <a:cubicBezTo>
                    <a:pt x="46" y="36"/>
                    <a:pt x="45" y="37"/>
                    <a:pt x="44" y="37"/>
                  </a:cubicBezTo>
                  <a:lnTo>
                    <a:pt x="43" y="37"/>
                  </a:lnTo>
                  <a:close/>
                  <a:moveTo>
                    <a:pt x="43" y="13"/>
                  </a:moveTo>
                  <a:cubicBezTo>
                    <a:pt x="42" y="13"/>
                    <a:pt x="40" y="14"/>
                    <a:pt x="40" y="12"/>
                  </a:cubicBezTo>
                  <a:cubicBezTo>
                    <a:pt x="40" y="2"/>
                    <a:pt x="40" y="2"/>
                    <a:pt x="40" y="2"/>
                  </a:cubicBezTo>
                  <a:cubicBezTo>
                    <a:pt x="40" y="1"/>
                    <a:pt x="41" y="0"/>
                    <a:pt x="43" y="0"/>
                  </a:cubicBezTo>
                  <a:cubicBezTo>
                    <a:pt x="44" y="0"/>
                    <a:pt x="46" y="1"/>
                    <a:pt x="46" y="3"/>
                  </a:cubicBezTo>
                  <a:cubicBezTo>
                    <a:pt x="46" y="12"/>
                    <a:pt x="46" y="12"/>
                    <a:pt x="46" y="12"/>
                  </a:cubicBezTo>
                  <a:cubicBezTo>
                    <a:pt x="46" y="13"/>
                    <a:pt x="45" y="13"/>
                    <a:pt x="43" y="13"/>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9" name="Freeform 105"/>
            <p:cNvSpPr>
              <a:spLocks/>
            </p:cNvSpPr>
            <p:nvPr/>
          </p:nvSpPr>
          <p:spPr bwMode="auto">
            <a:xfrm>
              <a:off x="4154332" y="3456715"/>
              <a:ext cx="14138" cy="16158"/>
            </a:xfrm>
            <a:custGeom>
              <a:avLst/>
              <a:gdLst>
                <a:gd name="T0" fmla="*/ 3 w 9"/>
                <a:gd name="T1" fmla="*/ 10 h 10"/>
                <a:gd name="T2" fmla="*/ 1 w 9"/>
                <a:gd name="T3" fmla="*/ 9 h 10"/>
                <a:gd name="T4" fmla="*/ 1 w 9"/>
                <a:gd name="T5" fmla="*/ 5 h 10"/>
                <a:gd name="T6" fmla="*/ 4 w 9"/>
                <a:gd name="T7" fmla="*/ 1 h 10"/>
                <a:gd name="T8" fmla="*/ 8 w 9"/>
                <a:gd name="T9" fmla="*/ 1 h 10"/>
                <a:gd name="T10" fmla="*/ 8 w 9"/>
                <a:gd name="T11" fmla="*/ 5 h 10"/>
                <a:gd name="T12" fmla="*/ 5 w 9"/>
                <a:gd name="T13" fmla="*/ 9 h 10"/>
                <a:gd name="T14" fmla="*/ 3 w 9"/>
                <a:gd name="T15" fmla="*/ 1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0">
                  <a:moveTo>
                    <a:pt x="3" y="10"/>
                  </a:moveTo>
                  <a:cubicBezTo>
                    <a:pt x="2" y="10"/>
                    <a:pt x="1" y="9"/>
                    <a:pt x="1" y="9"/>
                  </a:cubicBezTo>
                  <a:cubicBezTo>
                    <a:pt x="0" y="8"/>
                    <a:pt x="0" y="6"/>
                    <a:pt x="1" y="5"/>
                  </a:cubicBezTo>
                  <a:cubicBezTo>
                    <a:pt x="4" y="1"/>
                    <a:pt x="4" y="1"/>
                    <a:pt x="4" y="1"/>
                  </a:cubicBezTo>
                  <a:cubicBezTo>
                    <a:pt x="5" y="0"/>
                    <a:pt x="7" y="0"/>
                    <a:pt x="8" y="1"/>
                  </a:cubicBezTo>
                  <a:cubicBezTo>
                    <a:pt x="9" y="2"/>
                    <a:pt x="9" y="4"/>
                    <a:pt x="8" y="5"/>
                  </a:cubicBezTo>
                  <a:cubicBezTo>
                    <a:pt x="5" y="9"/>
                    <a:pt x="5" y="9"/>
                    <a:pt x="5" y="9"/>
                  </a:cubicBezTo>
                  <a:cubicBezTo>
                    <a:pt x="4" y="9"/>
                    <a:pt x="3" y="10"/>
                    <a:pt x="3" y="10"/>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0" name="Freeform 106"/>
            <p:cNvSpPr>
              <a:spLocks/>
            </p:cNvSpPr>
            <p:nvPr/>
          </p:nvSpPr>
          <p:spPr bwMode="auto">
            <a:xfrm>
              <a:off x="4238489" y="3372558"/>
              <a:ext cx="17505" cy="6059"/>
            </a:xfrm>
            <a:custGeom>
              <a:avLst/>
              <a:gdLst>
                <a:gd name="T0" fmla="*/ 8 w 11"/>
                <a:gd name="T1" fmla="*/ 4 h 4"/>
                <a:gd name="T2" fmla="*/ 8 w 11"/>
                <a:gd name="T3" fmla="*/ 4 h 4"/>
                <a:gd name="T4" fmla="*/ 3 w 11"/>
                <a:gd name="T5" fmla="*/ 4 h 4"/>
                <a:gd name="T6" fmla="*/ 0 w 11"/>
                <a:gd name="T7" fmla="*/ 2 h 4"/>
                <a:gd name="T8" fmla="*/ 3 w 11"/>
                <a:gd name="T9" fmla="*/ 0 h 4"/>
                <a:gd name="T10" fmla="*/ 3 w 11"/>
                <a:gd name="T11" fmla="*/ 0 h 4"/>
                <a:gd name="T12" fmla="*/ 8 w 11"/>
                <a:gd name="T13" fmla="*/ 0 h 4"/>
                <a:gd name="T14" fmla="*/ 11 w 11"/>
                <a:gd name="T15" fmla="*/ 2 h 4"/>
                <a:gd name="T16" fmla="*/ 8 w 11"/>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4">
                  <a:moveTo>
                    <a:pt x="8" y="4"/>
                  </a:moveTo>
                  <a:cubicBezTo>
                    <a:pt x="8" y="4"/>
                    <a:pt x="8" y="4"/>
                    <a:pt x="8" y="4"/>
                  </a:cubicBezTo>
                  <a:cubicBezTo>
                    <a:pt x="3" y="4"/>
                    <a:pt x="3" y="4"/>
                    <a:pt x="3" y="4"/>
                  </a:cubicBezTo>
                  <a:cubicBezTo>
                    <a:pt x="1" y="4"/>
                    <a:pt x="0" y="4"/>
                    <a:pt x="0" y="2"/>
                  </a:cubicBezTo>
                  <a:cubicBezTo>
                    <a:pt x="0" y="1"/>
                    <a:pt x="1" y="0"/>
                    <a:pt x="3" y="0"/>
                  </a:cubicBezTo>
                  <a:cubicBezTo>
                    <a:pt x="3" y="0"/>
                    <a:pt x="3" y="0"/>
                    <a:pt x="3" y="0"/>
                  </a:cubicBezTo>
                  <a:cubicBezTo>
                    <a:pt x="8" y="0"/>
                    <a:pt x="8" y="0"/>
                    <a:pt x="8" y="0"/>
                  </a:cubicBezTo>
                  <a:cubicBezTo>
                    <a:pt x="10" y="0"/>
                    <a:pt x="11" y="0"/>
                    <a:pt x="11" y="2"/>
                  </a:cubicBezTo>
                  <a:cubicBezTo>
                    <a:pt x="11" y="3"/>
                    <a:pt x="10" y="4"/>
                    <a:pt x="8" y="4"/>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1" name="Freeform 107"/>
            <p:cNvSpPr>
              <a:spLocks noEditPoints="1"/>
            </p:cNvSpPr>
            <p:nvPr/>
          </p:nvSpPr>
          <p:spPr bwMode="auto">
            <a:xfrm>
              <a:off x="4266093" y="3365826"/>
              <a:ext cx="175046" cy="14138"/>
            </a:xfrm>
            <a:custGeom>
              <a:avLst/>
              <a:gdLst>
                <a:gd name="T0" fmla="*/ 108 w 110"/>
                <a:gd name="T1" fmla="*/ 8 h 9"/>
                <a:gd name="T2" fmla="*/ 107 w 110"/>
                <a:gd name="T3" fmla="*/ 8 h 9"/>
                <a:gd name="T4" fmla="*/ 96 w 110"/>
                <a:gd name="T5" fmla="*/ 9 h 9"/>
                <a:gd name="T6" fmla="*/ 93 w 110"/>
                <a:gd name="T7" fmla="*/ 6 h 9"/>
                <a:gd name="T8" fmla="*/ 96 w 110"/>
                <a:gd name="T9" fmla="*/ 4 h 9"/>
                <a:gd name="T10" fmla="*/ 108 w 110"/>
                <a:gd name="T11" fmla="*/ 4 h 9"/>
                <a:gd name="T12" fmla="*/ 110 w 110"/>
                <a:gd name="T13" fmla="*/ 6 h 9"/>
                <a:gd name="T14" fmla="*/ 108 w 110"/>
                <a:gd name="T15" fmla="*/ 8 h 9"/>
                <a:gd name="T16" fmla="*/ 84 w 110"/>
                <a:gd name="T17" fmla="*/ 8 h 9"/>
                <a:gd name="T18" fmla="*/ 84 w 110"/>
                <a:gd name="T19" fmla="*/ 8 h 9"/>
                <a:gd name="T20" fmla="*/ 73 w 110"/>
                <a:gd name="T21" fmla="*/ 9 h 9"/>
                <a:gd name="T22" fmla="*/ 70 w 110"/>
                <a:gd name="T23" fmla="*/ 4 h 9"/>
                <a:gd name="T24" fmla="*/ 73 w 110"/>
                <a:gd name="T25" fmla="*/ 0 h 9"/>
                <a:gd name="T26" fmla="*/ 73 w 110"/>
                <a:gd name="T27" fmla="*/ 0 h 9"/>
                <a:gd name="T28" fmla="*/ 84 w 110"/>
                <a:gd name="T29" fmla="*/ 2 h 9"/>
                <a:gd name="T30" fmla="*/ 87 w 110"/>
                <a:gd name="T31" fmla="*/ 5 h 9"/>
                <a:gd name="T32" fmla="*/ 84 w 110"/>
                <a:gd name="T33" fmla="*/ 8 h 9"/>
                <a:gd name="T34" fmla="*/ 61 w 110"/>
                <a:gd name="T35" fmla="*/ 8 h 9"/>
                <a:gd name="T36" fmla="*/ 61 w 110"/>
                <a:gd name="T37" fmla="*/ 8 h 9"/>
                <a:gd name="T38" fmla="*/ 49 w 110"/>
                <a:gd name="T39" fmla="*/ 9 h 9"/>
                <a:gd name="T40" fmla="*/ 47 w 110"/>
                <a:gd name="T41" fmla="*/ 4 h 9"/>
                <a:gd name="T42" fmla="*/ 49 w 110"/>
                <a:gd name="T43" fmla="*/ 0 h 9"/>
                <a:gd name="T44" fmla="*/ 49 w 110"/>
                <a:gd name="T45" fmla="*/ 0 h 9"/>
                <a:gd name="T46" fmla="*/ 61 w 110"/>
                <a:gd name="T47" fmla="*/ 2 h 9"/>
                <a:gd name="T48" fmla="*/ 64 w 110"/>
                <a:gd name="T49" fmla="*/ 5 h 9"/>
                <a:gd name="T50" fmla="*/ 61 w 110"/>
                <a:gd name="T51" fmla="*/ 8 h 9"/>
                <a:gd name="T52" fmla="*/ 38 w 110"/>
                <a:gd name="T53" fmla="*/ 8 h 9"/>
                <a:gd name="T54" fmla="*/ 38 w 110"/>
                <a:gd name="T55" fmla="*/ 8 h 9"/>
                <a:gd name="T56" fmla="*/ 26 w 110"/>
                <a:gd name="T57" fmla="*/ 8 h 9"/>
                <a:gd name="T58" fmla="*/ 23 w 110"/>
                <a:gd name="T59" fmla="*/ 4 h 9"/>
                <a:gd name="T60" fmla="*/ 26 w 110"/>
                <a:gd name="T61" fmla="*/ 0 h 9"/>
                <a:gd name="T62" fmla="*/ 26 w 110"/>
                <a:gd name="T63" fmla="*/ 0 h 9"/>
                <a:gd name="T64" fmla="*/ 38 w 110"/>
                <a:gd name="T65" fmla="*/ 2 h 9"/>
                <a:gd name="T66" fmla="*/ 40 w 110"/>
                <a:gd name="T67" fmla="*/ 5 h 9"/>
                <a:gd name="T68" fmla="*/ 38 w 110"/>
                <a:gd name="T69" fmla="*/ 8 h 9"/>
                <a:gd name="T70" fmla="*/ 14 w 110"/>
                <a:gd name="T71" fmla="*/ 8 h 9"/>
                <a:gd name="T72" fmla="*/ 14 w 110"/>
                <a:gd name="T73" fmla="*/ 8 h 9"/>
                <a:gd name="T74" fmla="*/ 3 w 110"/>
                <a:gd name="T75" fmla="*/ 8 h 9"/>
                <a:gd name="T76" fmla="*/ 0 w 110"/>
                <a:gd name="T77" fmla="*/ 4 h 9"/>
                <a:gd name="T78" fmla="*/ 3 w 110"/>
                <a:gd name="T79" fmla="*/ 0 h 9"/>
                <a:gd name="T80" fmla="*/ 3 w 110"/>
                <a:gd name="T81" fmla="*/ 0 h 9"/>
                <a:gd name="T82" fmla="*/ 15 w 110"/>
                <a:gd name="T83" fmla="*/ 2 h 9"/>
                <a:gd name="T84" fmla="*/ 17 w 110"/>
                <a:gd name="T85" fmla="*/ 5 h 9"/>
                <a:gd name="T86" fmla="*/ 14 w 110"/>
                <a:gd name="T87" fmla="*/ 8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0" h="9">
                  <a:moveTo>
                    <a:pt x="108" y="8"/>
                  </a:moveTo>
                  <a:cubicBezTo>
                    <a:pt x="107" y="8"/>
                    <a:pt x="107" y="8"/>
                    <a:pt x="107" y="8"/>
                  </a:cubicBezTo>
                  <a:cubicBezTo>
                    <a:pt x="96" y="9"/>
                    <a:pt x="96" y="9"/>
                    <a:pt x="96" y="9"/>
                  </a:cubicBezTo>
                  <a:cubicBezTo>
                    <a:pt x="94" y="9"/>
                    <a:pt x="93" y="8"/>
                    <a:pt x="93" y="6"/>
                  </a:cubicBezTo>
                  <a:cubicBezTo>
                    <a:pt x="93" y="5"/>
                    <a:pt x="94" y="4"/>
                    <a:pt x="96" y="4"/>
                  </a:cubicBezTo>
                  <a:cubicBezTo>
                    <a:pt x="108" y="4"/>
                    <a:pt x="108" y="4"/>
                    <a:pt x="108" y="4"/>
                  </a:cubicBezTo>
                  <a:cubicBezTo>
                    <a:pt x="109" y="4"/>
                    <a:pt x="110" y="4"/>
                    <a:pt x="110" y="6"/>
                  </a:cubicBezTo>
                  <a:cubicBezTo>
                    <a:pt x="110" y="8"/>
                    <a:pt x="109" y="8"/>
                    <a:pt x="108" y="8"/>
                  </a:cubicBezTo>
                  <a:close/>
                  <a:moveTo>
                    <a:pt x="84" y="8"/>
                  </a:moveTo>
                  <a:cubicBezTo>
                    <a:pt x="84" y="8"/>
                    <a:pt x="84" y="8"/>
                    <a:pt x="84" y="8"/>
                  </a:cubicBezTo>
                  <a:cubicBezTo>
                    <a:pt x="73" y="9"/>
                    <a:pt x="73" y="9"/>
                    <a:pt x="73" y="9"/>
                  </a:cubicBezTo>
                  <a:cubicBezTo>
                    <a:pt x="71" y="9"/>
                    <a:pt x="70" y="6"/>
                    <a:pt x="70" y="4"/>
                  </a:cubicBezTo>
                  <a:cubicBezTo>
                    <a:pt x="70" y="3"/>
                    <a:pt x="71" y="0"/>
                    <a:pt x="73" y="0"/>
                  </a:cubicBezTo>
                  <a:cubicBezTo>
                    <a:pt x="73" y="0"/>
                    <a:pt x="73" y="0"/>
                    <a:pt x="73" y="0"/>
                  </a:cubicBezTo>
                  <a:cubicBezTo>
                    <a:pt x="84" y="2"/>
                    <a:pt x="84" y="2"/>
                    <a:pt x="84" y="2"/>
                  </a:cubicBezTo>
                  <a:cubicBezTo>
                    <a:pt x="86" y="2"/>
                    <a:pt x="87" y="3"/>
                    <a:pt x="87" y="5"/>
                  </a:cubicBezTo>
                  <a:cubicBezTo>
                    <a:pt x="87" y="6"/>
                    <a:pt x="86" y="8"/>
                    <a:pt x="84" y="8"/>
                  </a:cubicBezTo>
                  <a:close/>
                  <a:moveTo>
                    <a:pt x="61" y="8"/>
                  </a:moveTo>
                  <a:cubicBezTo>
                    <a:pt x="61" y="8"/>
                    <a:pt x="61" y="8"/>
                    <a:pt x="61" y="8"/>
                  </a:cubicBezTo>
                  <a:cubicBezTo>
                    <a:pt x="49" y="9"/>
                    <a:pt x="49" y="9"/>
                    <a:pt x="49" y="9"/>
                  </a:cubicBezTo>
                  <a:cubicBezTo>
                    <a:pt x="48" y="9"/>
                    <a:pt x="47" y="6"/>
                    <a:pt x="47" y="4"/>
                  </a:cubicBezTo>
                  <a:cubicBezTo>
                    <a:pt x="47" y="3"/>
                    <a:pt x="48" y="0"/>
                    <a:pt x="49" y="0"/>
                  </a:cubicBezTo>
                  <a:cubicBezTo>
                    <a:pt x="49" y="0"/>
                    <a:pt x="49" y="0"/>
                    <a:pt x="49" y="0"/>
                  </a:cubicBezTo>
                  <a:cubicBezTo>
                    <a:pt x="61" y="2"/>
                    <a:pt x="61" y="2"/>
                    <a:pt x="61" y="2"/>
                  </a:cubicBezTo>
                  <a:cubicBezTo>
                    <a:pt x="63" y="2"/>
                    <a:pt x="64" y="3"/>
                    <a:pt x="64" y="5"/>
                  </a:cubicBezTo>
                  <a:cubicBezTo>
                    <a:pt x="64" y="6"/>
                    <a:pt x="63" y="8"/>
                    <a:pt x="61" y="8"/>
                  </a:cubicBezTo>
                  <a:close/>
                  <a:moveTo>
                    <a:pt x="38" y="8"/>
                  </a:moveTo>
                  <a:cubicBezTo>
                    <a:pt x="38" y="8"/>
                    <a:pt x="38" y="8"/>
                    <a:pt x="38" y="8"/>
                  </a:cubicBezTo>
                  <a:cubicBezTo>
                    <a:pt x="26" y="8"/>
                    <a:pt x="26" y="8"/>
                    <a:pt x="26" y="8"/>
                  </a:cubicBezTo>
                  <a:cubicBezTo>
                    <a:pt x="25" y="8"/>
                    <a:pt x="23" y="6"/>
                    <a:pt x="23" y="4"/>
                  </a:cubicBezTo>
                  <a:cubicBezTo>
                    <a:pt x="23" y="3"/>
                    <a:pt x="25" y="0"/>
                    <a:pt x="26" y="0"/>
                  </a:cubicBezTo>
                  <a:cubicBezTo>
                    <a:pt x="26" y="0"/>
                    <a:pt x="26" y="0"/>
                    <a:pt x="26" y="0"/>
                  </a:cubicBezTo>
                  <a:cubicBezTo>
                    <a:pt x="38" y="2"/>
                    <a:pt x="38" y="2"/>
                    <a:pt x="38" y="2"/>
                  </a:cubicBezTo>
                  <a:cubicBezTo>
                    <a:pt x="39" y="2"/>
                    <a:pt x="40" y="3"/>
                    <a:pt x="40" y="5"/>
                  </a:cubicBezTo>
                  <a:cubicBezTo>
                    <a:pt x="40" y="6"/>
                    <a:pt x="39" y="8"/>
                    <a:pt x="38" y="8"/>
                  </a:cubicBezTo>
                  <a:close/>
                  <a:moveTo>
                    <a:pt x="14" y="8"/>
                  </a:moveTo>
                  <a:cubicBezTo>
                    <a:pt x="14" y="8"/>
                    <a:pt x="14" y="8"/>
                    <a:pt x="14" y="8"/>
                  </a:cubicBezTo>
                  <a:cubicBezTo>
                    <a:pt x="3" y="8"/>
                    <a:pt x="3" y="8"/>
                    <a:pt x="3" y="8"/>
                  </a:cubicBezTo>
                  <a:cubicBezTo>
                    <a:pt x="1" y="8"/>
                    <a:pt x="0" y="6"/>
                    <a:pt x="0" y="4"/>
                  </a:cubicBezTo>
                  <a:cubicBezTo>
                    <a:pt x="0" y="3"/>
                    <a:pt x="1" y="0"/>
                    <a:pt x="3" y="0"/>
                  </a:cubicBezTo>
                  <a:cubicBezTo>
                    <a:pt x="3" y="0"/>
                    <a:pt x="3" y="0"/>
                    <a:pt x="3" y="0"/>
                  </a:cubicBezTo>
                  <a:cubicBezTo>
                    <a:pt x="15" y="2"/>
                    <a:pt x="15" y="2"/>
                    <a:pt x="15" y="2"/>
                  </a:cubicBezTo>
                  <a:cubicBezTo>
                    <a:pt x="16" y="2"/>
                    <a:pt x="17" y="3"/>
                    <a:pt x="17" y="5"/>
                  </a:cubicBezTo>
                  <a:cubicBezTo>
                    <a:pt x="17" y="6"/>
                    <a:pt x="16" y="8"/>
                    <a:pt x="14" y="8"/>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2" name="Freeform 108"/>
            <p:cNvSpPr>
              <a:spLocks/>
            </p:cNvSpPr>
            <p:nvPr/>
          </p:nvSpPr>
          <p:spPr bwMode="auto">
            <a:xfrm>
              <a:off x="4450565" y="3372558"/>
              <a:ext cx="17505" cy="7406"/>
            </a:xfrm>
            <a:custGeom>
              <a:avLst/>
              <a:gdLst>
                <a:gd name="T0" fmla="*/ 9 w 11"/>
                <a:gd name="T1" fmla="*/ 4 h 5"/>
                <a:gd name="T2" fmla="*/ 9 w 11"/>
                <a:gd name="T3" fmla="*/ 4 h 5"/>
                <a:gd name="T4" fmla="*/ 3 w 11"/>
                <a:gd name="T5" fmla="*/ 5 h 5"/>
                <a:gd name="T6" fmla="*/ 0 w 11"/>
                <a:gd name="T7" fmla="*/ 2 h 5"/>
                <a:gd name="T8" fmla="*/ 3 w 11"/>
                <a:gd name="T9" fmla="*/ 0 h 5"/>
                <a:gd name="T10" fmla="*/ 3 w 11"/>
                <a:gd name="T11" fmla="*/ 0 h 5"/>
                <a:gd name="T12" fmla="*/ 9 w 11"/>
                <a:gd name="T13" fmla="*/ 0 h 5"/>
                <a:gd name="T14" fmla="*/ 11 w 11"/>
                <a:gd name="T15" fmla="*/ 2 h 5"/>
                <a:gd name="T16" fmla="*/ 9 w 11"/>
                <a:gd name="T17" fmla="*/ 4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5">
                  <a:moveTo>
                    <a:pt x="9" y="4"/>
                  </a:moveTo>
                  <a:cubicBezTo>
                    <a:pt x="9" y="4"/>
                    <a:pt x="9" y="4"/>
                    <a:pt x="9" y="4"/>
                  </a:cubicBezTo>
                  <a:cubicBezTo>
                    <a:pt x="3" y="5"/>
                    <a:pt x="3" y="5"/>
                    <a:pt x="3" y="5"/>
                  </a:cubicBezTo>
                  <a:cubicBezTo>
                    <a:pt x="2" y="5"/>
                    <a:pt x="0" y="4"/>
                    <a:pt x="0" y="2"/>
                  </a:cubicBezTo>
                  <a:cubicBezTo>
                    <a:pt x="0" y="1"/>
                    <a:pt x="2" y="0"/>
                    <a:pt x="3" y="0"/>
                  </a:cubicBezTo>
                  <a:cubicBezTo>
                    <a:pt x="3" y="0"/>
                    <a:pt x="3" y="0"/>
                    <a:pt x="3" y="0"/>
                  </a:cubicBezTo>
                  <a:cubicBezTo>
                    <a:pt x="9" y="0"/>
                    <a:pt x="9" y="0"/>
                    <a:pt x="9" y="0"/>
                  </a:cubicBezTo>
                  <a:cubicBezTo>
                    <a:pt x="10" y="0"/>
                    <a:pt x="11" y="0"/>
                    <a:pt x="11" y="2"/>
                  </a:cubicBezTo>
                  <a:cubicBezTo>
                    <a:pt x="11" y="3"/>
                    <a:pt x="10" y="4"/>
                    <a:pt x="9" y="4"/>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3" name="Freeform 109"/>
            <p:cNvSpPr>
              <a:spLocks noEditPoints="1"/>
            </p:cNvSpPr>
            <p:nvPr/>
          </p:nvSpPr>
          <p:spPr bwMode="auto">
            <a:xfrm>
              <a:off x="4085660" y="3155770"/>
              <a:ext cx="65306" cy="53860"/>
            </a:xfrm>
            <a:custGeom>
              <a:avLst/>
              <a:gdLst>
                <a:gd name="T0" fmla="*/ 2 w 41"/>
                <a:gd name="T1" fmla="*/ 11 h 34"/>
                <a:gd name="T2" fmla="*/ 21 w 41"/>
                <a:gd name="T3" fmla="*/ 0 h 34"/>
                <a:gd name="T4" fmla="*/ 39 w 41"/>
                <a:gd name="T5" fmla="*/ 11 h 34"/>
                <a:gd name="T6" fmla="*/ 39 w 41"/>
                <a:gd name="T7" fmla="*/ 27 h 34"/>
                <a:gd name="T8" fmla="*/ 41 w 41"/>
                <a:gd name="T9" fmla="*/ 33 h 34"/>
                <a:gd name="T10" fmla="*/ 30 w 41"/>
                <a:gd name="T11" fmla="*/ 33 h 34"/>
                <a:gd name="T12" fmla="*/ 29 w 41"/>
                <a:gd name="T13" fmla="*/ 30 h 34"/>
                <a:gd name="T14" fmla="*/ 14 w 41"/>
                <a:gd name="T15" fmla="*/ 34 h 34"/>
                <a:gd name="T16" fmla="*/ 0 w 41"/>
                <a:gd name="T17" fmla="*/ 24 h 34"/>
                <a:gd name="T18" fmla="*/ 13 w 41"/>
                <a:gd name="T19" fmla="*/ 14 h 34"/>
                <a:gd name="T20" fmla="*/ 24 w 41"/>
                <a:gd name="T21" fmla="*/ 13 h 34"/>
                <a:gd name="T22" fmla="*/ 29 w 41"/>
                <a:gd name="T23" fmla="*/ 10 h 34"/>
                <a:gd name="T24" fmla="*/ 20 w 41"/>
                <a:gd name="T25" fmla="*/ 6 h 34"/>
                <a:gd name="T26" fmla="*/ 12 w 41"/>
                <a:gd name="T27" fmla="*/ 11 h 34"/>
                <a:gd name="T28" fmla="*/ 2 w 41"/>
                <a:gd name="T29" fmla="*/ 11 h 34"/>
                <a:gd name="T30" fmla="*/ 29 w 41"/>
                <a:gd name="T31" fmla="*/ 17 h 34"/>
                <a:gd name="T32" fmla="*/ 23 w 41"/>
                <a:gd name="T33" fmla="*/ 19 h 34"/>
                <a:gd name="T34" fmla="*/ 17 w 41"/>
                <a:gd name="T35" fmla="*/ 19 h 34"/>
                <a:gd name="T36" fmla="*/ 11 w 41"/>
                <a:gd name="T37" fmla="*/ 24 h 34"/>
                <a:gd name="T38" fmla="*/ 18 w 41"/>
                <a:gd name="T39" fmla="*/ 28 h 34"/>
                <a:gd name="T40" fmla="*/ 29 w 41"/>
                <a:gd name="T41" fmla="*/ 20 h 34"/>
                <a:gd name="T42" fmla="*/ 29 w 41"/>
                <a:gd name="T43" fmla="*/ 1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1" h="34">
                  <a:moveTo>
                    <a:pt x="2" y="11"/>
                  </a:moveTo>
                  <a:cubicBezTo>
                    <a:pt x="3" y="1"/>
                    <a:pt x="12" y="0"/>
                    <a:pt x="21" y="0"/>
                  </a:cubicBezTo>
                  <a:cubicBezTo>
                    <a:pt x="36" y="0"/>
                    <a:pt x="39" y="5"/>
                    <a:pt x="39" y="11"/>
                  </a:cubicBezTo>
                  <a:cubicBezTo>
                    <a:pt x="39" y="27"/>
                    <a:pt x="39" y="27"/>
                    <a:pt x="39" y="27"/>
                  </a:cubicBezTo>
                  <a:cubicBezTo>
                    <a:pt x="39" y="29"/>
                    <a:pt x="40" y="31"/>
                    <a:pt x="41" y="33"/>
                  </a:cubicBezTo>
                  <a:cubicBezTo>
                    <a:pt x="30" y="33"/>
                    <a:pt x="30" y="33"/>
                    <a:pt x="30" y="33"/>
                  </a:cubicBezTo>
                  <a:cubicBezTo>
                    <a:pt x="30" y="32"/>
                    <a:pt x="29" y="31"/>
                    <a:pt x="29" y="30"/>
                  </a:cubicBezTo>
                  <a:cubicBezTo>
                    <a:pt x="26" y="33"/>
                    <a:pt x="19" y="34"/>
                    <a:pt x="14" y="34"/>
                  </a:cubicBezTo>
                  <a:cubicBezTo>
                    <a:pt x="6" y="34"/>
                    <a:pt x="0" y="31"/>
                    <a:pt x="0" y="24"/>
                  </a:cubicBezTo>
                  <a:cubicBezTo>
                    <a:pt x="0" y="16"/>
                    <a:pt x="7" y="14"/>
                    <a:pt x="13" y="14"/>
                  </a:cubicBezTo>
                  <a:cubicBezTo>
                    <a:pt x="24" y="13"/>
                    <a:pt x="24" y="13"/>
                    <a:pt x="24" y="13"/>
                  </a:cubicBezTo>
                  <a:cubicBezTo>
                    <a:pt x="28" y="13"/>
                    <a:pt x="29" y="12"/>
                    <a:pt x="29" y="10"/>
                  </a:cubicBezTo>
                  <a:cubicBezTo>
                    <a:pt x="29" y="7"/>
                    <a:pt x="27" y="6"/>
                    <a:pt x="20" y="6"/>
                  </a:cubicBezTo>
                  <a:cubicBezTo>
                    <a:pt x="16" y="6"/>
                    <a:pt x="14" y="6"/>
                    <a:pt x="12" y="11"/>
                  </a:cubicBezTo>
                  <a:lnTo>
                    <a:pt x="2" y="11"/>
                  </a:lnTo>
                  <a:close/>
                  <a:moveTo>
                    <a:pt x="29" y="17"/>
                  </a:moveTo>
                  <a:cubicBezTo>
                    <a:pt x="27" y="18"/>
                    <a:pt x="25" y="19"/>
                    <a:pt x="23" y="19"/>
                  </a:cubicBezTo>
                  <a:cubicBezTo>
                    <a:pt x="17" y="19"/>
                    <a:pt x="17" y="19"/>
                    <a:pt x="17" y="19"/>
                  </a:cubicBezTo>
                  <a:cubicBezTo>
                    <a:pt x="13" y="20"/>
                    <a:pt x="11" y="21"/>
                    <a:pt x="11" y="24"/>
                  </a:cubicBezTo>
                  <a:cubicBezTo>
                    <a:pt x="11" y="26"/>
                    <a:pt x="14" y="28"/>
                    <a:pt x="18" y="28"/>
                  </a:cubicBezTo>
                  <a:cubicBezTo>
                    <a:pt x="23" y="28"/>
                    <a:pt x="29" y="25"/>
                    <a:pt x="29" y="20"/>
                  </a:cubicBezTo>
                  <a:lnTo>
                    <a:pt x="29" y="17"/>
                  </a:ln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4" name="Freeform 110"/>
            <p:cNvSpPr>
              <a:spLocks noEditPoints="1"/>
            </p:cNvSpPr>
            <p:nvPr/>
          </p:nvSpPr>
          <p:spPr bwMode="auto">
            <a:xfrm>
              <a:off x="4219638" y="3041317"/>
              <a:ext cx="66652" cy="71365"/>
            </a:xfrm>
            <a:custGeom>
              <a:avLst/>
              <a:gdLst>
                <a:gd name="T0" fmla="*/ 0 w 42"/>
                <a:gd name="T1" fmla="*/ 0 h 45"/>
                <a:gd name="T2" fmla="*/ 11 w 42"/>
                <a:gd name="T3" fmla="*/ 0 h 45"/>
                <a:gd name="T4" fmla="*/ 11 w 42"/>
                <a:gd name="T5" fmla="*/ 15 h 45"/>
                <a:gd name="T6" fmla="*/ 11 w 42"/>
                <a:gd name="T7" fmla="*/ 15 h 45"/>
                <a:gd name="T8" fmla="*/ 24 w 42"/>
                <a:gd name="T9" fmla="*/ 11 h 45"/>
                <a:gd name="T10" fmla="*/ 42 w 42"/>
                <a:gd name="T11" fmla="*/ 28 h 45"/>
                <a:gd name="T12" fmla="*/ 23 w 42"/>
                <a:gd name="T13" fmla="*/ 45 h 45"/>
                <a:gd name="T14" fmla="*/ 11 w 42"/>
                <a:gd name="T15" fmla="*/ 40 h 45"/>
                <a:gd name="T16" fmla="*/ 11 w 42"/>
                <a:gd name="T17" fmla="*/ 40 h 45"/>
                <a:gd name="T18" fmla="*/ 11 w 42"/>
                <a:gd name="T19" fmla="*/ 44 h 45"/>
                <a:gd name="T20" fmla="*/ 0 w 42"/>
                <a:gd name="T21" fmla="*/ 44 h 45"/>
                <a:gd name="T22" fmla="*/ 0 w 42"/>
                <a:gd name="T23" fmla="*/ 0 h 45"/>
                <a:gd name="T24" fmla="*/ 21 w 42"/>
                <a:gd name="T25" fmla="*/ 37 h 45"/>
                <a:gd name="T26" fmla="*/ 31 w 42"/>
                <a:gd name="T27" fmla="*/ 28 h 45"/>
                <a:gd name="T28" fmla="*/ 21 w 42"/>
                <a:gd name="T29" fmla="*/ 18 h 45"/>
                <a:gd name="T30" fmla="*/ 11 w 42"/>
                <a:gd name="T31" fmla="*/ 28 h 45"/>
                <a:gd name="T32" fmla="*/ 21 w 42"/>
                <a:gd name="T33" fmla="*/ 37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 h="45">
                  <a:moveTo>
                    <a:pt x="0" y="0"/>
                  </a:moveTo>
                  <a:cubicBezTo>
                    <a:pt x="11" y="0"/>
                    <a:pt x="11" y="0"/>
                    <a:pt x="11" y="0"/>
                  </a:cubicBezTo>
                  <a:cubicBezTo>
                    <a:pt x="11" y="15"/>
                    <a:pt x="11" y="15"/>
                    <a:pt x="11" y="15"/>
                  </a:cubicBezTo>
                  <a:cubicBezTo>
                    <a:pt x="11" y="15"/>
                    <a:pt x="11" y="15"/>
                    <a:pt x="11" y="15"/>
                  </a:cubicBezTo>
                  <a:cubicBezTo>
                    <a:pt x="13" y="13"/>
                    <a:pt x="18" y="11"/>
                    <a:pt x="24" y="11"/>
                  </a:cubicBezTo>
                  <a:cubicBezTo>
                    <a:pt x="34" y="11"/>
                    <a:pt x="42" y="17"/>
                    <a:pt x="42" y="28"/>
                  </a:cubicBezTo>
                  <a:cubicBezTo>
                    <a:pt x="42" y="39"/>
                    <a:pt x="33" y="45"/>
                    <a:pt x="23" y="45"/>
                  </a:cubicBezTo>
                  <a:cubicBezTo>
                    <a:pt x="18" y="45"/>
                    <a:pt x="15" y="44"/>
                    <a:pt x="11" y="40"/>
                  </a:cubicBezTo>
                  <a:cubicBezTo>
                    <a:pt x="11" y="40"/>
                    <a:pt x="11" y="40"/>
                    <a:pt x="11" y="40"/>
                  </a:cubicBezTo>
                  <a:cubicBezTo>
                    <a:pt x="11" y="44"/>
                    <a:pt x="11" y="44"/>
                    <a:pt x="11" y="44"/>
                  </a:cubicBezTo>
                  <a:cubicBezTo>
                    <a:pt x="0" y="44"/>
                    <a:pt x="0" y="44"/>
                    <a:pt x="0" y="44"/>
                  </a:cubicBezTo>
                  <a:lnTo>
                    <a:pt x="0" y="0"/>
                  </a:lnTo>
                  <a:close/>
                  <a:moveTo>
                    <a:pt x="21" y="37"/>
                  </a:moveTo>
                  <a:cubicBezTo>
                    <a:pt x="26" y="37"/>
                    <a:pt x="31" y="34"/>
                    <a:pt x="31" y="28"/>
                  </a:cubicBezTo>
                  <a:cubicBezTo>
                    <a:pt x="31" y="22"/>
                    <a:pt x="26" y="18"/>
                    <a:pt x="21" y="18"/>
                  </a:cubicBezTo>
                  <a:cubicBezTo>
                    <a:pt x="15" y="18"/>
                    <a:pt x="11" y="22"/>
                    <a:pt x="11" y="28"/>
                  </a:cubicBezTo>
                  <a:cubicBezTo>
                    <a:pt x="11" y="34"/>
                    <a:pt x="15" y="37"/>
                    <a:pt x="21" y="37"/>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5" name="Freeform 111"/>
            <p:cNvSpPr>
              <a:spLocks/>
            </p:cNvSpPr>
            <p:nvPr/>
          </p:nvSpPr>
          <p:spPr bwMode="auto">
            <a:xfrm>
              <a:off x="4469416" y="3076326"/>
              <a:ext cx="65306" cy="55880"/>
            </a:xfrm>
            <a:custGeom>
              <a:avLst/>
              <a:gdLst>
                <a:gd name="T0" fmla="*/ 30 w 41"/>
                <a:gd name="T1" fmla="*/ 13 h 35"/>
                <a:gd name="T2" fmla="*/ 21 w 41"/>
                <a:gd name="T3" fmla="*/ 8 h 35"/>
                <a:gd name="T4" fmla="*/ 11 w 41"/>
                <a:gd name="T5" fmla="*/ 17 h 35"/>
                <a:gd name="T6" fmla="*/ 21 w 41"/>
                <a:gd name="T7" fmla="*/ 27 h 35"/>
                <a:gd name="T8" fmla="*/ 30 w 41"/>
                <a:gd name="T9" fmla="*/ 21 h 35"/>
                <a:gd name="T10" fmla="*/ 41 w 41"/>
                <a:gd name="T11" fmla="*/ 21 h 35"/>
                <a:gd name="T12" fmla="*/ 20 w 41"/>
                <a:gd name="T13" fmla="*/ 35 h 35"/>
                <a:gd name="T14" fmla="*/ 0 w 41"/>
                <a:gd name="T15" fmla="*/ 17 h 35"/>
                <a:gd name="T16" fmla="*/ 21 w 41"/>
                <a:gd name="T17" fmla="*/ 0 h 35"/>
                <a:gd name="T18" fmla="*/ 41 w 41"/>
                <a:gd name="T19" fmla="*/ 13 h 35"/>
                <a:gd name="T20" fmla="*/ 30 w 41"/>
                <a:gd name="T21" fmla="*/ 1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1" h="35">
                  <a:moveTo>
                    <a:pt x="30" y="13"/>
                  </a:moveTo>
                  <a:cubicBezTo>
                    <a:pt x="29" y="9"/>
                    <a:pt x="25" y="8"/>
                    <a:pt x="21" y="8"/>
                  </a:cubicBezTo>
                  <a:cubicBezTo>
                    <a:pt x="14" y="8"/>
                    <a:pt x="11" y="11"/>
                    <a:pt x="11" y="17"/>
                  </a:cubicBezTo>
                  <a:cubicBezTo>
                    <a:pt x="11" y="24"/>
                    <a:pt x="14" y="27"/>
                    <a:pt x="21" y="27"/>
                  </a:cubicBezTo>
                  <a:cubicBezTo>
                    <a:pt x="26" y="27"/>
                    <a:pt x="29" y="25"/>
                    <a:pt x="30" y="21"/>
                  </a:cubicBezTo>
                  <a:cubicBezTo>
                    <a:pt x="41" y="21"/>
                    <a:pt x="41" y="21"/>
                    <a:pt x="41" y="21"/>
                  </a:cubicBezTo>
                  <a:cubicBezTo>
                    <a:pt x="39" y="32"/>
                    <a:pt x="31" y="35"/>
                    <a:pt x="20" y="35"/>
                  </a:cubicBezTo>
                  <a:cubicBezTo>
                    <a:pt x="8" y="35"/>
                    <a:pt x="0" y="30"/>
                    <a:pt x="0" y="17"/>
                  </a:cubicBezTo>
                  <a:cubicBezTo>
                    <a:pt x="0" y="5"/>
                    <a:pt x="8" y="0"/>
                    <a:pt x="21" y="0"/>
                  </a:cubicBezTo>
                  <a:cubicBezTo>
                    <a:pt x="29" y="0"/>
                    <a:pt x="39" y="2"/>
                    <a:pt x="41" y="13"/>
                  </a:cubicBezTo>
                  <a:lnTo>
                    <a:pt x="30" y="13"/>
                  </a:ln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 name="Group 11"/>
          <p:cNvGrpSpPr/>
          <p:nvPr/>
        </p:nvGrpSpPr>
        <p:grpSpPr>
          <a:xfrm>
            <a:off x="5001371" y="2202421"/>
            <a:ext cx="654196" cy="763331"/>
            <a:chOff x="4536741" y="1960742"/>
            <a:chExt cx="714324" cy="833490"/>
          </a:xfrm>
        </p:grpSpPr>
        <p:sp>
          <p:nvSpPr>
            <p:cNvPr id="235" name="Freeform 71"/>
            <p:cNvSpPr>
              <a:spLocks/>
            </p:cNvSpPr>
            <p:nvPr/>
          </p:nvSpPr>
          <p:spPr bwMode="auto">
            <a:xfrm>
              <a:off x="4536741" y="1960742"/>
              <a:ext cx="714324" cy="833490"/>
            </a:xfrm>
            <a:custGeom>
              <a:avLst/>
              <a:gdLst>
                <a:gd name="T0" fmla="*/ 449 w 449"/>
                <a:gd name="T1" fmla="*/ 224 h 524"/>
                <a:gd name="T2" fmla="*/ 225 w 449"/>
                <a:gd name="T3" fmla="*/ 0 h 524"/>
                <a:gd name="T4" fmla="*/ 0 w 449"/>
                <a:gd name="T5" fmla="*/ 224 h 524"/>
                <a:gd name="T6" fmla="*/ 225 w 449"/>
                <a:gd name="T7" fmla="*/ 448 h 524"/>
                <a:gd name="T8" fmla="*/ 235 w 449"/>
                <a:gd name="T9" fmla="*/ 448 h 524"/>
                <a:gd name="T10" fmla="*/ 325 w 449"/>
                <a:gd name="T11" fmla="*/ 524 h 524"/>
                <a:gd name="T12" fmla="*/ 335 w 449"/>
                <a:gd name="T13" fmla="*/ 419 h 524"/>
                <a:gd name="T14" fmla="*/ 449 w 449"/>
                <a:gd name="T15" fmla="*/ 224 h 5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49" h="524">
                  <a:moveTo>
                    <a:pt x="449" y="224"/>
                  </a:moveTo>
                  <a:cubicBezTo>
                    <a:pt x="449" y="100"/>
                    <a:pt x="348" y="0"/>
                    <a:pt x="225" y="0"/>
                  </a:cubicBezTo>
                  <a:cubicBezTo>
                    <a:pt x="101" y="0"/>
                    <a:pt x="0" y="100"/>
                    <a:pt x="0" y="224"/>
                  </a:cubicBezTo>
                  <a:cubicBezTo>
                    <a:pt x="0" y="348"/>
                    <a:pt x="101" y="448"/>
                    <a:pt x="225" y="448"/>
                  </a:cubicBezTo>
                  <a:cubicBezTo>
                    <a:pt x="228" y="448"/>
                    <a:pt x="231" y="448"/>
                    <a:pt x="235" y="448"/>
                  </a:cubicBezTo>
                  <a:cubicBezTo>
                    <a:pt x="325" y="524"/>
                    <a:pt x="325" y="524"/>
                    <a:pt x="325" y="524"/>
                  </a:cubicBezTo>
                  <a:cubicBezTo>
                    <a:pt x="335" y="419"/>
                    <a:pt x="335" y="419"/>
                    <a:pt x="335" y="419"/>
                  </a:cubicBezTo>
                  <a:cubicBezTo>
                    <a:pt x="403" y="380"/>
                    <a:pt x="449" y="307"/>
                    <a:pt x="449" y="224"/>
                  </a:cubicBezTo>
                  <a:close/>
                </a:path>
              </a:pathLst>
            </a:custGeom>
            <a:solidFill>
              <a:schemeClr val="accent3"/>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6" name="Freeform 112"/>
            <p:cNvSpPr>
              <a:spLocks noEditPoints="1"/>
            </p:cNvSpPr>
            <p:nvPr/>
          </p:nvSpPr>
          <p:spPr bwMode="auto">
            <a:xfrm>
              <a:off x="4649848" y="2145214"/>
              <a:ext cx="508981" cy="379043"/>
            </a:xfrm>
            <a:custGeom>
              <a:avLst/>
              <a:gdLst>
                <a:gd name="T0" fmla="*/ 318 w 320"/>
                <a:gd name="T1" fmla="*/ 85 h 238"/>
                <a:gd name="T2" fmla="*/ 50 w 320"/>
                <a:gd name="T3" fmla="*/ 237 h 238"/>
                <a:gd name="T4" fmla="*/ 44 w 320"/>
                <a:gd name="T5" fmla="*/ 235 h 238"/>
                <a:gd name="T6" fmla="*/ 1 w 320"/>
                <a:gd name="T7" fmla="*/ 158 h 238"/>
                <a:gd name="T8" fmla="*/ 2 w 320"/>
                <a:gd name="T9" fmla="*/ 153 h 238"/>
                <a:gd name="T10" fmla="*/ 270 w 320"/>
                <a:gd name="T11" fmla="*/ 1 h 238"/>
                <a:gd name="T12" fmla="*/ 276 w 320"/>
                <a:gd name="T13" fmla="*/ 3 h 238"/>
                <a:gd name="T14" fmla="*/ 319 w 320"/>
                <a:gd name="T15" fmla="*/ 80 h 238"/>
                <a:gd name="T16" fmla="*/ 318 w 320"/>
                <a:gd name="T17" fmla="*/ 85 h 238"/>
                <a:gd name="T18" fmla="*/ 49 w 320"/>
                <a:gd name="T19" fmla="*/ 228 h 238"/>
                <a:gd name="T20" fmla="*/ 310 w 320"/>
                <a:gd name="T21" fmla="*/ 80 h 238"/>
                <a:gd name="T22" fmla="*/ 271 w 320"/>
                <a:gd name="T23" fmla="*/ 10 h 238"/>
                <a:gd name="T24" fmla="*/ 10 w 320"/>
                <a:gd name="T25" fmla="*/ 158 h 238"/>
                <a:gd name="T26" fmla="*/ 49 w 320"/>
                <a:gd name="T27" fmla="*/ 22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0" h="238">
                  <a:moveTo>
                    <a:pt x="318" y="85"/>
                  </a:moveTo>
                  <a:cubicBezTo>
                    <a:pt x="50" y="237"/>
                    <a:pt x="50" y="237"/>
                    <a:pt x="50" y="237"/>
                  </a:cubicBezTo>
                  <a:cubicBezTo>
                    <a:pt x="48" y="238"/>
                    <a:pt x="45" y="237"/>
                    <a:pt x="44" y="235"/>
                  </a:cubicBezTo>
                  <a:cubicBezTo>
                    <a:pt x="1" y="158"/>
                    <a:pt x="1" y="158"/>
                    <a:pt x="1" y="158"/>
                  </a:cubicBezTo>
                  <a:cubicBezTo>
                    <a:pt x="0" y="157"/>
                    <a:pt x="0" y="154"/>
                    <a:pt x="2" y="153"/>
                  </a:cubicBezTo>
                  <a:cubicBezTo>
                    <a:pt x="270" y="1"/>
                    <a:pt x="270" y="1"/>
                    <a:pt x="270" y="1"/>
                  </a:cubicBezTo>
                  <a:cubicBezTo>
                    <a:pt x="272" y="0"/>
                    <a:pt x="275" y="1"/>
                    <a:pt x="276" y="3"/>
                  </a:cubicBezTo>
                  <a:cubicBezTo>
                    <a:pt x="319" y="80"/>
                    <a:pt x="319" y="80"/>
                    <a:pt x="319" y="80"/>
                  </a:cubicBezTo>
                  <a:cubicBezTo>
                    <a:pt x="320" y="81"/>
                    <a:pt x="320" y="84"/>
                    <a:pt x="318" y="85"/>
                  </a:cubicBezTo>
                  <a:close/>
                  <a:moveTo>
                    <a:pt x="49" y="228"/>
                  </a:moveTo>
                  <a:cubicBezTo>
                    <a:pt x="310" y="80"/>
                    <a:pt x="310" y="80"/>
                    <a:pt x="310" y="80"/>
                  </a:cubicBezTo>
                  <a:cubicBezTo>
                    <a:pt x="271" y="10"/>
                    <a:pt x="271" y="10"/>
                    <a:pt x="271" y="10"/>
                  </a:cubicBezTo>
                  <a:cubicBezTo>
                    <a:pt x="10" y="158"/>
                    <a:pt x="10" y="158"/>
                    <a:pt x="10" y="158"/>
                  </a:cubicBezTo>
                  <a:lnTo>
                    <a:pt x="49" y="228"/>
                  </a:ln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7" name="Freeform 113"/>
            <p:cNvSpPr>
              <a:spLocks/>
            </p:cNvSpPr>
            <p:nvPr/>
          </p:nvSpPr>
          <p:spPr bwMode="auto">
            <a:xfrm>
              <a:off x="4698996" y="2358636"/>
              <a:ext cx="45781" cy="70019"/>
            </a:xfrm>
            <a:custGeom>
              <a:avLst/>
              <a:gdLst>
                <a:gd name="T0" fmla="*/ 26 w 29"/>
                <a:gd name="T1" fmla="*/ 43 h 44"/>
                <a:gd name="T2" fmla="*/ 21 w 29"/>
                <a:gd name="T3" fmla="*/ 42 h 44"/>
                <a:gd name="T4" fmla="*/ 1 w 29"/>
                <a:gd name="T5" fmla="*/ 7 h 44"/>
                <a:gd name="T6" fmla="*/ 3 w 29"/>
                <a:gd name="T7" fmla="*/ 1 h 44"/>
                <a:gd name="T8" fmla="*/ 8 w 29"/>
                <a:gd name="T9" fmla="*/ 3 h 44"/>
                <a:gd name="T10" fmla="*/ 28 w 29"/>
                <a:gd name="T11" fmla="*/ 38 h 44"/>
                <a:gd name="T12" fmla="*/ 26 w 29"/>
                <a:gd name="T13" fmla="*/ 43 h 44"/>
              </a:gdLst>
              <a:ahLst/>
              <a:cxnLst>
                <a:cxn ang="0">
                  <a:pos x="T0" y="T1"/>
                </a:cxn>
                <a:cxn ang="0">
                  <a:pos x="T2" y="T3"/>
                </a:cxn>
                <a:cxn ang="0">
                  <a:pos x="T4" y="T5"/>
                </a:cxn>
                <a:cxn ang="0">
                  <a:pos x="T6" y="T7"/>
                </a:cxn>
                <a:cxn ang="0">
                  <a:pos x="T8" y="T9"/>
                </a:cxn>
                <a:cxn ang="0">
                  <a:pos x="T10" y="T11"/>
                </a:cxn>
                <a:cxn ang="0">
                  <a:pos x="T12" y="T13"/>
                </a:cxn>
              </a:cxnLst>
              <a:rect l="0" t="0" r="r" b="b"/>
              <a:pathLst>
                <a:path w="29" h="44">
                  <a:moveTo>
                    <a:pt x="26" y="43"/>
                  </a:moveTo>
                  <a:cubicBezTo>
                    <a:pt x="24" y="44"/>
                    <a:pt x="22" y="43"/>
                    <a:pt x="21" y="42"/>
                  </a:cubicBezTo>
                  <a:cubicBezTo>
                    <a:pt x="1" y="7"/>
                    <a:pt x="1" y="7"/>
                    <a:pt x="1" y="7"/>
                  </a:cubicBezTo>
                  <a:cubicBezTo>
                    <a:pt x="0" y="5"/>
                    <a:pt x="1" y="2"/>
                    <a:pt x="3" y="1"/>
                  </a:cubicBezTo>
                  <a:cubicBezTo>
                    <a:pt x="5" y="0"/>
                    <a:pt x="7" y="1"/>
                    <a:pt x="8" y="3"/>
                  </a:cubicBezTo>
                  <a:cubicBezTo>
                    <a:pt x="28" y="38"/>
                    <a:pt x="28" y="38"/>
                    <a:pt x="28" y="38"/>
                  </a:cubicBezTo>
                  <a:cubicBezTo>
                    <a:pt x="29" y="40"/>
                    <a:pt x="28" y="42"/>
                    <a:pt x="26" y="43"/>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8" name="Freeform 114"/>
            <p:cNvSpPr>
              <a:spLocks/>
            </p:cNvSpPr>
            <p:nvPr/>
          </p:nvSpPr>
          <p:spPr bwMode="auto">
            <a:xfrm>
              <a:off x="4765648" y="2321607"/>
              <a:ext cx="46455" cy="70019"/>
            </a:xfrm>
            <a:custGeom>
              <a:avLst/>
              <a:gdLst>
                <a:gd name="T0" fmla="*/ 26 w 29"/>
                <a:gd name="T1" fmla="*/ 42 h 44"/>
                <a:gd name="T2" fmla="*/ 21 w 29"/>
                <a:gd name="T3" fmla="*/ 41 h 44"/>
                <a:gd name="T4" fmla="*/ 1 w 29"/>
                <a:gd name="T5" fmla="*/ 6 h 44"/>
                <a:gd name="T6" fmla="*/ 2 w 29"/>
                <a:gd name="T7" fmla="*/ 1 h 44"/>
                <a:gd name="T8" fmla="*/ 8 w 29"/>
                <a:gd name="T9" fmla="*/ 2 h 44"/>
                <a:gd name="T10" fmla="*/ 28 w 29"/>
                <a:gd name="T11" fmla="*/ 37 h 44"/>
                <a:gd name="T12" fmla="*/ 26 w 29"/>
                <a:gd name="T13" fmla="*/ 42 h 44"/>
              </a:gdLst>
              <a:ahLst/>
              <a:cxnLst>
                <a:cxn ang="0">
                  <a:pos x="T0" y="T1"/>
                </a:cxn>
                <a:cxn ang="0">
                  <a:pos x="T2" y="T3"/>
                </a:cxn>
                <a:cxn ang="0">
                  <a:pos x="T4" y="T5"/>
                </a:cxn>
                <a:cxn ang="0">
                  <a:pos x="T6" y="T7"/>
                </a:cxn>
                <a:cxn ang="0">
                  <a:pos x="T8" y="T9"/>
                </a:cxn>
                <a:cxn ang="0">
                  <a:pos x="T10" y="T11"/>
                </a:cxn>
                <a:cxn ang="0">
                  <a:pos x="T12" y="T13"/>
                </a:cxn>
              </a:cxnLst>
              <a:rect l="0" t="0" r="r" b="b"/>
              <a:pathLst>
                <a:path w="29" h="44">
                  <a:moveTo>
                    <a:pt x="26" y="42"/>
                  </a:moveTo>
                  <a:cubicBezTo>
                    <a:pt x="24" y="44"/>
                    <a:pt x="22" y="43"/>
                    <a:pt x="21" y="41"/>
                  </a:cubicBezTo>
                  <a:cubicBezTo>
                    <a:pt x="1" y="6"/>
                    <a:pt x="1" y="6"/>
                    <a:pt x="1" y="6"/>
                  </a:cubicBezTo>
                  <a:cubicBezTo>
                    <a:pt x="0" y="4"/>
                    <a:pt x="1" y="2"/>
                    <a:pt x="2" y="1"/>
                  </a:cubicBezTo>
                  <a:cubicBezTo>
                    <a:pt x="4" y="0"/>
                    <a:pt x="7" y="0"/>
                    <a:pt x="8" y="2"/>
                  </a:cubicBezTo>
                  <a:cubicBezTo>
                    <a:pt x="28" y="37"/>
                    <a:pt x="28" y="37"/>
                    <a:pt x="28" y="37"/>
                  </a:cubicBezTo>
                  <a:cubicBezTo>
                    <a:pt x="29" y="39"/>
                    <a:pt x="28" y="41"/>
                    <a:pt x="26" y="42"/>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9" name="Freeform 115"/>
            <p:cNvSpPr>
              <a:spLocks/>
            </p:cNvSpPr>
            <p:nvPr/>
          </p:nvSpPr>
          <p:spPr bwMode="auto">
            <a:xfrm>
              <a:off x="4840379" y="2285251"/>
              <a:ext cx="46455" cy="70019"/>
            </a:xfrm>
            <a:custGeom>
              <a:avLst/>
              <a:gdLst>
                <a:gd name="T0" fmla="*/ 26 w 29"/>
                <a:gd name="T1" fmla="*/ 43 h 44"/>
                <a:gd name="T2" fmla="*/ 21 w 29"/>
                <a:gd name="T3" fmla="*/ 42 h 44"/>
                <a:gd name="T4" fmla="*/ 1 w 29"/>
                <a:gd name="T5" fmla="*/ 7 h 44"/>
                <a:gd name="T6" fmla="*/ 3 w 29"/>
                <a:gd name="T7" fmla="*/ 2 h 44"/>
                <a:gd name="T8" fmla="*/ 8 w 29"/>
                <a:gd name="T9" fmla="*/ 3 h 44"/>
                <a:gd name="T10" fmla="*/ 28 w 29"/>
                <a:gd name="T11" fmla="*/ 38 h 44"/>
                <a:gd name="T12" fmla="*/ 26 w 29"/>
                <a:gd name="T13" fmla="*/ 43 h 44"/>
              </a:gdLst>
              <a:ahLst/>
              <a:cxnLst>
                <a:cxn ang="0">
                  <a:pos x="T0" y="T1"/>
                </a:cxn>
                <a:cxn ang="0">
                  <a:pos x="T2" y="T3"/>
                </a:cxn>
                <a:cxn ang="0">
                  <a:pos x="T4" y="T5"/>
                </a:cxn>
                <a:cxn ang="0">
                  <a:pos x="T6" y="T7"/>
                </a:cxn>
                <a:cxn ang="0">
                  <a:pos x="T8" y="T9"/>
                </a:cxn>
                <a:cxn ang="0">
                  <a:pos x="T10" y="T11"/>
                </a:cxn>
                <a:cxn ang="0">
                  <a:pos x="T12" y="T13"/>
                </a:cxn>
              </a:cxnLst>
              <a:rect l="0" t="0" r="r" b="b"/>
              <a:pathLst>
                <a:path w="29" h="44">
                  <a:moveTo>
                    <a:pt x="26" y="43"/>
                  </a:moveTo>
                  <a:cubicBezTo>
                    <a:pt x="24" y="44"/>
                    <a:pt x="22" y="44"/>
                    <a:pt x="21" y="42"/>
                  </a:cubicBezTo>
                  <a:cubicBezTo>
                    <a:pt x="1" y="7"/>
                    <a:pt x="1" y="7"/>
                    <a:pt x="1" y="7"/>
                  </a:cubicBezTo>
                  <a:cubicBezTo>
                    <a:pt x="0" y="5"/>
                    <a:pt x="1" y="3"/>
                    <a:pt x="3" y="2"/>
                  </a:cubicBezTo>
                  <a:cubicBezTo>
                    <a:pt x="5" y="0"/>
                    <a:pt x="7" y="1"/>
                    <a:pt x="8" y="3"/>
                  </a:cubicBezTo>
                  <a:cubicBezTo>
                    <a:pt x="28" y="38"/>
                    <a:pt x="28" y="38"/>
                    <a:pt x="28" y="38"/>
                  </a:cubicBezTo>
                  <a:cubicBezTo>
                    <a:pt x="29" y="40"/>
                    <a:pt x="28" y="42"/>
                    <a:pt x="26" y="43"/>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0" name="Freeform 116"/>
            <p:cNvSpPr>
              <a:spLocks/>
            </p:cNvSpPr>
            <p:nvPr/>
          </p:nvSpPr>
          <p:spPr bwMode="auto">
            <a:xfrm>
              <a:off x="4732658" y="2339111"/>
              <a:ext cx="55207" cy="87523"/>
            </a:xfrm>
            <a:custGeom>
              <a:avLst/>
              <a:gdLst>
                <a:gd name="T0" fmla="*/ 32 w 35"/>
                <a:gd name="T1" fmla="*/ 54 h 55"/>
                <a:gd name="T2" fmla="*/ 27 w 35"/>
                <a:gd name="T3" fmla="*/ 52 h 55"/>
                <a:gd name="T4" fmla="*/ 1 w 35"/>
                <a:gd name="T5" fmla="*/ 7 h 55"/>
                <a:gd name="T6" fmla="*/ 3 w 35"/>
                <a:gd name="T7" fmla="*/ 1 h 55"/>
                <a:gd name="T8" fmla="*/ 8 w 35"/>
                <a:gd name="T9" fmla="*/ 3 h 55"/>
                <a:gd name="T10" fmla="*/ 34 w 35"/>
                <a:gd name="T11" fmla="*/ 48 h 55"/>
                <a:gd name="T12" fmla="*/ 32 w 35"/>
                <a:gd name="T13" fmla="*/ 54 h 55"/>
              </a:gdLst>
              <a:ahLst/>
              <a:cxnLst>
                <a:cxn ang="0">
                  <a:pos x="T0" y="T1"/>
                </a:cxn>
                <a:cxn ang="0">
                  <a:pos x="T2" y="T3"/>
                </a:cxn>
                <a:cxn ang="0">
                  <a:pos x="T4" y="T5"/>
                </a:cxn>
                <a:cxn ang="0">
                  <a:pos x="T6" y="T7"/>
                </a:cxn>
                <a:cxn ang="0">
                  <a:pos x="T8" y="T9"/>
                </a:cxn>
                <a:cxn ang="0">
                  <a:pos x="T10" y="T11"/>
                </a:cxn>
                <a:cxn ang="0">
                  <a:pos x="T12" y="T13"/>
                </a:cxn>
              </a:cxnLst>
              <a:rect l="0" t="0" r="r" b="b"/>
              <a:pathLst>
                <a:path w="35" h="55">
                  <a:moveTo>
                    <a:pt x="32" y="54"/>
                  </a:moveTo>
                  <a:cubicBezTo>
                    <a:pt x="30" y="55"/>
                    <a:pt x="28" y="54"/>
                    <a:pt x="27" y="52"/>
                  </a:cubicBezTo>
                  <a:cubicBezTo>
                    <a:pt x="1" y="7"/>
                    <a:pt x="1" y="7"/>
                    <a:pt x="1" y="7"/>
                  </a:cubicBezTo>
                  <a:cubicBezTo>
                    <a:pt x="0" y="5"/>
                    <a:pt x="1" y="3"/>
                    <a:pt x="3" y="1"/>
                  </a:cubicBezTo>
                  <a:cubicBezTo>
                    <a:pt x="4" y="0"/>
                    <a:pt x="7" y="1"/>
                    <a:pt x="8" y="3"/>
                  </a:cubicBezTo>
                  <a:cubicBezTo>
                    <a:pt x="34" y="48"/>
                    <a:pt x="34" y="48"/>
                    <a:pt x="34" y="48"/>
                  </a:cubicBezTo>
                  <a:cubicBezTo>
                    <a:pt x="35" y="50"/>
                    <a:pt x="34" y="53"/>
                    <a:pt x="32" y="54"/>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1" name="Freeform 117"/>
            <p:cNvSpPr>
              <a:spLocks/>
            </p:cNvSpPr>
            <p:nvPr/>
          </p:nvSpPr>
          <p:spPr bwMode="auto">
            <a:xfrm>
              <a:off x="4802677" y="2307468"/>
              <a:ext cx="53860" cy="87523"/>
            </a:xfrm>
            <a:custGeom>
              <a:avLst/>
              <a:gdLst>
                <a:gd name="T0" fmla="*/ 32 w 34"/>
                <a:gd name="T1" fmla="*/ 54 h 55"/>
                <a:gd name="T2" fmla="*/ 26 w 34"/>
                <a:gd name="T3" fmla="*/ 52 h 55"/>
                <a:gd name="T4" fmla="*/ 1 w 34"/>
                <a:gd name="T5" fmla="*/ 7 h 55"/>
                <a:gd name="T6" fmla="*/ 2 w 34"/>
                <a:gd name="T7" fmla="*/ 1 h 55"/>
                <a:gd name="T8" fmla="*/ 8 w 34"/>
                <a:gd name="T9" fmla="*/ 3 h 55"/>
                <a:gd name="T10" fmla="*/ 33 w 34"/>
                <a:gd name="T11" fmla="*/ 48 h 55"/>
                <a:gd name="T12" fmla="*/ 32 w 34"/>
                <a:gd name="T13" fmla="*/ 54 h 55"/>
              </a:gdLst>
              <a:ahLst/>
              <a:cxnLst>
                <a:cxn ang="0">
                  <a:pos x="T0" y="T1"/>
                </a:cxn>
                <a:cxn ang="0">
                  <a:pos x="T2" y="T3"/>
                </a:cxn>
                <a:cxn ang="0">
                  <a:pos x="T4" y="T5"/>
                </a:cxn>
                <a:cxn ang="0">
                  <a:pos x="T6" y="T7"/>
                </a:cxn>
                <a:cxn ang="0">
                  <a:pos x="T8" y="T9"/>
                </a:cxn>
                <a:cxn ang="0">
                  <a:pos x="T10" y="T11"/>
                </a:cxn>
                <a:cxn ang="0">
                  <a:pos x="T12" y="T13"/>
                </a:cxn>
              </a:cxnLst>
              <a:rect l="0" t="0" r="r" b="b"/>
              <a:pathLst>
                <a:path w="34" h="55">
                  <a:moveTo>
                    <a:pt x="32" y="54"/>
                  </a:moveTo>
                  <a:cubicBezTo>
                    <a:pt x="30" y="55"/>
                    <a:pt x="27" y="54"/>
                    <a:pt x="26" y="52"/>
                  </a:cubicBezTo>
                  <a:cubicBezTo>
                    <a:pt x="1" y="7"/>
                    <a:pt x="1" y="7"/>
                    <a:pt x="1" y="7"/>
                  </a:cubicBezTo>
                  <a:cubicBezTo>
                    <a:pt x="0" y="5"/>
                    <a:pt x="0" y="2"/>
                    <a:pt x="2" y="1"/>
                  </a:cubicBezTo>
                  <a:cubicBezTo>
                    <a:pt x="4" y="0"/>
                    <a:pt x="7" y="1"/>
                    <a:pt x="8" y="3"/>
                  </a:cubicBezTo>
                  <a:cubicBezTo>
                    <a:pt x="33" y="48"/>
                    <a:pt x="33" y="48"/>
                    <a:pt x="33" y="48"/>
                  </a:cubicBezTo>
                  <a:cubicBezTo>
                    <a:pt x="34" y="50"/>
                    <a:pt x="34" y="52"/>
                    <a:pt x="32" y="54"/>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2" name="Freeform 118"/>
            <p:cNvSpPr>
              <a:spLocks/>
            </p:cNvSpPr>
            <p:nvPr/>
          </p:nvSpPr>
          <p:spPr bwMode="auto">
            <a:xfrm>
              <a:off x="4918477" y="2242163"/>
              <a:ext cx="46455" cy="70019"/>
            </a:xfrm>
            <a:custGeom>
              <a:avLst/>
              <a:gdLst>
                <a:gd name="T0" fmla="*/ 26 w 29"/>
                <a:gd name="T1" fmla="*/ 43 h 44"/>
                <a:gd name="T2" fmla="*/ 21 w 29"/>
                <a:gd name="T3" fmla="*/ 41 h 44"/>
                <a:gd name="T4" fmla="*/ 1 w 29"/>
                <a:gd name="T5" fmla="*/ 6 h 44"/>
                <a:gd name="T6" fmla="*/ 2 w 29"/>
                <a:gd name="T7" fmla="*/ 1 h 44"/>
                <a:gd name="T8" fmla="*/ 8 w 29"/>
                <a:gd name="T9" fmla="*/ 3 h 44"/>
                <a:gd name="T10" fmla="*/ 28 w 29"/>
                <a:gd name="T11" fmla="*/ 37 h 44"/>
                <a:gd name="T12" fmla="*/ 26 w 29"/>
                <a:gd name="T13" fmla="*/ 43 h 44"/>
              </a:gdLst>
              <a:ahLst/>
              <a:cxnLst>
                <a:cxn ang="0">
                  <a:pos x="T0" y="T1"/>
                </a:cxn>
                <a:cxn ang="0">
                  <a:pos x="T2" y="T3"/>
                </a:cxn>
                <a:cxn ang="0">
                  <a:pos x="T4" y="T5"/>
                </a:cxn>
                <a:cxn ang="0">
                  <a:pos x="T6" y="T7"/>
                </a:cxn>
                <a:cxn ang="0">
                  <a:pos x="T8" y="T9"/>
                </a:cxn>
                <a:cxn ang="0">
                  <a:pos x="T10" y="T11"/>
                </a:cxn>
                <a:cxn ang="0">
                  <a:pos x="T12" y="T13"/>
                </a:cxn>
              </a:cxnLst>
              <a:rect l="0" t="0" r="r" b="b"/>
              <a:pathLst>
                <a:path w="29" h="44">
                  <a:moveTo>
                    <a:pt x="26" y="43"/>
                  </a:moveTo>
                  <a:cubicBezTo>
                    <a:pt x="24" y="44"/>
                    <a:pt x="22" y="43"/>
                    <a:pt x="21" y="41"/>
                  </a:cubicBezTo>
                  <a:cubicBezTo>
                    <a:pt x="1" y="6"/>
                    <a:pt x="1" y="6"/>
                    <a:pt x="1" y="6"/>
                  </a:cubicBezTo>
                  <a:cubicBezTo>
                    <a:pt x="0" y="5"/>
                    <a:pt x="1" y="2"/>
                    <a:pt x="2" y="1"/>
                  </a:cubicBezTo>
                  <a:cubicBezTo>
                    <a:pt x="4" y="0"/>
                    <a:pt x="7" y="1"/>
                    <a:pt x="8" y="3"/>
                  </a:cubicBezTo>
                  <a:cubicBezTo>
                    <a:pt x="28" y="37"/>
                    <a:pt x="28" y="37"/>
                    <a:pt x="28" y="37"/>
                  </a:cubicBezTo>
                  <a:cubicBezTo>
                    <a:pt x="29" y="39"/>
                    <a:pt x="28" y="42"/>
                    <a:pt x="26" y="43"/>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3" name="Freeform 119"/>
            <p:cNvSpPr>
              <a:spLocks/>
            </p:cNvSpPr>
            <p:nvPr/>
          </p:nvSpPr>
          <p:spPr bwMode="auto">
            <a:xfrm>
              <a:off x="4878755" y="2264380"/>
              <a:ext cx="55880" cy="86177"/>
            </a:xfrm>
            <a:custGeom>
              <a:avLst/>
              <a:gdLst>
                <a:gd name="T0" fmla="*/ 33 w 35"/>
                <a:gd name="T1" fmla="*/ 53 h 54"/>
                <a:gd name="T2" fmla="*/ 27 w 35"/>
                <a:gd name="T3" fmla="*/ 51 h 54"/>
                <a:gd name="T4" fmla="*/ 2 w 35"/>
                <a:gd name="T5" fmla="*/ 6 h 54"/>
                <a:gd name="T6" fmla="*/ 3 w 35"/>
                <a:gd name="T7" fmla="*/ 1 h 54"/>
                <a:gd name="T8" fmla="*/ 9 w 35"/>
                <a:gd name="T9" fmla="*/ 2 h 54"/>
                <a:gd name="T10" fmla="*/ 34 w 35"/>
                <a:gd name="T11" fmla="*/ 48 h 54"/>
                <a:gd name="T12" fmla="*/ 33 w 35"/>
                <a:gd name="T13" fmla="*/ 53 h 54"/>
              </a:gdLst>
              <a:ahLst/>
              <a:cxnLst>
                <a:cxn ang="0">
                  <a:pos x="T0" y="T1"/>
                </a:cxn>
                <a:cxn ang="0">
                  <a:pos x="T2" y="T3"/>
                </a:cxn>
                <a:cxn ang="0">
                  <a:pos x="T4" y="T5"/>
                </a:cxn>
                <a:cxn ang="0">
                  <a:pos x="T6" y="T7"/>
                </a:cxn>
                <a:cxn ang="0">
                  <a:pos x="T8" y="T9"/>
                </a:cxn>
                <a:cxn ang="0">
                  <a:pos x="T10" y="T11"/>
                </a:cxn>
                <a:cxn ang="0">
                  <a:pos x="T12" y="T13"/>
                </a:cxn>
              </a:cxnLst>
              <a:rect l="0" t="0" r="r" b="b"/>
              <a:pathLst>
                <a:path w="35" h="54">
                  <a:moveTo>
                    <a:pt x="33" y="53"/>
                  </a:moveTo>
                  <a:cubicBezTo>
                    <a:pt x="31" y="54"/>
                    <a:pt x="28" y="53"/>
                    <a:pt x="27" y="51"/>
                  </a:cubicBezTo>
                  <a:cubicBezTo>
                    <a:pt x="2" y="6"/>
                    <a:pt x="2" y="6"/>
                    <a:pt x="2" y="6"/>
                  </a:cubicBezTo>
                  <a:cubicBezTo>
                    <a:pt x="0" y="4"/>
                    <a:pt x="1" y="2"/>
                    <a:pt x="3" y="1"/>
                  </a:cubicBezTo>
                  <a:cubicBezTo>
                    <a:pt x="5" y="0"/>
                    <a:pt x="7" y="0"/>
                    <a:pt x="9" y="2"/>
                  </a:cubicBezTo>
                  <a:cubicBezTo>
                    <a:pt x="34" y="48"/>
                    <a:pt x="34" y="48"/>
                    <a:pt x="34" y="48"/>
                  </a:cubicBezTo>
                  <a:cubicBezTo>
                    <a:pt x="35" y="49"/>
                    <a:pt x="35" y="52"/>
                    <a:pt x="33" y="53"/>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4" name="Freeform 120"/>
            <p:cNvSpPr>
              <a:spLocks/>
            </p:cNvSpPr>
            <p:nvPr/>
          </p:nvSpPr>
          <p:spPr bwMode="auto">
            <a:xfrm>
              <a:off x="4996574" y="2197728"/>
              <a:ext cx="44435" cy="70019"/>
            </a:xfrm>
            <a:custGeom>
              <a:avLst/>
              <a:gdLst>
                <a:gd name="T0" fmla="*/ 26 w 28"/>
                <a:gd name="T1" fmla="*/ 43 h 44"/>
                <a:gd name="T2" fmla="*/ 20 w 28"/>
                <a:gd name="T3" fmla="*/ 42 h 44"/>
                <a:gd name="T4" fmla="*/ 1 w 28"/>
                <a:gd name="T5" fmla="*/ 7 h 44"/>
                <a:gd name="T6" fmla="*/ 2 w 28"/>
                <a:gd name="T7" fmla="*/ 1 h 44"/>
                <a:gd name="T8" fmla="*/ 8 w 28"/>
                <a:gd name="T9" fmla="*/ 3 h 44"/>
                <a:gd name="T10" fmla="*/ 27 w 28"/>
                <a:gd name="T11" fmla="*/ 38 h 44"/>
                <a:gd name="T12" fmla="*/ 26 w 28"/>
                <a:gd name="T13" fmla="*/ 43 h 44"/>
              </a:gdLst>
              <a:ahLst/>
              <a:cxnLst>
                <a:cxn ang="0">
                  <a:pos x="T0" y="T1"/>
                </a:cxn>
                <a:cxn ang="0">
                  <a:pos x="T2" y="T3"/>
                </a:cxn>
                <a:cxn ang="0">
                  <a:pos x="T4" y="T5"/>
                </a:cxn>
                <a:cxn ang="0">
                  <a:pos x="T6" y="T7"/>
                </a:cxn>
                <a:cxn ang="0">
                  <a:pos x="T8" y="T9"/>
                </a:cxn>
                <a:cxn ang="0">
                  <a:pos x="T10" y="T11"/>
                </a:cxn>
                <a:cxn ang="0">
                  <a:pos x="T12" y="T13"/>
                </a:cxn>
              </a:cxnLst>
              <a:rect l="0" t="0" r="r" b="b"/>
              <a:pathLst>
                <a:path w="28" h="44">
                  <a:moveTo>
                    <a:pt x="26" y="43"/>
                  </a:moveTo>
                  <a:cubicBezTo>
                    <a:pt x="24" y="44"/>
                    <a:pt x="21" y="44"/>
                    <a:pt x="20" y="42"/>
                  </a:cubicBezTo>
                  <a:cubicBezTo>
                    <a:pt x="1" y="7"/>
                    <a:pt x="1" y="7"/>
                    <a:pt x="1" y="7"/>
                  </a:cubicBezTo>
                  <a:cubicBezTo>
                    <a:pt x="0" y="5"/>
                    <a:pt x="0" y="3"/>
                    <a:pt x="2" y="1"/>
                  </a:cubicBezTo>
                  <a:cubicBezTo>
                    <a:pt x="4" y="0"/>
                    <a:pt x="7" y="1"/>
                    <a:pt x="8" y="3"/>
                  </a:cubicBezTo>
                  <a:cubicBezTo>
                    <a:pt x="27" y="38"/>
                    <a:pt x="27" y="38"/>
                    <a:pt x="27" y="38"/>
                  </a:cubicBezTo>
                  <a:cubicBezTo>
                    <a:pt x="28" y="40"/>
                    <a:pt x="28" y="42"/>
                    <a:pt x="26" y="43"/>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5" name="Freeform 121"/>
            <p:cNvSpPr>
              <a:spLocks/>
            </p:cNvSpPr>
            <p:nvPr/>
          </p:nvSpPr>
          <p:spPr bwMode="auto">
            <a:xfrm>
              <a:off x="4956852" y="2219945"/>
              <a:ext cx="55880" cy="87523"/>
            </a:xfrm>
            <a:custGeom>
              <a:avLst/>
              <a:gdLst>
                <a:gd name="T0" fmla="*/ 32 w 35"/>
                <a:gd name="T1" fmla="*/ 53 h 55"/>
                <a:gd name="T2" fmla="*/ 27 w 35"/>
                <a:gd name="T3" fmla="*/ 52 h 55"/>
                <a:gd name="T4" fmla="*/ 1 w 35"/>
                <a:gd name="T5" fmla="*/ 7 h 55"/>
                <a:gd name="T6" fmla="*/ 3 w 35"/>
                <a:gd name="T7" fmla="*/ 1 h 55"/>
                <a:gd name="T8" fmla="*/ 8 w 35"/>
                <a:gd name="T9" fmla="*/ 3 h 55"/>
                <a:gd name="T10" fmla="*/ 34 w 35"/>
                <a:gd name="T11" fmla="*/ 48 h 55"/>
                <a:gd name="T12" fmla="*/ 32 w 35"/>
                <a:gd name="T13" fmla="*/ 53 h 55"/>
              </a:gdLst>
              <a:ahLst/>
              <a:cxnLst>
                <a:cxn ang="0">
                  <a:pos x="T0" y="T1"/>
                </a:cxn>
                <a:cxn ang="0">
                  <a:pos x="T2" y="T3"/>
                </a:cxn>
                <a:cxn ang="0">
                  <a:pos x="T4" y="T5"/>
                </a:cxn>
                <a:cxn ang="0">
                  <a:pos x="T6" y="T7"/>
                </a:cxn>
                <a:cxn ang="0">
                  <a:pos x="T8" y="T9"/>
                </a:cxn>
                <a:cxn ang="0">
                  <a:pos x="T10" y="T11"/>
                </a:cxn>
                <a:cxn ang="0">
                  <a:pos x="T12" y="T13"/>
                </a:cxn>
              </a:cxnLst>
              <a:rect l="0" t="0" r="r" b="b"/>
              <a:pathLst>
                <a:path w="35" h="55">
                  <a:moveTo>
                    <a:pt x="32" y="53"/>
                  </a:moveTo>
                  <a:cubicBezTo>
                    <a:pt x="30" y="55"/>
                    <a:pt x="28" y="54"/>
                    <a:pt x="27" y="52"/>
                  </a:cubicBezTo>
                  <a:cubicBezTo>
                    <a:pt x="1" y="7"/>
                    <a:pt x="1" y="7"/>
                    <a:pt x="1" y="7"/>
                  </a:cubicBezTo>
                  <a:cubicBezTo>
                    <a:pt x="0" y="5"/>
                    <a:pt x="1" y="2"/>
                    <a:pt x="3" y="1"/>
                  </a:cubicBezTo>
                  <a:cubicBezTo>
                    <a:pt x="5" y="0"/>
                    <a:pt x="7" y="1"/>
                    <a:pt x="8" y="3"/>
                  </a:cubicBezTo>
                  <a:cubicBezTo>
                    <a:pt x="34" y="48"/>
                    <a:pt x="34" y="48"/>
                    <a:pt x="34" y="48"/>
                  </a:cubicBezTo>
                  <a:cubicBezTo>
                    <a:pt x="35" y="50"/>
                    <a:pt x="34" y="52"/>
                    <a:pt x="32" y="53"/>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6" name="Freeform 122"/>
            <p:cNvSpPr>
              <a:spLocks/>
            </p:cNvSpPr>
            <p:nvPr/>
          </p:nvSpPr>
          <p:spPr bwMode="auto">
            <a:xfrm>
              <a:off x="5034950" y="2176857"/>
              <a:ext cx="55880" cy="86177"/>
            </a:xfrm>
            <a:custGeom>
              <a:avLst/>
              <a:gdLst>
                <a:gd name="T0" fmla="*/ 32 w 35"/>
                <a:gd name="T1" fmla="*/ 53 h 54"/>
                <a:gd name="T2" fmla="*/ 27 w 35"/>
                <a:gd name="T3" fmla="*/ 51 h 54"/>
                <a:gd name="T4" fmla="*/ 1 w 35"/>
                <a:gd name="T5" fmla="*/ 6 h 54"/>
                <a:gd name="T6" fmla="*/ 3 w 35"/>
                <a:gd name="T7" fmla="*/ 1 h 54"/>
                <a:gd name="T8" fmla="*/ 8 w 35"/>
                <a:gd name="T9" fmla="*/ 2 h 54"/>
                <a:gd name="T10" fmla="*/ 34 w 35"/>
                <a:gd name="T11" fmla="*/ 47 h 54"/>
                <a:gd name="T12" fmla="*/ 32 w 35"/>
                <a:gd name="T13" fmla="*/ 53 h 54"/>
              </a:gdLst>
              <a:ahLst/>
              <a:cxnLst>
                <a:cxn ang="0">
                  <a:pos x="T0" y="T1"/>
                </a:cxn>
                <a:cxn ang="0">
                  <a:pos x="T2" y="T3"/>
                </a:cxn>
                <a:cxn ang="0">
                  <a:pos x="T4" y="T5"/>
                </a:cxn>
                <a:cxn ang="0">
                  <a:pos x="T6" y="T7"/>
                </a:cxn>
                <a:cxn ang="0">
                  <a:pos x="T8" y="T9"/>
                </a:cxn>
                <a:cxn ang="0">
                  <a:pos x="T10" y="T11"/>
                </a:cxn>
                <a:cxn ang="0">
                  <a:pos x="T12" y="T13"/>
                </a:cxn>
              </a:cxnLst>
              <a:rect l="0" t="0" r="r" b="b"/>
              <a:pathLst>
                <a:path w="35" h="54">
                  <a:moveTo>
                    <a:pt x="32" y="53"/>
                  </a:moveTo>
                  <a:cubicBezTo>
                    <a:pt x="30" y="54"/>
                    <a:pt x="28" y="53"/>
                    <a:pt x="27" y="51"/>
                  </a:cubicBezTo>
                  <a:cubicBezTo>
                    <a:pt x="1" y="6"/>
                    <a:pt x="1" y="6"/>
                    <a:pt x="1" y="6"/>
                  </a:cubicBezTo>
                  <a:cubicBezTo>
                    <a:pt x="0" y="4"/>
                    <a:pt x="1" y="2"/>
                    <a:pt x="3" y="1"/>
                  </a:cubicBezTo>
                  <a:cubicBezTo>
                    <a:pt x="4" y="0"/>
                    <a:pt x="7" y="0"/>
                    <a:pt x="8" y="2"/>
                  </a:cubicBezTo>
                  <a:cubicBezTo>
                    <a:pt x="34" y="47"/>
                    <a:pt x="34" y="47"/>
                    <a:pt x="34" y="47"/>
                  </a:cubicBezTo>
                  <a:cubicBezTo>
                    <a:pt x="35" y="49"/>
                    <a:pt x="34" y="52"/>
                    <a:pt x="32" y="53"/>
                  </a:cubicBezTo>
                  <a:close/>
                </a:path>
              </a:pathLst>
            </a:custGeom>
            <a:solidFill>
              <a:schemeClr val="bg2"/>
            </a:solidFill>
            <a:ln>
              <a:noFill/>
            </a:ln>
            <a:extLst/>
          </p:spPr>
          <p:txBody>
            <a:bodyPr vert="horz" wrap="square" lIns="83743" tIns="41872" rIns="83743" bIns="41872" numCol="1" anchor="t" anchorCtr="0" compatLnSpc="1">
              <a:prstTxWarp prst="textNoShape">
                <a:avLst/>
              </a:prstTxWarp>
            </a:bodyP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0" name="Group 19"/>
          <p:cNvGrpSpPr/>
          <p:nvPr/>
        </p:nvGrpSpPr>
        <p:grpSpPr>
          <a:xfrm>
            <a:off x="8609655" y="2455132"/>
            <a:ext cx="2183543" cy="695451"/>
            <a:chOff x="8854418" y="2347395"/>
            <a:chExt cx="2384237" cy="759371"/>
          </a:xfrm>
        </p:grpSpPr>
        <p:sp>
          <p:nvSpPr>
            <p:cNvPr id="287" name="TextBox 286"/>
            <p:cNvSpPr txBox="1"/>
            <p:nvPr/>
          </p:nvSpPr>
          <p:spPr>
            <a:xfrm>
              <a:off x="9360407" y="2347395"/>
              <a:ext cx="1372265" cy="282294"/>
            </a:xfrm>
            <a:prstGeom prst="rect">
              <a:avLst/>
            </a:prstGeom>
            <a:noFill/>
          </p:spPr>
          <p:txBody>
            <a:bodyPr wrap="none" lIns="0" tIns="0" rIns="0" bIns="0" rtlCol="0">
              <a:spAutoFit/>
            </a:bodyPr>
            <a:lstStyle/>
            <a:p>
              <a:pPr algn="ct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8" name="Rectangle 287"/>
            <p:cNvSpPr/>
            <p:nvPr/>
          </p:nvSpPr>
          <p:spPr>
            <a:xfrm>
              <a:off x="8854418" y="2637675"/>
              <a:ext cx="2384237" cy="469091"/>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89" name="Group 288"/>
          <p:cNvGrpSpPr/>
          <p:nvPr/>
        </p:nvGrpSpPr>
        <p:grpSpPr>
          <a:xfrm>
            <a:off x="9574287" y="2054325"/>
            <a:ext cx="254276" cy="253518"/>
            <a:chOff x="2138511" y="2464802"/>
            <a:chExt cx="354012" cy="352956"/>
          </a:xfrm>
          <a:solidFill>
            <a:schemeClr val="accent4"/>
          </a:solidFill>
        </p:grpSpPr>
        <p:sp>
          <p:nvSpPr>
            <p:cNvPr id="290" name="Oval 289"/>
            <p:cNvSpPr>
              <a:spLocks noChangeArrowheads="1"/>
            </p:cNvSpPr>
            <p:nvPr/>
          </p:nvSpPr>
          <p:spPr bwMode="auto">
            <a:xfrm>
              <a:off x="2229830" y="2555417"/>
              <a:ext cx="171376" cy="17172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1" name="Freeform 290"/>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1" name="Group 20"/>
          <p:cNvGrpSpPr/>
          <p:nvPr/>
        </p:nvGrpSpPr>
        <p:grpSpPr>
          <a:xfrm>
            <a:off x="8609655" y="3839220"/>
            <a:ext cx="2183543" cy="725430"/>
            <a:chOff x="8854418" y="3858698"/>
            <a:chExt cx="2384237" cy="792106"/>
          </a:xfrm>
        </p:grpSpPr>
        <p:sp>
          <p:nvSpPr>
            <p:cNvPr id="292" name="TextBox 291"/>
            <p:cNvSpPr txBox="1"/>
            <p:nvPr/>
          </p:nvSpPr>
          <p:spPr>
            <a:xfrm>
              <a:off x="9360407" y="3858698"/>
              <a:ext cx="1372265" cy="282294"/>
            </a:xfrm>
            <a:prstGeom prst="rect">
              <a:avLst/>
            </a:prstGeom>
            <a:noFill/>
          </p:spPr>
          <p:txBody>
            <a:bodyPr wrap="none" lIns="0" tIns="0" rIns="0" bIns="0" rtlCol="0">
              <a:spAutoFit/>
            </a:bodyPr>
            <a:lstStyle/>
            <a:p>
              <a:pPr algn="ct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3" name="Rectangle 292"/>
            <p:cNvSpPr/>
            <p:nvPr/>
          </p:nvSpPr>
          <p:spPr>
            <a:xfrm>
              <a:off x="8854418" y="4181713"/>
              <a:ext cx="2384237" cy="469091"/>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94" name="Group 293"/>
          <p:cNvGrpSpPr/>
          <p:nvPr/>
        </p:nvGrpSpPr>
        <p:grpSpPr>
          <a:xfrm>
            <a:off x="9574287" y="3468393"/>
            <a:ext cx="254276" cy="253518"/>
            <a:chOff x="2138511" y="2464802"/>
            <a:chExt cx="354012" cy="352956"/>
          </a:xfrm>
          <a:solidFill>
            <a:schemeClr val="tx2"/>
          </a:solidFill>
        </p:grpSpPr>
        <p:sp>
          <p:nvSpPr>
            <p:cNvPr id="295" name="Oval 294"/>
            <p:cNvSpPr>
              <a:spLocks noChangeArrowheads="1"/>
            </p:cNvSpPr>
            <p:nvPr/>
          </p:nvSpPr>
          <p:spPr bwMode="auto">
            <a:xfrm>
              <a:off x="2229830" y="2555417"/>
              <a:ext cx="171376" cy="17172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6" name="Freeform 295"/>
            <p:cNvSpPr>
              <a:spLocks noEditPoints="1"/>
            </p:cNvSpPr>
            <p:nvPr/>
          </p:nvSpPr>
          <p:spPr bwMode="auto">
            <a:xfrm>
              <a:off x="2138511" y="2464802"/>
              <a:ext cx="354012" cy="352956"/>
            </a:xfrm>
            <a:custGeom>
              <a:avLst/>
              <a:gdLst>
                <a:gd name="T0" fmla="*/ 212 w 423"/>
                <a:gd name="T1" fmla="*/ 0 h 424"/>
                <a:gd name="T2" fmla="*/ 0 w 423"/>
                <a:gd name="T3" fmla="*/ 212 h 424"/>
                <a:gd name="T4" fmla="*/ 212 w 423"/>
                <a:gd name="T5" fmla="*/ 424 h 424"/>
                <a:gd name="T6" fmla="*/ 423 w 423"/>
                <a:gd name="T7" fmla="*/ 212 h 424"/>
                <a:gd name="T8" fmla="*/ 212 w 423"/>
                <a:gd name="T9" fmla="*/ 0 h 424"/>
                <a:gd name="T10" fmla="*/ 212 w 423"/>
                <a:gd name="T11" fmla="*/ 386 h 424"/>
                <a:gd name="T12" fmla="*/ 38 w 423"/>
                <a:gd name="T13" fmla="*/ 212 h 424"/>
                <a:gd name="T14" fmla="*/ 212 w 423"/>
                <a:gd name="T15" fmla="*/ 38 h 424"/>
                <a:gd name="T16" fmla="*/ 386 w 423"/>
                <a:gd name="T17" fmla="*/ 212 h 424"/>
                <a:gd name="T18" fmla="*/ 212 w 423"/>
                <a:gd name="T19" fmla="*/ 386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23" h="424">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3" tIns="41872" rIns="83743" bIns="41872" numCol="1" anchor="t" anchorCtr="0" compatLnSpc="1">
              <a:prstTxWarp prst="textNoShape">
                <a:avLst/>
              </a:prstTxWarp>
            </a:bodyPr>
            <a:lstStyle/>
            <a:p>
              <a:pPr algn="just">
                <a:lnSpc>
                  <a:spcPct val="120000"/>
                </a:lnSpc>
              </a:pPr>
              <a:endParaRPr lang="id-ID"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50" name="TextBox 8"/>
          <p:cNvSpPr txBox="1"/>
          <p:nvPr/>
        </p:nvSpPr>
        <p:spPr>
          <a:xfrm>
            <a:off x="812800" y="204805"/>
            <a:ext cx="2311176" cy="447739"/>
          </a:xfrm>
          <a:prstGeom prst="rect">
            <a:avLst/>
          </a:prstGeom>
          <a:noFill/>
        </p:spPr>
        <p:txBody>
          <a:bodyPr wrap="square" lIns="0" tIns="0" rIns="0" bIns="0" rtlCol="0" anchor="ctr">
            <a:spAutoFit/>
          </a:bodyPr>
          <a:lstStyle/>
          <a:p>
            <a:r>
              <a:rPr lang="zh-CN" altLang="en-US" sz="2800" b="1"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51" name="TextBox 8"/>
          <p:cNvSpPr txBox="1"/>
          <p:nvPr/>
        </p:nvSpPr>
        <p:spPr>
          <a:xfrm>
            <a:off x="812800" y="671952"/>
            <a:ext cx="2311176" cy="169277"/>
          </a:xfrm>
          <a:prstGeom prst="rect">
            <a:avLst/>
          </a:prstGeom>
          <a:noFill/>
        </p:spPr>
        <p:txBody>
          <a:bodyPr wrap="square" lIns="0" tIns="0" rIns="0" bIns="0" rtlCol="0" anchor="ctr">
            <a:spAutoFit/>
          </a:bodyPr>
          <a:lstStyle/>
          <a:p>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385929314"/>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500"/>
                                        <p:tgtEl>
                                          <p:spTgt spid="5"/>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down)">
                                      <p:cBhvr>
                                        <p:cTn id="15" dur="500"/>
                                        <p:tgtEl>
                                          <p:spTgt spid="6"/>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down)">
                                      <p:cBhvr>
                                        <p:cTn id="19" dur="500"/>
                                        <p:tgtEl>
                                          <p:spTgt spid="7"/>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down)">
                                      <p:cBhvr>
                                        <p:cTn id="23" dur="500"/>
                                        <p:tgtEl>
                                          <p:spTgt spid="8"/>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500"/>
                                        <p:tgtEl>
                                          <p:spTgt spid="10"/>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500"/>
                                        <p:tgtEl>
                                          <p:spTgt spid="11"/>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500"/>
                                        <p:tgtEl>
                                          <p:spTgt spid="12"/>
                                        </p:tgtEl>
                                      </p:cBhvr>
                                    </p:animEffect>
                                  </p:childTnLst>
                                </p:cTn>
                              </p:par>
                            </p:childTnLst>
                          </p:cTn>
                        </p:par>
                        <p:par>
                          <p:cTn id="40" fill="hold">
                            <p:stCondLst>
                              <p:cond delay="4500"/>
                            </p:stCondLst>
                            <p:childTnLst>
                              <p:par>
                                <p:cTn id="41" presetID="10" presetClass="entr" presetSubtype="0" fill="hold" nodeType="after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fade">
                                      <p:cBhvr>
                                        <p:cTn id="43" dur="500"/>
                                        <p:tgtEl>
                                          <p:spTgt spid="14"/>
                                        </p:tgtEl>
                                      </p:cBhvr>
                                    </p:animEffect>
                                  </p:childTnLst>
                                </p:cTn>
                              </p:par>
                            </p:childTnLst>
                          </p:cTn>
                        </p:par>
                        <p:par>
                          <p:cTn id="44" fill="hold">
                            <p:stCondLst>
                              <p:cond delay="5000"/>
                            </p:stCondLst>
                            <p:childTnLst>
                              <p:par>
                                <p:cTn id="45" presetID="10" presetClass="entr" presetSubtype="0" fill="hold" nodeType="after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fade">
                                      <p:cBhvr>
                                        <p:cTn id="47" dur="500"/>
                                        <p:tgtEl>
                                          <p:spTgt spid="13"/>
                                        </p:tgtEl>
                                      </p:cBhvr>
                                    </p:animEffect>
                                  </p:childTnLst>
                                </p:cTn>
                              </p:par>
                            </p:childTnLst>
                          </p:cTn>
                        </p:par>
                        <p:par>
                          <p:cTn id="48" fill="hold">
                            <p:stCondLst>
                              <p:cond delay="5500"/>
                            </p:stCondLst>
                            <p:childTnLst>
                              <p:par>
                                <p:cTn id="49" presetID="10" presetClass="entr" presetSubtype="0" fill="hold" nodeType="after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fade">
                                      <p:cBhvr>
                                        <p:cTn id="51" dur="500"/>
                                        <p:tgtEl>
                                          <p:spTgt spid="16"/>
                                        </p:tgtEl>
                                      </p:cBhvr>
                                    </p:animEffect>
                                  </p:childTnLst>
                                </p:cTn>
                              </p:par>
                            </p:childTnLst>
                          </p:cTn>
                        </p:par>
                        <p:par>
                          <p:cTn id="52" fill="hold">
                            <p:stCondLst>
                              <p:cond delay="6000"/>
                            </p:stCondLst>
                            <p:childTnLst>
                              <p:par>
                                <p:cTn id="53" presetID="10" presetClass="entr" presetSubtype="0" fill="hold" nodeType="afterEffect">
                                  <p:stCondLst>
                                    <p:cond delay="0"/>
                                  </p:stCondLst>
                                  <p:childTnLst>
                                    <p:set>
                                      <p:cBhvr>
                                        <p:cTn id="54" dur="1" fill="hold">
                                          <p:stCondLst>
                                            <p:cond delay="0"/>
                                          </p:stCondLst>
                                        </p:cTn>
                                        <p:tgtEl>
                                          <p:spTgt spid="15"/>
                                        </p:tgtEl>
                                        <p:attrNameLst>
                                          <p:attrName>style.visibility</p:attrName>
                                        </p:attrNameLst>
                                      </p:cBhvr>
                                      <p:to>
                                        <p:strVal val="visible"/>
                                      </p:to>
                                    </p:set>
                                    <p:animEffect transition="in" filter="fade">
                                      <p:cBhvr>
                                        <p:cTn id="55" dur="500"/>
                                        <p:tgtEl>
                                          <p:spTgt spid="15"/>
                                        </p:tgtEl>
                                      </p:cBhvr>
                                    </p:animEffect>
                                  </p:childTnLst>
                                </p:cTn>
                              </p:par>
                            </p:childTnLst>
                          </p:cTn>
                        </p:par>
                        <p:par>
                          <p:cTn id="56" fill="hold">
                            <p:stCondLst>
                              <p:cond delay="6500"/>
                            </p:stCondLst>
                            <p:childTnLst>
                              <p:par>
                                <p:cTn id="57" presetID="53" presetClass="entr" presetSubtype="16" fill="hold" nodeType="afterEffect">
                                  <p:stCondLst>
                                    <p:cond delay="0"/>
                                  </p:stCondLst>
                                  <p:childTnLst>
                                    <p:set>
                                      <p:cBhvr>
                                        <p:cTn id="58" dur="1" fill="hold">
                                          <p:stCondLst>
                                            <p:cond delay="0"/>
                                          </p:stCondLst>
                                        </p:cTn>
                                        <p:tgtEl>
                                          <p:spTgt spid="156"/>
                                        </p:tgtEl>
                                        <p:attrNameLst>
                                          <p:attrName>style.visibility</p:attrName>
                                        </p:attrNameLst>
                                      </p:cBhvr>
                                      <p:to>
                                        <p:strVal val="visible"/>
                                      </p:to>
                                    </p:set>
                                    <p:anim calcmode="lin" valueType="num">
                                      <p:cBhvr>
                                        <p:cTn id="59" dur="500" fill="hold"/>
                                        <p:tgtEl>
                                          <p:spTgt spid="156"/>
                                        </p:tgtEl>
                                        <p:attrNameLst>
                                          <p:attrName>ppt_w</p:attrName>
                                        </p:attrNameLst>
                                      </p:cBhvr>
                                      <p:tavLst>
                                        <p:tav tm="0">
                                          <p:val>
                                            <p:fltVal val="0"/>
                                          </p:val>
                                        </p:tav>
                                        <p:tav tm="100000">
                                          <p:val>
                                            <p:strVal val="#ppt_w"/>
                                          </p:val>
                                        </p:tav>
                                      </p:tavLst>
                                    </p:anim>
                                    <p:anim calcmode="lin" valueType="num">
                                      <p:cBhvr>
                                        <p:cTn id="60" dur="500" fill="hold"/>
                                        <p:tgtEl>
                                          <p:spTgt spid="156"/>
                                        </p:tgtEl>
                                        <p:attrNameLst>
                                          <p:attrName>ppt_h</p:attrName>
                                        </p:attrNameLst>
                                      </p:cBhvr>
                                      <p:tavLst>
                                        <p:tav tm="0">
                                          <p:val>
                                            <p:fltVal val="0"/>
                                          </p:val>
                                        </p:tav>
                                        <p:tav tm="100000">
                                          <p:val>
                                            <p:strVal val="#ppt_h"/>
                                          </p:val>
                                        </p:tav>
                                      </p:tavLst>
                                    </p:anim>
                                    <p:animEffect transition="in" filter="fade">
                                      <p:cBhvr>
                                        <p:cTn id="61" dur="500"/>
                                        <p:tgtEl>
                                          <p:spTgt spid="156"/>
                                        </p:tgtEl>
                                      </p:cBhvr>
                                    </p:animEffect>
                                  </p:childTnLst>
                                </p:cTn>
                              </p:par>
                              <p:par>
                                <p:cTn id="62" presetID="12" presetClass="entr" presetSubtype="1" fill="hold" nodeType="withEffect">
                                  <p:stCondLst>
                                    <p:cond delay="0"/>
                                  </p:stCondLst>
                                  <p:childTnLst>
                                    <p:set>
                                      <p:cBhvr>
                                        <p:cTn id="63" dur="1" fill="hold">
                                          <p:stCondLst>
                                            <p:cond delay="0"/>
                                          </p:stCondLst>
                                        </p:cTn>
                                        <p:tgtEl>
                                          <p:spTgt spid="17"/>
                                        </p:tgtEl>
                                        <p:attrNameLst>
                                          <p:attrName>style.visibility</p:attrName>
                                        </p:attrNameLst>
                                      </p:cBhvr>
                                      <p:to>
                                        <p:strVal val="visible"/>
                                      </p:to>
                                    </p:set>
                                    <p:anim calcmode="lin" valueType="num">
                                      <p:cBhvr additive="base">
                                        <p:cTn id="64" dur="500"/>
                                        <p:tgtEl>
                                          <p:spTgt spid="17"/>
                                        </p:tgtEl>
                                        <p:attrNameLst>
                                          <p:attrName>ppt_y</p:attrName>
                                        </p:attrNameLst>
                                      </p:cBhvr>
                                      <p:tavLst>
                                        <p:tav tm="0">
                                          <p:val>
                                            <p:strVal val="#ppt_y-#ppt_h*1.125000"/>
                                          </p:val>
                                        </p:tav>
                                        <p:tav tm="100000">
                                          <p:val>
                                            <p:strVal val="#ppt_y"/>
                                          </p:val>
                                        </p:tav>
                                      </p:tavLst>
                                    </p:anim>
                                    <p:animEffect transition="in" filter="wipe(down)">
                                      <p:cBhvr>
                                        <p:cTn id="65" dur="500"/>
                                        <p:tgtEl>
                                          <p:spTgt spid="17"/>
                                        </p:tgtEl>
                                      </p:cBhvr>
                                    </p:animEffect>
                                  </p:childTnLst>
                                </p:cTn>
                              </p:par>
                            </p:childTnLst>
                          </p:cTn>
                        </p:par>
                        <p:par>
                          <p:cTn id="66" fill="hold">
                            <p:stCondLst>
                              <p:cond delay="7000"/>
                            </p:stCondLst>
                            <p:childTnLst>
                              <p:par>
                                <p:cTn id="67" presetID="53" presetClass="entr" presetSubtype="16" fill="hold" nodeType="afterEffect">
                                  <p:stCondLst>
                                    <p:cond delay="0"/>
                                  </p:stCondLst>
                                  <p:childTnLst>
                                    <p:set>
                                      <p:cBhvr>
                                        <p:cTn id="68" dur="1" fill="hold">
                                          <p:stCondLst>
                                            <p:cond delay="0"/>
                                          </p:stCondLst>
                                        </p:cTn>
                                        <p:tgtEl>
                                          <p:spTgt spid="161"/>
                                        </p:tgtEl>
                                        <p:attrNameLst>
                                          <p:attrName>style.visibility</p:attrName>
                                        </p:attrNameLst>
                                      </p:cBhvr>
                                      <p:to>
                                        <p:strVal val="visible"/>
                                      </p:to>
                                    </p:set>
                                    <p:anim calcmode="lin" valueType="num">
                                      <p:cBhvr>
                                        <p:cTn id="69" dur="500" fill="hold"/>
                                        <p:tgtEl>
                                          <p:spTgt spid="161"/>
                                        </p:tgtEl>
                                        <p:attrNameLst>
                                          <p:attrName>ppt_w</p:attrName>
                                        </p:attrNameLst>
                                      </p:cBhvr>
                                      <p:tavLst>
                                        <p:tav tm="0">
                                          <p:val>
                                            <p:fltVal val="0"/>
                                          </p:val>
                                        </p:tav>
                                        <p:tav tm="100000">
                                          <p:val>
                                            <p:strVal val="#ppt_w"/>
                                          </p:val>
                                        </p:tav>
                                      </p:tavLst>
                                    </p:anim>
                                    <p:anim calcmode="lin" valueType="num">
                                      <p:cBhvr>
                                        <p:cTn id="70" dur="500" fill="hold"/>
                                        <p:tgtEl>
                                          <p:spTgt spid="161"/>
                                        </p:tgtEl>
                                        <p:attrNameLst>
                                          <p:attrName>ppt_h</p:attrName>
                                        </p:attrNameLst>
                                      </p:cBhvr>
                                      <p:tavLst>
                                        <p:tav tm="0">
                                          <p:val>
                                            <p:fltVal val="0"/>
                                          </p:val>
                                        </p:tav>
                                        <p:tav tm="100000">
                                          <p:val>
                                            <p:strVal val="#ppt_h"/>
                                          </p:val>
                                        </p:tav>
                                      </p:tavLst>
                                    </p:anim>
                                    <p:animEffect transition="in" filter="fade">
                                      <p:cBhvr>
                                        <p:cTn id="71" dur="500"/>
                                        <p:tgtEl>
                                          <p:spTgt spid="161"/>
                                        </p:tgtEl>
                                      </p:cBhvr>
                                    </p:animEffect>
                                  </p:childTnLst>
                                </p:cTn>
                              </p:par>
                              <p:par>
                                <p:cTn id="72" presetID="12" presetClass="entr" presetSubtype="1" fill="hold" nodeType="withEffect">
                                  <p:stCondLst>
                                    <p:cond delay="0"/>
                                  </p:stCondLst>
                                  <p:childTnLst>
                                    <p:set>
                                      <p:cBhvr>
                                        <p:cTn id="73" dur="1" fill="hold">
                                          <p:stCondLst>
                                            <p:cond delay="0"/>
                                          </p:stCondLst>
                                        </p:cTn>
                                        <p:tgtEl>
                                          <p:spTgt spid="18"/>
                                        </p:tgtEl>
                                        <p:attrNameLst>
                                          <p:attrName>style.visibility</p:attrName>
                                        </p:attrNameLst>
                                      </p:cBhvr>
                                      <p:to>
                                        <p:strVal val="visible"/>
                                      </p:to>
                                    </p:set>
                                    <p:anim calcmode="lin" valueType="num">
                                      <p:cBhvr additive="base">
                                        <p:cTn id="74" dur="500"/>
                                        <p:tgtEl>
                                          <p:spTgt spid="18"/>
                                        </p:tgtEl>
                                        <p:attrNameLst>
                                          <p:attrName>ppt_y</p:attrName>
                                        </p:attrNameLst>
                                      </p:cBhvr>
                                      <p:tavLst>
                                        <p:tav tm="0">
                                          <p:val>
                                            <p:strVal val="#ppt_y-#ppt_h*1.125000"/>
                                          </p:val>
                                        </p:tav>
                                        <p:tav tm="100000">
                                          <p:val>
                                            <p:strVal val="#ppt_y"/>
                                          </p:val>
                                        </p:tav>
                                      </p:tavLst>
                                    </p:anim>
                                    <p:animEffect transition="in" filter="wipe(down)">
                                      <p:cBhvr>
                                        <p:cTn id="75" dur="500"/>
                                        <p:tgtEl>
                                          <p:spTgt spid="18"/>
                                        </p:tgtEl>
                                      </p:cBhvr>
                                    </p:animEffect>
                                  </p:childTnLst>
                                </p:cTn>
                              </p:par>
                            </p:childTnLst>
                          </p:cTn>
                        </p:par>
                        <p:par>
                          <p:cTn id="76" fill="hold">
                            <p:stCondLst>
                              <p:cond delay="7500"/>
                            </p:stCondLst>
                            <p:childTnLst>
                              <p:par>
                                <p:cTn id="77" presetID="53" presetClass="entr" presetSubtype="16" fill="hold" nodeType="afterEffect">
                                  <p:stCondLst>
                                    <p:cond delay="0"/>
                                  </p:stCondLst>
                                  <p:childTnLst>
                                    <p:set>
                                      <p:cBhvr>
                                        <p:cTn id="78" dur="1" fill="hold">
                                          <p:stCondLst>
                                            <p:cond delay="0"/>
                                          </p:stCondLst>
                                        </p:cTn>
                                        <p:tgtEl>
                                          <p:spTgt spid="166"/>
                                        </p:tgtEl>
                                        <p:attrNameLst>
                                          <p:attrName>style.visibility</p:attrName>
                                        </p:attrNameLst>
                                      </p:cBhvr>
                                      <p:to>
                                        <p:strVal val="visible"/>
                                      </p:to>
                                    </p:set>
                                    <p:anim calcmode="lin" valueType="num">
                                      <p:cBhvr>
                                        <p:cTn id="79" dur="500" fill="hold"/>
                                        <p:tgtEl>
                                          <p:spTgt spid="166"/>
                                        </p:tgtEl>
                                        <p:attrNameLst>
                                          <p:attrName>ppt_w</p:attrName>
                                        </p:attrNameLst>
                                      </p:cBhvr>
                                      <p:tavLst>
                                        <p:tav tm="0">
                                          <p:val>
                                            <p:fltVal val="0"/>
                                          </p:val>
                                        </p:tav>
                                        <p:tav tm="100000">
                                          <p:val>
                                            <p:strVal val="#ppt_w"/>
                                          </p:val>
                                        </p:tav>
                                      </p:tavLst>
                                    </p:anim>
                                    <p:anim calcmode="lin" valueType="num">
                                      <p:cBhvr>
                                        <p:cTn id="80" dur="500" fill="hold"/>
                                        <p:tgtEl>
                                          <p:spTgt spid="166"/>
                                        </p:tgtEl>
                                        <p:attrNameLst>
                                          <p:attrName>ppt_h</p:attrName>
                                        </p:attrNameLst>
                                      </p:cBhvr>
                                      <p:tavLst>
                                        <p:tav tm="0">
                                          <p:val>
                                            <p:fltVal val="0"/>
                                          </p:val>
                                        </p:tav>
                                        <p:tav tm="100000">
                                          <p:val>
                                            <p:strVal val="#ppt_h"/>
                                          </p:val>
                                        </p:tav>
                                      </p:tavLst>
                                    </p:anim>
                                    <p:animEffect transition="in" filter="fade">
                                      <p:cBhvr>
                                        <p:cTn id="81" dur="500"/>
                                        <p:tgtEl>
                                          <p:spTgt spid="166"/>
                                        </p:tgtEl>
                                      </p:cBhvr>
                                    </p:animEffect>
                                  </p:childTnLst>
                                </p:cTn>
                              </p:par>
                              <p:par>
                                <p:cTn id="82" presetID="12" presetClass="entr" presetSubtype="1" fill="hold" nodeType="withEffect">
                                  <p:stCondLst>
                                    <p:cond delay="0"/>
                                  </p:stCondLst>
                                  <p:childTnLst>
                                    <p:set>
                                      <p:cBhvr>
                                        <p:cTn id="83" dur="1" fill="hold">
                                          <p:stCondLst>
                                            <p:cond delay="0"/>
                                          </p:stCondLst>
                                        </p:cTn>
                                        <p:tgtEl>
                                          <p:spTgt spid="19"/>
                                        </p:tgtEl>
                                        <p:attrNameLst>
                                          <p:attrName>style.visibility</p:attrName>
                                        </p:attrNameLst>
                                      </p:cBhvr>
                                      <p:to>
                                        <p:strVal val="visible"/>
                                      </p:to>
                                    </p:set>
                                    <p:anim calcmode="lin" valueType="num">
                                      <p:cBhvr additive="base">
                                        <p:cTn id="84" dur="500"/>
                                        <p:tgtEl>
                                          <p:spTgt spid="19"/>
                                        </p:tgtEl>
                                        <p:attrNameLst>
                                          <p:attrName>ppt_y</p:attrName>
                                        </p:attrNameLst>
                                      </p:cBhvr>
                                      <p:tavLst>
                                        <p:tav tm="0">
                                          <p:val>
                                            <p:strVal val="#ppt_y-#ppt_h*1.125000"/>
                                          </p:val>
                                        </p:tav>
                                        <p:tav tm="100000">
                                          <p:val>
                                            <p:strVal val="#ppt_y"/>
                                          </p:val>
                                        </p:tav>
                                      </p:tavLst>
                                    </p:anim>
                                    <p:animEffect transition="in" filter="wipe(down)">
                                      <p:cBhvr>
                                        <p:cTn id="85" dur="500"/>
                                        <p:tgtEl>
                                          <p:spTgt spid="19"/>
                                        </p:tgtEl>
                                      </p:cBhvr>
                                    </p:animEffect>
                                  </p:childTnLst>
                                </p:cTn>
                              </p:par>
                            </p:childTnLst>
                          </p:cTn>
                        </p:par>
                        <p:par>
                          <p:cTn id="86" fill="hold">
                            <p:stCondLst>
                              <p:cond delay="8000"/>
                            </p:stCondLst>
                            <p:childTnLst>
                              <p:par>
                                <p:cTn id="87" presetID="53" presetClass="entr" presetSubtype="16" fill="hold" nodeType="afterEffect">
                                  <p:stCondLst>
                                    <p:cond delay="0"/>
                                  </p:stCondLst>
                                  <p:childTnLst>
                                    <p:set>
                                      <p:cBhvr>
                                        <p:cTn id="88" dur="1" fill="hold">
                                          <p:stCondLst>
                                            <p:cond delay="0"/>
                                          </p:stCondLst>
                                        </p:cTn>
                                        <p:tgtEl>
                                          <p:spTgt spid="289"/>
                                        </p:tgtEl>
                                        <p:attrNameLst>
                                          <p:attrName>style.visibility</p:attrName>
                                        </p:attrNameLst>
                                      </p:cBhvr>
                                      <p:to>
                                        <p:strVal val="visible"/>
                                      </p:to>
                                    </p:set>
                                    <p:anim calcmode="lin" valueType="num">
                                      <p:cBhvr>
                                        <p:cTn id="89" dur="500" fill="hold"/>
                                        <p:tgtEl>
                                          <p:spTgt spid="289"/>
                                        </p:tgtEl>
                                        <p:attrNameLst>
                                          <p:attrName>ppt_w</p:attrName>
                                        </p:attrNameLst>
                                      </p:cBhvr>
                                      <p:tavLst>
                                        <p:tav tm="0">
                                          <p:val>
                                            <p:fltVal val="0"/>
                                          </p:val>
                                        </p:tav>
                                        <p:tav tm="100000">
                                          <p:val>
                                            <p:strVal val="#ppt_w"/>
                                          </p:val>
                                        </p:tav>
                                      </p:tavLst>
                                    </p:anim>
                                    <p:anim calcmode="lin" valueType="num">
                                      <p:cBhvr>
                                        <p:cTn id="90" dur="500" fill="hold"/>
                                        <p:tgtEl>
                                          <p:spTgt spid="289"/>
                                        </p:tgtEl>
                                        <p:attrNameLst>
                                          <p:attrName>ppt_h</p:attrName>
                                        </p:attrNameLst>
                                      </p:cBhvr>
                                      <p:tavLst>
                                        <p:tav tm="0">
                                          <p:val>
                                            <p:fltVal val="0"/>
                                          </p:val>
                                        </p:tav>
                                        <p:tav tm="100000">
                                          <p:val>
                                            <p:strVal val="#ppt_h"/>
                                          </p:val>
                                        </p:tav>
                                      </p:tavLst>
                                    </p:anim>
                                    <p:animEffect transition="in" filter="fade">
                                      <p:cBhvr>
                                        <p:cTn id="91" dur="500"/>
                                        <p:tgtEl>
                                          <p:spTgt spid="289"/>
                                        </p:tgtEl>
                                      </p:cBhvr>
                                    </p:animEffect>
                                  </p:childTnLst>
                                </p:cTn>
                              </p:par>
                              <p:par>
                                <p:cTn id="92" presetID="12" presetClass="entr" presetSubtype="1" fill="hold" nodeType="withEffect">
                                  <p:stCondLst>
                                    <p:cond delay="0"/>
                                  </p:stCondLst>
                                  <p:childTnLst>
                                    <p:set>
                                      <p:cBhvr>
                                        <p:cTn id="93" dur="1" fill="hold">
                                          <p:stCondLst>
                                            <p:cond delay="0"/>
                                          </p:stCondLst>
                                        </p:cTn>
                                        <p:tgtEl>
                                          <p:spTgt spid="20"/>
                                        </p:tgtEl>
                                        <p:attrNameLst>
                                          <p:attrName>style.visibility</p:attrName>
                                        </p:attrNameLst>
                                      </p:cBhvr>
                                      <p:to>
                                        <p:strVal val="visible"/>
                                      </p:to>
                                    </p:set>
                                    <p:anim calcmode="lin" valueType="num">
                                      <p:cBhvr additive="base">
                                        <p:cTn id="94" dur="500"/>
                                        <p:tgtEl>
                                          <p:spTgt spid="20"/>
                                        </p:tgtEl>
                                        <p:attrNameLst>
                                          <p:attrName>ppt_y</p:attrName>
                                        </p:attrNameLst>
                                      </p:cBhvr>
                                      <p:tavLst>
                                        <p:tav tm="0">
                                          <p:val>
                                            <p:strVal val="#ppt_y-#ppt_h*1.125000"/>
                                          </p:val>
                                        </p:tav>
                                        <p:tav tm="100000">
                                          <p:val>
                                            <p:strVal val="#ppt_y"/>
                                          </p:val>
                                        </p:tav>
                                      </p:tavLst>
                                    </p:anim>
                                    <p:animEffect transition="in" filter="wipe(down)">
                                      <p:cBhvr>
                                        <p:cTn id="95" dur="500"/>
                                        <p:tgtEl>
                                          <p:spTgt spid="20"/>
                                        </p:tgtEl>
                                      </p:cBhvr>
                                    </p:animEffect>
                                  </p:childTnLst>
                                </p:cTn>
                              </p:par>
                            </p:childTnLst>
                          </p:cTn>
                        </p:par>
                        <p:par>
                          <p:cTn id="96" fill="hold">
                            <p:stCondLst>
                              <p:cond delay="8500"/>
                            </p:stCondLst>
                            <p:childTnLst>
                              <p:par>
                                <p:cTn id="97" presetID="53" presetClass="entr" presetSubtype="16" fill="hold" nodeType="afterEffect">
                                  <p:stCondLst>
                                    <p:cond delay="0"/>
                                  </p:stCondLst>
                                  <p:childTnLst>
                                    <p:set>
                                      <p:cBhvr>
                                        <p:cTn id="98" dur="1" fill="hold">
                                          <p:stCondLst>
                                            <p:cond delay="0"/>
                                          </p:stCondLst>
                                        </p:cTn>
                                        <p:tgtEl>
                                          <p:spTgt spid="294"/>
                                        </p:tgtEl>
                                        <p:attrNameLst>
                                          <p:attrName>style.visibility</p:attrName>
                                        </p:attrNameLst>
                                      </p:cBhvr>
                                      <p:to>
                                        <p:strVal val="visible"/>
                                      </p:to>
                                    </p:set>
                                    <p:anim calcmode="lin" valueType="num">
                                      <p:cBhvr>
                                        <p:cTn id="99" dur="500" fill="hold"/>
                                        <p:tgtEl>
                                          <p:spTgt spid="294"/>
                                        </p:tgtEl>
                                        <p:attrNameLst>
                                          <p:attrName>ppt_w</p:attrName>
                                        </p:attrNameLst>
                                      </p:cBhvr>
                                      <p:tavLst>
                                        <p:tav tm="0">
                                          <p:val>
                                            <p:fltVal val="0"/>
                                          </p:val>
                                        </p:tav>
                                        <p:tav tm="100000">
                                          <p:val>
                                            <p:strVal val="#ppt_w"/>
                                          </p:val>
                                        </p:tav>
                                      </p:tavLst>
                                    </p:anim>
                                    <p:anim calcmode="lin" valueType="num">
                                      <p:cBhvr>
                                        <p:cTn id="100" dur="500" fill="hold"/>
                                        <p:tgtEl>
                                          <p:spTgt spid="294"/>
                                        </p:tgtEl>
                                        <p:attrNameLst>
                                          <p:attrName>ppt_h</p:attrName>
                                        </p:attrNameLst>
                                      </p:cBhvr>
                                      <p:tavLst>
                                        <p:tav tm="0">
                                          <p:val>
                                            <p:fltVal val="0"/>
                                          </p:val>
                                        </p:tav>
                                        <p:tav tm="100000">
                                          <p:val>
                                            <p:strVal val="#ppt_h"/>
                                          </p:val>
                                        </p:tav>
                                      </p:tavLst>
                                    </p:anim>
                                    <p:animEffect transition="in" filter="fade">
                                      <p:cBhvr>
                                        <p:cTn id="101" dur="500"/>
                                        <p:tgtEl>
                                          <p:spTgt spid="294"/>
                                        </p:tgtEl>
                                      </p:cBhvr>
                                    </p:animEffect>
                                  </p:childTnLst>
                                </p:cTn>
                              </p:par>
                              <p:par>
                                <p:cTn id="102" presetID="12" presetClass="entr" presetSubtype="1" fill="hold" nodeType="withEffect">
                                  <p:stCondLst>
                                    <p:cond delay="0"/>
                                  </p:stCondLst>
                                  <p:childTnLst>
                                    <p:set>
                                      <p:cBhvr>
                                        <p:cTn id="103" dur="1" fill="hold">
                                          <p:stCondLst>
                                            <p:cond delay="0"/>
                                          </p:stCondLst>
                                        </p:cTn>
                                        <p:tgtEl>
                                          <p:spTgt spid="21"/>
                                        </p:tgtEl>
                                        <p:attrNameLst>
                                          <p:attrName>style.visibility</p:attrName>
                                        </p:attrNameLst>
                                      </p:cBhvr>
                                      <p:to>
                                        <p:strVal val="visible"/>
                                      </p:to>
                                    </p:set>
                                    <p:anim calcmode="lin" valueType="num">
                                      <p:cBhvr additive="base">
                                        <p:cTn id="104" dur="500"/>
                                        <p:tgtEl>
                                          <p:spTgt spid="21"/>
                                        </p:tgtEl>
                                        <p:attrNameLst>
                                          <p:attrName>ppt_y</p:attrName>
                                        </p:attrNameLst>
                                      </p:cBhvr>
                                      <p:tavLst>
                                        <p:tav tm="0">
                                          <p:val>
                                            <p:strVal val="#ppt_y-#ppt_h*1.125000"/>
                                          </p:val>
                                        </p:tav>
                                        <p:tav tm="100000">
                                          <p:val>
                                            <p:strVal val="#ppt_y"/>
                                          </p:val>
                                        </p:tav>
                                      </p:tavLst>
                                    </p:anim>
                                    <p:animEffect transition="in" filter="wipe(down)">
                                      <p:cBhvr>
                                        <p:cTn id="105"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725" name="Group 5"/>
          <p:cNvGrpSpPr>
            <a:grpSpLocks/>
          </p:cNvGrpSpPr>
          <p:nvPr/>
        </p:nvGrpSpPr>
        <p:grpSpPr bwMode="auto">
          <a:xfrm>
            <a:off x="4694215" y="2259670"/>
            <a:ext cx="3462814" cy="3375906"/>
            <a:chOff x="0" y="0"/>
            <a:chExt cx="7716441" cy="7523163"/>
          </a:xfrm>
        </p:grpSpPr>
        <p:sp>
          <p:nvSpPr>
            <p:cNvPr id="30726" name="AutoShape 6"/>
            <p:cNvSpPr>
              <a:spLocks/>
            </p:cNvSpPr>
            <p:nvPr/>
          </p:nvSpPr>
          <p:spPr bwMode="auto">
            <a:xfrm>
              <a:off x="3855839" y="0"/>
              <a:ext cx="3117690" cy="2341563"/>
            </a:xfrm>
            <a:custGeom>
              <a:avLst/>
              <a:gdLst>
                <a:gd name="T0" fmla="*/ 1558845 w 21600"/>
                <a:gd name="T1" fmla="*/ 1170782 h 21600"/>
                <a:gd name="T2" fmla="*/ 1558845 w 21600"/>
                <a:gd name="T3" fmla="*/ 1170782 h 21600"/>
                <a:gd name="T4" fmla="*/ 1558845 w 21600"/>
                <a:gd name="T5" fmla="*/ 1170782 h 21600"/>
                <a:gd name="T6" fmla="*/ 1558845 w 21600"/>
                <a:gd name="T7" fmla="*/ 1170782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6" y="0"/>
                  </a:moveTo>
                  <a:lnTo>
                    <a:pt x="0" y="10"/>
                  </a:lnTo>
                  <a:lnTo>
                    <a:pt x="181" y="11854"/>
                  </a:lnTo>
                  <a:lnTo>
                    <a:pt x="14811" y="21599"/>
                  </a:lnTo>
                  <a:lnTo>
                    <a:pt x="21599" y="13892"/>
                  </a:lnTo>
                  <a:lnTo>
                    <a:pt x="16" y="0"/>
                  </a:lnTo>
                  <a:close/>
                </a:path>
              </a:pathLst>
            </a:custGeom>
            <a:solidFill>
              <a:schemeClr val="accent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ctr"/>
              <a:endParaRPr lang="zh-CN" altLang="en-US"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27" name="AutoShape 7"/>
            <p:cNvSpPr>
              <a:spLocks/>
            </p:cNvSpPr>
            <p:nvPr/>
          </p:nvSpPr>
          <p:spPr bwMode="auto">
            <a:xfrm>
              <a:off x="5994092" y="1504950"/>
              <a:ext cx="1719174" cy="3317875"/>
            </a:xfrm>
            <a:custGeom>
              <a:avLst/>
              <a:gdLst>
                <a:gd name="T0" fmla="*/ 859587 w 21600"/>
                <a:gd name="T1" fmla="*/ 1658938 h 21600"/>
                <a:gd name="T2" fmla="*/ 859587 w 21600"/>
                <a:gd name="T3" fmla="*/ 1658938 h 21600"/>
                <a:gd name="T4" fmla="*/ 859587 w 21600"/>
                <a:gd name="T5" fmla="*/ 1658938 h 21600"/>
                <a:gd name="T6" fmla="*/ 859587 w 21600"/>
                <a:gd name="T7" fmla="*/ 1658938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2159" y="0"/>
                  </a:moveTo>
                  <a:lnTo>
                    <a:pt x="0" y="5438"/>
                  </a:lnTo>
                  <a:lnTo>
                    <a:pt x="6423" y="20020"/>
                  </a:lnTo>
                  <a:lnTo>
                    <a:pt x="6234" y="20144"/>
                  </a:lnTo>
                  <a:lnTo>
                    <a:pt x="21600" y="21599"/>
                  </a:lnTo>
                  <a:lnTo>
                    <a:pt x="12159" y="0"/>
                  </a:lnTo>
                  <a:close/>
                </a:path>
              </a:pathLst>
            </a:custGeom>
            <a:solidFill>
              <a:schemeClr val="accent3"/>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ctr"/>
              <a:endParaRPr lang="zh-CN" altLang="en-US"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28" name="AutoShape 8"/>
            <p:cNvSpPr>
              <a:spLocks/>
            </p:cNvSpPr>
            <p:nvPr/>
          </p:nvSpPr>
          <p:spPr bwMode="auto">
            <a:xfrm>
              <a:off x="5049578" y="4598988"/>
              <a:ext cx="2666863" cy="2924175"/>
            </a:xfrm>
            <a:custGeom>
              <a:avLst/>
              <a:gdLst>
                <a:gd name="T0" fmla="*/ 1333432 w 21600"/>
                <a:gd name="T1" fmla="*/ 1462088 h 21600"/>
                <a:gd name="T2" fmla="*/ 1333432 w 21600"/>
                <a:gd name="T3" fmla="*/ 1462088 h 21600"/>
                <a:gd name="T4" fmla="*/ 1333432 w 21600"/>
                <a:gd name="T5" fmla="*/ 1462088 h 21600"/>
                <a:gd name="T6" fmla="*/ 1333432 w 21600"/>
                <a:gd name="T7" fmla="*/ 1462088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1664" y="0"/>
                  </a:moveTo>
                  <a:lnTo>
                    <a:pt x="0" y="13332"/>
                  </a:lnTo>
                  <a:lnTo>
                    <a:pt x="4256" y="21599"/>
                  </a:lnTo>
                  <a:lnTo>
                    <a:pt x="21599" y="1770"/>
                  </a:lnTo>
                  <a:lnTo>
                    <a:pt x="21571" y="1650"/>
                  </a:lnTo>
                  <a:lnTo>
                    <a:pt x="11664" y="0"/>
                  </a:lnTo>
                  <a:close/>
                </a:path>
              </a:pathLst>
            </a:custGeom>
            <a:solidFill>
              <a:schemeClr val="accent4"/>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ctr"/>
              <a:endParaRPr lang="zh-CN" altLang="en-US"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29" name="AutoShape 9"/>
            <p:cNvSpPr>
              <a:spLocks/>
            </p:cNvSpPr>
            <p:nvPr/>
          </p:nvSpPr>
          <p:spPr bwMode="auto">
            <a:xfrm>
              <a:off x="2128728" y="6403975"/>
              <a:ext cx="3446286" cy="1119188"/>
            </a:xfrm>
            <a:custGeom>
              <a:avLst/>
              <a:gdLst>
                <a:gd name="T0" fmla="*/ 1723143 w 21600"/>
                <a:gd name="T1" fmla="*/ 559594 h 21600"/>
                <a:gd name="T2" fmla="*/ 1723143 w 21600"/>
                <a:gd name="T3" fmla="*/ 559594 h 21600"/>
                <a:gd name="T4" fmla="*/ 1723143 w 21600"/>
                <a:gd name="T5" fmla="*/ 559594 h 21600"/>
                <a:gd name="T6" fmla="*/ 1723143 w 21600"/>
                <a:gd name="T7" fmla="*/ 55959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8306" y="0"/>
                  </a:moveTo>
                  <a:lnTo>
                    <a:pt x="18276" y="122"/>
                  </a:lnTo>
                  <a:lnTo>
                    <a:pt x="3798" y="122"/>
                  </a:lnTo>
                  <a:lnTo>
                    <a:pt x="0" y="21316"/>
                  </a:lnTo>
                  <a:lnTo>
                    <a:pt x="74" y="21600"/>
                  </a:lnTo>
                  <a:lnTo>
                    <a:pt x="21597" y="21600"/>
                  </a:lnTo>
                  <a:lnTo>
                    <a:pt x="21600" y="21592"/>
                  </a:lnTo>
                  <a:lnTo>
                    <a:pt x="18306" y="0"/>
                  </a:lnTo>
                  <a:close/>
                </a:path>
              </a:pathLst>
            </a:custGeom>
            <a:solidFill>
              <a:schemeClr val="accent5"/>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ctr"/>
              <a:endParaRPr lang="zh-CN" altLang="en-US"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30" name="AutoShape 10"/>
            <p:cNvSpPr>
              <a:spLocks/>
            </p:cNvSpPr>
            <p:nvPr/>
          </p:nvSpPr>
          <p:spPr bwMode="auto">
            <a:xfrm>
              <a:off x="0" y="4597400"/>
              <a:ext cx="2735122" cy="2911475"/>
            </a:xfrm>
            <a:custGeom>
              <a:avLst/>
              <a:gdLst>
                <a:gd name="T0" fmla="*/ 1367561 w 21600"/>
                <a:gd name="T1" fmla="*/ 1455738 h 21600"/>
                <a:gd name="T2" fmla="*/ 1367561 w 21600"/>
                <a:gd name="T3" fmla="*/ 1455738 h 21600"/>
                <a:gd name="T4" fmla="*/ 1367561 w 21600"/>
                <a:gd name="T5" fmla="*/ 1455738 h 21600"/>
                <a:gd name="T6" fmla="*/ 1367561 w 21600"/>
                <a:gd name="T7" fmla="*/ 1455738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9941" y="0"/>
                  </a:moveTo>
                  <a:lnTo>
                    <a:pt x="3" y="1781"/>
                  </a:lnTo>
                  <a:lnTo>
                    <a:pt x="0" y="1790"/>
                  </a:lnTo>
                  <a:lnTo>
                    <a:pt x="16814" y="21599"/>
                  </a:lnTo>
                  <a:lnTo>
                    <a:pt x="21600" y="13449"/>
                  </a:lnTo>
                  <a:lnTo>
                    <a:pt x="21358" y="13449"/>
                  </a:lnTo>
                  <a:lnTo>
                    <a:pt x="9941" y="0"/>
                  </a:lnTo>
                  <a:close/>
                </a:path>
              </a:pathLst>
            </a:custGeom>
            <a:solidFill>
              <a:schemeClr val="accent6"/>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ctr"/>
              <a:endParaRPr lang="zh-CN" altLang="en-US"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31" name="AutoShape 11"/>
            <p:cNvSpPr>
              <a:spLocks/>
            </p:cNvSpPr>
            <p:nvPr/>
          </p:nvSpPr>
          <p:spPr bwMode="auto">
            <a:xfrm>
              <a:off x="0" y="1477963"/>
              <a:ext cx="1776321" cy="3359150"/>
            </a:xfrm>
            <a:custGeom>
              <a:avLst/>
              <a:gdLst>
                <a:gd name="T0" fmla="*/ 888161 w 21600"/>
                <a:gd name="T1" fmla="*/ 1679575 h 21600"/>
                <a:gd name="T2" fmla="*/ 888161 w 21600"/>
                <a:gd name="T3" fmla="*/ 1679575 h 21600"/>
                <a:gd name="T4" fmla="*/ 888161 w 21600"/>
                <a:gd name="T5" fmla="*/ 1679575 h 21600"/>
                <a:gd name="T6" fmla="*/ 888161 w 21600"/>
                <a:gd name="T7" fmla="*/ 167957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9445" y="0"/>
                  </a:moveTo>
                  <a:lnTo>
                    <a:pt x="0" y="21600"/>
                  </a:lnTo>
                  <a:lnTo>
                    <a:pt x="15312" y="20056"/>
                  </a:lnTo>
                  <a:lnTo>
                    <a:pt x="15143" y="19943"/>
                  </a:lnTo>
                  <a:lnTo>
                    <a:pt x="21484" y="5269"/>
                  </a:lnTo>
                  <a:lnTo>
                    <a:pt x="21599" y="5238"/>
                  </a:lnTo>
                  <a:lnTo>
                    <a:pt x="9445" y="0"/>
                  </a:lnTo>
                  <a:close/>
                </a:path>
              </a:pathLst>
            </a:custGeom>
            <a:solidFill>
              <a:schemeClr val="tx2"/>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ctr"/>
              <a:endParaRPr lang="zh-CN" altLang="en-US"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32" name="AutoShape 12"/>
            <p:cNvSpPr>
              <a:spLocks/>
            </p:cNvSpPr>
            <p:nvPr/>
          </p:nvSpPr>
          <p:spPr bwMode="auto">
            <a:xfrm>
              <a:off x="769897" y="1588"/>
              <a:ext cx="3122453" cy="2292350"/>
            </a:xfrm>
            <a:custGeom>
              <a:avLst/>
              <a:gdLst>
                <a:gd name="T0" fmla="*/ 1561227 w 21600"/>
                <a:gd name="T1" fmla="*/ 1146175 h 21600"/>
                <a:gd name="T2" fmla="*/ 1561227 w 21600"/>
                <a:gd name="T3" fmla="*/ 1146175 h 21600"/>
                <a:gd name="T4" fmla="*/ 1561227 w 21600"/>
                <a:gd name="T5" fmla="*/ 1146175 h 21600"/>
                <a:gd name="T6" fmla="*/ 1561227 w 21600"/>
                <a:gd name="T7" fmla="*/ 114617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341" y="0"/>
                  </a:moveTo>
                  <a:lnTo>
                    <a:pt x="0" y="13938"/>
                  </a:lnTo>
                  <a:lnTo>
                    <a:pt x="6966" y="21599"/>
                  </a:lnTo>
                  <a:lnTo>
                    <a:pt x="21599" y="12067"/>
                  </a:lnTo>
                  <a:lnTo>
                    <a:pt x="21523" y="12033"/>
                  </a:lnTo>
                  <a:lnTo>
                    <a:pt x="21341" y="0"/>
                  </a:lnTo>
                  <a:close/>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pPr algn="ctr"/>
              <a:endParaRPr lang="zh-CN" altLang="en-US" sz="140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0749" name="AutoShape 29"/>
          <p:cNvSpPr>
            <a:spLocks/>
          </p:cNvSpPr>
          <p:nvPr/>
        </p:nvSpPr>
        <p:spPr bwMode="auto">
          <a:xfrm>
            <a:off x="7265739" y="4818638"/>
            <a:ext cx="349913" cy="34321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7670" tIns="37670" rIns="37670" bIns="37670" anchor="ctr"/>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1400" b="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04</a:t>
            </a:r>
            <a:endParaRPr lang="es-ES" altLang="zh-CN"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50" name="AutoShape 30"/>
          <p:cNvSpPr>
            <a:spLocks/>
          </p:cNvSpPr>
          <p:nvPr/>
        </p:nvSpPr>
        <p:spPr bwMode="auto">
          <a:xfrm>
            <a:off x="5633368" y="2651128"/>
            <a:ext cx="311406" cy="34321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7670" tIns="37670" rIns="37670" bIns="37670" anchor="ctr"/>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1400" b="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01</a:t>
            </a:r>
            <a:endParaRPr lang="es-ES" altLang="zh-CN"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51" name="AutoShape 31"/>
          <p:cNvSpPr>
            <a:spLocks/>
          </p:cNvSpPr>
          <p:nvPr/>
        </p:nvSpPr>
        <p:spPr bwMode="auto">
          <a:xfrm>
            <a:off x="6936602" y="2650845"/>
            <a:ext cx="330659" cy="34321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7670" tIns="37670" rIns="37670" bIns="37670" anchor="ctr"/>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1400" b="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02</a:t>
            </a:r>
            <a:endParaRPr lang="es-ES" altLang="zh-CN"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52" name="AutoShape 32"/>
          <p:cNvSpPr>
            <a:spLocks/>
          </p:cNvSpPr>
          <p:nvPr/>
        </p:nvSpPr>
        <p:spPr bwMode="auto">
          <a:xfrm>
            <a:off x="5256543" y="4746646"/>
            <a:ext cx="311406" cy="34321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7670" tIns="37670" rIns="37670" bIns="37670" anchor="ctr"/>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1400" b="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06</a:t>
            </a:r>
            <a:endParaRPr lang="es-ES" altLang="zh-CN"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53" name="AutoShape 33"/>
          <p:cNvSpPr>
            <a:spLocks/>
          </p:cNvSpPr>
          <p:nvPr/>
        </p:nvSpPr>
        <p:spPr bwMode="auto">
          <a:xfrm>
            <a:off x="6208391" y="5263982"/>
            <a:ext cx="476317" cy="34321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7670" tIns="37670" rIns="37670" bIns="37670" anchor="ctr"/>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1400" b="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05</a:t>
            </a:r>
            <a:endParaRPr lang="es-ES" altLang="zh-CN"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54" name="AutoShape 34"/>
          <p:cNvSpPr>
            <a:spLocks/>
          </p:cNvSpPr>
          <p:nvPr/>
        </p:nvSpPr>
        <p:spPr bwMode="auto">
          <a:xfrm>
            <a:off x="7560403" y="3531997"/>
            <a:ext cx="349913" cy="34321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7670" tIns="37670" rIns="37670" bIns="37670" anchor="ctr"/>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1400" b="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03</a:t>
            </a:r>
            <a:endParaRPr lang="es-ES" altLang="zh-CN"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55" name="AutoShape 35"/>
          <p:cNvSpPr>
            <a:spLocks/>
          </p:cNvSpPr>
          <p:nvPr/>
        </p:nvSpPr>
        <p:spPr bwMode="auto">
          <a:xfrm>
            <a:off x="4906630" y="3511906"/>
            <a:ext cx="349913" cy="34321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37670" tIns="37670" rIns="37670" bIns="37670" anchor="ctr"/>
          <a:lstStyle>
            <a:lvl1pPr defTabSz="584200" eaLnBrk="0">
              <a:defRPr sz="2500" b="1">
                <a:solidFill>
                  <a:srgbClr val="FFFFFF"/>
                </a:solidFill>
                <a:latin typeface="Lato" charset="0"/>
                <a:ea typeface="MS PGothic" panose="020B0600070205080204" pitchFamily="34" charset="-128"/>
                <a:sym typeface="Lato" charset="0"/>
              </a:defRPr>
            </a:lvl1pPr>
            <a:lvl2pPr marL="742950" indent="-285750" defTabSz="584200" eaLnBrk="0">
              <a:defRPr sz="2500" b="1">
                <a:solidFill>
                  <a:srgbClr val="FFFFFF"/>
                </a:solidFill>
                <a:latin typeface="Lato" charset="0"/>
                <a:ea typeface="MS PGothic" panose="020B0600070205080204" pitchFamily="34" charset="-128"/>
                <a:sym typeface="Lato" charset="0"/>
              </a:defRPr>
            </a:lvl2pPr>
            <a:lvl3pPr marL="1143000" indent="-228600" defTabSz="584200" eaLnBrk="0">
              <a:defRPr sz="2500" b="1">
                <a:solidFill>
                  <a:srgbClr val="FFFFFF"/>
                </a:solidFill>
                <a:latin typeface="Lato" charset="0"/>
                <a:ea typeface="MS PGothic" panose="020B0600070205080204" pitchFamily="34" charset="-128"/>
                <a:sym typeface="Lato" charset="0"/>
              </a:defRPr>
            </a:lvl3pPr>
            <a:lvl4pPr marL="1600200" indent="-228600" defTabSz="584200" eaLnBrk="0">
              <a:defRPr sz="2500" b="1">
                <a:solidFill>
                  <a:srgbClr val="FFFFFF"/>
                </a:solidFill>
                <a:latin typeface="Lato" charset="0"/>
                <a:ea typeface="MS PGothic" panose="020B0600070205080204" pitchFamily="34" charset="-128"/>
                <a:sym typeface="Lato" charset="0"/>
              </a:defRPr>
            </a:lvl4pPr>
            <a:lvl5pPr marL="2057400" indent="-228600" defTabSz="584200" eaLnBrk="0">
              <a:defRPr sz="2500" b="1">
                <a:solidFill>
                  <a:srgbClr val="FFFFFF"/>
                </a:solidFill>
                <a:latin typeface="Lato" charset="0"/>
                <a:ea typeface="MS PGothic" panose="020B0600070205080204" pitchFamily="34" charset="-128"/>
                <a:sym typeface="Lato" charset="0"/>
              </a:defRPr>
            </a:lvl5pPr>
            <a:lvl6pPr marL="25146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5842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ctr" eaLnBrk="1"/>
            <a:r>
              <a:rPr lang="es-ES" altLang="zh-CN" sz="1400" b="0"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07</a:t>
            </a:r>
            <a:endParaRPr lang="es-ES" altLang="zh-CN"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56" name="AutoShape 36"/>
          <p:cNvSpPr>
            <a:spLocks/>
          </p:cNvSpPr>
          <p:nvPr/>
        </p:nvSpPr>
        <p:spPr bwMode="auto">
          <a:xfrm>
            <a:off x="2251238" y="2702418"/>
            <a:ext cx="1839020" cy="54914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r" eaLnBrk="1">
              <a:lnSpc>
                <a:spcPct val="120000"/>
              </a:lnSpc>
              <a:spcBef>
                <a:spcPts val="896"/>
              </a:spcBef>
            </a:pPr>
            <a:r>
              <a:rPr lang="en-US" altLang="zh-CN" sz="8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10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57" name="AutoShape 37"/>
          <p:cNvSpPr>
            <a:spLocks/>
          </p:cNvSpPr>
          <p:nvPr/>
        </p:nvSpPr>
        <p:spPr bwMode="auto">
          <a:xfrm>
            <a:off x="2700733" y="2402732"/>
            <a:ext cx="1391198" cy="241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r" eaLnBrk="1">
              <a:lnSpc>
                <a:spcPct val="120000"/>
              </a:lnSpc>
            </a:pPr>
            <a:r>
              <a:rPr lang="zh-CN" altLang="en-US" sz="1400" b="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58" name="AutoShape 38"/>
          <p:cNvSpPr>
            <a:spLocks/>
          </p:cNvSpPr>
          <p:nvPr/>
        </p:nvSpPr>
        <p:spPr bwMode="auto">
          <a:xfrm>
            <a:off x="4202429" y="2445425"/>
            <a:ext cx="227695" cy="22769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1"/>
          </a:solidFill>
          <a:ln w="25400" cap="flat" cmpd="sng">
            <a:solidFill>
              <a:srgbClr val="000000">
                <a:alpha val="0"/>
              </a:srgbClr>
            </a:solidFill>
            <a:prstDash val="solid"/>
            <a:miter lim="0"/>
            <a:headEnd/>
            <a:tailEnd/>
          </a:ln>
          <a:effectLst/>
          <a:extLst/>
        </p:spPr>
        <p:txBody>
          <a:bodyPr lIns="0" tIns="0" rIns="0" bIns="0" anchor="ctr"/>
          <a:lstStyle/>
          <a:p>
            <a:pPr algn="r" defTabSz="308049">
              <a:lnSpc>
                <a:spcPct val="120000"/>
              </a:lnSpc>
              <a:defRPr/>
            </a:pPr>
            <a:endParaRPr lang="es-ES" sz="2109">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30759" name="AutoShape 39"/>
          <p:cNvSpPr>
            <a:spLocks/>
          </p:cNvSpPr>
          <p:nvPr/>
        </p:nvSpPr>
        <p:spPr bwMode="auto">
          <a:xfrm>
            <a:off x="8773510" y="2702418"/>
            <a:ext cx="1789519" cy="54914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20000"/>
              </a:lnSpc>
              <a:spcBef>
                <a:spcPts val="896"/>
              </a:spcBef>
            </a:pPr>
            <a:r>
              <a:rPr lang="en-US" altLang="zh-CN" sz="8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10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60" name="AutoShape 40"/>
          <p:cNvSpPr>
            <a:spLocks/>
          </p:cNvSpPr>
          <p:nvPr/>
        </p:nvSpPr>
        <p:spPr bwMode="auto">
          <a:xfrm>
            <a:off x="8766814" y="2402732"/>
            <a:ext cx="1429865" cy="2695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l" eaLnBrk="1">
              <a:lnSpc>
                <a:spcPct val="120000"/>
              </a:lnSpc>
            </a:pPr>
            <a:r>
              <a:rPr lang="zh-CN" altLang="en-US" sz="1400" b="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61" name="AutoShape 41"/>
          <p:cNvSpPr>
            <a:spLocks/>
          </p:cNvSpPr>
          <p:nvPr/>
        </p:nvSpPr>
        <p:spPr bwMode="auto">
          <a:xfrm>
            <a:off x="8480521" y="2445425"/>
            <a:ext cx="227695" cy="22769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2"/>
          </a:solidFill>
          <a:ln w="25400" cap="flat" cmpd="sng">
            <a:solidFill>
              <a:srgbClr val="000000">
                <a:alpha val="0"/>
              </a:srgbClr>
            </a:solidFill>
            <a:prstDash val="solid"/>
            <a:miter lim="0"/>
            <a:headEnd/>
            <a:tailEnd/>
          </a:ln>
          <a:effectLst/>
          <a:extLst/>
        </p:spPr>
        <p:txBody>
          <a:bodyPr lIns="0" tIns="0" rIns="0" bIns="0" anchor="ctr"/>
          <a:lstStyle/>
          <a:p>
            <a:pPr defTabSz="308049">
              <a:lnSpc>
                <a:spcPct val="120000"/>
              </a:lnSpc>
              <a:defRPr/>
            </a:pPr>
            <a:endParaRPr lang="es-ES" sz="2109">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30762" name="AutoShape 42"/>
          <p:cNvSpPr>
            <a:spLocks/>
          </p:cNvSpPr>
          <p:nvPr/>
        </p:nvSpPr>
        <p:spPr bwMode="auto">
          <a:xfrm>
            <a:off x="2252912" y="3943856"/>
            <a:ext cx="1839020" cy="54914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r" eaLnBrk="1">
              <a:lnSpc>
                <a:spcPct val="120000"/>
              </a:lnSpc>
              <a:spcBef>
                <a:spcPts val="896"/>
              </a:spcBef>
            </a:pPr>
            <a:r>
              <a:rPr lang="en-US" altLang="zh-CN" sz="8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10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63" name="AutoShape 43"/>
          <p:cNvSpPr>
            <a:spLocks/>
          </p:cNvSpPr>
          <p:nvPr/>
        </p:nvSpPr>
        <p:spPr bwMode="auto">
          <a:xfrm>
            <a:off x="2704577" y="3644170"/>
            <a:ext cx="1394049" cy="241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r" eaLnBrk="1">
              <a:lnSpc>
                <a:spcPct val="120000"/>
              </a:lnSpc>
            </a:pPr>
            <a:r>
              <a:rPr lang="zh-CN" altLang="en-US" sz="1400" b="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64" name="AutoShape 44"/>
          <p:cNvSpPr>
            <a:spLocks/>
          </p:cNvSpPr>
          <p:nvPr/>
        </p:nvSpPr>
        <p:spPr bwMode="auto">
          <a:xfrm>
            <a:off x="4204103" y="3686862"/>
            <a:ext cx="227695" cy="22769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3"/>
          </a:solidFill>
          <a:ln w="25400" cap="flat" cmpd="sng">
            <a:solidFill>
              <a:srgbClr val="000000">
                <a:alpha val="0"/>
              </a:srgbClr>
            </a:solidFill>
            <a:prstDash val="solid"/>
            <a:miter lim="0"/>
            <a:headEnd/>
            <a:tailEnd/>
          </a:ln>
          <a:effectLst/>
          <a:extLst/>
        </p:spPr>
        <p:txBody>
          <a:bodyPr lIns="0" tIns="0" rIns="0" bIns="0" anchor="ctr"/>
          <a:lstStyle/>
          <a:p>
            <a:pPr algn="r" defTabSz="308049">
              <a:lnSpc>
                <a:spcPct val="120000"/>
              </a:lnSpc>
              <a:defRPr/>
            </a:pPr>
            <a:endParaRPr lang="es-ES" sz="2109">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30765" name="AutoShape 45"/>
          <p:cNvSpPr>
            <a:spLocks/>
          </p:cNvSpPr>
          <p:nvPr/>
        </p:nvSpPr>
        <p:spPr bwMode="auto">
          <a:xfrm>
            <a:off x="8745049" y="3943856"/>
            <a:ext cx="1788782" cy="54914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20000"/>
              </a:lnSpc>
              <a:spcBef>
                <a:spcPts val="896"/>
              </a:spcBef>
            </a:pPr>
            <a:r>
              <a:rPr lang="en-US" altLang="zh-CN" sz="8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10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66" name="AutoShape 46"/>
          <p:cNvSpPr>
            <a:spLocks/>
          </p:cNvSpPr>
          <p:nvPr/>
        </p:nvSpPr>
        <p:spPr bwMode="auto">
          <a:xfrm>
            <a:off x="8737515" y="3644170"/>
            <a:ext cx="1429864" cy="2695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l" eaLnBrk="1">
              <a:lnSpc>
                <a:spcPct val="120000"/>
              </a:lnSpc>
            </a:pPr>
            <a:r>
              <a:rPr lang="zh-CN" altLang="en-US" sz="1400" b="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67" name="AutoShape 47"/>
          <p:cNvSpPr>
            <a:spLocks/>
          </p:cNvSpPr>
          <p:nvPr/>
        </p:nvSpPr>
        <p:spPr bwMode="auto">
          <a:xfrm>
            <a:off x="8451222" y="3686862"/>
            <a:ext cx="227695" cy="22769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4"/>
          </a:solidFill>
          <a:ln w="25400" cap="flat" cmpd="sng">
            <a:solidFill>
              <a:srgbClr val="000000">
                <a:alpha val="0"/>
              </a:srgbClr>
            </a:solidFill>
            <a:prstDash val="solid"/>
            <a:miter lim="0"/>
            <a:headEnd/>
            <a:tailEnd/>
          </a:ln>
          <a:effectLst/>
          <a:extLst/>
        </p:spPr>
        <p:txBody>
          <a:bodyPr lIns="0" tIns="0" rIns="0" bIns="0" anchor="ctr"/>
          <a:lstStyle/>
          <a:p>
            <a:pPr defTabSz="308049">
              <a:lnSpc>
                <a:spcPct val="120000"/>
              </a:lnSpc>
              <a:defRPr/>
            </a:pPr>
            <a:endParaRPr lang="es-ES" sz="2109">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30768" name="AutoShape 48"/>
          <p:cNvSpPr>
            <a:spLocks/>
          </p:cNvSpPr>
          <p:nvPr/>
        </p:nvSpPr>
        <p:spPr bwMode="auto">
          <a:xfrm>
            <a:off x="2252912" y="5175247"/>
            <a:ext cx="1839020" cy="54914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r" eaLnBrk="1">
              <a:lnSpc>
                <a:spcPct val="120000"/>
              </a:lnSpc>
              <a:spcBef>
                <a:spcPts val="896"/>
              </a:spcBef>
            </a:pPr>
            <a:r>
              <a:rPr lang="en-US" altLang="zh-CN" sz="8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10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69" name="AutoShape 49"/>
          <p:cNvSpPr>
            <a:spLocks/>
          </p:cNvSpPr>
          <p:nvPr/>
        </p:nvSpPr>
        <p:spPr bwMode="auto">
          <a:xfrm>
            <a:off x="2702444" y="4876399"/>
            <a:ext cx="1389486" cy="241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r" eaLnBrk="1">
              <a:lnSpc>
                <a:spcPct val="120000"/>
              </a:lnSpc>
            </a:pPr>
            <a:r>
              <a:rPr lang="zh-CN" altLang="en-US" sz="1400" b="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70" name="AutoShape 50"/>
          <p:cNvSpPr>
            <a:spLocks/>
          </p:cNvSpPr>
          <p:nvPr/>
        </p:nvSpPr>
        <p:spPr bwMode="auto">
          <a:xfrm>
            <a:off x="4204103" y="4918254"/>
            <a:ext cx="227695" cy="22769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5"/>
          </a:solidFill>
          <a:ln w="25400" cap="flat" cmpd="sng">
            <a:solidFill>
              <a:srgbClr val="000000">
                <a:alpha val="0"/>
              </a:srgbClr>
            </a:solidFill>
            <a:prstDash val="solid"/>
            <a:miter lim="0"/>
            <a:headEnd/>
            <a:tailEnd/>
          </a:ln>
          <a:effectLst/>
          <a:extLst/>
        </p:spPr>
        <p:txBody>
          <a:bodyPr lIns="0" tIns="0" rIns="0" bIns="0" anchor="ctr"/>
          <a:lstStyle/>
          <a:p>
            <a:pPr algn="r" defTabSz="308049">
              <a:lnSpc>
                <a:spcPct val="120000"/>
              </a:lnSpc>
              <a:defRPr/>
            </a:pPr>
            <a:endParaRPr lang="es-ES" sz="2109">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30771" name="AutoShape 51"/>
          <p:cNvSpPr>
            <a:spLocks/>
          </p:cNvSpPr>
          <p:nvPr/>
        </p:nvSpPr>
        <p:spPr bwMode="auto">
          <a:xfrm>
            <a:off x="8745049" y="5175247"/>
            <a:ext cx="1788782" cy="54914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defTabSz="647700" eaLnBrk="0">
              <a:defRPr sz="2500" b="1">
                <a:solidFill>
                  <a:srgbClr val="FFFFFF"/>
                </a:solidFill>
                <a:latin typeface="Lato" charset="0"/>
                <a:ea typeface="MS PGothic" panose="020B0600070205080204" pitchFamily="34" charset="-128"/>
                <a:sym typeface="Lato" charset="0"/>
              </a:defRPr>
            </a:lvl1pPr>
            <a:lvl2pPr marL="742950" indent="-285750" defTabSz="647700" eaLnBrk="0">
              <a:defRPr sz="2500" b="1">
                <a:solidFill>
                  <a:srgbClr val="FFFFFF"/>
                </a:solidFill>
                <a:latin typeface="Lato" charset="0"/>
                <a:ea typeface="MS PGothic" panose="020B0600070205080204" pitchFamily="34" charset="-128"/>
                <a:sym typeface="Lato" charset="0"/>
              </a:defRPr>
            </a:lvl2pPr>
            <a:lvl3pPr marL="1143000" indent="-228600" defTabSz="647700" eaLnBrk="0">
              <a:defRPr sz="2500" b="1">
                <a:solidFill>
                  <a:srgbClr val="FFFFFF"/>
                </a:solidFill>
                <a:latin typeface="Lato" charset="0"/>
                <a:ea typeface="MS PGothic" panose="020B0600070205080204" pitchFamily="34" charset="-128"/>
                <a:sym typeface="Lato" charset="0"/>
              </a:defRPr>
            </a:lvl3pPr>
            <a:lvl4pPr marL="1600200" indent="-228600" defTabSz="647700" eaLnBrk="0">
              <a:defRPr sz="2500" b="1">
                <a:solidFill>
                  <a:srgbClr val="FFFFFF"/>
                </a:solidFill>
                <a:latin typeface="Lato" charset="0"/>
                <a:ea typeface="MS PGothic" panose="020B0600070205080204" pitchFamily="34" charset="-128"/>
                <a:sym typeface="Lato" charset="0"/>
              </a:defRPr>
            </a:lvl4pPr>
            <a:lvl5pPr marL="2057400" indent="-228600" defTabSz="647700" eaLnBrk="0">
              <a:defRPr sz="2500" b="1">
                <a:solidFill>
                  <a:srgbClr val="FFFFFF"/>
                </a:solidFill>
                <a:latin typeface="Lato" charset="0"/>
                <a:ea typeface="MS PGothic" panose="020B0600070205080204" pitchFamily="34" charset="-128"/>
                <a:sym typeface="Lato" charset="0"/>
              </a:defRPr>
            </a:lvl5pPr>
            <a:lvl6pPr marL="25146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477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eaLnBrk="1">
              <a:lnSpc>
                <a:spcPct val="120000"/>
              </a:lnSpc>
              <a:spcBef>
                <a:spcPts val="896"/>
              </a:spcBef>
            </a:pPr>
            <a:r>
              <a:rPr lang="en-US" altLang="zh-CN" sz="800" b="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s-ES" altLang="zh-CN" sz="10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72" name="AutoShape 52"/>
          <p:cNvSpPr>
            <a:spLocks/>
          </p:cNvSpPr>
          <p:nvPr/>
        </p:nvSpPr>
        <p:spPr bwMode="auto">
          <a:xfrm>
            <a:off x="8737515" y="4876399"/>
            <a:ext cx="1429864" cy="2695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20091" tIns="20091" rIns="20091" bIns="20091" anchor="ctr"/>
          <a:lstStyle>
            <a:lvl1pPr eaLnBrk="0">
              <a:defRPr sz="2500" b="1">
                <a:solidFill>
                  <a:srgbClr val="FFFFFF"/>
                </a:solidFill>
                <a:latin typeface="Lato" charset="0"/>
                <a:ea typeface="MS PGothic" panose="020B0600070205080204" pitchFamily="34" charset="-128"/>
                <a:sym typeface="Lato" charset="0"/>
              </a:defRPr>
            </a:lvl1pPr>
            <a:lvl2pPr marL="742950" indent="-285750" eaLnBrk="0">
              <a:defRPr sz="2500" b="1">
                <a:solidFill>
                  <a:srgbClr val="FFFFFF"/>
                </a:solidFill>
                <a:latin typeface="Lato" charset="0"/>
                <a:ea typeface="MS PGothic" panose="020B0600070205080204" pitchFamily="34" charset="-128"/>
                <a:sym typeface="Lato" charset="0"/>
              </a:defRPr>
            </a:lvl2pPr>
            <a:lvl3pPr marL="1143000" indent="-228600" eaLnBrk="0">
              <a:defRPr sz="2500" b="1">
                <a:solidFill>
                  <a:srgbClr val="FFFFFF"/>
                </a:solidFill>
                <a:latin typeface="Lato" charset="0"/>
                <a:ea typeface="MS PGothic" panose="020B0600070205080204" pitchFamily="34" charset="-128"/>
                <a:sym typeface="Lato" charset="0"/>
              </a:defRPr>
            </a:lvl3pPr>
            <a:lvl4pPr marL="1600200" indent="-228600" eaLnBrk="0">
              <a:defRPr sz="2500" b="1">
                <a:solidFill>
                  <a:srgbClr val="FFFFFF"/>
                </a:solidFill>
                <a:latin typeface="Lato" charset="0"/>
                <a:ea typeface="MS PGothic" panose="020B0600070205080204" pitchFamily="34" charset="-128"/>
                <a:sym typeface="Lato" charset="0"/>
              </a:defRPr>
            </a:lvl4pPr>
            <a:lvl5pPr marL="2057400" indent="-228600" eaLnBrk="0">
              <a:defRPr sz="2500" b="1">
                <a:solidFill>
                  <a:srgbClr val="FFFFFF"/>
                </a:solidFill>
                <a:latin typeface="Lato" charset="0"/>
                <a:ea typeface="MS PGothic" panose="020B0600070205080204" pitchFamily="34" charset="-128"/>
                <a:sym typeface="Lato" charset="0"/>
              </a:defRPr>
            </a:lvl5pPr>
            <a:lvl6pPr marL="25146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825500"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algn="l" eaLnBrk="1">
              <a:lnSpc>
                <a:spcPct val="120000"/>
              </a:lnSpc>
            </a:pPr>
            <a:r>
              <a:rPr lang="zh-CN" altLang="en-US" sz="1400" b="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b="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73" name="AutoShape 53"/>
          <p:cNvSpPr>
            <a:spLocks/>
          </p:cNvSpPr>
          <p:nvPr/>
        </p:nvSpPr>
        <p:spPr bwMode="auto">
          <a:xfrm>
            <a:off x="8451222" y="4918254"/>
            <a:ext cx="227695" cy="227695"/>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chemeClr val="accent6"/>
          </a:solidFill>
          <a:ln w="25400" cap="flat" cmpd="sng">
            <a:solidFill>
              <a:srgbClr val="000000">
                <a:alpha val="0"/>
              </a:srgbClr>
            </a:solidFill>
            <a:prstDash val="solid"/>
            <a:miter lim="0"/>
            <a:headEnd/>
            <a:tailEnd/>
          </a:ln>
          <a:effectLst/>
          <a:extLst/>
        </p:spPr>
        <p:txBody>
          <a:bodyPr lIns="0" tIns="0" rIns="0" bIns="0" anchor="ctr"/>
          <a:lstStyle/>
          <a:p>
            <a:pPr defTabSz="308049">
              <a:lnSpc>
                <a:spcPct val="120000"/>
              </a:lnSpc>
              <a:defRPr/>
            </a:pPr>
            <a:endParaRPr lang="es-ES" sz="2109">
              <a:solidFill>
                <a:schemeClr val="bg1">
                  <a:lumMod val="65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35" name="TextBox 8"/>
          <p:cNvSpPr txBox="1"/>
          <p:nvPr/>
        </p:nvSpPr>
        <p:spPr>
          <a:xfrm>
            <a:off x="812800" y="204805"/>
            <a:ext cx="2311176" cy="447739"/>
          </a:xfrm>
          <a:prstGeom prst="rect">
            <a:avLst/>
          </a:prstGeom>
          <a:noFill/>
        </p:spPr>
        <p:txBody>
          <a:bodyPr wrap="square" lIns="0" tIns="0" rIns="0" bIns="0" rtlCol="0" anchor="ctr">
            <a:spAutoFit/>
          </a:bodyPr>
          <a:lstStyle/>
          <a:p>
            <a:r>
              <a:rPr lang="zh-CN" altLang="en-US" sz="2800" b="1"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TextBox 8"/>
          <p:cNvSpPr txBox="1"/>
          <p:nvPr/>
        </p:nvSpPr>
        <p:spPr>
          <a:xfrm>
            <a:off x="812800" y="671952"/>
            <a:ext cx="2311176" cy="169277"/>
          </a:xfrm>
          <a:prstGeom prst="rect">
            <a:avLst/>
          </a:prstGeom>
          <a:noFill/>
        </p:spPr>
        <p:txBody>
          <a:bodyPr wrap="square" lIns="0" tIns="0" rIns="0" bIns="0" rtlCol="0" anchor="ctr">
            <a:spAutoFit/>
          </a:bodyPr>
          <a:lstStyle/>
          <a:p>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164956858"/>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3" presetClass="entr" presetSubtype="16" fill="hold" nodeType="afterEffect">
                                  <p:stCondLst>
                                    <p:cond delay="0"/>
                                  </p:stCondLst>
                                  <p:childTnLst>
                                    <p:set>
                                      <p:cBhvr>
                                        <p:cTn id="6" dur="1" fill="hold">
                                          <p:stCondLst>
                                            <p:cond delay="0"/>
                                          </p:stCondLst>
                                        </p:cTn>
                                        <p:tgtEl>
                                          <p:spTgt spid="30725"/>
                                        </p:tgtEl>
                                        <p:attrNameLst>
                                          <p:attrName>style.visibility</p:attrName>
                                        </p:attrNameLst>
                                      </p:cBhvr>
                                      <p:to>
                                        <p:strVal val="visible"/>
                                      </p:to>
                                    </p:set>
                                    <p:anim calcmode="lin" valueType="num">
                                      <p:cBhvr>
                                        <p:cTn id="7" dur="500" fill="hold"/>
                                        <p:tgtEl>
                                          <p:spTgt spid="30725"/>
                                        </p:tgtEl>
                                        <p:attrNameLst>
                                          <p:attrName>ppt_w</p:attrName>
                                        </p:attrNameLst>
                                      </p:cBhvr>
                                      <p:tavLst>
                                        <p:tav tm="0">
                                          <p:val>
                                            <p:fltVal val="0"/>
                                          </p:val>
                                        </p:tav>
                                        <p:tav tm="100000">
                                          <p:val>
                                            <p:strVal val="#ppt_w"/>
                                          </p:val>
                                        </p:tav>
                                      </p:tavLst>
                                    </p:anim>
                                    <p:anim calcmode="lin" valueType="num">
                                      <p:cBhvr>
                                        <p:cTn id="8" dur="500" fill="hold"/>
                                        <p:tgtEl>
                                          <p:spTgt spid="30725"/>
                                        </p:tgtEl>
                                        <p:attrNameLst>
                                          <p:attrName>ppt_h</p:attrName>
                                        </p:attrNameLst>
                                      </p:cBhvr>
                                      <p:tavLst>
                                        <p:tav tm="0">
                                          <p:val>
                                            <p:fltVal val="0"/>
                                          </p:val>
                                        </p:tav>
                                        <p:tav tm="100000">
                                          <p:val>
                                            <p:strVal val="#ppt_h"/>
                                          </p:val>
                                        </p:tav>
                                      </p:tavLst>
                                    </p:anim>
                                  </p:childTnLst>
                                </p:cTn>
                              </p:par>
                            </p:childTnLst>
                          </p:cTn>
                        </p:par>
                        <p:par>
                          <p:cTn id="9" fill="hold" nodeType="afterGroup">
                            <p:stCondLst>
                              <p:cond delay="1100"/>
                            </p:stCondLst>
                            <p:childTnLst>
                              <p:par>
                                <p:cTn id="10" presetID="9" presetClass="entr" presetSubtype="0" fill="hold" grpId="0" nodeType="afterEffect">
                                  <p:stCondLst>
                                    <p:cond delay="100"/>
                                  </p:stCondLst>
                                  <p:childTnLst>
                                    <p:set>
                                      <p:cBhvr>
                                        <p:cTn id="11" dur="1" fill="hold">
                                          <p:stCondLst>
                                            <p:cond delay="0"/>
                                          </p:stCondLst>
                                        </p:cTn>
                                        <p:tgtEl>
                                          <p:spTgt spid="30750"/>
                                        </p:tgtEl>
                                        <p:attrNameLst>
                                          <p:attrName>style.visibility</p:attrName>
                                        </p:attrNameLst>
                                      </p:cBhvr>
                                      <p:to>
                                        <p:strVal val="visible"/>
                                      </p:to>
                                    </p:set>
                                    <p:animEffect transition="in" filter="dissolve">
                                      <p:cBhvr>
                                        <p:cTn id="12" dur="500"/>
                                        <p:tgtEl>
                                          <p:spTgt spid="30750"/>
                                        </p:tgtEl>
                                      </p:cBhvr>
                                    </p:animEffect>
                                  </p:childTnLst>
                                </p:cTn>
                              </p:par>
                            </p:childTnLst>
                          </p:cTn>
                        </p:par>
                        <p:par>
                          <p:cTn id="13" fill="hold" nodeType="afterGroup">
                            <p:stCondLst>
                              <p:cond delay="1700"/>
                            </p:stCondLst>
                            <p:childTnLst>
                              <p:par>
                                <p:cTn id="14" presetID="9" presetClass="entr" presetSubtype="0" fill="hold" grpId="0" nodeType="afterEffect">
                                  <p:stCondLst>
                                    <p:cond delay="100"/>
                                  </p:stCondLst>
                                  <p:childTnLst>
                                    <p:set>
                                      <p:cBhvr>
                                        <p:cTn id="15" dur="1" fill="hold">
                                          <p:stCondLst>
                                            <p:cond delay="0"/>
                                          </p:stCondLst>
                                        </p:cTn>
                                        <p:tgtEl>
                                          <p:spTgt spid="30751"/>
                                        </p:tgtEl>
                                        <p:attrNameLst>
                                          <p:attrName>style.visibility</p:attrName>
                                        </p:attrNameLst>
                                      </p:cBhvr>
                                      <p:to>
                                        <p:strVal val="visible"/>
                                      </p:to>
                                    </p:set>
                                    <p:animEffect transition="in" filter="dissolve">
                                      <p:cBhvr>
                                        <p:cTn id="16" dur="500"/>
                                        <p:tgtEl>
                                          <p:spTgt spid="30751"/>
                                        </p:tgtEl>
                                      </p:cBhvr>
                                    </p:animEffect>
                                  </p:childTnLst>
                                </p:cTn>
                              </p:par>
                            </p:childTnLst>
                          </p:cTn>
                        </p:par>
                        <p:par>
                          <p:cTn id="17" fill="hold" nodeType="afterGroup">
                            <p:stCondLst>
                              <p:cond delay="2300"/>
                            </p:stCondLst>
                            <p:childTnLst>
                              <p:par>
                                <p:cTn id="18" presetID="9" presetClass="entr" presetSubtype="0" fill="hold" grpId="0" nodeType="afterEffect">
                                  <p:stCondLst>
                                    <p:cond delay="0"/>
                                  </p:stCondLst>
                                  <p:childTnLst>
                                    <p:set>
                                      <p:cBhvr>
                                        <p:cTn id="19" dur="1" fill="hold">
                                          <p:stCondLst>
                                            <p:cond delay="0"/>
                                          </p:stCondLst>
                                        </p:cTn>
                                        <p:tgtEl>
                                          <p:spTgt spid="30754"/>
                                        </p:tgtEl>
                                        <p:attrNameLst>
                                          <p:attrName>style.visibility</p:attrName>
                                        </p:attrNameLst>
                                      </p:cBhvr>
                                      <p:to>
                                        <p:strVal val="visible"/>
                                      </p:to>
                                    </p:set>
                                    <p:animEffect transition="in" filter="dissolve">
                                      <p:cBhvr>
                                        <p:cTn id="20" dur="500"/>
                                        <p:tgtEl>
                                          <p:spTgt spid="30754"/>
                                        </p:tgtEl>
                                      </p:cBhvr>
                                    </p:animEffect>
                                  </p:childTnLst>
                                </p:cTn>
                              </p:par>
                            </p:childTnLst>
                          </p:cTn>
                        </p:par>
                        <p:par>
                          <p:cTn id="21" fill="hold">
                            <p:stCondLst>
                              <p:cond delay="2800"/>
                            </p:stCondLst>
                            <p:childTnLst>
                              <p:par>
                                <p:cTn id="22" presetID="9" presetClass="entr" presetSubtype="0" fill="hold" grpId="0" nodeType="afterEffect">
                                  <p:stCondLst>
                                    <p:cond delay="0"/>
                                  </p:stCondLst>
                                  <p:childTnLst>
                                    <p:set>
                                      <p:cBhvr>
                                        <p:cTn id="23" dur="1" fill="hold">
                                          <p:stCondLst>
                                            <p:cond delay="0"/>
                                          </p:stCondLst>
                                        </p:cTn>
                                        <p:tgtEl>
                                          <p:spTgt spid="30749"/>
                                        </p:tgtEl>
                                        <p:attrNameLst>
                                          <p:attrName>style.visibility</p:attrName>
                                        </p:attrNameLst>
                                      </p:cBhvr>
                                      <p:to>
                                        <p:strVal val="visible"/>
                                      </p:to>
                                    </p:set>
                                    <p:animEffect transition="in" filter="dissolve">
                                      <p:cBhvr>
                                        <p:cTn id="24" dur="500"/>
                                        <p:tgtEl>
                                          <p:spTgt spid="30749"/>
                                        </p:tgtEl>
                                      </p:cBhvr>
                                    </p:animEffect>
                                  </p:childTnLst>
                                </p:cTn>
                              </p:par>
                            </p:childTnLst>
                          </p:cTn>
                        </p:par>
                        <p:par>
                          <p:cTn id="25" fill="hold">
                            <p:stCondLst>
                              <p:cond delay="3300"/>
                            </p:stCondLst>
                            <p:childTnLst>
                              <p:par>
                                <p:cTn id="26" presetID="9" presetClass="entr" presetSubtype="0" fill="hold" grpId="0" nodeType="afterEffect">
                                  <p:stCondLst>
                                    <p:cond delay="0"/>
                                  </p:stCondLst>
                                  <p:childTnLst>
                                    <p:set>
                                      <p:cBhvr>
                                        <p:cTn id="27" dur="1" fill="hold">
                                          <p:stCondLst>
                                            <p:cond delay="0"/>
                                          </p:stCondLst>
                                        </p:cTn>
                                        <p:tgtEl>
                                          <p:spTgt spid="30753"/>
                                        </p:tgtEl>
                                        <p:attrNameLst>
                                          <p:attrName>style.visibility</p:attrName>
                                        </p:attrNameLst>
                                      </p:cBhvr>
                                      <p:to>
                                        <p:strVal val="visible"/>
                                      </p:to>
                                    </p:set>
                                    <p:animEffect transition="in" filter="dissolve">
                                      <p:cBhvr>
                                        <p:cTn id="28" dur="500"/>
                                        <p:tgtEl>
                                          <p:spTgt spid="30753"/>
                                        </p:tgtEl>
                                      </p:cBhvr>
                                    </p:animEffect>
                                  </p:childTnLst>
                                </p:cTn>
                              </p:par>
                            </p:childTnLst>
                          </p:cTn>
                        </p:par>
                        <p:par>
                          <p:cTn id="29" fill="hold">
                            <p:stCondLst>
                              <p:cond delay="3800"/>
                            </p:stCondLst>
                            <p:childTnLst>
                              <p:par>
                                <p:cTn id="30" presetID="9" presetClass="entr" presetSubtype="0" fill="hold" grpId="0" nodeType="afterEffect">
                                  <p:stCondLst>
                                    <p:cond delay="100"/>
                                  </p:stCondLst>
                                  <p:childTnLst>
                                    <p:set>
                                      <p:cBhvr>
                                        <p:cTn id="31" dur="1" fill="hold">
                                          <p:stCondLst>
                                            <p:cond delay="0"/>
                                          </p:stCondLst>
                                        </p:cTn>
                                        <p:tgtEl>
                                          <p:spTgt spid="30752"/>
                                        </p:tgtEl>
                                        <p:attrNameLst>
                                          <p:attrName>style.visibility</p:attrName>
                                        </p:attrNameLst>
                                      </p:cBhvr>
                                      <p:to>
                                        <p:strVal val="visible"/>
                                      </p:to>
                                    </p:set>
                                    <p:animEffect transition="in" filter="dissolve">
                                      <p:cBhvr>
                                        <p:cTn id="32" dur="500"/>
                                        <p:tgtEl>
                                          <p:spTgt spid="30752"/>
                                        </p:tgtEl>
                                      </p:cBhvr>
                                    </p:animEffect>
                                  </p:childTnLst>
                                </p:cTn>
                              </p:par>
                            </p:childTnLst>
                          </p:cTn>
                        </p:par>
                        <p:par>
                          <p:cTn id="33" fill="hold" nodeType="afterGroup">
                            <p:stCondLst>
                              <p:cond delay="4400"/>
                            </p:stCondLst>
                            <p:childTnLst>
                              <p:par>
                                <p:cTn id="34" presetID="9" presetClass="entr" presetSubtype="0" fill="hold" grpId="0" nodeType="afterEffect">
                                  <p:stCondLst>
                                    <p:cond delay="100"/>
                                  </p:stCondLst>
                                  <p:childTnLst>
                                    <p:set>
                                      <p:cBhvr>
                                        <p:cTn id="35" dur="1" fill="hold">
                                          <p:stCondLst>
                                            <p:cond delay="0"/>
                                          </p:stCondLst>
                                        </p:cTn>
                                        <p:tgtEl>
                                          <p:spTgt spid="30755"/>
                                        </p:tgtEl>
                                        <p:attrNameLst>
                                          <p:attrName>style.visibility</p:attrName>
                                        </p:attrNameLst>
                                      </p:cBhvr>
                                      <p:to>
                                        <p:strVal val="visible"/>
                                      </p:to>
                                    </p:set>
                                    <p:animEffect transition="in" filter="dissolve">
                                      <p:cBhvr>
                                        <p:cTn id="36" dur="500"/>
                                        <p:tgtEl>
                                          <p:spTgt spid="30755"/>
                                        </p:tgtEl>
                                      </p:cBhvr>
                                    </p:animEffect>
                                  </p:childTnLst>
                                </p:cTn>
                              </p:par>
                            </p:childTnLst>
                          </p:cTn>
                        </p:par>
                        <p:par>
                          <p:cTn id="37" fill="hold" nodeType="afterGroup">
                            <p:stCondLst>
                              <p:cond delay="5000"/>
                            </p:stCondLst>
                            <p:childTnLst>
                              <p:par>
                                <p:cTn id="38" presetID="2" presetClass="entr" presetSubtype="8" fill="hold" grpId="0" nodeType="afterEffect">
                                  <p:stCondLst>
                                    <p:cond delay="100"/>
                                  </p:stCondLst>
                                  <p:childTnLst>
                                    <p:set>
                                      <p:cBhvr>
                                        <p:cTn id="39" dur="1" fill="hold">
                                          <p:stCondLst>
                                            <p:cond delay="0"/>
                                          </p:stCondLst>
                                        </p:cTn>
                                        <p:tgtEl>
                                          <p:spTgt spid="30757"/>
                                        </p:tgtEl>
                                        <p:attrNameLst>
                                          <p:attrName>style.visibility</p:attrName>
                                        </p:attrNameLst>
                                      </p:cBhvr>
                                      <p:to>
                                        <p:strVal val="visible"/>
                                      </p:to>
                                    </p:set>
                                    <p:anim calcmode="lin" valueType="num">
                                      <p:cBhvr additive="base">
                                        <p:cTn id="40" dur="500" fill="hold"/>
                                        <p:tgtEl>
                                          <p:spTgt spid="30757"/>
                                        </p:tgtEl>
                                        <p:attrNameLst>
                                          <p:attrName>ppt_x</p:attrName>
                                        </p:attrNameLst>
                                      </p:cBhvr>
                                      <p:tavLst>
                                        <p:tav tm="0">
                                          <p:val>
                                            <p:strVal val="0-#ppt_w/2"/>
                                          </p:val>
                                        </p:tav>
                                        <p:tav tm="100000">
                                          <p:val>
                                            <p:strVal val="#ppt_x"/>
                                          </p:val>
                                        </p:tav>
                                      </p:tavLst>
                                    </p:anim>
                                    <p:anim calcmode="lin" valueType="num">
                                      <p:cBhvr additive="base">
                                        <p:cTn id="41" dur="500" fill="hold"/>
                                        <p:tgtEl>
                                          <p:spTgt spid="30757"/>
                                        </p:tgtEl>
                                        <p:attrNameLst>
                                          <p:attrName>ppt_y</p:attrName>
                                        </p:attrNameLst>
                                      </p:cBhvr>
                                      <p:tavLst>
                                        <p:tav tm="0">
                                          <p:val>
                                            <p:strVal val="#ppt_y"/>
                                          </p:val>
                                        </p:tav>
                                        <p:tav tm="100000">
                                          <p:val>
                                            <p:strVal val="#ppt_y"/>
                                          </p:val>
                                        </p:tav>
                                      </p:tavLst>
                                    </p:anim>
                                  </p:childTnLst>
                                </p:cTn>
                              </p:par>
                            </p:childTnLst>
                          </p:cTn>
                        </p:par>
                        <p:par>
                          <p:cTn id="42" fill="hold" nodeType="afterGroup">
                            <p:stCondLst>
                              <p:cond delay="5600"/>
                            </p:stCondLst>
                            <p:childTnLst>
                              <p:par>
                                <p:cTn id="43" presetID="2" presetClass="entr" presetSubtype="8" fill="hold" grpId="0" nodeType="afterEffect">
                                  <p:stCondLst>
                                    <p:cond delay="100"/>
                                  </p:stCondLst>
                                  <p:childTnLst>
                                    <p:set>
                                      <p:cBhvr>
                                        <p:cTn id="44" dur="1" fill="hold">
                                          <p:stCondLst>
                                            <p:cond delay="0"/>
                                          </p:stCondLst>
                                        </p:cTn>
                                        <p:tgtEl>
                                          <p:spTgt spid="30756"/>
                                        </p:tgtEl>
                                        <p:attrNameLst>
                                          <p:attrName>style.visibility</p:attrName>
                                        </p:attrNameLst>
                                      </p:cBhvr>
                                      <p:to>
                                        <p:strVal val="visible"/>
                                      </p:to>
                                    </p:set>
                                    <p:anim calcmode="lin" valueType="num">
                                      <p:cBhvr additive="base">
                                        <p:cTn id="45" dur="500" fill="hold"/>
                                        <p:tgtEl>
                                          <p:spTgt spid="30756"/>
                                        </p:tgtEl>
                                        <p:attrNameLst>
                                          <p:attrName>ppt_x</p:attrName>
                                        </p:attrNameLst>
                                      </p:cBhvr>
                                      <p:tavLst>
                                        <p:tav tm="0">
                                          <p:val>
                                            <p:strVal val="0-#ppt_w/2"/>
                                          </p:val>
                                        </p:tav>
                                        <p:tav tm="100000">
                                          <p:val>
                                            <p:strVal val="#ppt_x"/>
                                          </p:val>
                                        </p:tav>
                                      </p:tavLst>
                                    </p:anim>
                                    <p:anim calcmode="lin" valueType="num">
                                      <p:cBhvr additive="base">
                                        <p:cTn id="46" dur="500" fill="hold"/>
                                        <p:tgtEl>
                                          <p:spTgt spid="30756"/>
                                        </p:tgtEl>
                                        <p:attrNameLst>
                                          <p:attrName>ppt_y</p:attrName>
                                        </p:attrNameLst>
                                      </p:cBhvr>
                                      <p:tavLst>
                                        <p:tav tm="0">
                                          <p:val>
                                            <p:strVal val="#ppt_y"/>
                                          </p:val>
                                        </p:tav>
                                        <p:tav tm="100000">
                                          <p:val>
                                            <p:strVal val="#ppt_y"/>
                                          </p:val>
                                        </p:tav>
                                      </p:tavLst>
                                    </p:anim>
                                  </p:childTnLst>
                                </p:cTn>
                              </p:par>
                            </p:childTnLst>
                          </p:cTn>
                        </p:par>
                        <p:par>
                          <p:cTn id="47" fill="hold" nodeType="afterGroup">
                            <p:stCondLst>
                              <p:cond delay="6200"/>
                            </p:stCondLst>
                            <p:childTnLst>
                              <p:par>
                                <p:cTn id="48" presetID="9" presetClass="entr" presetSubtype="0" fill="hold" nodeType="afterEffect">
                                  <p:stCondLst>
                                    <p:cond delay="100"/>
                                  </p:stCondLst>
                                  <p:childTnLst>
                                    <p:set>
                                      <p:cBhvr>
                                        <p:cTn id="49" dur="1" fill="hold">
                                          <p:stCondLst>
                                            <p:cond delay="0"/>
                                          </p:stCondLst>
                                        </p:cTn>
                                        <p:tgtEl>
                                          <p:spTgt spid="30758"/>
                                        </p:tgtEl>
                                        <p:attrNameLst>
                                          <p:attrName>style.visibility</p:attrName>
                                        </p:attrNameLst>
                                      </p:cBhvr>
                                      <p:to>
                                        <p:strVal val="visible"/>
                                      </p:to>
                                    </p:set>
                                    <p:animEffect transition="in" filter="dissolve">
                                      <p:cBhvr>
                                        <p:cTn id="50" dur="500"/>
                                        <p:tgtEl>
                                          <p:spTgt spid="30758"/>
                                        </p:tgtEl>
                                      </p:cBhvr>
                                    </p:animEffect>
                                  </p:childTnLst>
                                </p:cTn>
                              </p:par>
                            </p:childTnLst>
                          </p:cTn>
                        </p:par>
                        <p:par>
                          <p:cTn id="51" fill="hold" nodeType="afterGroup">
                            <p:stCondLst>
                              <p:cond delay="6800"/>
                            </p:stCondLst>
                            <p:childTnLst>
                              <p:par>
                                <p:cTn id="52" presetID="2" presetClass="entr" presetSubtype="2" fill="hold" grpId="0" nodeType="afterEffect">
                                  <p:stCondLst>
                                    <p:cond delay="100"/>
                                  </p:stCondLst>
                                  <p:childTnLst>
                                    <p:set>
                                      <p:cBhvr>
                                        <p:cTn id="53" dur="1" fill="hold">
                                          <p:stCondLst>
                                            <p:cond delay="0"/>
                                          </p:stCondLst>
                                        </p:cTn>
                                        <p:tgtEl>
                                          <p:spTgt spid="30760"/>
                                        </p:tgtEl>
                                        <p:attrNameLst>
                                          <p:attrName>style.visibility</p:attrName>
                                        </p:attrNameLst>
                                      </p:cBhvr>
                                      <p:to>
                                        <p:strVal val="visible"/>
                                      </p:to>
                                    </p:set>
                                    <p:anim calcmode="lin" valueType="num">
                                      <p:cBhvr additive="base">
                                        <p:cTn id="54" dur="500" fill="hold"/>
                                        <p:tgtEl>
                                          <p:spTgt spid="30760"/>
                                        </p:tgtEl>
                                        <p:attrNameLst>
                                          <p:attrName>ppt_x</p:attrName>
                                        </p:attrNameLst>
                                      </p:cBhvr>
                                      <p:tavLst>
                                        <p:tav tm="0">
                                          <p:val>
                                            <p:strVal val="1+#ppt_w/2"/>
                                          </p:val>
                                        </p:tav>
                                        <p:tav tm="100000">
                                          <p:val>
                                            <p:strVal val="#ppt_x"/>
                                          </p:val>
                                        </p:tav>
                                      </p:tavLst>
                                    </p:anim>
                                    <p:anim calcmode="lin" valueType="num">
                                      <p:cBhvr additive="base">
                                        <p:cTn id="55" dur="500" fill="hold"/>
                                        <p:tgtEl>
                                          <p:spTgt spid="30760"/>
                                        </p:tgtEl>
                                        <p:attrNameLst>
                                          <p:attrName>ppt_y</p:attrName>
                                        </p:attrNameLst>
                                      </p:cBhvr>
                                      <p:tavLst>
                                        <p:tav tm="0">
                                          <p:val>
                                            <p:strVal val="#ppt_y"/>
                                          </p:val>
                                        </p:tav>
                                        <p:tav tm="100000">
                                          <p:val>
                                            <p:strVal val="#ppt_y"/>
                                          </p:val>
                                        </p:tav>
                                      </p:tavLst>
                                    </p:anim>
                                  </p:childTnLst>
                                </p:cTn>
                              </p:par>
                            </p:childTnLst>
                          </p:cTn>
                        </p:par>
                        <p:par>
                          <p:cTn id="56" fill="hold" nodeType="afterGroup">
                            <p:stCondLst>
                              <p:cond delay="7400"/>
                            </p:stCondLst>
                            <p:childTnLst>
                              <p:par>
                                <p:cTn id="57" presetID="2" presetClass="entr" presetSubtype="2" fill="hold" grpId="0" nodeType="afterEffect">
                                  <p:stCondLst>
                                    <p:cond delay="100"/>
                                  </p:stCondLst>
                                  <p:childTnLst>
                                    <p:set>
                                      <p:cBhvr>
                                        <p:cTn id="58" dur="1" fill="hold">
                                          <p:stCondLst>
                                            <p:cond delay="0"/>
                                          </p:stCondLst>
                                        </p:cTn>
                                        <p:tgtEl>
                                          <p:spTgt spid="30759"/>
                                        </p:tgtEl>
                                        <p:attrNameLst>
                                          <p:attrName>style.visibility</p:attrName>
                                        </p:attrNameLst>
                                      </p:cBhvr>
                                      <p:to>
                                        <p:strVal val="visible"/>
                                      </p:to>
                                    </p:set>
                                    <p:anim calcmode="lin" valueType="num">
                                      <p:cBhvr additive="base">
                                        <p:cTn id="59" dur="500" fill="hold"/>
                                        <p:tgtEl>
                                          <p:spTgt spid="30759"/>
                                        </p:tgtEl>
                                        <p:attrNameLst>
                                          <p:attrName>ppt_x</p:attrName>
                                        </p:attrNameLst>
                                      </p:cBhvr>
                                      <p:tavLst>
                                        <p:tav tm="0">
                                          <p:val>
                                            <p:strVal val="1+#ppt_w/2"/>
                                          </p:val>
                                        </p:tav>
                                        <p:tav tm="100000">
                                          <p:val>
                                            <p:strVal val="#ppt_x"/>
                                          </p:val>
                                        </p:tav>
                                      </p:tavLst>
                                    </p:anim>
                                    <p:anim calcmode="lin" valueType="num">
                                      <p:cBhvr additive="base">
                                        <p:cTn id="60" dur="500" fill="hold"/>
                                        <p:tgtEl>
                                          <p:spTgt spid="30759"/>
                                        </p:tgtEl>
                                        <p:attrNameLst>
                                          <p:attrName>ppt_y</p:attrName>
                                        </p:attrNameLst>
                                      </p:cBhvr>
                                      <p:tavLst>
                                        <p:tav tm="0">
                                          <p:val>
                                            <p:strVal val="#ppt_y"/>
                                          </p:val>
                                        </p:tav>
                                        <p:tav tm="100000">
                                          <p:val>
                                            <p:strVal val="#ppt_y"/>
                                          </p:val>
                                        </p:tav>
                                      </p:tavLst>
                                    </p:anim>
                                  </p:childTnLst>
                                </p:cTn>
                              </p:par>
                            </p:childTnLst>
                          </p:cTn>
                        </p:par>
                        <p:par>
                          <p:cTn id="61" fill="hold" nodeType="afterGroup">
                            <p:stCondLst>
                              <p:cond delay="8000"/>
                            </p:stCondLst>
                            <p:childTnLst>
                              <p:par>
                                <p:cTn id="62" presetID="9" presetClass="entr" presetSubtype="0" fill="hold" nodeType="afterEffect">
                                  <p:stCondLst>
                                    <p:cond delay="100"/>
                                  </p:stCondLst>
                                  <p:childTnLst>
                                    <p:set>
                                      <p:cBhvr>
                                        <p:cTn id="63" dur="1" fill="hold">
                                          <p:stCondLst>
                                            <p:cond delay="0"/>
                                          </p:stCondLst>
                                        </p:cTn>
                                        <p:tgtEl>
                                          <p:spTgt spid="30761"/>
                                        </p:tgtEl>
                                        <p:attrNameLst>
                                          <p:attrName>style.visibility</p:attrName>
                                        </p:attrNameLst>
                                      </p:cBhvr>
                                      <p:to>
                                        <p:strVal val="visible"/>
                                      </p:to>
                                    </p:set>
                                    <p:animEffect transition="in" filter="dissolve">
                                      <p:cBhvr>
                                        <p:cTn id="64" dur="500"/>
                                        <p:tgtEl>
                                          <p:spTgt spid="30761"/>
                                        </p:tgtEl>
                                      </p:cBhvr>
                                    </p:animEffect>
                                  </p:childTnLst>
                                </p:cTn>
                              </p:par>
                            </p:childTnLst>
                          </p:cTn>
                        </p:par>
                        <p:par>
                          <p:cTn id="65" fill="hold" nodeType="afterGroup">
                            <p:stCondLst>
                              <p:cond delay="8600"/>
                            </p:stCondLst>
                            <p:childTnLst>
                              <p:par>
                                <p:cTn id="66" presetID="2" presetClass="entr" presetSubtype="8" fill="hold" grpId="0" nodeType="afterEffect">
                                  <p:stCondLst>
                                    <p:cond delay="100"/>
                                  </p:stCondLst>
                                  <p:childTnLst>
                                    <p:set>
                                      <p:cBhvr>
                                        <p:cTn id="67" dur="1" fill="hold">
                                          <p:stCondLst>
                                            <p:cond delay="0"/>
                                          </p:stCondLst>
                                        </p:cTn>
                                        <p:tgtEl>
                                          <p:spTgt spid="30763"/>
                                        </p:tgtEl>
                                        <p:attrNameLst>
                                          <p:attrName>style.visibility</p:attrName>
                                        </p:attrNameLst>
                                      </p:cBhvr>
                                      <p:to>
                                        <p:strVal val="visible"/>
                                      </p:to>
                                    </p:set>
                                    <p:anim calcmode="lin" valueType="num">
                                      <p:cBhvr additive="base">
                                        <p:cTn id="68" dur="500" fill="hold"/>
                                        <p:tgtEl>
                                          <p:spTgt spid="30763"/>
                                        </p:tgtEl>
                                        <p:attrNameLst>
                                          <p:attrName>ppt_x</p:attrName>
                                        </p:attrNameLst>
                                      </p:cBhvr>
                                      <p:tavLst>
                                        <p:tav tm="0">
                                          <p:val>
                                            <p:strVal val="0-#ppt_w/2"/>
                                          </p:val>
                                        </p:tav>
                                        <p:tav tm="100000">
                                          <p:val>
                                            <p:strVal val="#ppt_x"/>
                                          </p:val>
                                        </p:tav>
                                      </p:tavLst>
                                    </p:anim>
                                    <p:anim calcmode="lin" valueType="num">
                                      <p:cBhvr additive="base">
                                        <p:cTn id="69" dur="500" fill="hold"/>
                                        <p:tgtEl>
                                          <p:spTgt spid="30763"/>
                                        </p:tgtEl>
                                        <p:attrNameLst>
                                          <p:attrName>ppt_y</p:attrName>
                                        </p:attrNameLst>
                                      </p:cBhvr>
                                      <p:tavLst>
                                        <p:tav tm="0">
                                          <p:val>
                                            <p:strVal val="#ppt_y"/>
                                          </p:val>
                                        </p:tav>
                                        <p:tav tm="100000">
                                          <p:val>
                                            <p:strVal val="#ppt_y"/>
                                          </p:val>
                                        </p:tav>
                                      </p:tavLst>
                                    </p:anim>
                                  </p:childTnLst>
                                </p:cTn>
                              </p:par>
                            </p:childTnLst>
                          </p:cTn>
                        </p:par>
                        <p:par>
                          <p:cTn id="70" fill="hold" nodeType="afterGroup">
                            <p:stCondLst>
                              <p:cond delay="9200"/>
                            </p:stCondLst>
                            <p:childTnLst>
                              <p:par>
                                <p:cTn id="71" presetID="2" presetClass="entr" presetSubtype="8" fill="hold" grpId="0" nodeType="afterEffect">
                                  <p:stCondLst>
                                    <p:cond delay="100"/>
                                  </p:stCondLst>
                                  <p:childTnLst>
                                    <p:set>
                                      <p:cBhvr>
                                        <p:cTn id="72" dur="1" fill="hold">
                                          <p:stCondLst>
                                            <p:cond delay="0"/>
                                          </p:stCondLst>
                                        </p:cTn>
                                        <p:tgtEl>
                                          <p:spTgt spid="30762"/>
                                        </p:tgtEl>
                                        <p:attrNameLst>
                                          <p:attrName>style.visibility</p:attrName>
                                        </p:attrNameLst>
                                      </p:cBhvr>
                                      <p:to>
                                        <p:strVal val="visible"/>
                                      </p:to>
                                    </p:set>
                                    <p:anim calcmode="lin" valueType="num">
                                      <p:cBhvr additive="base">
                                        <p:cTn id="73" dur="500" fill="hold"/>
                                        <p:tgtEl>
                                          <p:spTgt spid="30762"/>
                                        </p:tgtEl>
                                        <p:attrNameLst>
                                          <p:attrName>ppt_x</p:attrName>
                                        </p:attrNameLst>
                                      </p:cBhvr>
                                      <p:tavLst>
                                        <p:tav tm="0">
                                          <p:val>
                                            <p:strVal val="0-#ppt_w/2"/>
                                          </p:val>
                                        </p:tav>
                                        <p:tav tm="100000">
                                          <p:val>
                                            <p:strVal val="#ppt_x"/>
                                          </p:val>
                                        </p:tav>
                                      </p:tavLst>
                                    </p:anim>
                                    <p:anim calcmode="lin" valueType="num">
                                      <p:cBhvr additive="base">
                                        <p:cTn id="74" dur="500" fill="hold"/>
                                        <p:tgtEl>
                                          <p:spTgt spid="30762"/>
                                        </p:tgtEl>
                                        <p:attrNameLst>
                                          <p:attrName>ppt_y</p:attrName>
                                        </p:attrNameLst>
                                      </p:cBhvr>
                                      <p:tavLst>
                                        <p:tav tm="0">
                                          <p:val>
                                            <p:strVal val="#ppt_y"/>
                                          </p:val>
                                        </p:tav>
                                        <p:tav tm="100000">
                                          <p:val>
                                            <p:strVal val="#ppt_y"/>
                                          </p:val>
                                        </p:tav>
                                      </p:tavLst>
                                    </p:anim>
                                  </p:childTnLst>
                                </p:cTn>
                              </p:par>
                            </p:childTnLst>
                          </p:cTn>
                        </p:par>
                        <p:par>
                          <p:cTn id="75" fill="hold" nodeType="afterGroup">
                            <p:stCondLst>
                              <p:cond delay="9800"/>
                            </p:stCondLst>
                            <p:childTnLst>
                              <p:par>
                                <p:cTn id="76" presetID="9" presetClass="entr" presetSubtype="0" fill="hold" nodeType="afterEffect">
                                  <p:stCondLst>
                                    <p:cond delay="100"/>
                                  </p:stCondLst>
                                  <p:childTnLst>
                                    <p:set>
                                      <p:cBhvr>
                                        <p:cTn id="77" dur="1" fill="hold">
                                          <p:stCondLst>
                                            <p:cond delay="0"/>
                                          </p:stCondLst>
                                        </p:cTn>
                                        <p:tgtEl>
                                          <p:spTgt spid="30764"/>
                                        </p:tgtEl>
                                        <p:attrNameLst>
                                          <p:attrName>style.visibility</p:attrName>
                                        </p:attrNameLst>
                                      </p:cBhvr>
                                      <p:to>
                                        <p:strVal val="visible"/>
                                      </p:to>
                                    </p:set>
                                    <p:animEffect transition="in" filter="dissolve">
                                      <p:cBhvr>
                                        <p:cTn id="78" dur="500"/>
                                        <p:tgtEl>
                                          <p:spTgt spid="30764"/>
                                        </p:tgtEl>
                                      </p:cBhvr>
                                    </p:animEffect>
                                  </p:childTnLst>
                                </p:cTn>
                              </p:par>
                            </p:childTnLst>
                          </p:cTn>
                        </p:par>
                        <p:par>
                          <p:cTn id="79" fill="hold" nodeType="afterGroup">
                            <p:stCondLst>
                              <p:cond delay="10400"/>
                            </p:stCondLst>
                            <p:childTnLst>
                              <p:par>
                                <p:cTn id="80" presetID="2" presetClass="entr" presetSubtype="2" fill="hold" grpId="0" nodeType="afterEffect">
                                  <p:stCondLst>
                                    <p:cond delay="100"/>
                                  </p:stCondLst>
                                  <p:childTnLst>
                                    <p:set>
                                      <p:cBhvr>
                                        <p:cTn id="81" dur="1" fill="hold">
                                          <p:stCondLst>
                                            <p:cond delay="0"/>
                                          </p:stCondLst>
                                        </p:cTn>
                                        <p:tgtEl>
                                          <p:spTgt spid="30766"/>
                                        </p:tgtEl>
                                        <p:attrNameLst>
                                          <p:attrName>style.visibility</p:attrName>
                                        </p:attrNameLst>
                                      </p:cBhvr>
                                      <p:to>
                                        <p:strVal val="visible"/>
                                      </p:to>
                                    </p:set>
                                    <p:anim calcmode="lin" valueType="num">
                                      <p:cBhvr additive="base">
                                        <p:cTn id="82" dur="500" fill="hold"/>
                                        <p:tgtEl>
                                          <p:spTgt spid="30766"/>
                                        </p:tgtEl>
                                        <p:attrNameLst>
                                          <p:attrName>ppt_x</p:attrName>
                                        </p:attrNameLst>
                                      </p:cBhvr>
                                      <p:tavLst>
                                        <p:tav tm="0">
                                          <p:val>
                                            <p:strVal val="1+#ppt_w/2"/>
                                          </p:val>
                                        </p:tav>
                                        <p:tav tm="100000">
                                          <p:val>
                                            <p:strVal val="#ppt_x"/>
                                          </p:val>
                                        </p:tav>
                                      </p:tavLst>
                                    </p:anim>
                                    <p:anim calcmode="lin" valueType="num">
                                      <p:cBhvr additive="base">
                                        <p:cTn id="83" dur="500" fill="hold"/>
                                        <p:tgtEl>
                                          <p:spTgt spid="30766"/>
                                        </p:tgtEl>
                                        <p:attrNameLst>
                                          <p:attrName>ppt_y</p:attrName>
                                        </p:attrNameLst>
                                      </p:cBhvr>
                                      <p:tavLst>
                                        <p:tav tm="0">
                                          <p:val>
                                            <p:strVal val="#ppt_y"/>
                                          </p:val>
                                        </p:tav>
                                        <p:tav tm="100000">
                                          <p:val>
                                            <p:strVal val="#ppt_y"/>
                                          </p:val>
                                        </p:tav>
                                      </p:tavLst>
                                    </p:anim>
                                  </p:childTnLst>
                                </p:cTn>
                              </p:par>
                            </p:childTnLst>
                          </p:cTn>
                        </p:par>
                        <p:par>
                          <p:cTn id="84" fill="hold" nodeType="afterGroup">
                            <p:stCondLst>
                              <p:cond delay="11000"/>
                            </p:stCondLst>
                            <p:childTnLst>
                              <p:par>
                                <p:cTn id="85" presetID="2" presetClass="entr" presetSubtype="2" fill="hold" grpId="0" nodeType="afterEffect">
                                  <p:stCondLst>
                                    <p:cond delay="100"/>
                                  </p:stCondLst>
                                  <p:childTnLst>
                                    <p:set>
                                      <p:cBhvr>
                                        <p:cTn id="86" dur="1" fill="hold">
                                          <p:stCondLst>
                                            <p:cond delay="0"/>
                                          </p:stCondLst>
                                        </p:cTn>
                                        <p:tgtEl>
                                          <p:spTgt spid="30765"/>
                                        </p:tgtEl>
                                        <p:attrNameLst>
                                          <p:attrName>style.visibility</p:attrName>
                                        </p:attrNameLst>
                                      </p:cBhvr>
                                      <p:to>
                                        <p:strVal val="visible"/>
                                      </p:to>
                                    </p:set>
                                    <p:anim calcmode="lin" valueType="num">
                                      <p:cBhvr additive="base">
                                        <p:cTn id="87" dur="500" fill="hold"/>
                                        <p:tgtEl>
                                          <p:spTgt spid="30765"/>
                                        </p:tgtEl>
                                        <p:attrNameLst>
                                          <p:attrName>ppt_x</p:attrName>
                                        </p:attrNameLst>
                                      </p:cBhvr>
                                      <p:tavLst>
                                        <p:tav tm="0">
                                          <p:val>
                                            <p:strVal val="1+#ppt_w/2"/>
                                          </p:val>
                                        </p:tav>
                                        <p:tav tm="100000">
                                          <p:val>
                                            <p:strVal val="#ppt_x"/>
                                          </p:val>
                                        </p:tav>
                                      </p:tavLst>
                                    </p:anim>
                                    <p:anim calcmode="lin" valueType="num">
                                      <p:cBhvr additive="base">
                                        <p:cTn id="88" dur="500" fill="hold"/>
                                        <p:tgtEl>
                                          <p:spTgt spid="30765"/>
                                        </p:tgtEl>
                                        <p:attrNameLst>
                                          <p:attrName>ppt_y</p:attrName>
                                        </p:attrNameLst>
                                      </p:cBhvr>
                                      <p:tavLst>
                                        <p:tav tm="0">
                                          <p:val>
                                            <p:strVal val="#ppt_y"/>
                                          </p:val>
                                        </p:tav>
                                        <p:tav tm="100000">
                                          <p:val>
                                            <p:strVal val="#ppt_y"/>
                                          </p:val>
                                        </p:tav>
                                      </p:tavLst>
                                    </p:anim>
                                  </p:childTnLst>
                                </p:cTn>
                              </p:par>
                            </p:childTnLst>
                          </p:cTn>
                        </p:par>
                        <p:par>
                          <p:cTn id="89" fill="hold" nodeType="afterGroup">
                            <p:stCondLst>
                              <p:cond delay="11600"/>
                            </p:stCondLst>
                            <p:childTnLst>
                              <p:par>
                                <p:cTn id="90" presetID="9" presetClass="entr" presetSubtype="0" fill="hold" nodeType="afterEffect">
                                  <p:stCondLst>
                                    <p:cond delay="100"/>
                                  </p:stCondLst>
                                  <p:childTnLst>
                                    <p:set>
                                      <p:cBhvr>
                                        <p:cTn id="91" dur="1" fill="hold">
                                          <p:stCondLst>
                                            <p:cond delay="0"/>
                                          </p:stCondLst>
                                        </p:cTn>
                                        <p:tgtEl>
                                          <p:spTgt spid="30767"/>
                                        </p:tgtEl>
                                        <p:attrNameLst>
                                          <p:attrName>style.visibility</p:attrName>
                                        </p:attrNameLst>
                                      </p:cBhvr>
                                      <p:to>
                                        <p:strVal val="visible"/>
                                      </p:to>
                                    </p:set>
                                    <p:animEffect transition="in" filter="dissolve">
                                      <p:cBhvr>
                                        <p:cTn id="92" dur="500"/>
                                        <p:tgtEl>
                                          <p:spTgt spid="30767"/>
                                        </p:tgtEl>
                                      </p:cBhvr>
                                    </p:animEffect>
                                  </p:childTnLst>
                                </p:cTn>
                              </p:par>
                            </p:childTnLst>
                          </p:cTn>
                        </p:par>
                        <p:par>
                          <p:cTn id="93" fill="hold" nodeType="afterGroup">
                            <p:stCondLst>
                              <p:cond delay="12200"/>
                            </p:stCondLst>
                            <p:childTnLst>
                              <p:par>
                                <p:cTn id="94" presetID="2" presetClass="entr" presetSubtype="8" fill="hold" grpId="0" nodeType="afterEffect">
                                  <p:stCondLst>
                                    <p:cond delay="100"/>
                                  </p:stCondLst>
                                  <p:childTnLst>
                                    <p:set>
                                      <p:cBhvr>
                                        <p:cTn id="95" dur="1" fill="hold">
                                          <p:stCondLst>
                                            <p:cond delay="0"/>
                                          </p:stCondLst>
                                        </p:cTn>
                                        <p:tgtEl>
                                          <p:spTgt spid="30769"/>
                                        </p:tgtEl>
                                        <p:attrNameLst>
                                          <p:attrName>style.visibility</p:attrName>
                                        </p:attrNameLst>
                                      </p:cBhvr>
                                      <p:to>
                                        <p:strVal val="visible"/>
                                      </p:to>
                                    </p:set>
                                    <p:anim calcmode="lin" valueType="num">
                                      <p:cBhvr additive="base">
                                        <p:cTn id="96" dur="500" fill="hold"/>
                                        <p:tgtEl>
                                          <p:spTgt spid="30769"/>
                                        </p:tgtEl>
                                        <p:attrNameLst>
                                          <p:attrName>ppt_x</p:attrName>
                                        </p:attrNameLst>
                                      </p:cBhvr>
                                      <p:tavLst>
                                        <p:tav tm="0">
                                          <p:val>
                                            <p:strVal val="0-#ppt_w/2"/>
                                          </p:val>
                                        </p:tav>
                                        <p:tav tm="100000">
                                          <p:val>
                                            <p:strVal val="#ppt_x"/>
                                          </p:val>
                                        </p:tav>
                                      </p:tavLst>
                                    </p:anim>
                                    <p:anim calcmode="lin" valueType="num">
                                      <p:cBhvr additive="base">
                                        <p:cTn id="97" dur="500" fill="hold"/>
                                        <p:tgtEl>
                                          <p:spTgt spid="30769"/>
                                        </p:tgtEl>
                                        <p:attrNameLst>
                                          <p:attrName>ppt_y</p:attrName>
                                        </p:attrNameLst>
                                      </p:cBhvr>
                                      <p:tavLst>
                                        <p:tav tm="0">
                                          <p:val>
                                            <p:strVal val="#ppt_y"/>
                                          </p:val>
                                        </p:tav>
                                        <p:tav tm="100000">
                                          <p:val>
                                            <p:strVal val="#ppt_y"/>
                                          </p:val>
                                        </p:tav>
                                      </p:tavLst>
                                    </p:anim>
                                  </p:childTnLst>
                                </p:cTn>
                              </p:par>
                            </p:childTnLst>
                          </p:cTn>
                        </p:par>
                        <p:par>
                          <p:cTn id="98" fill="hold" nodeType="afterGroup">
                            <p:stCondLst>
                              <p:cond delay="12800"/>
                            </p:stCondLst>
                            <p:childTnLst>
                              <p:par>
                                <p:cTn id="99" presetID="2" presetClass="entr" presetSubtype="8" fill="hold" grpId="0" nodeType="afterEffect">
                                  <p:stCondLst>
                                    <p:cond delay="100"/>
                                  </p:stCondLst>
                                  <p:childTnLst>
                                    <p:set>
                                      <p:cBhvr>
                                        <p:cTn id="100" dur="1" fill="hold">
                                          <p:stCondLst>
                                            <p:cond delay="0"/>
                                          </p:stCondLst>
                                        </p:cTn>
                                        <p:tgtEl>
                                          <p:spTgt spid="30768"/>
                                        </p:tgtEl>
                                        <p:attrNameLst>
                                          <p:attrName>style.visibility</p:attrName>
                                        </p:attrNameLst>
                                      </p:cBhvr>
                                      <p:to>
                                        <p:strVal val="visible"/>
                                      </p:to>
                                    </p:set>
                                    <p:anim calcmode="lin" valueType="num">
                                      <p:cBhvr additive="base">
                                        <p:cTn id="101" dur="500" fill="hold"/>
                                        <p:tgtEl>
                                          <p:spTgt spid="30768"/>
                                        </p:tgtEl>
                                        <p:attrNameLst>
                                          <p:attrName>ppt_x</p:attrName>
                                        </p:attrNameLst>
                                      </p:cBhvr>
                                      <p:tavLst>
                                        <p:tav tm="0">
                                          <p:val>
                                            <p:strVal val="0-#ppt_w/2"/>
                                          </p:val>
                                        </p:tav>
                                        <p:tav tm="100000">
                                          <p:val>
                                            <p:strVal val="#ppt_x"/>
                                          </p:val>
                                        </p:tav>
                                      </p:tavLst>
                                    </p:anim>
                                    <p:anim calcmode="lin" valueType="num">
                                      <p:cBhvr additive="base">
                                        <p:cTn id="102" dur="500" fill="hold"/>
                                        <p:tgtEl>
                                          <p:spTgt spid="30768"/>
                                        </p:tgtEl>
                                        <p:attrNameLst>
                                          <p:attrName>ppt_y</p:attrName>
                                        </p:attrNameLst>
                                      </p:cBhvr>
                                      <p:tavLst>
                                        <p:tav tm="0">
                                          <p:val>
                                            <p:strVal val="#ppt_y"/>
                                          </p:val>
                                        </p:tav>
                                        <p:tav tm="100000">
                                          <p:val>
                                            <p:strVal val="#ppt_y"/>
                                          </p:val>
                                        </p:tav>
                                      </p:tavLst>
                                    </p:anim>
                                  </p:childTnLst>
                                </p:cTn>
                              </p:par>
                            </p:childTnLst>
                          </p:cTn>
                        </p:par>
                        <p:par>
                          <p:cTn id="103" fill="hold" nodeType="afterGroup">
                            <p:stCondLst>
                              <p:cond delay="13400"/>
                            </p:stCondLst>
                            <p:childTnLst>
                              <p:par>
                                <p:cTn id="104" presetID="9" presetClass="entr" presetSubtype="0" fill="hold" nodeType="afterEffect">
                                  <p:stCondLst>
                                    <p:cond delay="100"/>
                                  </p:stCondLst>
                                  <p:childTnLst>
                                    <p:set>
                                      <p:cBhvr>
                                        <p:cTn id="105" dur="1" fill="hold">
                                          <p:stCondLst>
                                            <p:cond delay="0"/>
                                          </p:stCondLst>
                                        </p:cTn>
                                        <p:tgtEl>
                                          <p:spTgt spid="30770"/>
                                        </p:tgtEl>
                                        <p:attrNameLst>
                                          <p:attrName>style.visibility</p:attrName>
                                        </p:attrNameLst>
                                      </p:cBhvr>
                                      <p:to>
                                        <p:strVal val="visible"/>
                                      </p:to>
                                    </p:set>
                                    <p:animEffect transition="in" filter="dissolve">
                                      <p:cBhvr>
                                        <p:cTn id="106" dur="500"/>
                                        <p:tgtEl>
                                          <p:spTgt spid="30770"/>
                                        </p:tgtEl>
                                      </p:cBhvr>
                                    </p:animEffect>
                                  </p:childTnLst>
                                </p:cTn>
                              </p:par>
                            </p:childTnLst>
                          </p:cTn>
                        </p:par>
                        <p:par>
                          <p:cTn id="107" fill="hold" nodeType="afterGroup">
                            <p:stCondLst>
                              <p:cond delay="14000"/>
                            </p:stCondLst>
                            <p:childTnLst>
                              <p:par>
                                <p:cTn id="108" presetID="2" presetClass="entr" presetSubtype="2" fill="hold" grpId="0" nodeType="afterEffect">
                                  <p:stCondLst>
                                    <p:cond delay="100"/>
                                  </p:stCondLst>
                                  <p:childTnLst>
                                    <p:set>
                                      <p:cBhvr>
                                        <p:cTn id="109" dur="1" fill="hold">
                                          <p:stCondLst>
                                            <p:cond delay="0"/>
                                          </p:stCondLst>
                                        </p:cTn>
                                        <p:tgtEl>
                                          <p:spTgt spid="30772"/>
                                        </p:tgtEl>
                                        <p:attrNameLst>
                                          <p:attrName>style.visibility</p:attrName>
                                        </p:attrNameLst>
                                      </p:cBhvr>
                                      <p:to>
                                        <p:strVal val="visible"/>
                                      </p:to>
                                    </p:set>
                                    <p:anim calcmode="lin" valueType="num">
                                      <p:cBhvr additive="base">
                                        <p:cTn id="110" dur="500" fill="hold"/>
                                        <p:tgtEl>
                                          <p:spTgt spid="30772"/>
                                        </p:tgtEl>
                                        <p:attrNameLst>
                                          <p:attrName>ppt_x</p:attrName>
                                        </p:attrNameLst>
                                      </p:cBhvr>
                                      <p:tavLst>
                                        <p:tav tm="0">
                                          <p:val>
                                            <p:strVal val="1+#ppt_w/2"/>
                                          </p:val>
                                        </p:tav>
                                        <p:tav tm="100000">
                                          <p:val>
                                            <p:strVal val="#ppt_x"/>
                                          </p:val>
                                        </p:tav>
                                      </p:tavLst>
                                    </p:anim>
                                    <p:anim calcmode="lin" valueType="num">
                                      <p:cBhvr additive="base">
                                        <p:cTn id="111" dur="500" fill="hold"/>
                                        <p:tgtEl>
                                          <p:spTgt spid="30772"/>
                                        </p:tgtEl>
                                        <p:attrNameLst>
                                          <p:attrName>ppt_y</p:attrName>
                                        </p:attrNameLst>
                                      </p:cBhvr>
                                      <p:tavLst>
                                        <p:tav tm="0">
                                          <p:val>
                                            <p:strVal val="#ppt_y"/>
                                          </p:val>
                                        </p:tav>
                                        <p:tav tm="100000">
                                          <p:val>
                                            <p:strVal val="#ppt_y"/>
                                          </p:val>
                                        </p:tav>
                                      </p:tavLst>
                                    </p:anim>
                                  </p:childTnLst>
                                </p:cTn>
                              </p:par>
                            </p:childTnLst>
                          </p:cTn>
                        </p:par>
                        <p:par>
                          <p:cTn id="112" fill="hold" nodeType="afterGroup">
                            <p:stCondLst>
                              <p:cond delay="14600"/>
                            </p:stCondLst>
                            <p:childTnLst>
                              <p:par>
                                <p:cTn id="113" presetID="2" presetClass="entr" presetSubtype="2" fill="hold" grpId="0" nodeType="afterEffect">
                                  <p:stCondLst>
                                    <p:cond delay="100"/>
                                  </p:stCondLst>
                                  <p:childTnLst>
                                    <p:set>
                                      <p:cBhvr>
                                        <p:cTn id="114" dur="1" fill="hold">
                                          <p:stCondLst>
                                            <p:cond delay="0"/>
                                          </p:stCondLst>
                                        </p:cTn>
                                        <p:tgtEl>
                                          <p:spTgt spid="30771"/>
                                        </p:tgtEl>
                                        <p:attrNameLst>
                                          <p:attrName>style.visibility</p:attrName>
                                        </p:attrNameLst>
                                      </p:cBhvr>
                                      <p:to>
                                        <p:strVal val="visible"/>
                                      </p:to>
                                    </p:set>
                                    <p:anim calcmode="lin" valueType="num">
                                      <p:cBhvr additive="base">
                                        <p:cTn id="115" dur="500" fill="hold"/>
                                        <p:tgtEl>
                                          <p:spTgt spid="30771"/>
                                        </p:tgtEl>
                                        <p:attrNameLst>
                                          <p:attrName>ppt_x</p:attrName>
                                        </p:attrNameLst>
                                      </p:cBhvr>
                                      <p:tavLst>
                                        <p:tav tm="0">
                                          <p:val>
                                            <p:strVal val="1+#ppt_w/2"/>
                                          </p:val>
                                        </p:tav>
                                        <p:tav tm="100000">
                                          <p:val>
                                            <p:strVal val="#ppt_x"/>
                                          </p:val>
                                        </p:tav>
                                      </p:tavLst>
                                    </p:anim>
                                    <p:anim calcmode="lin" valueType="num">
                                      <p:cBhvr additive="base">
                                        <p:cTn id="116" dur="500" fill="hold"/>
                                        <p:tgtEl>
                                          <p:spTgt spid="30771"/>
                                        </p:tgtEl>
                                        <p:attrNameLst>
                                          <p:attrName>ppt_y</p:attrName>
                                        </p:attrNameLst>
                                      </p:cBhvr>
                                      <p:tavLst>
                                        <p:tav tm="0">
                                          <p:val>
                                            <p:strVal val="#ppt_y"/>
                                          </p:val>
                                        </p:tav>
                                        <p:tav tm="100000">
                                          <p:val>
                                            <p:strVal val="#ppt_y"/>
                                          </p:val>
                                        </p:tav>
                                      </p:tavLst>
                                    </p:anim>
                                  </p:childTnLst>
                                </p:cTn>
                              </p:par>
                            </p:childTnLst>
                          </p:cTn>
                        </p:par>
                        <p:par>
                          <p:cTn id="117" fill="hold" nodeType="afterGroup">
                            <p:stCondLst>
                              <p:cond delay="15200"/>
                            </p:stCondLst>
                            <p:childTnLst>
                              <p:par>
                                <p:cTn id="118" presetID="9" presetClass="entr" presetSubtype="0" fill="hold" nodeType="afterEffect">
                                  <p:stCondLst>
                                    <p:cond delay="100"/>
                                  </p:stCondLst>
                                  <p:childTnLst>
                                    <p:set>
                                      <p:cBhvr>
                                        <p:cTn id="119" dur="1" fill="hold">
                                          <p:stCondLst>
                                            <p:cond delay="0"/>
                                          </p:stCondLst>
                                        </p:cTn>
                                        <p:tgtEl>
                                          <p:spTgt spid="30773"/>
                                        </p:tgtEl>
                                        <p:attrNameLst>
                                          <p:attrName>style.visibility</p:attrName>
                                        </p:attrNameLst>
                                      </p:cBhvr>
                                      <p:to>
                                        <p:strVal val="visible"/>
                                      </p:to>
                                    </p:set>
                                    <p:animEffect transition="in" filter="dissolve">
                                      <p:cBhvr>
                                        <p:cTn id="120" dur="500"/>
                                        <p:tgtEl>
                                          <p:spTgt spid="307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49" grpId="0" autoUpdateAnimBg="0"/>
      <p:bldP spid="30750" grpId="0" autoUpdateAnimBg="0"/>
      <p:bldP spid="30751" grpId="0" autoUpdateAnimBg="0"/>
      <p:bldP spid="30752" grpId="0" autoUpdateAnimBg="0"/>
      <p:bldP spid="30753" grpId="0" autoUpdateAnimBg="0"/>
      <p:bldP spid="30754" grpId="0" autoUpdateAnimBg="0"/>
      <p:bldP spid="30755" grpId="0" autoUpdateAnimBg="0"/>
      <p:bldP spid="30756" grpId="0" autoUpdateAnimBg="0"/>
      <p:bldP spid="30757" grpId="0" autoUpdateAnimBg="0"/>
      <p:bldP spid="30759" grpId="0" autoUpdateAnimBg="0"/>
      <p:bldP spid="30760" grpId="0" autoUpdateAnimBg="0"/>
      <p:bldP spid="30762" grpId="0" autoUpdateAnimBg="0"/>
      <p:bldP spid="30763" grpId="0" autoUpdateAnimBg="0"/>
      <p:bldP spid="30765" grpId="0" autoUpdateAnimBg="0"/>
      <p:bldP spid="30766" grpId="0" autoUpdateAnimBg="0"/>
      <p:bldP spid="30768" grpId="0" autoUpdateAnimBg="0"/>
      <p:bldP spid="30769" grpId="0" autoUpdateAnimBg="0"/>
      <p:bldP spid="30771" grpId="0" autoUpdateAnimBg="0"/>
      <p:bldP spid="30772" grpId="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l="24373" t="15154" r="24373" b="44027"/>
          <a:stretch/>
        </p:blipFill>
        <p:spPr>
          <a:xfrm>
            <a:off x="3134178" y="905544"/>
            <a:ext cx="6590394" cy="2952329"/>
          </a:xfrm>
          <a:prstGeom prst="rect">
            <a:avLst/>
          </a:prstGeom>
        </p:spPr>
      </p:pic>
      <p:sp>
        <p:nvSpPr>
          <p:cNvPr id="14" name="矩形 259"/>
          <p:cNvSpPr>
            <a:spLocks noChangeArrowheads="1"/>
          </p:cNvSpPr>
          <p:nvPr/>
        </p:nvSpPr>
        <p:spPr bwMode="auto">
          <a:xfrm>
            <a:off x="2916464" y="4094044"/>
            <a:ext cx="7025822" cy="1354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8800" b="1" dirty="0" smtClean="0">
                <a:solidFill>
                  <a:schemeClr val="accent1"/>
                </a:solidFill>
                <a:cs typeface="Arial" panose="020B0604020202020204" pitchFamily="34" charset="0"/>
              </a:rPr>
              <a:t>THANK YOU </a:t>
            </a:r>
            <a:endParaRPr lang="zh-CN" altLang="en-US" sz="6600" dirty="0">
              <a:solidFill>
                <a:schemeClr val="accent1"/>
              </a:solidFill>
              <a:cs typeface="Arial" panose="020B0604020202020204" pitchFamily="34" charset="0"/>
            </a:endParaRPr>
          </a:p>
        </p:txBody>
      </p:sp>
      <p:sp>
        <p:nvSpPr>
          <p:cNvPr id="15" name="矩形 259"/>
          <p:cNvSpPr>
            <a:spLocks noChangeArrowheads="1"/>
          </p:cNvSpPr>
          <p:nvPr/>
        </p:nvSpPr>
        <p:spPr bwMode="auto">
          <a:xfrm>
            <a:off x="4322189" y="5471697"/>
            <a:ext cx="4214372" cy="4924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t" anchorCtr="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spcBef>
                <a:spcPts val="0"/>
              </a:spcBef>
              <a:buNone/>
            </a:pPr>
            <a:r>
              <a:rPr lang="zh-CN" altLang="en-US" dirty="0" smtClean="0">
                <a:solidFill>
                  <a:schemeClr val="accent1"/>
                </a:solidFill>
                <a:latin typeface="Arial" panose="020B0604020202020204" pitchFamily="34" charset="0"/>
                <a:cs typeface="Arial" panose="020B0604020202020204" pitchFamily="34" charset="0"/>
                <a:sym typeface="Arial" panose="020B0604020202020204" pitchFamily="34" charset="0"/>
              </a:rPr>
              <a:t>感谢聆听，批评指导</a:t>
            </a:r>
            <a:endParaRPr lang="en-US" altLang="zh-CN" dirty="0">
              <a:solidFill>
                <a:schemeClr val="accent1"/>
              </a:solidFill>
              <a:latin typeface="Arial" panose="020B0604020202020204" pitchFamily="34" charset="0"/>
              <a:cs typeface="Arial" panose="020B0604020202020204" pitchFamily="34" charset="0"/>
              <a:sym typeface="Arial" panose="020B0604020202020204" pitchFamily="34" charset="0"/>
            </a:endParaRPr>
          </a:p>
        </p:txBody>
      </p:sp>
    </p:spTree>
    <p:extLst>
      <p:ext uri="{BB962C8B-B14F-4D97-AF65-F5344CB8AC3E}">
        <p14:creationId xmlns:p14="http://schemas.microsoft.com/office/powerpoint/2010/main" val="420804629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crush"/>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1" presetClass="entr" presetSubtype="0" fill="hold" grpId="0" nodeType="afterEffect">
                                  <p:stCondLst>
                                    <p:cond delay="0"/>
                                  </p:stCondLst>
                                  <p:iterate type="lt">
                                    <p:tmPct val="10000"/>
                                  </p:iterate>
                                  <p:childTnLst>
                                    <p:set>
                                      <p:cBhvr>
                                        <p:cTn id="12" dur="1" fill="hold">
                                          <p:stCondLst>
                                            <p:cond delay="0"/>
                                          </p:stCondLst>
                                        </p:cTn>
                                        <p:tgtEl>
                                          <p:spTgt spid="14"/>
                                        </p:tgtEl>
                                        <p:attrNameLst>
                                          <p:attrName>style.visibility</p:attrName>
                                        </p:attrNameLst>
                                      </p:cBhvr>
                                      <p:to>
                                        <p:strVal val="visible"/>
                                      </p:to>
                                    </p:set>
                                    <p:anim calcmode="lin" valueType="num">
                                      <p:cBhvr>
                                        <p:cTn id="13"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14" dur="500" fill="hold"/>
                                        <p:tgtEl>
                                          <p:spTgt spid="14"/>
                                        </p:tgtEl>
                                        <p:attrNameLst>
                                          <p:attrName>ppt_y</p:attrName>
                                        </p:attrNameLst>
                                      </p:cBhvr>
                                      <p:tavLst>
                                        <p:tav tm="0">
                                          <p:val>
                                            <p:strVal val="#ppt_y"/>
                                          </p:val>
                                        </p:tav>
                                        <p:tav tm="100000">
                                          <p:val>
                                            <p:strVal val="#ppt_y"/>
                                          </p:val>
                                        </p:tav>
                                      </p:tavLst>
                                    </p:anim>
                                    <p:anim calcmode="lin" valueType="num">
                                      <p:cBhvr>
                                        <p:cTn id="15"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16"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17" dur="500" tmFilter="0,0; .5, 1; 1, 1"/>
                                        <p:tgtEl>
                                          <p:spTgt spid="14"/>
                                        </p:tgtEl>
                                      </p:cBhvr>
                                    </p:animEffect>
                                  </p:childTnLst>
                                </p:cTn>
                              </p:par>
                            </p:childTnLst>
                          </p:cTn>
                        </p:par>
                        <p:par>
                          <p:cTn id="18" fill="hold">
                            <p:stCondLst>
                              <p:cond delay="1850"/>
                            </p:stCondLst>
                            <p:childTnLst>
                              <p:par>
                                <p:cTn id="19" presetID="26" presetClass="emph" presetSubtype="0" fill="hold" grpId="1" nodeType="afterEffect">
                                  <p:stCondLst>
                                    <p:cond delay="0"/>
                                  </p:stCondLst>
                                  <p:iterate type="lt">
                                    <p:tmPct val="0"/>
                                  </p:iterate>
                                  <p:childTnLst>
                                    <p:animEffect transition="out" filter="fade">
                                      <p:cBhvr>
                                        <p:cTn id="20" dur="500" tmFilter="0, 0; .2, .5; .8, .5; 1, 0"/>
                                        <p:tgtEl>
                                          <p:spTgt spid="14"/>
                                        </p:tgtEl>
                                      </p:cBhvr>
                                    </p:animEffect>
                                    <p:animScale>
                                      <p:cBhvr>
                                        <p:cTn id="21" dur="250" autoRev="1" fill="hold"/>
                                        <p:tgtEl>
                                          <p:spTgt spid="14"/>
                                        </p:tgtEl>
                                      </p:cBhvr>
                                      <p:by x="105000" y="105000"/>
                                    </p:animScale>
                                  </p:childTnLst>
                                </p:cTn>
                              </p:par>
                            </p:childTnLst>
                          </p:cTn>
                        </p:par>
                        <p:par>
                          <p:cTn id="22" fill="hold">
                            <p:stCondLst>
                              <p:cond delay="2350"/>
                            </p:stCondLst>
                            <p:childTnLst>
                              <p:par>
                                <p:cTn id="23" presetID="53" presetClass="entr" presetSubtype="16"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p:cTn id="25" dur="500" fill="hold"/>
                                        <p:tgtEl>
                                          <p:spTgt spid="15"/>
                                        </p:tgtEl>
                                        <p:attrNameLst>
                                          <p:attrName>ppt_w</p:attrName>
                                        </p:attrNameLst>
                                      </p:cBhvr>
                                      <p:tavLst>
                                        <p:tav tm="0">
                                          <p:val>
                                            <p:fltVal val="0"/>
                                          </p:val>
                                        </p:tav>
                                        <p:tav tm="100000">
                                          <p:val>
                                            <p:strVal val="#ppt_w"/>
                                          </p:val>
                                        </p:tav>
                                      </p:tavLst>
                                    </p:anim>
                                    <p:anim calcmode="lin" valueType="num">
                                      <p:cBhvr>
                                        <p:cTn id="26" dur="500" fill="hold"/>
                                        <p:tgtEl>
                                          <p:spTgt spid="15"/>
                                        </p:tgtEl>
                                        <p:attrNameLst>
                                          <p:attrName>ppt_h</p:attrName>
                                        </p:attrNameLst>
                                      </p:cBhvr>
                                      <p:tavLst>
                                        <p:tav tm="0">
                                          <p:val>
                                            <p:fltVal val="0"/>
                                          </p:val>
                                        </p:tav>
                                        <p:tav tm="100000">
                                          <p:val>
                                            <p:strVal val="#ppt_h"/>
                                          </p:val>
                                        </p:tav>
                                      </p:tavLst>
                                    </p:anim>
                                    <p:animEffect transition="in" filter="fade">
                                      <p:cBhvr>
                                        <p:cTn id="2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4" grpId="1"/>
      <p:bldP spid="1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3723838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2756806" y="2126103"/>
            <a:ext cx="3135994" cy="3212672"/>
          </a:xfrm>
          <a:prstGeom prst="rect">
            <a:avLst/>
          </a:prstGeom>
        </p:spPr>
      </p:pic>
      <p:sp>
        <p:nvSpPr>
          <p:cNvPr id="46" name="MH_Others_1"/>
          <p:cNvSpPr txBox="1"/>
          <p:nvPr>
            <p:custDataLst>
              <p:tags r:id="rId1"/>
            </p:custDataLst>
          </p:nvPr>
        </p:nvSpPr>
        <p:spPr>
          <a:xfrm>
            <a:off x="3568054" y="3093105"/>
            <a:ext cx="1513499" cy="1046440"/>
          </a:xfrm>
          <a:prstGeom prst="rect">
            <a:avLst/>
          </a:prstGeom>
          <a:noFill/>
        </p:spPr>
        <p:txBody>
          <a:bodyPr wrap="square" lIns="0" tIns="0" rIns="0" bIns="0" rtlCol="0" anchor="ctr" anchorCtr="0">
            <a:spAutoFit/>
          </a:bodyPr>
          <a:lstStyle/>
          <a:p>
            <a:pPr algn="ctr"/>
            <a:r>
              <a:rPr lang="en-US" altLang="zh-CN" sz="4800" b="1" dirty="0" smtClean="0">
                <a:solidFill>
                  <a:schemeClr val="accent5"/>
                </a:solidFill>
                <a:latin typeface="Arial" panose="020B0604020202020204" pitchFamily="34" charset="0"/>
                <a:ea typeface="微软雅黑" panose="020B0503020204020204" pitchFamily="34" charset="-122"/>
                <a:sym typeface="Arial" panose="020B0604020202020204" pitchFamily="34" charset="0"/>
              </a:rPr>
              <a:t>01</a:t>
            </a:r>
          </a:p>
          <a:p>
            <a:pPr algn="ctr"/>
            <a:r>
              <a:rPr lang="en-US" altLang="zh-CN" sz="2000" b="1" dirty="0" smtClean="0">
                <a:solidFill>
                  <a:schemeClr val="accent5"/>
                </a:solidFill>
                <a:latin typeface="Arial" panose="020B0604020202020204" pitchFamily="34" charset="0"/>
                <a:ea typeface="微软雅黑" panose="020B0503020204020204" pitchFamily="34" charset="-122"/>
                <a:sym typeface="Arial" panose="020B0604020202020204" pitchFamily="34" charset="0"/>
              </a:rPr>
              <a:t>CHAPTER</a:t>
            </a:r>
            <a:endParaRPr lang="zh-CN" altLang="en-US" sz="2000" b="1" dirty="0">
              <a:solidFill>
                <a:schemeClr val="accent5"/>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9"/>
          <p:cNvSpPr/>
          <p:nvPr/>
        </p:nvSpPr>
        <p:spPr>
          <a:xfrm>
            <a:off x="6941601" y="3053648"/>
            <a:ext cx="3866873" cy="677108"/>
          </a:xfrm>
          <a:prstGeom prst="rect">
            <a:avLst/>
          </a:prstGeom>
        </p:spPr>
        <p:txBody>
          <a:bodyPr wrap="square" lIns="0" tIns="0" rIns="0" bIns="0">
            <a:spAutoFit/>
          </a:bodyPr>
          <a:lstStyle/>
          <a:p>
            <a:r>
              <a:rPr lang="zh-CN" altLang="en-US" sz="44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年度工作概述</a:t>
            </a:r>
          </a:p>
        </p:txBody>
      </p:sp>
      <p:sp>
        <p:nvSpPr>
          <p:cNvPr id="11" name="TextBox 11"/>
          <p:cNvSpPr txBox="1"/>
          <p:nvPr/>
        </p:nvSpPr>
        <p:spPr>
          <a:xfrm>
            <a:off x="6871752" y="3852021"/>
            <a:ext cx="1588897" cy="276999"/>
          </a:xfrm>
          <a:prstGeom prst="rect">
            <a:avLst/>
          </a:prstGeom>
          <a:noFill/>
        </p:spPr>
        <p:txBody>
          <a:bodyPr wrap="none" rtlCol="0">
            <a:spAutoFit/>
          </a:bodyPr>
          <a:lstStyle/>
          <a:p>
            <a:pPr marL="171450" lvl="1" indent="-171450">
              <a:buFont typeface="Arial" panose="020B0604020202020204" pitchFamily="34" charset="0"/>
              <a:buChar char="•"/>
            </a:pPr>
            <a:r>
              <a:rPr lang="zh-CN" altLang="en-US" sz="1200" dirty="0" smtClean="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2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200" dirty="0">
              <a:solidFill>
                <a:schemeClr val="accent5"/>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8729488" y="3852021"/>
            <a:ext cx="1588897" cy="276999"/>
          </a:xfrm>
          <a:prstGeom prst="rect">
            <a:avLst/>
          </a:prstGeom>
          <a:noFill/>
        </p:spPr>
        <p:txBody>
          <a:bodyPr wrap="none" rtlCol="0">
            <a:spAutoFit/>
          </a:bodyPr>
          <a:lstStyle/>
          <a:p>
            <a:pPr marL="171450" lvl="1" indent="-171450">
              <a:buFont typeface="Arial" panose="020B0604020202020204" pitchFamily="34" charset="0"/>
              <a:buChar char="•"/>
            </a:pPr>
            <a:r>
              <a:rPr lang="zh-CN" altLang="en-US" sz="1200" dirty="0" smtClean="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2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200" dirty="0">
              <a:solidFill>
                <a:schemeClr val="accent5"/>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TextBox 11"/>
          <p:cNvSpPr txBox="1"/>
          <p:nvPr/>
        </p:nvSpPr>
        <p:spPr>
          <a:xfrm>
            <a:off x="6871752" y="4168395"/>
            <a:ext cx="1588897" cy="276999"/>
          </a:xfrm>
          <a:prstGeom prst="rect">
            <a:avLst/>
          </a:prstGeom>
          <a:noFill/>
        </p:spPr>
        <p:txBody>
          <a:bodyPr wrap="none" rtlCol="0">
            <a:spAutoFit/>
          </a:bodyPr>
          <a:lstStyle/>
          <a:p>
            <a:pPr marL="171450" lvl="1" indent="-171450">
              <a:buFont typeface="Arial" panose="020B0604020202020204" pitchFamily="34" charset="0"/>
              <a:buChar char="•"/>
            </a:pPr>
            <a:r>
              <a:rPr lang="zh-CN" altLang="en-US" sz="1200" dirty="0" smtClean="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2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200" dirty="0">
              <a:solidFill>
                <a:schemeClr val="accent5"/>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TextBox 11"/>
          <p:cNvSpPr txBox="1"/>
          <p:nvPr/>
        </p:nvSpPr>
        <p:spPr>
          <a:xfrm>
            <a:off x="8729488" y="4168395"/>
            <a:ext cx="1588897" cy="276999"/>
          </a:xfrm>
          <a:prstGeom prst="rect">
            <a:avLst/>
          </a:prstGeom>
          <a:noFill/>
        </p:spPr>
        <p:txBody>
          <a:bodyPr wrap="none" rtlCol="0">
            <a:spAutoFit/>
          </a:bodyPr>
          <a:lstStyle/>
          <a:p>
            <a:pPr marL="171450" lvl="1" indent="-171450">
              <a:buFont typeface="Arial" panose="020B0604020202020204" pitchFamily="34" charset="0"/>
              <a:buChar char="•"/>
            </a:pPr>
            <a:r>
              <a:rPr lang="zh-CN" altLang="en-US" sz="1200" dirty="0" smtClean="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2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200" dirty="0">
              <a:solidFill>
                <a:schemeClr val="accent5"/>
              </a:solidFill>
              <a:latin typeface="Arial" panose="020B0604020202020204" pitchFamily="34" charset="0"/>
              <a:ea typeface="微软雅黑" panose="020B0503020204020204" pitchFamily="34" charset="-122"/>
              <a:sym typeface="Arial" panose="020B0604020202020204" pitchFamily="34" charset="0"/>
            </a:endParaRPr>
          </a:p>
        </p:txBody>
      </p:sp>
      <p:pic>
        <p:nvPicPr>
          <p:cNvPr id="9" name="图片 8"/>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352" y="0"/>
            <a:ext cx="12858045" cy="7232650"/>
          </a:xfrm>
          <a:prstGeom prst="rect">
            <a:avLst/>
          </a:prstGeom>
        </p:spPr>
      </p:pic>
    </p:spTree>
    <p:extLst>
      <p:ext uri="{BB962C8B-B14F-4D97-AF65-F5344CB8AC3E}">
        <p14:creationId xmlns:p14="http://schemas.microsoft.com/office/powerpoint/2010/main" val="3346935947"/>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outVertic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wheel(1)">
                                      <p:cBhvr>
                                        <p:cTn id="12" dur="20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56" presetClass="entr" presetSubtype="0" fill="hold" grpId="0" nodeType="clickEffect">
                                  <p:stCondLst>
                                    <p:cond delay="0"/>
                                  </p:stCondLst>
                                  <p:iterate type="lt">
                                    <p:tmPct val="10000"/>
                                  </p:iterate>
                                  <p:childTnLst>
                                    <p:set>
                                      <p:cBhvr>
                                        <p:cTn id="16" dur="1" fill="hold">
                                          <p:stCondLst>
                                            <p:cond delay="0"/>
                                          </p:stCondLst>
                                        </p:cTn>
                                        <p:tgtEl>
                                          <p:spTgt spid="46"/>
                                        </p:tgtEl>
                                        <p:attrNameLst>
                                          <p:attrName>style.visibility</p:attrName>
                                        </p:attrNameLst>
                                      </p:cBhvr>
                                      <p:to>
                                        <p:strVal val="visible"/>
                                      </p:to>
                                    </p:set>
                                    <p:anim by="(-#ppt_w*2)" calcmode="lin" valueType="num">
                                      <p:cBhvr rctx="PPT">
                                        <p:cTn id="17" dur="500" autoRev="1" fill="hold">
                                          <p:stCondLst>
                                            <p:cond delay="0"/>
                                          </p:stCondLst>
                                        </p:cTn>
                                        <p:tgtEl>
                                          <p:spTgt spid="46"/>
                                        </p:tgtEl>
                                        <p:attrNameLst>
                                          <p:attrName>ppt_w</p:attrName>
                                        </p:attrNameLst>
                                      </p:cBhvr>
                                    </p:anim>
                                    <p:anim by="(#ppt_w*0.50)" calcmode="lin" valueType="num">
                                      <p:cBhvr>
                                        <p:cTn id="18" dur="500" decel="50000" autoRev="1" fill="hold">
                                          <p:stCondLst>
                                            <p:cond delay="0"/>
                                          </p:stCondLst>
                                        </p:cTn>
                                        <p:tgtEl>
                                          <p:spTgt spid="46"/>
                                        </p:tgtEl>
                                        <p:attrNameLst>
                                          <p:attrName>ppt_x</p:attrName>
                                        </p:attrNameLst>
                                      </p:cBhvr>
                                    </p:anim>
                                    <p:anim from="(-#ppt_h/2)" to="(#ppt_y)" calcmode="lin" valueType="num">
                                      <p:cBhvr>
                                        <p:cTn id="19" dur="1000" fill="hold">
                                          <p:stCondLst>
                                            <p:cond delay="0"/>
                                          </p:stCondLst>
                                        </p:cTn>
                                        <p:tgtEl>
                                          <p:spTgt spid="46"/>
                                        </p:tgtEl>
                                        <p:attrNameLst>
                                          <p:attrName>ppt_y</p:attrName>
                                        </p:attrNameLst>
                                      </p:cBhvr>
                                    </p:anim>
                                    <p:animRot by="21600000">
                                      <p:cBhvr>
                                        <p:cTn id="20" dur="1000" fill="hold">
                                          <p:stCondLst>
                                            <p:cond delay="0"/>
                                          </p:stCondLst>
                                        </p:cTn>
                                        <p:tgtEl>
                                          <p:spTgt spid="46"/>
                                        </p:tgtEl>
                                        <p:attrNameLst>
                                          <p:attrName>r</p:attrName>
                                        </p:attrNameLst>
                                      </p:cBhvr>
                                    </p:animRot>
                                  </p:childTnLst>
                                </p:cTn>
                              </p:par>
                            </p:childTnLst>
                          </p:cTn>
                        </p:par>
                      </p:childTnLst>
                    </p:cTn>
                  </p:par>
                  <p:par>
                    <p:cTn id="21" fill="hold">
                      <p:stCondLst>
                        <p:cond delay="indefinite"/>
                      </p:stCondLst>
                      <p:childTnLst>
                        <p:par>
                          <p:cTn id="22" fill="hold">
                            <p:stCondLst>
                              <p:cond delay="0"/>
                            </p:stCondLst>
                            <p:childTnLst>
                              <p:par>
                                <p:cTn id="23" presetID="23" presetClass="entr" presetSubtype="32"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p:cTn id="25" dur="500" fill="hold"/>
                                        <p:tgtEl>
                                          <p:spTgt spid="10"/>
                                        </p:tgtEl>
                                        <p:attrNameLst>
                                          <p:attrName>ppt_w</p:attrName>
                                        </p:attrNameLst>
                                      </p:cBhvr>
                                      <p:tavLst>
                                        <p:tav tm="0">
                                          <p:val>
                                            <p:strVal val="4*#ppt_w"/>
                                          </p:val>
                                        </p:tav>
                                        <p:tav tm="100000">
                                          <p:val>
                                            <p:strVal val="#ppt_w"/>
                                          </p:val>
                                        </p:tav>
                                      </p:tavLst>
                                    </p:anim>
                                    <p:anim calcmode="lin" valueType="num">
                                      <p:cBhvr>
                                        <p:cTn id="26" dur="500" fill="hold"/>
                                        <p:tgtEl>
                                          <p:spTgt spid="10"/>
                                        </p:tgtEl>
                                        <p:attrNameLst>
                                          <p:attrName>ppt_h</p:attrName>
                                        </p:attrNameLst>
                                      </p:cBhvr>
                                      <p:tavLst>
                                        <p:tav tm="0">
                                          <p:val>
                                            <p:strVal val="4*#ppt_h"/>
                                          </p:val>
                                        </p:tav>
                                        <p:tav tm="100000">
                                          <p:val>
                                            <p:strVal val="#ppt_h"/>
                                          </p:val>
                                        </p:tav>
                                      </p:tavLst>
                                    </p:anim>
                                  </p:childTnLst>
                                </p:cTn>
                              </p:par>
                            </p:childTnLst>
                          </p:cTn>
                        </p:par>
                        <p:par>
                          <p:cTn id="27" fill="hold">
                            <p:stCondLst>
                              <p:cond delay="500"/>
                            </p:stCondLst>
                            <p:childTnLst>
                              <p:par>
                                <p:cTn id="28" presetID="12" presetClass="entr" presetSubtype="8" fill="hold" grpId="0" nodeType="afterEffect">
                                  <p:stCondLst>
                                    <p:cond delay="0"/>
                                  </p:stCondLst>
                                  <p:childTnLst>
                                    <p:set>
                                      <p:cBhvr>
                                        <p:cTn id="29" dur="1" fill="hold">
                                          <p:stCondLst>
                                            <p:cond delay="0"/>
                                          </p:stCondLst>
                                        </p:cTn>
                                        <p:tgtEl>
                                          <p:spTgt spid="11"/>
                                        </p:tgtEl>
                                        <p:attrNameLst>
                                          <p:attrName>style.visibility</p:attrName>
                                        </p:attrNameLst>
                                      </p:cBhvr>
                                      <p:to>
                                        <p:strVal val="visible"/>
                                      </p:to>
                                    </p:set>
                                    <p:anim calcmode="lin" valueType="num">
                                      <p:cBhvr additive="base">
                                        <p:cTn id="30" dur="500"/>
                                        <p:tgtEl>
                                          <p:spTgt spid="11"/>
                                        </p:tgtEl>
                                        <p:attrNameLst>
                                          <p:attrName>ppt_x</p:attrName>
                                        </p:attrNameLst>
                                      </p:cBhvr>
                                      <p:tavLst>
                                        <p:tav tm="0">
                                          <p:val>
                                            <p:strVal val="#ppt_x-#ppt_w*1.125000"/>
                                          </p:val>
                                        </p:tav>
                                        <p:tav tm="100000">
                                          <p:val>
                                            <p:strVal val="#ppt_x"/>
                                          </p:val>
                                        </p:tav>
                                      </p:tavLst>
                                    </p:anim>
                                    <p:animEffect transition="in" filter="wipe(right)">
                                      <p:cBhvr>
                                        <p:cTn id="31" dur="500"/>
                                        <p:tgtEl>
                                          <p:spTgt spid="11"/>
                                        </p:tgtEl>
                                      </p:cBhvr>
                                    </p:animEffect>
                                  </p:childTnLst>
                                </p:cTn>
                              </p:par>
                            </p:childTnLst>
                          </p:cTn>
                        </p:par>
                        <p:par>
                          <p:cTn id="32" fill="hold">
                            <p:stCondLst>
                              <p:cond delay="1000"/>
                            </p:stCondLst>
                            <p:childTnLst>
                              <p:par>
                                <p:cTn id="33" presetID="12" presetClass="entr" presetSubtype="8"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additive="base">
                                        <p:cTn id="35" dur="500"/>
                                        <p:tgtEl>
                                          <p:spTgt spid="12"/>
                                        </p:tgtEl>
                                        <p:attrNameLst>
                                          <p:attrName>ppt_x</p:attrName>
                                        </p:attrNameLst>
                                      </p:cBhvr>
                                      <p:tavLst>
                                        <p:tav tm="0">
                                          <p:val>
                                            <p:strVal val="#ppt_x-#ppt_w*1.125000"/>
                                          </p:val>
                                        </p:tav>
                                        <p:tav tm="100000">
                                          <p:val>
                                            <p:strVal val="#ppt_x"/>
                                          </p:val>
                                        </p:tav>
                                      </p:tavLst>
                                    </p:anim>
                                    <p:animEffect transition="in" filter="wipe(right)">
                                      <p:cBhvr>
                                        <p:cTn id="36" dur="500"/>
                                        <p:tgtEl>
                                          <p:spTgt spid="12"/>
                                        </p:tgtEl>
                                      </p:cBhvr>
                                    </p:animEffect>
                                  </p:childTnLst>
                                </p:cTn>
                              </p:par>
                            </p:childTnLst>
                          </p:cTn>
                        </p:par>
                        <p:par>
                          <p:cTn id="37" fill="hold">
                            <p:stCondLst>
                              <p:cond delay="1500"/>
                            </p:stCondLst>
                            <p:childTnLst>
                              <p:par>
                                <p:cTn id="38" presetID="12" presetClass="entr" presetSubtype="8" fill="hold" grpId="0" nodeType="afterEffect">
                                  <p:stCondLst>
                                    <p:cond delay="0"/>
                                  </p:stCondLst>
                                  <p:childTnLst>
                                    <p:set>
                                      <p:cBhvr>
                                        <p:cTn id="39" dur="1" fill="hold">
                                          <p:stCondLst>
                                            <p:cond delay="0"/>
                                          </p:stCondLst>
                                        </p:cTn>
                                        <p:tgtEl>
                                          <p:spTgt spid="13"/>
                                        </p:tgtEl>
                                        <p:attrNameLst>
                                          <p:attrName>style.visibility</p:attrName>
                                        </p:attrNameLst>
                                      </p:cBhvr>
                                      <p:to>
                                        <p:strVal val="visible"/>
                                      </p:to>
                                    </p:set>
                                    <p:anim calcmode="lin" valueType="num">
                                      <p:cBhvr additive="base">
                                        <p:cTn id="40" dur="500"/>
                                        <p:tgtEl>
                                          <p:spTgt spid="13"/>
                                        </p:tgtEl>
                                        <p:attrNameLst>
                                          <p:attrName>ppt_x</p:attrName>
                                        </p:attrNameLst>
                                      </p:cBhvr>
                                      <p:tavLst>
                                        <p:tav tm="0">
                                          <p:val>
                                            <p:strVal val="#ppt_x-#ppt_w*1.125000"/>
                                          </p:val>
                                        </p:tav>
                                        <p:tav tm="100000">
                                          <p:val>
                                            <p:strVal val="#ppt_x"/>
                                          </p:val>
                                        </p:tav>
                                      </p:tavLst>
                                    </p:anim>
                                    <p:animEffect transition="in" filter="wipe(right)">
                                      <p:cBhvr>
                                        <p:cTn id="41" dur="500"/>
                                        <p:tgtEl>
                                          <p:spTgt spid="13"/>
                                        </p:tgtEl>
                                      </p:cBhvr>
                                    </p:animEffect>
                                  </p:childTnLst>
                                </p:cTn>
                              </p:par>
                            </p:childTnLst>
                          </p:cTn>
                        </p:par>
                        <p:par>
                          <p:cTn id="42" fill="hold">
                            <p:stCondLst>
                              <p:cond delay="2000"/>
                            </p:stCondLst>
                            <p:childTnLst>
                              <p:par>
                                <p:cTn id="43" presetID="12" presetClass="entr" presetSubtype="8" fill="hold" grpId="0" nodeType="afterEffect">
                                  <p:stCondLst>
                                    <p:cond delay="0"/>
                                  </p:stCondLst>
                                  <p:childTnLst>
                                    <p:set>
                                      <p:cBhvr>
                                        <p:cTn id="44" dur="1" fill="hold">
                                          <p:stCondLst>
                                            <p:cond delay="0"/>
                                          </p:stCondLst>
                                        </p:cTn>
                                        <p:tgtEl>
                                          <p:spTgt spid="14"/>
                                        </p:tgtEl>
                                        <p:attrNameLst>
                                          <p:attrName>style.visibility</p:attrName>
                                        </p:attrNameLst>
                                      </p:cBhvr>
                                      <p:to>
                                        <p:strVal val="visible"/>
                                      </p:to>
                                    </p:set>
                                    <p:anim calcmode="lin" valueType="num">
                                      <p:cBhvr additive="base">
                                        <p:cTn id="45" dur="500"/>
                                        <p:tgtEl>
                                          <p:spTgt spid="14"/>
                                        </p:tgtEl>
                                        <p:attrNameLst>
                                          <p:attrName>ppt_x</p:attrName>
                                        </p:attrNameLst>
                                      </p:cBhvr>
                                      <p:tavLst>
                                        <p:tav tm="0">
                                          <p:val>
                                            <p:strVal val="#ppt_x-#ppt_w*1.125000"/>
                                          </p:val>
                                        </p:tav>
                                        <p:tav tm="100000">
                                          <p:val>
                                            <p:strVal val="#ppt_x"/>
                                          </p:val>
                                        </p:tav>
                                      </p:tavLst>
                                    </p:anim>
                                    <p:animEffect transition="in" filter="wipe(right)">
                                      <p:cBhvr>
                                        <p:cTn id="46"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10" grpId="0"/>
      <p:bldP spid="11" grpId="0"/>
      <p:bldP spid="12" grpId="0"/>
      <p:bldP spid="13" grpId="0"/>
      <p:bldP spid="1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p:cNvGrpSpPr/>
          <p:nvPr/>
        </p:nvGrpSpPr>
        <p:grpSpPr>
          <a:xfrm>
            <a:off x="6926979" y="2062424"/>
            <a:ext cx="3837672" cy="3837673"/>
            <a:chOff x="7115266" y="1299207"/>
            <a:chExt cx="3142800" cy="3142800"/>
          </a:xfrm>
        </p:grpSpPr>
        <p:sp>
          <p:nvSpPr>
            <p:cNvPr id="5" name="Oval 18"/>
            <p:cNvSpPr/>
            <p:nvPr/>
          </p:nvSpPr>
          <p:spPr>
            <a:xfrm>
              <a:off x="7115266" y="1299207"/>
              <a:ext cx="3142800" cy="3142800"/>
            </a:xfrm>
            <a:prstGeom prst="ellipse">
              <a:avLst/>
            </a:prstGeom>
            <a:solidFill>
              <a:schemeClr val="accent4"/>
            </a:solidFill>
            <a:ln w="76200" cmpd="sng">
              <a:noFill/>
            </a:ln>
            <a:effectLst/>
          </p:spPr>
          <p:style>
            <a:lnRef idx="1">
              <a:schemeClr val="accent1"/>
            </a:lnRef>
            <a:fillRef idx="3">
              <a:schemeClr val="accent1"/>
            </a:fillRef>
            <a:effectRef idx="2">
              <a:schemeClr val="accent1"/>
            </a:effectRef>
            <a:fontRef idx="minor">
              <a:schemeClr val="lt1"/>
            </a:fontRef>
          </p:style>
          <p:txBody>
            <a:bodyPr lIns="111638" tIns="55819" rIns="111638" bIns="55819" rtlCol="0" anchor="ctr"/>
            <a:lstStyle/>
            <a:p>
              <a:pPr algn="ctr">
                <a:lnSpc>
                  <a:spcPct val="120000"/>
                </a:lnSpc>
              </a:pPr>
              <a:endPar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TextBox 5"/>
            <p:cNvSpPr txBox="1"/>
            <p:nvPr/>
          </p:nvSpPr>
          <p:spPr>
            <a:xfrm>
              <a:off x="7852834" y="3037533"/>
              <a:ext cx="1660924" cy="725900"/>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en-US"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TextBox 6"/>
            <p:cNvSpPr txBox="1"/>
            <p:nvPr/>
          </p:nvSpPr>
          <p:spPr>
            <a:xfrm>
              <a:off x="8067735" y="2039519"/>
              <a:ext cx="1261556" cy="823989"/>
            </a:xfrm>
            <a:prstGeom prst="rect">
              <a:avLst/>
            </a:prstGeom>
            <a:noFill/>
          </p:spPr>
          <p:txBody>
            <a:bodyPr wrap="none" lIns="0" tIns="0" rIns="0" bIns="0" rtlCol="0">
              <a:spAutoFit/>
            </a:bodyPr>
            <a:lstStyle/>
            <a:p>
              <a:pPr algn="ctr">
                <a:lnSpc>
                  <a:spcPct val="120000"/>
                </a:lnSpc>
              </a:pPr>
              <a:r>
                <a:rPr lang="en-US" sz="6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86%</a:t>
              </a:r>
            </a:p>
          </p:txBody>
        </p:sp>
        <p:sp>
          <p:nvSpPr>
            <p:cNvPr id="8" name="TextBox 7"/>
            <p:cNvSpPr txBox="1"/>
            <p:nvPr/>
          </p:nvSpPr>
          <p:spPr>
            <a:xfrm>
              <a:off x="7996956" y="2826600"/>
              <a:ext cx="1323256" cy="193448"/>
            </a:xfrm>
            <a:prstGeom prst="rect">
              <a:avLst/>
            </a:prstGeom>
            <a:noFill/>
          </p:spPr>
          <p:txBody>
            <a:bodyPr wrap="none" lIns="0" tIns="0" rIns="0" bIns="0" rtlCol="0">
              <a:spAutoFit/>
            </a:bodyPr>
            <a:lstStyle/>
            <a:p>
              <a:pPr algn="ct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p>
          </p:txBody>
        </p:sp>
      </p:grpSp>
      <p:grpSp>
        <p:nvGrpSpPr>
          <p:cNvPr id="18" name="组合 17"/>
          <p:cNvGrpSpPr/>
          <p:nvPr/>
        </p:nvGrpSpPr>
        <p:grpSpPr>
          <a:xfrm>
            <a:off x="1956812" y="1991695"/>
            <a:ext cx="3061272" cy="3061272"/>
            <a:chOff x="909267" y="1241284"/>
            <a:chExt cx="2506980" cy="2506980"/>
          </a:xfrm>
        </p:grpSpPr>
        <p:sp>
          <p:nvSpPr>
            <p:cNvPr id="3" name="Oval 16"/>
            <p:cNvSpPr/>
            <p:nvPr/>
          </p:nvSpPr>
          <p:spPr>
            <a:xfrm>
              <a:off x="909267" y="1241284"/>
              <a:ext cx="2506980" cy="2506980"/>
            </a:xfrm>
            <a:prstGeom prst="ellipse">
              <a:avLst/>
            </a:prstGeom>
            <a:solidFill>
              <a:schemeClr val="accent1"/>
            </a:solidFill>
            <a:ln w="76200" cmpd="sng">
              <a:noFill/>
            </a:ln>
            <a:effectLst/>
          </p:spPr>
          <p:style>
            <a:lnRef idx="1">
              <a:schemeClr val="accent1"/>
            </a:lnRef>
            <a:fillRef idx="3">
              <a:schemeClr val="accent1"/>
            </a:fillRef>
            <a:effectRef idx="2">
              <a:schemeClr val="accent1"/>
            </a:effectRef>
            <a:fontRef idx="minor">
              <a:schemeClr val="lt1"/>
            </a:fontRef>
          </p:style>
          <p:txBody>
            <a:bodyPr lIns="111638" tIns="55819" rIns="111638" bIns="55819" rtlCol="0" anchor="ctr"/>
            <a:lstStyle/>
            <a:p>
              <a:pPr algn="ctr">
                <a:lnSpc>
                  <a:spcPct val="120000"/>
                </a:lnSpc>
              </a:pPr>
              <a:endPar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TextBox 8"/>
            <p:cNvSpPr txBox="1"/>
            <p:nvPr/>
          </p:nvSpPr>
          <p:spPr>
            <a:xfrm>
              <a:off x="1493333" y="2719586"/>
              <a:ext cx="1334504" cy="483934"/>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TextBox 9"/>
            <p:cNvSpPr txBox="1"/>
            <p:nvPr/>
          </p:nvSpPr>
          <p:spPr>
            <a:xfrm>
              <a:off x="1543224" y="1670330"/>
              <a:ext cx="1261557" cy="907376"/>
            </a:xfrm>
            <a:prstGeom prst="rect">
              <a:avLst/>
            </a:prstGeom>
            <a:noFill/>
          </p:spPr>
          <p:txBody>
            <a:bodyPr wrap="none" lIns="0" tIns="0" rIns="0" bIns="0" rtlCol="0">
              <a:spAutoFit/>
            </a:bodyPr>
            <a:lstStyle/>
            <a:p>
              <a:pPr algn="ctr">
                <a:lnSpc>
                  <a:spcPct val="120000"/>
                </a:lnSpc>
              </a:pPr>
              <a:r>
                <a:rPr lang="en-US" sz="6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76%</a:t>
              </a:r>
            </a:p>
          </p:txBody>
        </p:sp>
        <p:sp>
          <p:nvSpPr>
            <p:cNvPr id="11" name="TextBox 10"/>
            <p:cNvSpPr txBox="1"/>
            <p:nvPr/>
          </p:nvSpPr>
          <p:spPr>
            <a:xfrm>
              <a:off x="1506525" y="2514843"/>
              <a:ext cx="1323257" cy="211721"/>
            </a:xfrm>
            <a:prstGeom prst="rect">
              <a:avLst/>
            </a:prstGeom>
            <a:noFill/>
          </p:spPr>
          <p:txBody>
            <a:bodyPr wrap="none" lIns="0" tIns="0" rIns="0" bIns="0" rtlCol="0">
              <a:spAutoFit/>
            </a:bodyPr>
            <a:lstStyle/>
            <a:p>
              <a:pPr algn="ct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p>
          </p:txBody>
        </p:sp>
      </p:grpSp>
      <p:grpSp>
        <p:nvGrpSpPr>
          <p:cNvPr id="20" name="组合 19"/>
          <p:cNvGrpSpPr/>
          <p:nvPr/>
        </p:nvGrpSpPr>
        <p:grpSpPr>
          <a:xfrm>
            <a:off x="4416929" y="3681890"/>
            <a:ext cx="2484376" cy="2484376"/>
            <a:chOff x="2923938" y="2625442"/>
            <a:chExt cx="2034540" cy="2034540"/>
          </a:xfrm>
        </p:grpSpPr>
        <p:sp>
          <p:nvSpPr>
            <p:cNvPr id="2" name="Oval 14"/>
            <p:cNvSpPr/>
            <p:nvPr/>
          </p:nvSpPr>
          <p:spPr>
            <a:xfrm>
              <a:off x="2923938" y="2625442"/>
              <a:ext cx="2034540" cy="2034540"/>
            </a:xfrm>
            <a:prstGeom prst="ellipse">
              <a:avLst/>
            </a:prstGeom>
            <a:solidFill>
              <a:schemeClr val="accent2"/>
            </a:solidFill>
            <a:ln w="76200" cmpd="sng">
              <a:noFill/>
            </a:ln>
            <a:effectLst/>
          </p:spPr>
          <p:style>
            <a:lnRef idx="1">
              <a:schemeClr val="accent1"/>
            </a:lnRef>
            <a:fillRef idx="3">
              <a:schemeClr val="accent1"/>
            </a:fillRef>
            <a:effectRef idx="2">
              <a:schemeClr val="accent1"/>
            </a:effectRef>
            <a:fontRef idx="minor">
              <a:schemeClr val="lt1"/>
            </a:fontRef>
          </p:style>
          <p:txBody>
            <a:bodyPr lIns="111638" tIns="55819" rIns="111638" bIns="55819" rtlCol="0" anchor="ctr"/>
            <a:lstStyle/>
            <a:p>
              <a:pPr algn="ctr">
                <a:lnSpc>
                  <a:spcPct val="120000"/>
                </a:lnSpc>
              </a:pPr>
              <a:endPar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11"/>
            <p:cNvSpPr txBox="1"/>
            <p:nvPr/>
          </p:nvSpPr>
          <p:spPr>
            <a:xfrm>
              <a:off x="3330550" y="3682938"/>
              <a:ext cx="1252095" cy="473536"/>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12"/>
            <p:cNvSpPr txBox="1"/>
            <p:nvPr/>
          </p:nvSpPr>
          <p:spPr>
            <a:xfrm>
              <a:off x="3531689" y="2940341"/>
              <a:ext cx="841475" cy="604917"/>
            </a:xfrm>
            <a:prstGeom prst="rect">
              <a:avLst/>
            </a:prstGeom>
            <a:noFill/>
          </p:spPr>
          <p:txBody>
            <a:bodyPr wrap="none" lIns="0" tIns="0" rIns="0" bIns="0" rtlCol="0">
              <a:spAutoFit/>
            </a:bodyPr>
            <a:lstStyle/>
            <a:p>
              <a:pPr algn="ctr">
                <a:lnSpc>
                  <a:spcPct val="120000"/>
                </a:lnSpc>
              </a:pPr>
              <a:r>
                <a:rPr lang="en-US" sz="4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53%</a:t>
              </a:r>
            </a:p>
          </p:txBody>
        </p:sp>
        <p:sp>
          <p:nvSpPr>
            <p:cNvPr id="14" name="TextBox 13"/>
            <p:cNvSpPr txBox="1"/>
            <p:nvPr/>
          </p:nvSpPr>
          <p:spPr>
            <a:xfrm>
              <a:off x="3286979" y="3501194"/>
              <a:ext cx="1323257" cy="211721"/>
            </a:xfrm>
            <a:prstGeom prst="rect">
              <a:avLst/>
            </a:prstGeom>
            <a:noFill/>
          </p:spPr>
          <p:txBody>
            <a:bodyPr wrap="none" lIns="0" tIns="0" rIns="0" bIns="0" rtlCol="0">
              <a:spAutoFit/>
            </a:bodyPr>
            <a:lstStyle/>
            <a:p>
              <a:pPr algn="ct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p>
          </p:txBody>
        </p:sp>
      </p:grpSp>
      <p:grpSp>
        <p:nvGrpSpPr>
          <p:cNvPr id="21" name="组合 20"/>
          <p:cNvGrpSpPr/>
          <p:nvPr/>
        </p:nvGrpSpPr>
        <p:grpSpPr>
          <a:xfrm>
            <a:off x="5417174" y="1882135"/>
            <a:ext cx="2031400" cy="2031400"/>
            <a:chOff x="3743074" y="1151562"/>
            <a:chExt cx="1663582" cy="1663582"/>
          </a:xfrm>
        </p:grpSpPr>
        <p:sp>
          <p:nvSpPr>
            <p:cNvPr id="4" name="Oval 17"/>
            <p:cNvSpPr/>
            <p:nvPr/>
          </p:nvSpPr>
          <p:spPr>
            <a:xfrm>
              <a:off x="3743074" y="1151562"/>
              <a:ext cx="1663582" cy="1663582"/>
            </a:xfrm>
            <a:prstGeom prst="ellipse">
              <a:avLst/>
            </a:prstGeom>
            <a:solidFill>
              <a:schemeClr val="accent3"/>
            </a:solidFill>
            <a:ln w="76200" cmpd="sng">
              <a:noFill/>
            </a:ln>
            <a:effectLst/>
          </p:spPr>
          <p:style>
            <a:lnRef idx="1">
              <a:schemeClr val="accent1"/>
            </a:lnRef>
            <a:fillRef idx="3">
              <a:schemeClr val="accent1"/>
            </a:fillRef>
            <a:effectRef idx="2">
              <a:schemeClr val="accent1"/>
            </a:effectRef>
            <a:fontRef idx="minor">
              <a:schemeClr val="lt1"/>
            </a:fontRef>
          </p:style>
          <p:txBody>
            <a:bodyPr lIns="111638" tIns="55819" rIns="111638" bIns="55819" rtlCol="0" anchor="ctr"/>
            <a:lstStyle/>
            <a:p>
              <a:pPr algn="ctr">
                <a:lnSpc>
                  <a:spcPct val="120000"/>
                </a:lnSpc>
              </a:pPr>
              <a:endParaRPr 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14"/>
            <p:cNvSpPr txBox="1"/>
            <p:nvPr/>
          </p:nvSpPr>
          <p:spPr>
            <a:xfrm>
              <a:off x="3957464" y="2007393"/>
              <a:ext cx="1262607" cy="473536"/>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TextBox 15"/>
            <p:cNvSpPr txBox="1"/>
            <p:nvPr/>
          </p:nvSpPr>
          <p:spPr>
            <a:xfrm>
              <a:off x="4164998" y="1314546"/>
              <a:ext cx="841475" cy="604917"/>
            </a:xfrm>
            <a:prstGeom prst="rect">
              <a:avLst/>
            </a:prstGeom>
            <a:noFill/>
          </p:spPr>
          <p:txBody>
            <a:bodyPr wrap="none" lIns="0" tIns="0" rIns="0" bIns="0" rtlCol="0">
              <a:spAutoFit/>
            </a:bodyPr>
            <a:lstStyle/>
            <a:p>
              <a:pPr algn="ctr">
                <a:lnSpc>
                  <a:spcPct val="120000"/>
                </a:lnSpc>
              </a:pPr>
              <a:r>
                <a:rPr lang="en-US" sz="4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38%</a:t>
              </a:r>
            </a:p>
          </p:txBody>
        </p:sp>
        <p:sp>
          <p:nvSpPr>
            <p:cNvPr id="17" name="TextBox 16"/>
            <p:cNvSpPr txBox="1"/>
            <p:nvPr/>
          </p:nvSpPr>
          <p:spPr>
            <a:xfrm>
              <a:off x="4091855" y="1847189"/>
              <a:ext cx="992442" cy="158790"/>
            </a:xfrm>
            <a:prstGeom prst="rect">
              <a:avLst/>
            </a:prstGeom>
            <a:noFill/>
          </p:spPr>
          <p:txBody>
            <a:bodyPr wrap="none" lIns="0" tIns="0" rIns="0" bIns="0" rtlCol="0">
              <a:spAutoFit/>
            </a:bodyPr>
            <a:lstStyle/>
            <a:p>
              <a:pPr algn="ctr">
                <a:lnSpc>
                  <a:spcPct val="120000"/>
                </a:lnSpc>
              </a:pPr>
              <a:r>
                <a:rPr lang="zh-CN" altLang="en-US" sz="105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点击请替换文字内容</a:t>
              </a:r>
            </a:p>
          </p:txBody>
        </p:sp>
      </p:grpSp>
      <p:sp>
        <p:nvSpPr>
          <p:cNvPr id="23" name="TextBox 8"/>
          <p:cNvSpPr txBox="1"/>
          <p:nvPr/>
        </p:nvSpPr>
        <p:spPr>
          <a:xfrm>
            <a:off x="812800" y="204805"/>
            <a:ext cx="2311176" cy="447739"/>
          </a:xfrm>
          <a:prstGeom prst="rect">
            <a:avLst/>
          </a:prstGeom>
          <a:noFill/>
        </p:spPr>
        <p:txBody>
          <a:bodyPr wrap="square" lIns="0" tIns="0" rIns="0" bIns="0" rtlCol="0" anchor="ctr">
            <a:spAutoFit/>
          </a:bodyPr>
          <a:lstStyle/>
          <a:p>
            <a:r>
              <a:rPr lang="zh-CN" altLang="en-US" sz="2800" b="1"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TextBox 8"/>
          <p:cNvSpPr txBox="1"/>
          <p:nvPr/>
        </p:nvSpPr>
        <p:spPr>
          <a:xfrm>
            <a:off x="812800" y="671952"/>
            <a:ext cx="2311176" cy="169277"/>
          </a:xfrm>
          <a:prstGeom prst="rect">
            <a:avLst/>
          </a:prstGeom>
          <a:noFill/>
        </p:spPr>
        <p:txBody>
          <a:bodyPr wrap="square" lIns="0" tIns="0" rIns="0" bIns="0" rtlCol="0" anchor="ctr">
            <a:spAutoFit/>
          </a:bodyPr>
          <a:lstStyle/>
          <a:p>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632727922"/>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20"/>
                                        </p:tgtEl>
                                        <p:attrNameLst>
                                          <p:attrName>style.visibility</p:attrName>
                                        </p:attrNameLst>
                                      </p:cBhvr>
                                      <p:to>
                                        <p:strVal val="visible"/>
                                      </p:to>
                                    </p:set>
                                    <p:anim calcmode="lin" valueType="num">
                                      <p:cBhvr>
                                        <p:cTn id="13" dur="500" fill="hold"/>
                                        <p:tgtEl>
                                          <p:spTgt spid="20"/>
                                        </p:tgtEl>
                                        <p:attrNameLst>
                                          <p:attrName>ppt_w</p:attrName>
                                        </p:attrNameLst>
                                      </p:cBhvr>
                                      <p:tavLst>
                                        <p:tav tm="0">
                                          <p:val>
                                            <p:fltVal val="0"/>
                                          </p:val>
                                        </p:tav>
                                        <p:tav tm="100000">
                                          <p:val>
                                            <p:strVal val="#ppt_w"/>
                                          </p:val>
                                        </p:tav>
                                      </p:tavLst>
                                    </p:anim>
                                    <p:anim calcmode="lin" valueType="num">
                                      <p:cBhvr>
                                        <p:cTn id="14" dur="500" fill="hold"/>
                                        <p:tgtEl>
                                          <p:spTgt spid="20"/>
                                        </p:tgtEl>
                                        <p:attrNameLst>
                                          <p:attrName>ppt_h</p:attrName>
                                        </p:attrNameLst>
                                      </p:cBhvr>
                                      <p:tavLst>
                                        <p:tav tm="0">
                                          <p:val>
                                            <p:fltVal val="0"/>
                                          </p:val>
                                        </p:tav>
                                        <p:tav tm="100000">
                                          <p:val>
                                            <p:strVal val="#ppt_h"/>
                                          </p:val>
                                        </p:tav>
                                      </p:tavLst>
                                    </p:anim>
                                    <p:animEffect transition="in" filter="fade">
                                      <p:cBhvr>
                                        <p:cTn id="15" dur="500"/>
                                        <p:tgtEl>
                                          <p:spTgt spid="20"/>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p:cTn id="19" dur="500" fill="hold"/>
                                        <p:tgtEl>
                                          <p:spTgt spid="21"/>
                                        </p:tgtEl>
                                        <p:attrNameLst>
                                          <p:attrName>ppt_w</p:attrName>
                                        </p:attrNameLst>
                                      </p:cBhvr>
                                      <p:tavLst>
                                        <p:tav tm="0">
                                          <p:val>
                                            <p:fltVal val="0"/>
                                          </p:val>
                                        </p:tav>
                                        <p:tav tm="100000">
                                          <p:val>
                                            <p:strVal val="#ppt_w"/>
                                          </p:val>
                                        </p:tav>
                                      </p:tavLst>
                                    </p:anim>
                                    <p:anim calcmode="lin" valueType="num">
                                      <p:cBhvr>
                                        <p:cTn id="20" dur="500" fill="hold"/>
                                        <p:tgtEl>
                                          <p:spTgt spid="21"/>
                                        </p:tgtEl>
                                        <p:attrNameLst>
                                          <p:attrName>ppt_h</p:attrName>
                                        </p:attrNameLst>
                                      </p:cBhvr>
                                      <p:tavLst>
                                        <p:tav tm="0">
                                          <p:val>
                                            <p:fltVal val="0"/>
                                          </p:val>
                                        </p:tav>
                                        <p:tav tm="100000">
                                          <p:val>
                                            <p:strVal val="#ppt_h"/>
                                          </p:val>
                                        </p:tav>
                                      </p:tavLst>
                                    </p:anim>
                                    <p:animEffect transition="in" filter="fade">
                                      <p:cBhvr>
                                        <p:cTn id="21" dur="500"/>
                                        <p:tgtEl>
                                          <p:spTgt spid="21"/>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p:cTn id="25" dur="500" fill="hold"/>
                                        <p:tgtEl>
                                          <p:spTgt spid="22"/>
                                        </p:tgtEl>
                                        <p:attrNameLst>
                                          <p:attrName>ppt_w</p:attrName>
                                        </p:attrNameLst>
                                      </p:cBhvr>
                                      <p:tavLst>
                                        <p:tav tm="0">
                                          <p:val>
                                            <p:fltVal val="0"/>
                                          </p:val>
                                        </p:tav>
                                        <p:tav tm="100000">
                                          <p:val>
                                            <p:strVal val="#ppt_w"/>
                                          </p:val>
                                        </p:tav>
                                      </p:tavLst>
                                    </p:anim>
                                    <p:anim calcmode="lin" valueType="num">
                                      <p:cBhvr>
                                        <p:cTn id="26" dur="500" fill="hold"/>
                                        <p:tgtEl>
                                          <p:spTgt spid="22"/>
                                        </p:tgtEl>
                                        <p:attrNameLst>
                                          <p:attrName>ppt_h</p:attrName>
                                        </p:attrNameLst>
                                      </p:cBhvr>
                                      <p:tavLst>
                                        <p:tav tm="0">
                                          <p:val>
                                            <p:fltVal val="0"/>
                                          </p:val>
                                        </p:tav>
                                        <p:tav tm="100000">
                                          <p:val>
                                            <p:strVal val="#ppt_h"/>
                                          </p:val>
                                        </p:tav>
                                      </p:tavLst>
                                    </p:anim>
                                    <p:animEffect transition="in" filter="fade">
                                      <p:cBhvr>
                                        <p:cTn id="2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2840835" y="2344933"/>
            <a:ext cx="3695028" cy="3695028"/>
            <a:chOff x="6240781" y="1363135"/>
            <a:chExt cx="4963584" cy="4963584"/>
          </a:xfrm>
        </p:grpSpPr>
        <p:grpSp>
          <p:nvGrpSpPr>
            <p:cNvPr id="13" name="Group 12"/>
            <p:cNvGrpSpPr/>
            <p:nvPr userDrawn="1"/>
          </p:nvGrpSpPr>
          <p:grpSpPr>
            <a:xfrm>
              <a:off x="6240781" y="1363135"/>
              <a:ext cx="3255433" cy="2434167"/>
              <a:chOff x="4657725" y="946151"/>
              <a:chExt cx="2441575" cy="1825625"/>
            </a:xfrm>
          </p:grpSpPr>
          <p:sp>
            <p:nvSpPr>
              <p:cNvPr id="27" name="Freeform 26"/>
              <p:cNvSpPr>
                <a:spLocks/>
              </p:cNvSpPr>
              <p:nvPr/>
            </p:nvSpPr>
            <p:spPr bwMode="auto">
              <a:xfrm>
                <a:off x="5953125" y="2046288"/>
                <a:ext cx="1146175" cy="593725"/>
              </a:xfrm>
              <a:custGeom>
                <a:avLst/>
                <a:gdLst>
                  <a:gd name="T0" fmla="*/ 849 w 904"/>
                  <a:gd name="T1" fmla="*/ 0 h 468"/>
                  <a:gd name="T2" fmla="*/ 873 w 904"/>
                  <a:gd name="T3" fmla="*/ 58 h 468"/>
                  <a:gd name="T4" fmla="*/ 507 w 904"/>
                  <a:gd name="T5" fmla="*/ 436 h 468"/>
                  <a:gd name="T6" fmla="*/ 396 w 904"/>
                  <a:gd name="T7" fmla="*/ 436 h 468"/>
                  <a:gd name="T8" fmla="*/ 30 w 904"/>
                  <a:gd name="T9" fmla="*/ 58 h 468"/>
                  <a:gd name="T10" fmla="*/ 55 w 904"/>
                  <a:gd name="T11" fmla="*/ 0 h 468"/>
                  <a:gd name="T12" fmla="*/ 849 w 904"/>
                  <a:gd name="T13" fmla="*/ 0 h 468"/>
                </a:gdLst>
                <a:ahLst/>
                <a:cxnLst>
                  <a:cxn ang="0">
                    <a:pos x="T0" y="T1"/>
                  </a:cxn>
                  <a:cxn ang="0">
                    <a:pos x="T2" y="T3"/>
                  </a:cxn>
                  <a:cxn ang="0">
                    <a:pos x="T4" y="T5"/>
                  </a:cxn>
                  <a:cxn ang="0">
                    <a:pos x="T6" y="T7"/>
                  </a:cxn>
                  <a:cxn ang="0">
                    <a:pos x="T8" y="T9"/>
                  </a:cxn>
                  <a:cxn ang="0">
                    <a:pos x="T10" y="T11"/>
                  </a:cxn>
                  <a:cxn ang="0">
                    <a:pos x="T12" y="T13"/>
                  </a:cxn>
                </a:cxnLst>
                <a:rect l="0" t="0" r="r" b="b"/>
                <a:pathLst>
                  <a:path w="904" h="468">
                    <a:moveTo>
                      <a:pt x="849" y="0"/>
                    </a:moveTo>
                    <a:cubicBezTo>
                      <a:pt x="893" y="0"/>
                      <a:pt x="904" y="26"/>
                      <a:pt x="873" y="58"/>
                    </a:cubicBezTo>
                    <a:cubicBezTo>
                      <a:pt x="507" y="436"/>
                      <a:pt x="507" y="436"/>
                      <a:pt x="507" y="436"/>
                    </a:cubicBezTo>
                    <a:cubicBezTo>
                      <a:pt x="477" y="468"/>
                      <a:pt x="427" y="468"/>
                      <a:pt x="396" y="436"/>
                    </a:cubicBezTo>
                    <a:cubicBezTo>
                      <a:pt x="30" y="58"/>
                      <a:pt x="30" y="58"/>
                      <a:pt x="30" y="58"/>
                    </a:cubicBezTo>
                    <a:cubicBezTo>
                      <a:pt x="0" y="26"/>
                      <a:pt x="11" y="0"/>
                      <a:pt x="55" y="0"/>
                    </a:cubicBezTo>
                    <a:lnTo>
                      <a:pt x="849" y="0"/>
                    </a:lnTo>
                    <a:close/>
                  </a:path>
                </a:pathLst>
              </a:custGeom>
              <a:solidFill>
                <a:schemeClr val="accent1"/>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27"/>
              <p:cNvSpPr>
                <a:spLocks/>
              </p:cNvSpPr>
              <p:nvPr/>
            </p:nvSpPr>
            <p:spPr bwMode="auto">
              <a:xfrm>
                <a:off x="4657725" y="946151"/>
                <a:ext cx="2151063" cy="1825625"/>
              </a:xfrm>
              <a:custGeom>
                <a:avLst/>
                <a:gdLst>
                  <a:gd name="T0" fmla="*/ 848 w 1696"/>
                  <a:gd name="T1" fmla="*/ 0 h 1440"/>
                  <a:gd name="T2" fmla="*/ 0 w 1696"/>
                  <a:gd name="T3" fmla="*/ 848 h 1440"/>
                  <a:gd name="T4" fmla="*/ 241 w 1696"/>
                  <a:gd name="T5" fmla="*/ 1440 h 1440"/>
                  <a:gd name="T6" fmla="*/ 718 w 1696"/>
                  <a:gd name="T7" fmla="*/ 1209 h 1440"/>
                  <a:gd name="T8" fmla="*/ 464 w 1696"/>
                  <a:gd name="T9" fmla="*/ 848 h 1440"/>
                  <a:gd name="T10" fmla="*/ 848 w 1696"/>
                  <a:gd name="T11" fmla="*/ 464 h 1440"/>
                  <a:gd name="T12" fmla="*/ 1232 w 1696"/>
                  <a:gd name="T13" fmla="*/ 848 h 1440"/>
                  <a:gd name="T14" fmla="*/ 1213 w 1696"/>
                  <a:gd name="T15" fmla="*/ 966 h 1440"/>
                  <a:gd name="T16" fmla="*/ 1293 w 1696"/>
                  <a:gd name="T17" fmla="*/ 966 h 1440"/>
                  <a:gd name="T18" fmla="*/ 1293 w 1696"/>
                  <a:gd name="T19" fmla="*/ 1062 h 1440"/>
                  <a:gd name="T20" fmla="*/ 1669 w 1696"/>
                  <a:gd name="T21" fmla="*/ 1062 h 1440"/>
                  <a:gd name="T22" fmla="*/ 1696 w 1696"/>
                  <a:gd name="T23" fmla="*/ 848 h 1440"/>
                  <a:gd name="T24" fmla="*/ 848 w 1696"/>
                  <a:gd name="T25" fmla="*/ 0 h 1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96" h="1440">
                    <a:moveTo>
                      <a:pt x="848" y="0"/>
                    </a:moveTo>
                    <a:cubicBezTo>
                      <a:pt x="380" y="0"/>
                      <a:pt x="0" y="380"/>
                      <a:pt x="0" y="848"/>
                    </a:cubicBezTo>
                    <a:cubicBezTo>
                      <a:pt x="0" y="1078"/>
                      <a:pt x="92" y="1287"/>
                      <a:pt x="241" y="1440"/>
                    </a:cubicBezTo>
                    <a:cubicBezTo>
                      <a:pt x="374" y="1315"/>
                      <a:pt x="540" y="1235"/>
                      <a:pt x="718" y="1209"/>
                    </a:cubicBezTo>
                    <a:cubicBezTo>
                      <a:pt x="570" y="1156"/>
                      <a:pt x="464" y="1014"/>
                      <a:pt x="464" y="848"/>
                    </a:cubicBezTo>
                    <a:cubicBezTo>
                      <a:pt x="464" y="636"/>
                      <a:pt x="636" y="464"/>
                      <a:pt x="848" y="464"/>
                    </a:cubicBezTo>
                    <a:cubicBezTo>
                      <a:pt x="1060" y="464"/>
                      <a:pt x="1232" y="636"/>
                      <a:pt x="1232" y="848"/>
                    </a:cubicBezTo>
                    <a:cubicBezTo>
                      <a:pt x="1232" y="889"/>
                      <a:pt x="1225" y="929"/>
                      <a:pt x="1213" y="966"/>
                    </a:cubicBezTo>
                    <a:cubicBezTo>
                      <a:pt x="1293" y="966"/>
                      <a:pt x="1293" y="966"/>
                      <a:pt x="1293" y="966"/>
                    </a:cubicBezTo>
                    <a:cubicBezTo>
                      <a:pt x="1293" y="1062"/>
                      <a:pt x="1293" y="1062"/>
                      <a:pt x="1293" y="1062"/>
                    </a:cubicBezTo>
                    <a:cubicBezTo>
                      <a:pt x="1669" y="1062"/>
                      <a:pt x="1669" y="1062"/>
                      <a:pt x="1669" y="1062"/>
                    </a:cubicBezTo>
                    <a:cubicBezTo>
                      <a:pt x="1687" y="994"/>
                      <a:pt x="1696" y="922"/>
                      <a:pt x="1696" y="848"/>
                    </a:cubicBezTo>
                    <a:cubicBezTo>
                      <a:pt x="1696" y="380"/>
                      <a:pt x="1316" y="0"/>
                      <a:pt x="848" y="0"/>
                    </a:cubicBezTo>
                    <a:close/>
                  </a:path>
                </a:pathLst>
              </a:custGeom>
              <a:solidFill>
                <a:schemeClr val="accent1"/>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4" name="Group 13"/>
            <p:cNvGrpSpPr/>
            <p:nvPr userDrawn="1"/>
          </p:nvGrpSpPr>
          <p:grpSpPr>
            <a:xfrm>
              <a:off x="6240781" y="3111502"/>
              <a:ext cx="2434167" cy="3215217"/>
              <a:chOff x="4657725" y="2257426"/>
              <a:chExt cx="1825625" cy="2411413"/>
            </a:xfrm>
          </p:grpSpPr>
          <p:sp>
            <p:nvSpPr>
              <p:cNvPr id="25" name="Freeform 24"/>
              <p:cNvSpPr>
                <a:spLocks/>
              </p:cNvSpPr>
              <p:nvPr/>
            </p:nvSpPr>
            <p:spPr bwMode="auto">
              <a:xfrm>
                <a:off x="5753100" y="2257426"/>
                <a:ext cx="593725" cy="1146175"/>
              </a:xfrm>
              <a:custGeom>
                <a:avLst/>
                <a:gdLst>
                  <a:gd name="T0" fmla="*/ 0 w 468"/>
                  <a:gd name="T1" fmla="*/ 55 h 904"/>
                  <a:gd name="T2" fmla="*/ 57 w 468"/>
                  <a:gd name="T3" fmla="*/ 30 h 904"/>
                  <a:gd name="T4" fmla="*/ 436 w 468"/>
                  <a:gd name="T5" fmla="*/ 397 h 904"/>
                  <a:gd name="T6" fmla="*/ 436 w 468"/>
                  <a:gd name="T7" fmla="*/ 508 h 904"/>
                  <a:gd name="T8" fmla="*/ 57 w 468"/>
                  <a:gd name="T9" fmla="*/ 874 h 904"/>
                  <a:gd name="T10" fmla="*/ 0 w 468"/>
                  <a:gd name="T11" fmla="*/ 849 h 904"/>
                  <a:gd name="T12" fmla="*/ 0 w 468"/>
                  <a:gd name="T13" fmla="*/ 55 h 904"/>
                </a:gdLst>
                <a:ahLst/>
                <a:cxnLst>
                  <a:cxn ang="0">
                    <a:pos x="T0" y="T1"/>
                  </a:cxn>
                  <a:cxn ang="0">
                    <a:pos x="T2" y="T3"/>
                  </a:cxn>
                  <a:cxn ang="0">
                    <a:pos x="T4" y="T5"/>
                  </a:cxn>
                  <a:cxn ang="0">
                    <a:pos x="T6" y="T7"/>
                  </a:cxn>
                  <a:cxn ang="0">
                    <a:pos x="T8" y="T9"/>
                  </a:cxn>
                  <a:cxn ang="0">
                    <a:pos x="T10" y="T11"/>
                  </a:cxn>
                  <a:cxn ang="0">
                    <a:pos x="T12" y="T13"/>
                  </a:cxn>
                </a:cxnLst>
                <a:rect l="0" t="0" r="r" b="b"/>
                <a:pathLst>
                  <a:path w="468" h="904">
                    <a:moveTo>
                      <a:pt x="0" y="55"/>
                    </a:moveTo>
                    <a:cubicBezTo>
                      <a:pt x="0" y="11"/>
                      <a:pt x="26" y="0"/>
                      <a:pt x="57" y="30"/>
                    </a:cubicBezTo>
                    <a:cubicBezTo>
                      <a:pt x="436" y="397"/>
                      <a:pt x="436" y="397"/>
                      <a:pt x="436" y="397"/>
                    </a:cubicBezTo>
                    <a:cubicBezTo>
                      <a:pt x="468" y="427"/>
                      <a:pt x="468" y="477"/>
                      <a:pt x="436" y="508"/>
                    </a:cubicBezTo>
                    <a:cubicBezTo>
                      <a:pt x="57" y="874"/>
                      <a:pt x="57" y="874"/>
                      <a:pt x="57" y="874"/>
                    </a:cubicBezTo>
                    <a:cubicBezTo>
                      <a:pt x="26" y="904"/>
                      <a:pt x="0" y="893"/>
                      <a:pt x="0" y="849"/>
                    </a:cubicBezTo>
                    <a:lnTo>
                      <a:pt x="0" y="55"/>
                    </a:lnTo>
                    <a:close/>
                  </a:path>
                </a:pathLst>
              </a:custGeom>
              <a:solidFill>
                <a:schemeClr val="accent3"/>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a:spLocks/>
              </p:cNvSpPr>
              <p:nvPr/>
            </p:nvSpPr>
            <p:spPr bwMode="auto">
              <a:xfrm>
                <a:off x="4657725" y="2517776"/>
                <a:ext cx="1825625" cy="2151063"/>
              </a:xfrm>
              <a:custGeom>
                <a:avLst/>
                <a:gdLst>
                  <a:gd name="T0" fmla="*/ 1209 w 1440"/>
                  <a:gd name="T1" fmla="*/ 978 h 1696"/>
                  <a:gd name="T2" fmla="*/ 848 w 1440"/>
                  <a:gd name="T3" fmla="*/ 1232 h 1696"/>
                  <a:gd name="T4" fmla="*/ 464 w 1440"/>
                  <a:gd name="T5" fmla="*/ 848 h 1696"/>
                  <a:gd name="T6" fmla="*/ 848 w 1440"/>
                  <a:gd name="T7" fmla="*/ 464 h 1696"/>
                  <a:gd name="T8" fmla="*/ 969 w 1440"/>
                  <a:gd name="T9" fmla="*/ 483 h 1696"/>
                  <a:gd name="T10" fmla="*/ 969 w 1440"/>
                  <a:gd name="T11" fmla="*/ 9 h 1696"/>
                  <a:gd name="T12" fmla="*/ 848 w 1440"/>
                  <a:gd name="T13" fmla="*/ 0 h 1696"/>
                  <a:gd name="T14" fmla="*/ 0 w 1440"/>
                  <a:gd name="T15" fmla="*/ 848 h 1696"/>
                  <a:gd name="T16" fmla="*/ 848 w 1440"/>
                  <a:gd name="T17" fmla="*/ 1696 h 1696"/>
                  <a:gd name="T18" fmla="*/ 1440 w 1440"/>
                  <a:gd name="T19" fmla="*/ 1455 h 1696"/>
                  <a:gd name="T20" fmla="*/ 1209 w 1440"/>
                  <a:gd name="T21" fmla="*/ 978 h 1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40" h="1696">
                    <a:moveTo>
                      <a:pt x="1209" y="978"/>
                    </a:moveTo>
                    <a:cubicBezTo>
                      <a:pt x="1156" y="1126"/>
                      <a:pt x="1014" y="1232"/>
                      <a:pt x="848" y="1232"/>
                    </a:cubicBezTo>
                    <a:cubicBezTo>
                      <a:pt x="636" y="1232"/>
                      <a:pt x="464" y="1060"/>
                      <a:pt x="464" y="848"/>
                    </a:cubicBezTo>
                    <a:cubicBezTo>
                      <a:pt x="464" y="636"/>
                      <a:pt x="636" y="464"/>
                      <a:pt x="848" y="464"/>
                    </a:cubicBezTo>
                    <a:cubicBezTo>
                      <a:pt x="890" y="464"/>
                      <a:pt x="931" y="471"/>
                      <a:pt x="969" y="483"/>
                    </a:cubicBezTo>
                    <a:cubicBezTo>
                      <a:pt x="969" y="9"/>
                      <a:pt x="969" y="9"/>
                      <a:pt x="969" y="9"/>
                    </a:cubicBezTo>
                    <a:cubicBezTo>
                      <a:pt x="929" y="3"/>
                      <a:pt x="889" y="0"/>
                      <a:pt x="848" y="0"/>
                    </a:cubicBezTo>
                    <a:cubicBezTo>
                      <a:pt x="380" y="0"/>
                      <a:pt x="0" y="380"/>
                      <a:pt x="0" y="848"/>
                    </a:cubicBezTo>
                    <a:cubicBezTo>
                      <a:pt x="0" y="1316"/>
                      <a:pt x="380" y="1696"/>
                      <a:pt x="848" y="1696"/>
                    </a:cubicBezTo>
                    <a:cubicBezTo>
                      <a:pt x="1078" y="1696"/>
                      <a:pt x="1287" y="1604"/>
                      <a:pt x="1440" y="1455"/>
                    </a:cubicBezTo>
                    <a:cubicBezTo>
                      <a:pt x="1315" y="1322"/>
                      <a:pt x="1235" y="1156"/>
                      <a:pt x="1209" y="978"/>
                    </a:cubicBezTo>
                    <a:close/>
                  </a:path>
                </a:pathLst>
              </a:custGeom>
              <a:solidFill>
                <a:schemeClr val="accent3"/>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userDrawn="1"/>
          </p:nvGrpSpPr>
          <p:grpSpPr>
            <a:xfrm>
              <a:off x="7967980" y="3892551"/>
              <a:ext cx="3236384" cy="2434167"/>
              <a:chOff x="5953125" y="2843213"/>
              <a:chExt cx="2427288" cy="1825625"/>
            </a:xfrm>
          </p:grpSpPr>
          <p:sp>
            <p:nvSpPr>
              <p:cNvPr id="23" name="Freeform 22"/>
              <p:cNvSpPr>
                <a:spLocks/>
              </p:cNvSpPr>
              <p:nvPr/>
            </p:nvSpPr>
            <p:spPr bwMode="auto">
              <a:xfrm>
                <a:off x="5953125" y="2989263"/>
                <a:ext cx="1146175" cy="593725"/>
              </a:xfrm>
              <a:custGeom>
                <a:avLst/>
                <a:gdLst>
                  <a:gd name="T0" fmla="*/ 55 w 904"/>
                  <a:gd name="T1" fmla="*/ 468 h 468"/>
                  <a:gd name="T2" fmla="*/ 30 w 904"/>
                  <a:gd name="T3" fmla="*/ 411 h 468"/>
                  <a:gd name="T4" fmla="*/ 396 w 904"/>
                  <a:gd name="T5" fmla="*/ 32 h 468"/>
                  <a:gd name="T6" fmla="*/ 507 w 904"/>
                  <a:gd name="T7" fmla="*/ 32 h 468"/>
                  <a:gd name="T8" fmla="*/ 873 w 904"/>
                  <a:gd name="T9" fmla="*/ 411 h 468"/>
                  <a:gd name="T10" fmla="*/ 849 w 904"/>
                  <a:gd name="T11" fmla="*/ 468 h 468"/>
                  <a:gd name="T12" fmla="*/ 55 w 904"/>
                  <a:gd name="T13" fmla="*/ 468 h 468"/>
                </a:gdLst>
                <a:ahLst/>
                <a:cxnLst>
                  <a:cxn ang="0">
                    <a:pos x="T0" y="T1"/>
                  </a:cxn>
                  <a:cxn ang="0">
                    <a:pos x="T2" y="T3"/>
                  </a:cxn>
                  <a:cxn ang="0">
                    <a:pos x="T4" y="T5"/>
                  </a:cxn>
                  <a:cxn ang="0">
                    <a:pos x="T6" y="T7"/>
                  </a:cxn>
                  <a:cxn ang="0">
                    <a:pos x="T8" y="T9"/>
                  </a:cxn>
                  <a:cxn ang="0">
                    <a:pos x="T10" y="T11"/>
                  </a:cxn>
                  <a:cxn ang="0">
                    <a:pos x="T12" y="T13"/>
                  </a:cxn>
                </a:cxnLst>
                <a:rect l="0" t="0" r="r" b="b"/>
                <a:pathLst>
                  <a:path w="904" h="468">
                    <a:moveTo>
                      <a:pt x="55" y="468"/>
                    </a:moveTo>
                    <a:cubicBezTo>
                      <a:pt x="11" y="468"/>
                      <a:pt x="0" y="442"/>
                      <a:pt x="30" y="411"/>
                    </a:cubicBezTo>
                    <a:cubicBezTo>
                      <a:pt x="396" y="32"/>
                      <a:pt x="396" y="32"/>
                      <a:pt x="396" y="32"/>
                    </a:cubicBezTo>
                    <a:cubicBezTo>
                      <a:pt x="427" y="0"/>
                      <a:pt x="477" y="0"/>
                      <a:pt x="507" y="32"/>
                    </a:cubicBezTo>
                    <a:cubicBezTo>
                      <a:pt x="873" y="411"/>
                      <a:pt x="873" y="411"/>
                      <a:pt x="873" y="411"/>
                    </a:cubicBezTo>
                    <a:cubicBezTo>
                      <a:pt x="904" y="442"/>
                      <a:pt x="893" y="468"/>
                      <a:pt x="849" y="468"/>
                    </a:cubicBezTo>
                    <a:lnTo>
                      <a:pt x="55" y="468"/>
                    </a:lnTo>
                    <a:close/>
                  </a:path>
                </a:pathLst>
              </a:custGeom>
              <a:solidFill>
                <a:schemeClr val="accent4"/>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a:spLocks/>
              </p:cNvSpPr>
              <p:nvPr/>
            </p:nvSpPr>
            <p:spPr bwMode="auto">
              <a:xfrm>
                <a:off x="6230938" y="2843213"/>
                <a:ext cx="2149475" cy="1825625"/>
              </a:xfrm>
              <a:custGeom>
                <a:avLst/>
                <a:gdLst>
                  <a:gd name="T0" fmla="*/ 978 w 1696"/>
                  <a:gd name="T1" fmla="*/ 231 h 1440"/>
                  <a:gd name="T2" fmla="*/ 1232 w 1696"/>
                  <a:gd name="T3" fmla="*/ 592 h 1440"/>
                  <a:gd name="T4" fmla="*/ 848 w 1696"/>
                  <a:gd name="T5" fmla="*/ 976 h 1440"/>
                  <a:gd name="T6" fmla="*/ 464 w 1696"/>
                  <a:gd name="T7" fmla="*/ 592 h 1440"/>
                  <a:gd name="T8" fmla="*/ 487 w 1696"/>
                  <a:gd name="T9" fmla="*/ 462 h 1440"/>
                  <a:gd name="T10" fmla="*/ 10 w 1696"/>
                  <a:gd name="T11" fmla="*/ 462 h 1440"/>
                  <a:gd name="T12" fmla="*/ 0 w 1696"/>
                  <a:gd name="T13" fmla="*/ 592 h 1440"/>
                  <a:gd name="T14" fmla="*/ 848 w 1696"/>
                  <a:gd name="T15" fmla="*/ 1440 h 1440"/>
                  <a:gd name="T16" fmla="*/ 1696 w 1696"/>
                  <a:gd name="T17" fmla="*/ 592 h 1440"/>
                  <a:gd name="T18" fmla="*/ 1455 w 1696"/>
                  <a:gd name="T19" fmla="*/ 0 h 1440"/>
                  <a:gd name="T20" fmla="*/ 978 w 1696"/>
                  <a:gd name="T21" fmla="*/ 231 h 1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96" h="1440">
                    <a:moveTo>
                      <a:pt x="978" y="231"/>
                    </a:moveTo>
                    <a:cubicBezTo>
                      <a:pt x="1126" y="284"/>
                      <a:pt x="1232" y="426"/>
                      <a:pt x="1232" y="592"/>
                    </a:cubicBezTo>
                    <a:cubicBezTo>
                      <a:pt x="1232" y="804"/>
                      <a:pt x="1060" y="976"/>
                      <a:pt x="848" y="976"/>
                    </a:cubicBezTo>
                    <a:cubicBezTo>
                      <a:pt x="636" y="976"/>
                      <a:pt x="464" y="804"/>
                      <a:pt x="464" y="592"/>
                    </a:cubicBezTo>
                    <a:cubicBezTo>
                      <a:pt x="464" y="546"/>
                      <a:pt x="472" y="503"/>
                      <a:pt x="487" y="462"/>
                    </a:cubicBezTo>
                    <a:cubicBezTo>
                      <a:pt x="10" y="462"/>
                      <a:pt x="10" y="462"/>
                      <a:pt x="10" y="462"/>
                    </a:cubicBezTo>
                    <a:cubicBezTo>
                      <a:pt x="3" y="504"/>
                      <a:pt x="0" y="548"/>
                      <a:pt x="0" y="592"/>
                    </a:cubicBezTo>
                    <a:cubicBezTo>
                      <a:pt x="0" y="1060"/>
                      <a:pt x="380" y="1440"/>
                      <a:pt x="848" y="1440"/>
                    </a:cubicBezTo>
                    <a:cubicBezTo>
                      <a:pt x="1316" y="1440"/>
                      <a:pt x="1696" y="1060"/>
                      <a:pt x="1696" y="592"/>
                    </a:cubicBezTo>
                    <a:cubicBezTo>
                      <a:pt x="1696" y="362"/>
                      <a:pt x="1604" y="153"/>
                      <a:pt x="1455" y="0"/>
                    </a:cubicBezTo>
                    <a:cubicBezTo>
                      <a:pt x="1322" y="125"/>
                      <a:pt x="1156" y="205"/>
                      <a:pt x="978" y="231"/>
                    </a:cubicBezTo>
                    <a:close/>
                  </a:path>
                </a:pathLst>
              </a:custGeom>
              <a:solidFill>
                <a:schemeClr val="accent4"/>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 name="Group 15"/>
            <p:cNvGrpSpPr/>
            <p:nvPr userDrawn="1"/>
          </p:nvGrpSpPr>
          <p:grpSpPr>
            <a:xfrm>
              <a:off x="8770198" y="1363135"/>
              <a:ext cx="2434167" cy="3276600"/>
              <a:chOff x="6554788" y="946151"/>
              <a:chExt cx="1825625" cy="2457450"/>
            </a:xfrm>
          </p:grpSpPr>
          <p:sp>
            <p:nvSpPr>
              <p:cNvPr id="21" name="Freeform 20"/>
              <p:cNvSpPr>
                <a:spLocks/>
              </p:cNvSpPr>
              <p:nvPr/>
            </p:nvSpPr>
            <p:spPr bwMode="auto">
              <a:xfrm>
                <a:off x="6691313" y="2257426"/>
                <a:ext cx="593725" cy="1146175"/>
              </a:xfrm>
              <a:custGeom>
                <a:avLst/>
                <a:gdLst>
                  <a:gd name="T0" fmla="*/ 468 w 468"/>
                  <a:gd name="T1" fmla="*/ 849 h 904"/>
                  <a:gd name="T2" fmla="*/ 410 w 468"/>
                  <a:gd name="T3" fmla="*/ 874 h 904"/>
                  <a:gd name="T4" fmla="*/ 32 w 468"/>
                  <a:gd name="T5" fmla="*/ 508 h 904"/>
                  <a:gd name="T6" fmla="*/ 32 w 468"/>
                  <a:gd name="T7" fmla="*/ 397 h 904"/>
                  <a:gd name="T8" fmla="*/ 410 w 468"/>
                  <a:gd name="T9" fmla="*/ 30 h 904"/>
                  <a:gd name="T10" fmla="*/ 468 w 468"/>
                  <a:gd name="T11" fmla="*/ 55 h 904"/>
                  <a:gd name="T12" fmla="*/ 468 w 468"/>
                  <a:gd name="T13" fmla="*/ 849 h 904"/>
                </a:gdLst>
                <a:ahLst/>
                <a:cxnLst>
                  <a:cxn ang="0">
                    <a:pos x="T0" y="T1"/>
                  </a:cxn>
                  <a:cxn ang="0">
                    <a:pos x="T2" y="T3"/>
                  </a:cxn>
                  <a:cxn ang="0">
                    <a:pos x="T4" y="T5"/>
                  </a:cxn>
                  <a:cxn ang="0">
                    <a:pos x="T6" y="T7"/>
                  </a:cxn>
                  <a:cxn ang="0">
                    <a:pos x="T8" y="T9"/>
                  </a:cxn>
                  <a:cxn ang="0">
                    <a:pos x="T10" y="T11"/>
                  </a:cxn>
                  <a:cxn ang="0">
                    <a:pos x="T12" y="T13"/>
                  </a:cxn>
                </a:cxnLst>
                <a:rect l="0" t="0" r="r" b="b"/>
                <a:pathLst>
                  <a:path w="468" h="904">
                    <a:moveTo>
                      <a:pt x="468" y="849"/>
                    </a:moveTo>
                    <a:cubicBezTo>
                      <a:pt x="468" y="893"/>
                      <a:pt x="442" y="904"/>
                      <a:pt x="410" y="874"/>
                    </a:cubicBezTo>
                    <a:cubicBezTo>
                      <a:pt x="32" y="508"/>
                      <a:pt x="32" y="508"/>
                      <a:pt x="32" y="508"/>
                    </a:cubicBezTo>
                    <a:cubicBezTo>
                      <a:pt x="0" y="477"/>
                      <a:pt x="0" y="427"/>
                      <a:pt x="32" y="397"/>
                    </a:cubicBezTo>
                    <a:cubicBezTo>
                      <a:pt x="410" y="30"/>
                      <a:pt x="410" y="30"/>
                      <a:pt x="410" y="30"/>
                    </a:cubicBezTo>
                    <a:cubicBezTo>
                      <a:pt x="442" y="0"/>
                      <a:pt x="468" y="11"/>
                      <a:pt x="468" y="55"/>
                    </a:cubicBezTo>
                    <a:lnTo>
                      <a:pt x="468" y="849"/>
                    </a:lnTo>
                    <a:close/>
                  </a:path>
                </a:pathLst>
              </a:custGeom>
              <a:solidFill>
                <a:schemeClr val="accent2"/>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21"/>
              <p:cNvSpPr>
                <a:spLocks/>
              </p:cNvSpPr>
              <p:nvPr/>
            </p:nvSpPr>
            <p:spPr bwMode="auto">
              <a:xfrm>
                <a:off x="6554788" y="946151"/>
                <a:ext cx="1825625" cy="2151063"/>
              </a:xfrm>
              <a:custGeom>
                <a:avLst/>
                <a:gdLst>
                  <a:gd name="T0" fmla="*/ 592 w 1440"/>
                  <a:gd name="T1" fmla="*/ 0 h 1696"/>
                  <a:gd name="T2" fmla="*/ 0 w 1440"/>
                  <a:gd name="T3" fmla="*/ 241 h 1696"/>
                  <a:gd name="T4" fmla="*/ 231 w 1440"/>
                  <a:gd name="T5" fmla="*/ 718 h 1696"/>
                  <a:gd name="T6" fmla="*/ 592 w 1440"/>
                  <a:gd name="T7" fmla="*/ 464 h 1696"/>
                  <a:gd name="T8" fmla="*/ 976 w 1440"/>
                  <a:gd name="T9" fmla="*/ 848 h 1696"/>
                  <a:gd name="T10" fmla="*/ 592 w 1440"/>
                  <a:gd name="T11" fmla="*/ 1232 h 1696"/>
                  <a:gd name="T12" fmla="*/ 452 w 1440"/>
                  <a:gd name="T13" fmla="*/ 1206 h 1696"/>
                  <a:gd name="T14" fmla="*/ 452 w 1440"/>
                  <a:gd name="T15" fmla="*/ 1300 h 1696"/>
                  <a:gd name="T16" fmla="*/ 389 w 1440"/>
                  <a:gd name="T17" fmla="*/ 1300 h 1696"/>
                  <a:gd name="T18" fmla="*/ 389 w 1440"/>
                  <a:gd name="T19" fmla="*/ 1671 h 1696"/>
                  <a:gd name="T20" fmla="*/ 592 w 1440"/>
                  <a:gd name="T21" fmla="*/ 1696 h 1696"/>
                  <a:gd name="T22" fmla="*/ 1440 w 1440"/>
                  <a:gd name="T23" fmla="*/ 848 h 1696"/>
                  <a:gd name="T24" fmla="*/ 592 w 1440"/>
                  <a:gd name="T25" fmla="*/ 0 h 1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40" h="1696">
                    <a:moveTo>
                      <a:pt x="592" y="0"/>
                    </a:moveTo>
                    <a:cubicBezTo>
                      <a:pt x="362" y="0"/>
                      <a:pt x="153" y="92"/>
                      <a:pt x="0" y="241"/>
                    </a:cubicBezTo>
                    <a:cubicBezTo>
                      <a:pt x="125" y="374"/>
                      <a:pt x="205" y="540"/>
                      <a:pt x="231" y="718"/>
                    </a:cubicBezTo>
                    <a:cubicBezTo>
                      <a:pt x="284" y="570"/>
                      <a:pt x="426" y="464"/>
                      <a:pt x="592" y="464"/>
                    </a:cubicBezTo>
                    <a:cubicBezTo>
                      <a:pt x="804" y="464"/>
                      <a:pt x="976" y="636"/>
                      <a:pt x="976" y="848"/>
                    </a:cubicBezTo>
                    <a:cubicBezTo>
                      <a:pt x="976" y="1060"/>
                      <a:pt x="804" y="1232"/>
                      <a:pt x="592" y="1232"/>
                    </a:cubicBezTo>
                    <a:cubicBezTo>
                      <a:pt x="543" y="1232"/>
                      <a:pt x="495" y="1223"/>
                      <a:pt x="452" y="1206"/>
                    </a:cubicBezTo>
                    <a:cubicBezTo>
                      <a:pt x="452" y="1300"/>
                      <a:pt x="452" y="1300"/>
                      <a:pt x="452" y="1300"/>
                    </a:cubicBezTo>
                    <a:cubicBezTo>
                      <a:pt x="389" y="1300"/>
                      <a:pt x="389" y="1300"/>
                      <a:pt x="389" y="1300"/>
                    </a:cubicBezTo>
                    <a:cubicBezTo>
                      <a:pt x="389" y="1671"/>
                      <a:pt x="389" y="1671"/>
                      <a:pt x="389" y="1671"/>
                    </a:cubicBezTo>
                    <a:cubicBezTo>
                      <a:pt x="454" y="1687"/>
                      <a:pt x="522" y="1696"/>
                      <a:pt x="592" y="1696"/>
                    </a:cubicBezTo>
                    <a:cubicBezTo>
                      <a:pt x="1060" y="1696"/>
                      <a:pt x="1440" y="1316"/>
                      <a:pt x="1440" y="848"/>
                    </a:cubicBezTo>
                    <a:cubicBezTo>
                      <a:pt x="1440" y="380"/>
                      <a:pt x="1060" y="0"/>
                      <a:pt x="592" y="0"/>
                    </a:cubicBezTo>
                    <a:close/>
                  </a:path>
                </a:pathLst>
              </a:custGeom>
              <a:solidFill>
                <a:schemeClr val="accent2"/>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7" name="TextBox 16"/>
            <p:cNvSpPr txBox="1"/>
            <p:nvPr userDrawn="1"/>
          </p:nvSpPr>
          <p:spPr>
            <a:xfrm rot="18920653">
              <a:off x="6614389" y="1959675"/>
              <a:ext cx="1084827" cy="451405"/>
            </a:xfrm>
            <a:prstGeom prst="rect">
              <a:avLst/>
            </a:prstGeom>
            <a:noFill/>
          </p:spPr>
          <p:txBody>
            <a:bodyPr wrap="none" rtlCol="0" anchor="ctr">
              <a:prstTxWarp prst="textArchUp">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Box 17"/>
            <p:cNvSpPr txBox="1"/>
            <p:nvPr userDrawn="1"/>
          </p:nvSpPr>
          <p:spPr>
            <a:xfrm rot="2904439">
              <a:off x="9713530" y="2071950"/>
              <a:ext cx="1348425" cy="451405"/>
            </a:xfrm>
            <a:prstGeom prst="rect">
              <a:avLst/>
            </a:prstGeom>
            <a:noFill/>
          </p:spPr>
          <p:txBody>
            <a:bodyPr wrap="none" rtlCol="0" anchor="ctr">
              <a:prstTxWarp prst="textArchUp">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18"/>
            <p:cNvSpPr txBox="1"/>
            <p:nvPr userDrawn="1"/>
          </p:nvSpPr>
          <p:spPr>
            <a:xfrm rot="3328205">
              <a:off x="6381839" y="5171931"/>
              <a:ext cx="1276620" cy="451405"/>
            </a:xfrm>
            <a:prstGeom prst="rect">
              <a:avLst/>
            </a:prstGeom>
            <a:noFill/>
          </p:spPr>
          <p:txBody>
            <a:bodyPr wrap="none" rtlCol="0" anchor="ctr">
              <a:prstTxWarp prst="textArchDown">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Box 19"/>
            <p:cNvSpPr txBox="1"/>
            <p:nvPr userDrawn="1"/>
          </p:nvSpPr>
          <p:spPr>
            <a:xfrm rot="18872992">
              <a:off x="9524091" y="5259067"/>
              <a:ext cx="1436559" cy="451405"/>
            </a:xfrm>
            <a:prstGeom prst="rect">
              <a:avLst/>
            </a:prstGeom>
            <a:noFill/>
          </p:spPr>
          <p:txBody>
            <a:bodyPr wrap="none" rtlCol="0" anchor="ctr">
              <a:prstTxWarp prst="textArchDown">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9" name="Group 30"/>
          <p:cNvGrpSpPr/>
          <p:nvPr/>
        </p:nvGrpSpPr>
        <p:grpSpPr>
          <a:xfrm>
            <a:off x="6924671" y="2712385"/>
            <a:ext cx="3609160" cy="572731"/>
            <a:chOff x="8633669" y="2306010"/>
            <a:chExt cx="2990246" cy="625370"/>
          </a:xfrm>
        </p:grpSpPr>
        <p:sp>
          <p:nvSpPr>
            <p:cNvPr id="30"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3" name="Group 30"/>
          <p:cNvGrpSpPr/>
          <p:nvPr/>
        </p:nvGrpSpPr>
        <p:grpSpPr>
          <a:xfrm>
            <a:off x="6924671" y="3535890"/>
            <a:ext cx="3609160" cy="572731"/>
            <a:chOff x="8633669" y="2306010"/>
            <a:chExt cx="2990246" cy="625370"/>
          </a:xfrm>
        </p:grpSpPr>
        <p:sp>
          <p:nvSpPr>
            <p:cNvPr id="34"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0"/>
          <p:cNvGrpSpPr/>
          <p:nvPr/>
        </p:nvGrpSpPr>
        <p:grpSpPr>
          <a:xfrm>
            <a:off x="6924671" y="4359397"/>
            <a:ext cx="3609160" cy="572731"/>
            <a:chOff x="8633669" y="2306010"/>
            <a:chExt cx="2990246" cy="625370"/>
          </a:xfrm>
        </p:grpSpPr>
        <p:sp>
          <p:nvSpPr>
            <p:cNvPr id="37"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0"/>
          <p:cNvGrpSpPr/>
          <p:nvPr/>
        </p:nvGrpSpPr>
        <p:grpSpPr>
          <a:xfrm>
            <a:off x="6924671" y="5182902"/>
            <a:ext cx="3609160" cy="572731"/>
            <a:chOff x="8633669" y="2306010"/>
            <a:chExt cx="2990246" cy="625370"/>
          </a:xfrm>
        </p:grpSpPr>
        <p:sp>
          <p:nvSpPr>
            <p:cNvPr id="40"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2" name="TextBox 8"/>
          <p:cNvSpPr txBox="1"/>
          <p:nvPr/>
        </p:nvSpPr>
        <p:spPr>
          <a:xfrm>
            <a:off x="812800" y="204805"/>
            <a:ext cx="2311176" cy="447739"/>
          </a:xfrm>
          <a:prstGeom prst="rect">
            <a:avLst/>
          </a:prstGeom>
          <a:noFill/>
        </p:spPr>
        <p:txBody>
          <a:bodyPr wrap="square" lIns="0" tIns="0" rIns="0" bIns="0" rtlCol="0" anchor="ctr">
            <a:spAutoFit/>
          </a:bodyPr>
          <a:lstStyle/>
          <a:p>
            <a:r>
              <a:rPr lang="zh-CN" altLang="en-US" sz="2800" b="1"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TextBox 8"/>
          <p:cNvSpPr txBox="1"/>
          <p:nvPr/>
        </p:nvSpPr>
        <p:spPr>
          <a:xfrm>
            <a:off x="812800" y="671952"/>
            <a:ext cx="2311176" cy="169277"/>
          </a:xfrm>
          <a:prstGeom prst="rect">
            <a:avLst/>
          </a:prstGeom>
          <a:noFill/>
        </p:spPr>
        <p:txBody>
          <a:bodyPr wrap="square" lIns="0" tIns="0" rIns="0" bIns="0" rtlCol="0" anchor="ctr">
            <a:spAutoFit/>
          </a:bodyPr>
          <a:lstStyle/>
          <a:p>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642998775"/>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heel(1)">
                                      <p:cBhvr>
                                        <p:cTn id="7" dur="1500"/>
                                        <p:tgtEl>
                                          <p:spTgt spid="12"/>
                                        </p:tgtEl>
                                      </p:cBhvr>
                                    </p:animEffect>
                                  </p:childTnLst>
                                </p:cTn>
                              </p:par>
                            </p:childTnLst>
                          </p:cTn>
                        </p:par>
                        <p:par>
                          <p:cTn id="8" fill="hold">
                            <p:stCondLst>
                              <p:cond delay="1500"/>
                            </p:stCondLst>
                            <p:childTnLst>
                              <p:par>
                                <p:cTn id="9" presetID="10" presetClass="entr" presetSubtype="0" fill="hold"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fade">
                                      <p:cBhvr>
                                        <p:cTn id="11" dur="500"/>
                                        <p:tgtEl>
                                          <p:spTgt spid="29"/>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fade">
                                      <p:cBhvr>
                                        <p:cTn id="15" dur="500"/>
                                        <p:tgtEl>
                                          <p:spTgt spid="33"/>
                                        </p:tgtEl>
                                      </p:cBhvr>
                                    </p:animEffect>
                                  </p:childTnLst>
                                </p:cTn>
                              </p:par>
                            </p:childTnLst>
                          </p:cTn>
                        </p:par>
                        <p:par>
                          <p:cTn id="16" fill="hold">
                            <p:stCondLst>
                              <p:cond delay="2500"/>
                            </p:stCondLst>
                            <p:childTnLst>
                              <p:par>
                                <p:cTn id="17" presetID="10" presetClass="entr" presetSubtype="0" fill="hold"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fade">
                                      <p:cBhvr>
                                        <p:cTn id="19" dur="500"/>
                                        <p:tgtEl>
                                          <p:spTgt spid="36"/>
                                        </p:tgtEl>
                                      </p:cBhvr>
                                    </p:animEffect>
                                  </p:childTnLst>
                                </p:cTn>
                              </p:par>
                            </p:childTnLst>
                          </p:cTn>
                        </p:par>
                        <p:par>
                          <p:cTn id="20" fill="hold">
                            <p:stCondLst>
                              <p:cond delay="3000"/>
                            </p:stCondLst>
                            <p:childTnLst>
                              <p:par>
                                <p:cTn id="21" presetID="10" presetClass="entr" presetSubtype="0" fill="hold" nodeType="afterEffect">
                                  <p:stCondLst>
                                    <p:cond delay="0"/>
                                  </p:stCondLst>
                                  <p:childTnLst>
                                    <p:set>
                                      <p:cBhvr>
                                        <p:cTn id="22" dur="1" fill="hold">
                                          <p:stCondLst>
                                            <p:cond delay="0"/>
                                          </p:stCondLst>
                                        </p:cTn>
                                        <p:tgtEl>
                                          <p:spTgt spid="39"/>
                                        </p:tgtEl>
                                        <p:attrNameLst>
                                          <p:attrName>style.visibility</p:attrName>
                                        </p:attrNameLst>
                                      </p:cBhvr>
                                      <p:to>
                                        <p:strVal val="visible"/>
                                      </p:to>
                                    </p:set>
                                    <p:animEffect transition="in" filter="fade">
                                      <p:cBhvr>
                                        <p:cTn id="2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Oval 25"/>
          <p:cNvSpPr/>
          <p:nvPr/>
        </p:nvSpPr>
        <p:spPr>
          <a:xfrm>
            <a:off x="4429024" y="1960141"/>
            <a:ext cx="4101964" cy="4101964"/>
          </a:xfrm>
          <a:prstGeom prst="ellipse">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en-AU" sz="9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8" name="Group 17"/>
          <p:cNvGrpSpPr/>
          <p:nvPr/>
        </p:nvGrpSpPr>
        <p:grpSpPr>
          <a:xfrm>
            <a:off x="5540262" y="2301904"/>
            <a:ext cx="1879488" cy="3418438"/>
            <a:chOff x="2777030" y="1276350"/>
            <a:chExt cx="1871170" cy="3403312"/>
          </a:xfrm>
          <a:effectLst>
            <a:outerShdw blurRad="50800" dist="38100" dir="2700000" algn="tl" rotWithShape="0">
              <a:prstClr val="black">
                <a:alpha val="40000"/>
              </a:prstClr>
            </a:outerShdw>
          </a:effectLst>
        </p:grpSpPr>
        <p:pic>
          <p:nvPicPr>
            <p:cNvPr id="19" name="Picture 18"/>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77030" y="1276350"/>
              <a:ext cx="1871170" cy="3403312"/>
            </a:xfrm>
            <a:prstGeom prst="rect">
              <a:avLst/>
            </a:prstGeom>
          </p:spPr>
        </p:pic>
        <p:sp>
          <p:nvSpPr>
            <p:cNvPr id="20" name="Rectangle 19"/>
            <p:cNvSpPr/>
            <p:nvPr/>
          </p:nvSpPr>
          <p:spPr>
            <a:xfrm>
              <a:off x="2961703" y="1874759"/>
              <a:ext cx="1501824" cy="2211466"/>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9" name="Group 28"/>
          <p:cNvGrpSpPr/>
          <p:nvPr/>
        </p:nvGrpSpPr>
        <p:grpSpPr>
          <a:xfrm>
            <a:off x="7644771" y="2208822"/>
            <a:ext cx="904654" cy="904657"/>
            <a:chOff x="8197836" y="1898395"/>
            <a:chExt cx="1017919" cy="1017922"/>
          </a:xfrm>
        </p:grpSpPr>
        <p:sp>
          <p:nvSpPr>
            <p:cNvPr id="27" name="Shape 255"/>
            <p:cNvSpPr/>
            <p:nvPr/>
          </p:nvSpPr>
          <p:spPr>
            <a:xfrm>
              <a:off x="8197836" y="1898395"/>
              <a:ext cx="1017919" cy="1017922"/>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accent3"/>
            </a:solidFill>
            <a:ln w="76200" cap="flat">
              <a:solidFill>
                <a:schemeClr val="bg1"/>
              </a:solidFill>
              <a:miter lim="400000"/>
            </a:ln>
            <a:effectLst/>
          </p:spPr>
          <p:txBody>
            <a:bodyPr wrap="square" lIns="40181" tIns="40181" rIns="40181" bIns="40181" numCol="1" anchor="ctr">
              <a:noAutofit/>
            </a:bodyPr>
            <a:lstStyle/>
            <a:p>
              <a:pPr algn="just">
                <a:lnSpc>
                  <a:spcPct val="120000"/>
                </a:lnSpc>
                <a:spcBef>
                  <a:spcPts val="0"/>
                </a:spcBef>
                <a:spcAft>
                  <a:spcPts val="0"/>
                </a:spcAft>
                <a:defRPr sz="3200">
                  <a:solidFill>
                    <a:srgbClr val="FFFFFF"/>
                  </a:solidFill>
                  <a:latin typeface="+mn-lt"/>
                  <a:ea typeface="+mn-ea"/>
                  <a:cs typeface="+mn-cs"/>
                  <a:sym typeface="Helvetica Light"/>
                </a:defRPr>
              </a:pPr>
              <a:endParaRPr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Shape 256"/>
            <p:cNvSpPr/>
            <p:nvPr/>
          </p:nvSpPr>
          <p:spPr>
            <a:xfrm>
              <a:off x="8505560" y="2180961"/>
              <a:ext cx="402470" cy="452790"/>
            </a:xfrm>
            <a:custGeom>
              <a:avLst/>
              <a:gdLst/>
              <a:ahLst/>
              <a:cxnLst>
                <a:cxn ang="0">
                  <a:pos x="wd2" y="hd2"/>
                </a:cxn>
                <a:cxn ang="5400000">
                  <a:pos x="wd2" y="hd2"/>
                </a:cxn>
                <a:cxn ang="10800000">
                  <a:pos x="wd2" y="hd2"/>
                </a:cxn>
                <a:cxn ang="16200000">
                  <a:pos x="wd2" y="hd2"/>
                </a:cxn>
              </a:cxnLst>
              <a:rect l="0" t="0" r="r" b="b"/>
              <a:pathLst>
                <a:path w="21600" h="20960" extrusionOk="0">
                  <a:moveTo>
                    <a:pt x="4050" y="7519"/>
                  </a:moveTo>
                  <a:cubicBezTo>
                    <a:pt x="3162" y="7519"/>
                    <a:pt x="0" y="7985"/>
                    <a:pt x="0" y="11155"/>
                  </a:cubicBezTo>
                  <a:lnTo>
                    <a:pt x="0" y="16801"/>
                  </a:lnTo>
                  <a:cubicBezTo>
                    <a:pt x="0" y="19969"/>
                    <a:pt x="3162" y="20318"/>
                    <a:pt x="4050" y="20318"/>
                  </a:cubicBezTo>
                  <a:cubicBezTo>
                    <a:pt x="4937" y="20318"/>
                    <a:pt x="2700" y="19652"/>
                    <a:pt x="2700" y="17687"/>
                  </a:cubicBezTo>
                  <a:lnTo>
                    <a:pt x="2700" y="10266"/>
                  </a:lnTo>
                  <a:cubicBezTo>
                    <a:pt x="2700" y="8207"/>
                    <a:pt x="4937" y="7519"/>
                    <a:pt x="4050" y="7519"/>
                  </a:cubicBezTo>
                  <a:close/>
                  <a:moveTo>
                    <a:pt x="15725" y="7408"/>
                  </a:moveTo>
                  <a:cubicBezTo>
                    <a:pt x="15545" y="6995"/>
                    <a:pt x="20503" y="3177"/>
                    <a:pt x="17612" y="83"/>
                  </a:cubicBezTo>
                  <a:cubicBezTo>
                    <a:pt x="16936" y="-640"/>
                    <a:pt x="14641" y="3547"/>
                    <a:pt x="11382" y="5443"/>
                  </a:cubicBezTo>
                  <a:cubicBezTo>
                    <a:pt x="9584" y="6488"/>
                    <a:pt x="5400" y="8715"/>
                    <a:pt x="5400" y="9946"/>
                  </a:cubicBezTo>
                  <a:lnTo>
                    <a:pt x="5400" y="17913"/>
                  </a:lnTo>
                  <a:cubicBezTo>
                    <a:pt x="5400" y="19393"/>
                    <a:pt x="12034" y="20960"/>
                    <a:pt x="17075" y="20960"/>
                  </a:cubicBezTo>
                  <a:cubicBezTo>
                    <a:pt x="18923" y="20960"/>
                    <a:pt x="21600" y="10974"/>
                    <a:pt x="21600" y="9388"/>
                  </a:cubicBezTo>
                  <a:cubicBezTo>
                    <a:pt x="21600" y="7795"/>
                    <a:pt x="15902" y="7823"/>
                    <a:pt x="15725" y="7408"/>
                  </a:cubicBezTo>
                  <a:close/>
                </a:path>
              </a:pathLst>
            </a:custGeom>
            <a:solidFill>
              <a:srgbClr val="FFFFFF"/>
            </a:solidFill>
            <a:ln w="12700" cap="flat">
              <a:noFill/>
              <a:miter lim="400000"/>
            </a:ln>
            <a:effectLst/>
          </p:spPr>
          <p:txBody>
            <a:bodyPr wrap="square" lIns="46041" tIns="46041" rIns="46041" bIns="46041" numCol="1" anchor="ctr">
              <a:noAutofit/>
            </a:bodyPr>
            <a:lstStyle/>
            <a:p>
              <a:pPr algn="just">
                <a:lnSpc>
                  <a:spcPct val="120000"/>
                </a:lnSpc>
                <a:spcBef>
                  <a:spcPts val="0"/>
                </a:spcBef>
                <a:spcAft>
                  <a:spcPts val="0"/>
                </a:spcAft>
                <a:defRPr sz="3200">
                  <a:solidFill>
                    <a:srgbClr val="FFFFFF"/>
                  </a:solidFill>
                  <a:latin typeface="+mn-lt"/>
                  <a:ea typeface="+mn-ea"/>
                  <a:cs typeface="+mn-cs"/>
                  <a:sym typeface="Helvetica Light"/>
                </a:defRPr>
              </a:pPr>
              <a:endParaRPr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1" name="Group 30"/>
          <p:cNvGrpSpPr/>
          <p:nvPr/>
        </p:nvGrpSpPr>
        <p:grpSpPr>
          <a:xfrm>
            <a:off x="4390335" y="2211918"/>
            <a:ext cx="904654" cy="904657"/>
            <a:chOff x="8197836" y="1898395"/>
            <a:chExt cx="1017919" cy="1017922"/>
          </a:xfrm>
        </p:grpSpPr>
        <p:sp>
          <p:nvSpPr>
            <p:cNvPr id="32" name="Shape 255"/>
            <p:cNvSpPr/>
            <p:nvPr/>
          </p:nvSpPr>
          <p:spPr>
            <a:xfrm>
              <a:off x="8197836" y="1898395"/>
              <a:ext cx="1017919" cy="1017922"/>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accent2"/>
            </a:solidFill>
            <a:ln w="76200" cap="flat">
              <a:solidFill>
                <a:schemeClr val="bg1"/>
              </a:solidFill>
              <a:miter lim="400000"/>
            </a:ln>
            <a:effectLst/>
          </p:spPr>
          <p:txBody>
            <a:bodyPr wrap="square" lIns="40181" tIns="40181" rIns="40181" bIns="40181" numCol="1" anchor="ctr">
              <a:noAutofit/>
            </a:bodyPr>
            <a:lstStyle/>
            <a:p>
              <a:pPr algn="just">
                <a:lnSpc>
                  <a:spcPct val="120000"/>
                </a:lnSpc>
                <a:spcBef>
                  <a:spcPts val="0"/>
                </a:spcBef>
                <a:spcAft>
                  <a:spcPts val="0"/>
                </a:spcAft>
                <a:defRPr sz="3200">
                  <a:solidFill>
                    <a:srgbClr val="FFFFFF"/>
                  </a:solidFill>
                  <a:latin typeface="+mn-lt"/>
                  <a:ea typeface="+mn-ea"/>
                  <a:cs typeface="+mn-cs"/>
                  <a:sym typeface="Helvetica Light"/>
                </a:defRPr>
              </a:pPr>
              <a:endParaRPr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Shape 256"/>
            <p:cNvSpPr/>
            <p:nvPr/>
          </p:nvSpPr>
          <p:spPr>
            <a:xfrm flipH="1">
              <a:off x="8505560" y="2180961"/>
              <a:ext cx="402470" cy="452790"/>
            </a:xfrm>
            <a:custGeom>
              <a:avLst/>
              <a:gdLst/>
              <a:ahLst/>
              <a:cxnLst>
                <a:cxn ang="0">
                  <a:pos x="wd2" y="hd2"/>
                </a:cxn>
                <a:cxn ang="5400000">
                  <a:pos x="wd2" y="hd2"/>
                </a:cxn>
                <a:cxn ang="10800000">
                  <a:pos x="wd2" y="hd2"/>
                </a:cxn>
                <a:cxn ang="16200000">
                  <a:pos x="wd2" y="hd2"/>
                </a:cxn>
              </a:cxnLst>
              <a:rect l="0" t="0" r="r" b="b"/>
              <a:pathLst>
                <a:path w="21600" h="20960" extrusionOk="0">
                  <a:moveTo>
                    <a:pt x="4050" y="7519"/>
                  </a:moveTo>
                  <a:cubicBezTo>
                    <a:pt x="3162" y="7519"/>
                    <a:pt x="0" y="7985"/>
                    <a:pt x="0" y="11155"/>
                  </a:cubicBezTo>
                  <a:lnTo>
                    <a:pt x="0" y="16801"/>
                  </a:lnTo>
                  <a:cubicBezTo>
                    <a:pt x="0" y="19969"/>
                    <a:pt x="3162" y="20318"/>
                    <a:pt x="4050" y="20318"/>
                  </a:cubicBezTo>
                  <a:cubicBezTo>
                    <a:pt x="4937" y="20318"/>
                    <a:pt x="2700" y="19652"/>
                    <a:pt x="2700" y="17687"/>
                  </a:cubicBezTo>
                  <a:lnTo>
                    <a:pt x="2700" y="10266"/>
                  </a:lnTo>
                  <a:cubicBezTo>
                    <a:pt x="2700" y="8207"/>
                    <a:pt x="4937" y="7519"/>
                    <a:pt x="4050" y="7519"/>
                  </a:cubicBezTo>
                  <a:close/>
                  <a:moveTo>
                    <a:pt x="15725" y="7408"/>
                  </a:moveTo>
                  <a:cubicBezTo>
                    <a:pt x="15545" y="6995"/>
                    <a:pt x="20503" y="3177"/>
                    <a:pt x="17612" y="83"/>
                  </a:cubicBezTo>
                  <a:cubicBezTo>
                    <a:pt x="16936" y="-640"/>
                    <a:pt x="14641" y="3547"/>
                    <a:pt x="11382" y="5443"/>
                  </a:cubicBezTo>
                  <a:cubicBezTo>
                    <a:pt x="9584" y="6488"/>
                    <a:pt x="5400" y="8715"/>
                    <a:pt x="5400" y="9946"/>
                  </a:cubicBezTo>
                  <a:lnTo>
                    <a:pt x="5400" y="17913"/>
                  </a:lnTo>
                  <a:cubicBezTo>
                    <a:pt x="5400" y="19393"/>
                    <a:pt x="12034" y="20960"/>
                    <a:pt x="17075" y="20960"/>
                  </a:cubicBezTo>
                  <a:cubicBezTo>
                    <a:pt x="18923" y="20960"/>
                    <a:pt x="21600" y="10974"/>
                    <a:pt x="21600" y="9388"/>
                  </a:cubicBezTo>
                  <a:cubicBezTo>
                    <a:pt x="21600" y="7795"/>
                    <a:pt x="15902" y="7823"/>
                    <a:pt x="15725" y="7408"/>
                  </a:cubicBezTo>
                  <a:close/>
                </a:path>
              </a:pathLst>
            </a:custGeom>
            <a:solidFill>
              <a:srgbClr val="FFFFFF"/>
            </a:solidFill>
            <a:ln w="12700" cap="flat">
              <a:noFill/>
              <a:miter lim="400000"/>
            </a:ln>
            <a:effectLst/>
          </p:spPr>
          <p:txBody>
            <a:bodyPr wrap="square" lIns="46041" tIns="46041" rIns="46041" bIns="46041" numCol="1" anchor="ctr">
              <a:noAutofit/>
            </a:bodyPr>
            <a:lstStyle/>
            <a:p>
              <a:pPr algn="just">
                <a:lnSpc>
                  <a:spcPct val="120000"/>
                </a:lnSpc>
                <a:spcBef>
                  <a:spcPts val="0"/>
                </a:spcBef>
                <a:spcAft>
                  <a:spcPts val="0"/>
                </a:spcAft>
                <a:defRPr sz="3200">
                  <a:solidFill>
                    <a:srgbClr val="FFFFFF"/>
                  </a:solidFill>
                  <a:latin typeface="+mn-lt"/>
                  <a:ea typeface="+mn-ea"/>
                  <a:cs typeface="+mn-cs"/>
                  <a:sym typeface="Helvetica Light"/>
                </a:defRPr>
              </a:pPr>
              <a:endParaRPr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0" name="Group 39"/>
          <p:cNvGrpSpPr/>
          <p:nvPr/>
        </p:nvGrpSpPr>
        <p:grpSpPr>
          <a:xfrm>
            <a:off x="7640402" y="4900513"/>
            <a:ext cx="904654" cy="904657"/>
            <a:chOff x="8197836" y="1898395"/>
            <a:chExt cx="1017919" cy="1017922"/>
          </a:xfrm>
        </p:grpSpPr>
        <p:sp>
          <p:nvSpPr>
            <p:cNvPr id="41" name="Shape 255"/>
            <p:cNvSpPr/>
            <p:nvPr/>
          </p:nvSpPr>
          <p:spPr>
            <a:xfrm>
              <a:off x="8197836" y="1898395"/>
              <a:ext cx="1017919" cy="1017922"/>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accent5"/>
            </a:solidFill>
            <a:ln w="76200" cap="flat">
              <a:solidFill>
                <a:schemeClr val="bg1"/>
              </a:solidFill>
              <a:miter lim="400000"/>
            </a:ln>
            <a:effectLst/>
          </p:spPr>
          <p:txBody>
            <a:bodyPr wrap="square" lIns="40181" tIns="40181" rIns="40181" bIns="40181" numCol="1" anchor="ctr">
              <a:noAutofit/>
            </a:bodyPr>
            <a:lstStyle/>
            <a:p>
              <a:pPr algn="just">
                <a:lnSpc>
                  <a:spcPct val="120000"/>
                </a:lnSpc>
                <a:spcBef>
                  <a:spcPts val="0"/>
                </a:spcBef>
                <a:spcAft>
                  <a:spcPts val="0"/>
                </a:spcAft>
                <a:defRPr sz="3200">
                  <a:solidFill>
                    <a:srgbClr val="FFFFFF"/>
                  </a:solidFill>
                  <a:latin typeface="+mn-lt"/>
                  <a:ea typeface="+mn-ea"/>
                  <a:cs typeface="+mn-cs"/>
                  <a:sym typeface="Helvetica Light"/>
                </a:defRPr>
              </a:pPr>
              <a:endParaRPr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Shape 256"/>
            <p:cNvSpPr/>
            <p:nvPr/>
          </p:nvSpPr>
          <p:spPr>
            <a:xfrm>
              <a:off x="8505560" y="2180961"/>
              <a:ext cx="402470" cy="452790"/>
            </a:xfrm>
            <a:custGeom>
              <a:avLst/>
              <a:gdLst/>
              <a:ahLst/>
              <a:cxnLst>
                <a:cxn ang="0">
                  <a:pos x="wd2" y="hd2"/>
                </a:cxn>
                <a:cxn ang="5400000">
                  <a:pos x="wd2" y="hd2"/>
                </a:cxn>
                <a:cxn ang="10800000">
                  <a:pos x="wd2" y="hd2"/>
                </a:cxn>
                <a:cxn ang="16200000">
                  <a:pos x="wd2" y="hd2"/>
                </a:cxn>
              </a:cxnLst>
              <a:rect l="0" t="0" r="r" b="b"/>
              <a:pathLst>
                <a:path w="21600" h="20960" extrusionOk="0">
                  <a:moveTo>
                    <a:pt x="4050" y="7519"/>
                  </a:moveTo>
                  <a:cubicBezTo>
                    <a:pt x="3162" y="7519"/>
                    <a:pt x="0" y="7985"/>
                    <a:pt x="0" y="11155"/>
                  </a:cubicBezTo>
                  <a:lnTo>
                    <a:pt x="0" y="16801"/>
                  </a:lnTo>
                  <a:cubicBezTo>
                    <a:pt x="0" y="19969"/>
                    <a:pt x="3162" y="20318"/>
                    <a:pt x="4050" y="20318"/>
                  </a:cubicBezTo>
                  <a:cubicBezTo>
                    <a:pt x="4937" y="20318"/>
                    <a:pt x="2700" y="19652"/>
                    <a:pt x="2700" y="17687"/>
                  </a:cubicBezTo>
                  <a:lnTo>
                    <a:pt x="2700" y="10266"/>
                  </a:lnTo>
                  <a:cubicBezTo>
                    <a:pt x="2700" y="8207"/>
                    <a:pt x="4937" y="7519"/>
                    <a:pt x="4050" y="7519"/>
                  </a:cubicBezTo>
                  <a:close/>
                  <a:moveTo>
                    <a:pt x="15725" y="7408"/>
                  </a:moveTo>
                  <a:cubicBezTo>
                    <a:pt x="15545" y="6995"/>
                    <a:pt x="20503" y="3177"/>
                    <a:pt x="17612" y="83"/>
                  </a:cubicBezTo>
                  <a:cubicBezTo>
                    <a:pt x="16936" y="-640"/>
                    <a:pt x="14641" y="3547"/>
                    <a:pt x="11382" y="5443"/>
                  </a:cubicBezTo>
                  <a:cubicBezTo>
                    <a:pt x="9584" y="6488"/>
                    <a:pt x="5400" y="8715"/>
                    <a:pt x="5400" y="9946"/>
                  </a:cubicBezTo>
                  <a:lnTo>
                    <a:pt x="5400" y="17913"/>
                  </a:lnTo>
                  <a:cubicBezTo>
                    <a:pt x="5400" y="19393"/>
                    <a:pt x="12034" y="20960"/>
                    <a:pt x="17075" y="20960"/>
                  </a:cubicBezTo>
                  <a:cubicBezTo>
                    <a:pt x="18923" y="20960"/>
                    <a:pt x="21600" y="10974"/>
                    <a:pt x="21600" y="9388"/>
                  </a:cubicBezTo>
                  <a:cubicBezTo>
                    <a:pt x="21600" y="7795"/>
                    <a:pt x="15902" y="7823"/>
                    <a:pt x="15725" y="7408"/>
                  </a:cubicBezTo>
                  <a:close/>
                </a:path>
              </a:pathLst>
            </a:custGeom>
            <a:solidFill>
              <a:srgbClr val="FFFFFF"/>
            </a:solidFill>
            <a:ln w="12700" cap="flat">
              <a:noFill/>
              <a:miter lim="400000"/>
            </a:ln>
            <a:effectLst/>
          </p:spPr>
          <p:txBody>
            <a:bodyPr wrap="square" lIns="46041" tIns="46041" rIns="46041" bIns="46041" numCol="1" anchor="ctr">
              <a:noAutofit/>
            </a:bodyPr>
            <a:lstStyle/>
            <a:p>
              <a:pPr algn="just">
                <a:lnSpc>
                  <a:spcPct val="120000"/>
                </a:lnSpc>
                <a:spcBef>
                  <a:spcPts val="0"/>
                </a:spcBef>
                <a:spcAft>
                  <a:spcPts val="0"/>
                </a:spcAft>
                <a:defRPr sz="3200">
                  <a:solidFill>
                    <a:srgbClr val="FFFFFF"/>
                  </a:solidFill>
                  <a:latin typeface="+mn-lt"/>
                  <a:ea typeface="+mn-ea"/>
                  <a:cs typeface="+mn-cs"/>
                  <a:sym typeface="Helvetica Light"/>
                </a:defRPr>
              </a:pPr>
              <a:endParaRPr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3" name="Group 42"/>
          <p:cNvGrpSpPr/>
          <p:nvPr/>
        </p:nvGrpSpPr>
        <p:grpSpPr>
          <a:xfrm>
            <a:off x="4422891" y="4904695"/>
            <a:ext cx="904654" cy="904657"/>
            <a:chOff x="8197836" y="1898395"/>
            <a:chExt cx="1017919" cy="1017922"/>
          </a:xfrm>
        </p:grpSpPr>
        <p:sp>
          <p:nvSpPr>
            <p:cNvPr id="44" name="Shape 255"/>
            <p:cNvSpPr/>
            <p:nvPr/>
          </p:nvSpPr>
          <p:spPr>
            <a:xfrm>
              <a:off x="8197836" y="1898395"/>
              <a:ext cx="1017919" cy="1017922"/>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6765"/>
                    <a:pt x="16765" y="21600"/>
                    <a:pt x="10800" y="21600"/>
                  </a:cubicBezTo>
                  <a:cubicBezTo>
                    <a:pt x="4835" y="21600"/>
                    <a:pt x="0" y="16765"/>
                    <a:pt x="0" y="10800"/>
                  </a:cubicBezTo>
                  <a:cubicBezTo>
                    <a:pt x="0" y="4835"/>
                    <a:pt x="4835" y="0"/>
                    <a:pt x="10800" y="0"/>
                  </a:cubicBezTo>
                  <a:cubicBezTo>
                    <a:pt x="16765" y="0"/>
                    <a:pt x="21600" y="4835"/>
                    <a:pt x="21600" y="10800"/>
                  </a:cubicBezTo>
                  <a:close/>
                </a:path>
              </a:pathLst>
            </a:custGeom>
            <a:solidFill>
              <a:schemeClr val="accent4"/>
            </a:solidFill>
            <a:ln w="76200" cap="flat">
              <a:solidFill>
                <a:schemeClr val="bg1"/>
              </a:solidFill>
              <a:miter lim="400000"/>
            </a:ln>
            <a:effectLst/>
          </p:spPr>
          <p:txBody>
            <a:bodyPr wrap="square" lIns="40181" tIns="40181" rIns="40181" bIns="40181" numCol="1" anchor="ctr">
              <a:noAutofit/>
            </a:bodyPr>
            <a:lstStyle/>
            <a:p>
              <a:pPr algn="just">
                <a:lnSpc>
                  <a:spcPct val="120000"/>
                </a:lnSpc>
                <a:spcBef>
                  <a:spcPts val="0"/>
                </a:spcBef>
                <a:spcAft>
                  <a:spcPts val="0"/>
                </a:spcAft>
                <a:defRPr sz="3200">
                  <a:solidFill>
                    <a:srgbClr val="FFFFFF"/>
                  </a:solidFill>
                  <a:latin typeface="+mn-lt"/>
                  <a:ea typeface="+mn-ea"/>
                  <a:cs typeface="+mn-cs"/>
                  <a:sym typeface="Helvetica Light"/>
                </a:defRPr>
              </a:pPr>
              <a:endParaRPr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Shape 256"/>
            <p:cNvSpPr/>
            <p:nvPr/>
          </p:nvSpPr>
          <p:spPr>
            <a:xfrm flipH="1">
              <a:off x="8505560" y="2180961"/>
              <a:ext cx="402470" cy="452790"/>
            </a:xfrm>
            <a:custGeom>
              <a:avLst/>
              <a:gdLst/>
              <a:ahLst/>
              <a:cxnLst>
                <a:cxn ang="0">
                  <a:pos x="wd2" y="hd2"/>
                </a:cxn>
                <a:cxn ang="5400000">
                  <a:pos x="wd2" y="hd2"/>
                </a:cxn>
                <a:cxn ang="10800000">
                  <a:pos x="wd2" y="hd2"/>
                </a:cxn>
                <a:cxn ang="16200000">
                  <a:pos x="wd2" y="hd2"/>
                </a:cxn>
              </a:cxnLst>
              <a:rect l="0" t="0" r="r" b="b"/>
              <a:pathLst>
                <a:path w="21600" h="20960" extrusionOk="0">
                  <a:moveTo>
                    <a:pt x="4050" y="7519"/>
                  </a:moveTo>
                  <a:cubicBezTo>
                    <a:pt x="3162" y="7519"/>
                    <a:pt x="0" y="7985"/>
                    <a:pt x="0" y="11155"/>
                  </a:cubicBezTo>
                  <a:lnTo>
                    <a:pt x="0" y="16801"/>
                  </a:lnTo>
                  <a:cubicBezTo>
                    <a:pt x="0" y="19969"/>
                    <a:pt x="3162" y="20318"/>
                    <a:pt x="4050" y="20318"/>
                  </a:cubicBezTo>
                  <a:cubicBezTo>
                    <a:pt x="4937" y="20318"/>
                    <a:pt x="2700" y="19652"/>
                    <a:pt x="2700" y="17687"/>
                  </a:cubicBezTo>
                  <a:lnTo>
                    <a:pt x="2700" y="10266"/>
                  </a:lnTo>
                  <a:cubicBezTo>
                    <a:pt x="2700" y="8207"/>
                    <a:pt x="4937" y="7519"/>
                    <a:pt x="4050" y="7519"/>
                  </a:cubicBezTo>
                  <a:close/>
                  <a:moveTo>
                    <a:pt x="15725" y="7408"/>
                  </a:moveTo>
                  <a:cubicBezTo>
                    <a:pt x="15545" y="6995"/>
                    <a:pt x="20503" y="3177"/>
                    <a:pt x="17612" y="83"/>
                  </a:cubicBezTo>
                  <a:cubicBezTo>
                    <a:pt x="16936" y="-640"/>
                    <a:pt x="14641" y="3547"/>
                    <a:pt x="11382" y="5443"/>
                  </a:cubicBezTo>
                  <a:cubicBezTo>
                    <a:pt x="9584" y="6488"/>
                    <a:pt x="5400" y="8715"/>
                    <a:pt x="5400" y="9946"/>
                  </a:cubicBezTo>
                  <a:lnTo>
                    <a:pt x="5400" y="17913"/>
                  </a:lnTo>
                  <a:cubicBezTo>
                    <a:pt x="5400" y="19393"/>
                    <a:pt x="12034" y="20960"/>
                    <a:pt x="17075" y="20960"/>
                  </a:cubicBezTo>
                  <a:cubicBezTo>
                    <a:pt x="18923" y="20960"/>
                    <a:pt x="21600" y="10974"/>
                    <a:pt x="21600" y="9388"/>
                  </a:cubicBezTo>
                  <a:cubicBezTo>
                    <a:pt x="21600" y="7795"/>
                    <a:pt x="15902" y="7823"/>
                    <a:pt x="15725" y="7408"/>
                  </a:cubicBezTo>
                  <a:close/>
                </a:path>
              </a:pathLst>
            </a:custGeom>
            <a:solidFill>
              <a:srgbClr val="FFFFFF"/>
            </a:solidFill>
            <a:ln w="12700" cap="flat">
              <a:noFill/>
              <a:miter lim="400000"/>
            </a:ln>
            <a:effectLst/>
          </p:spPr>
          <p:txBody>
            <a:bodyPr wrap="square" lIns="46041" tIns="46041" rIns="46041" bIns="46041" numCol="1" anchor="ctr">
              <a:noAutofit/>
            </a:bodyPr>
            <a:lstStyle/>
            <a:p>
              <a:pPr algn="just">
                <a:lnSpc>
                  <a:spcPct val="120000"/>
                </a:lnSpc>
                <a:spcBef>
                  <a:spcPts val="0"/>
                </a:spcBef>
                <a:spcAft>
                  <a:spcPts val="0"/>
                </a:spcAft>
                <a:defRPr sz="3200">
                  <a:solidFill>
                    <a:srgbClr val="FFFFFF"/>
                  </a:solidFill>
                  <a:latin typeface="+mn-lt"/>
                  <a:ea typeface="+mn-ea"/>
                  <a:cs typeface="+mn-cs"/>
                  <a:sym typeface="Helvetica Light"/>
                </a:defRPr>
              </a:pPr>
              <a:endParaRPr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1" name="Text Placeholder 8"/>
          <p:cNvSpPr txBox="1">
            <a:spLocks/>
          </p:cNvSpPr>
          <p:nvPr/>
        </p:nvSpPr>
        <p:spPr>
          <a:xfrm>
            <a:off x="2454434" y="2295525"/>
            <a:ext cx="1770063" cy="298450"/>
          </a:xfrm>
          <a:prstGeom prst="rect">
            <a:avLst/>
          </a:prstGeom>
        </p:spPr>
        <p:txBody>
          <a:bodyPr>
            <a:no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fontAlgn="auto">
              <a:lnSpc>
                <a:spcPct val="120000"/>
              </a:lnSpc>
              <a:spcBef>
                <a:spcPts val="0"/>
              </a:spcBef>
              <a:spcAft>
                <a:spcPts val="0"/>
              </a:spcAft>
              <a:buFont typeface="Arial" panose="020B0604020202020204" pitchFamily="34" charset="0"/>
              <a:buNone/>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Text Placeholder 9"/>
          <p:cNvSpPr txBox="1">
            <a:spLocks/>
          </p:cNvSpPr>
          <p:nvPr/>
        </p:nvSpPr>
        <p:spPr>
          <a:xfrm>
            <a:off x="1949609" y="2547938"/>
            <a:ext cx="2274888" cy="708347"/>
          </a:xfrm>
          <a:prstGeom prst="rect">
            <a:avLst/>
          </a:prstGeom>
        </p:spPr>
        <p:txBody>
          <a:bodyPr>
            <a:no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fontAlgn="auto">
              <a:lnSpc>
                <a:spcPct val="120000"/>
              </a:lnSpc>
              <a:spcBef>
                <a:spcPts val="0"/>
              </a:spcBef>
              <a:spcAft>
                <a:spcPts val="0"/>
              </a:spcAft>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directly.ent</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to this directly.</a:t>
            </a:r>
            <a:endParaRPr lang="en-AU"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Text Placeholder 8"/>
          <p:cNvSpPr txBox="1">
            <a:spLocks/>
          </p:cNvSpPr>
          <p:nvPr/>
        </p:nvSpPr>
        <p:spPr>
          <a:xfrm>
            <a:off x="8756809" y="2295525"/>
            <a:ext cx="1770063" cy="298450"/>
          </a:xfrm>
          <a:prstGeom prst="rect">
            <a:avLst/>
          </a:prstGeom>
        </p:spPr>
        <p:txBody>
          <a:bodyPr>
            <a:no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lnSpc>
                <a:spcPct val="120000"/>
              </a:lnSpc>
              <a:spcBef>
                <a:spcPts val="0"/>
              </a:spcBef>
              <a:spcAft>
                <a:spcPts val="0"/>
              </a:spcAft>
              <a:buFont typeface="Arial" panose="020B0604020202020204" pitchFamily="34" charset="0"/>
              <a:buNone/>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Text Placeholder 9"/>
          <p:cNvSpPr txBox="1">
            <a:spLocks/>
          </p:cNvSpPr>
          <p:nvPr/>
        </p:nvSpPr>
        <p:spPr>
          <a:xfrm>
            <a:off x="8756809" y="2547938"/>
            <a:ext cx="2274888" cy="708347"/>
          </a:xfrm>
          <a:prstGeom prst="rect">
            <a:avLst/>
          </a:prstGeom>
        </p:spPr>
        <p:txBody>
          <a:bodyPr>
            <a:no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fontAlgn="auto">
              <a:lnSpc>
                <a:spcPct val="120000"/>
              </a:lnSpc>
              <a:spcBef>
                <a:spcPts val="0"/>
              </a:spcBef>
              <a:spcAft>
                <a:spcPts val="0"/>
              </a:spcAft>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directly.ent</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to this directly.</a:t>
            </a:r>
            <a:endParaRPr lang="en-AU"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Text Placeholder 8"/>
          <p:cNvSpPr txBox="1">
            <a:spLocks/>
          </p:cNvSpPr>
          <p:nvPr/>
        </p:nvSpPr>
        <p:spPr>
          <a:xfrm>
            <a:off x="2454434" y="4966153"/>
            <a:ext cx="1770063" cy="298450"/>
          </a:xfrm>
          <a:prstGeom prst="rect">
            <a:avLst/>
          </a:prstGeom>
        </p:spPr>
        <p:txBody>
          <a:bodyPr>
            <a:no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fontAlgn="auto">
              <a:lnSpc>
                <a:spcPct val="120000"/>
              </a:lnSpc>
              <a:spcBef>
                <a:spcPts val="0"/>
              </a:spcBef>
              <a:spcAft>
                <a:spcPts val="0"/>
              </a:spcAft>
              <a:buFont typeface="Arial" panose="020B0604020202020204" pitchFamily="34" charset="0"/>
              <a:buNone/>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 Placeholder 9"/>
          <p:cNvSpPr txBox="1">
            <a:spLocks/>
          </p:cNvSpPr>
          <p:nvPr/>
        </p:nvSpPr>
        <p:spPr>
          <a:xfrm>
            <a:off x="1949609" y="5218566"/>
            <a:ext cx="2274888" cy="708347"/>
          </a:xfrm>
          <a:prstGeom prst="rect">
            <a:avLst/>
          </a:prstGeom>
        </p:spPr>
        <p:txBody>
          <a:bodyPr>
            <a:no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fontAlgn="auto">
              <a:lnSpc>
                <a:spcPct val="120000"/>
              </a:lnSpc>
              <a:spcBef>
                <a:spcPts val="0"/>
              </a:spcBef>
              <a:spcAft>
                <a:spcPts val="0"/>
              </a:spcAft>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directly.ent</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to this directly.</a:t>
            </a:r>
            <a:endParaRPr lang="en-AU"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Text Placeholder 8"/>
          <p:cNvSpPr txBox="1">
            <a:spLocks/>
          </p:cNvSpPr>
          <p:nvPr/>
        </p:nvSpPr>
        <p:spPr>
          <a:xfrm>
            <a:off x="8756809" y="4966153"/>
            <a:ext cx="1770063" cy="298450"/>
          </a:xfrm>
          <a:prstGeom prst="rect">
            <a:avLst/>
          </a:prstGeom>
        </p:spPr>
        <p:txBody>
          <a:bodyPr>
            <a:no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lnSpc>
                <a:spcPct val="120000"/>
              </a:lnSpc>
              <a:spcBef>
                <a:spcPts val="0"/>
              </a:spcBef>
              <a:spcAft>
                <a:spcPts val="0"/>
              </a:spcAft>
              <a:buFont typeface="Arial" panose="020B0604020202020204" pitchFamily="34" charset="0"/>
              <a:buNone/>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 Placeholder 9"/>
          <p:cNvSpPr txBox="1">
            <a:spLocks/>
          </p:cNvSpPr>
          <p:nvPr/>
        </p:nvSpPr>
        <p:spPr>
          <a:xfrm>
            <a:off x="8756809" y="5218566"/>
            <a:ext cx="2274888" cy="708347"/>
          </a:xfrm>
          <a:prstGeom prst="rect">
            <a:avLst/>
          </a:prstGeom>
        </p:spPr>
        <p:txBody>
          <a:bodyPr>
            <a:noAutofit/>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fontAlgn="auto">
              <a:lnSpc>
                <a:spcPct val="120000"/>
              </a:lnSpc>
              <a:spcBef>
                <a:spcPts val="0"/>
              </a:spcBef>
              <a:spcAft>
                <a:spcPts val="0"/>
              </a:spcAft>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directly.ent</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to this directly.</a:t>
            </a:r>
            <a:endParaRPr lang="en-AU"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TextBox 8"/>
          <p:cNvSpPr txBox="1"/>
          <p:nvPr/>
        </p:nvSpPr>
        <p:spPr>
          <a:xfrm>
            <a:off x="812800" y="204805"/>
            <a:ext cx="2311176" cy="447739"/>
          </a:xfrm>
          <a:prstGeom prst="rect">
            <a:avLst/>
          </a:prstGeom>
          <a:noFill/>
        </p:spPr>
        <p:txBody>
          <a:bodyPr wrap="square" lIns="0" tIns="0" rIns="0" bIns="0" rtlCol="0" anchor="ctr">
            <a:spAutoFit/>
          </a:bodyPr>
          <a:lstStyle/>
          <a:p>
            <a:r>
              <a:rPr lang="zh-CN" altLang="en-US" sz="2800" b="1"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7" name="TextBox 8"/>
          <p:cNvSpPr txBox="1"/>
          <p:nvPr/>
        </p:nvSpPr>
        <p:spPr>
          <a:xfrm>
            <a:off x="812800" y="671952"/>
            <a:ext cx="2311176" cy="169277"/>
          </a:xfrm>
          <a:prstGeom prst="rect">
            <a:avLst/>
          </a:prstGeom>
          <a:noFill/>
        </p:spPr>
        <p:txBody>
          <a:bodyPr wrap="square" lIns="0" tIns="0" rIns="0" bIns="0" rtlCol="0" anchor="ctr">
            <a:spAutoFit/>
          </a:bodyPr>
          <a:lstStyle/>
          <a:p>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127509011"/>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p:cTn id="7" dur="500" fill="hold"/>
                                        <p:tgtEl>
                                          <p:spTgt spid="26"/>
                                        </p:tgtEl>
                                        <p:attrNameLst>
                                          <p:attrName>ppt_w</p:attrName>
                                        </p:attrNameLst>
                                      </p:cBhvr>
                                      <p:tavLst>
                                        <p:tav tm="0">
                                          <p:val>
                                            <p:fltVal val="0"/>
                                          </p:val>
                                        </p:tav>
                                        <p:tav tm="100000">
                                          <p:val>
                                            <p:strVal val="#ppt_w"/>
                                          </p:val>
                                        </p:tav>
                                      </p:tavLst>
                                    </p:anim>
                                    <p:anim calcmode="lin" valueType="num">
                                      <p:cBhvr>
                                        <p:cTn id="8" dur="500" fill="hold"/>
                                        <p:tgtEl>
                                          <p:spTgt spid="26"/>
                                        </p:tgtEl>
                                        <p:attrNameLst>
                                          <p:attrName>ppt_h</p:attrName>
                                        </p:attrNameLst>
                                      </p:cBhvr>
                                      <p:tavLst>
                                        <p:tav tm="0">
                                          <p:val>
                                            <p:fltVal val="0"/>
                                          </p:val>
                                        </p:tav>
                                        <p:tav tm="100000">
                                          <p:val>
                                            <p:strVal val="#ppt_h"/>
                                          </p:val>
                                        </p:tav>
                                      </p:tavLst>
                                    </p:anim>
                                    <p:animEffect transition="in" filter="fade">
                                      <p:cBhvr>
                                        <p:cTn id="9" dur="500"/>
                                        <p:tgtEl>
                                          <p:spTgt spid="26"/>
                                        </p:tgtEl>
                                      </p:cBhvr>
                                    </p:animEffect>
                                  </p:childTnLst>
                                </p:cTn>
                              </p:par>
                            </p:childTnLst>
                          </p:cTn>
                        </p:par>
                        <p:par>
                          <p:cTn id="10" fill="hold">
                            <p:stCondLst>
                              <p:cond delay="500"/>
                            </p:stCondLst>
                            <p:childTnLst>
                              <p:par>
                                <p:cTn id="11" presetID="2" presetClass="entr" presetSubtype="4" fill="hold" nodeType="after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additive="base">
                                        <p:cTn id="13" dur="500" fill="hold"/>
                                        <p:tgtEl>
                                          <p:spTgt spid="18"/>
                                        </p:tgtEl>
                                        <p:attrNameLst>
                                          <p:attrName>ppt_x</p:attrName>
                                        </p:attrNameLst>
                                      </p:cBhvr>
                                      <p:tavLst>
                                        <p:tav tm="0">
                                          <p:val>
                                            <p:strVal val="#ppt_x"/>
                                          </p:val>
                                        </p:tav>
                                        <p:tav tm="100000">
                                          <p:val>
                                            <p:strVal val="#ppt_x"/>
                                          </p:val>
                                        </p:tav>
                                      </p:tavLst>
                                    </p:anim>
                                    <p:anim calcmode="lin" valueType="num">
                                      <p:cBhvr additive="base">
                                        <p:cTn id="14" dur="500" fill="hold"/>
                                        <p:tgtEl>
                                          <p:spTgt spid="18"/>
                                        </p:tgtEl>
                                        <p:attrNameLst>
                                          <p:attrName>ppt_y</p:attrName>
                                        </p:attrNameLst>
                                      </p:cBhvr>
                                      <p:tavLst>
                                        <p:tav tm="0">
                                          <p:val>
                                            <p:strVal val="1+#ppt_h/2"/>
                                          </p:val>
                                        </p:tav>
                                        <p:tav tm="100000">
                                          <p:val>
                                            <p:strVal val="#ppt_y"/>
                                          </p:val>
                                        </p:tav>
                                      </p:tavLst>
                                    </p:anim>
                                  </p:childTnLst>
                                </p:cTn>
                              </p:par>
                            </p:childTnLst>
                          </p:cTn>
                        </p:par>
                        <p:par>
                          <p:cTn id="15" fill="hold">
                            <p:stCondLst>
                              <p:cond delay="1000"/>
                            </p:stCondLst>
                            <p:childTnLst>
                              <p:par>
                                <p:cTn id="16" presetID="49" presetClass="entr" presetSubtype="0" decel="100000" fill="hold" nodeType="afterEffect">
                                  <p:stCondLst>
                                    <p:cond delay="0"/>
                                  </p:stCondLst>
                                  <p:childTnLst>
                                    <p:set>
                                      <p:cBhvr>
                                        <p:cTn id="17" dur="1" fill="hold">
                                          <p:stCondLst>
                                            <p:cond delay="0"/>
                                          </p:stCondLst>
                                        </p:cTn>
                                        <p:tgtEl>
                                          <p:spTgt spid="31"/>
                                        </p:tgtEl>
                                        <p:attrNameLst>
                                          <p:attrName>style.visibility</p:attrName>
                                        </p:attrNameLst>
                                      </p:cBhvr>
                                      <p:to>
                                        <p:strVal val="visible"/>
                                      </p:to>
                                    </p:set>
                                    <p:anim calcmode="lin" valueType="num">
                                      <p:cBhvr>
                                        <p:cTn id="18" dur="500" fill="hold"/>
                                        <p:tgtEl>
                                          <p:spTgt spid="31"/>
                                        </p:tgtEl>
                                        <p:attrNameLst>
                                          <p:attrName>ppt_w</p:attrName>
                                        </p:attrNameLst>
                                      </p:cBhvr>
                                      <p:tavLst>
                                        <p:tav tm="0">
                                          <p:val>
                                            <p:fltVal val="0"/>
                                          </p:val>
                                        </p:tav>
                                        <p:tav tm="100000">
                                          <p:val>
                                            <p:strVal val="#ppt_w"/>
                                          </p:val>
                                        </p:tav>
                                      </p:tavLst>
                                    </p:anim>
                                    <p:anim calcmode="lin" valueType="num">
                                      <p:cBhvr>
                                        <p:cTn id="19" dur="500" fill="hold"/>
                                        <p:tgtEl>
                                          <p:spTgt spid="31"/>
                                        </p:tgtEl>
                                        <p:attrNameLst>
                                          <p:attrName>ppt_h</p:attrName>
                                        </p:attrNameLst>
                                      </p:cBhvr>
                                      <p:tavLst>
                                        <p:tav tm="0">
                                          <p:val>
                                            <p:fltVal val="0"/>
                                          </p:val>
                                        </p:tav>
                                        <p:tav tm="100000">
                                          <p:val>
                                            <p:strVal val="#ppt_h"/>
                                          </p:val>
                                        </p:tav>
                                      </p:tavLst>
                                    </p:anim>
                                    <p:anim calcmode="lin" valueType="num">
                                      <p:cBhvr>
                                        <p:cTn id="20" dur="500" fill="hold"/>
                                        <p:tgtEl>
                                          <p:spTgt spid="31"/>
                                        </p:tgtEl>
                                        <p:attrNameLst>
                                          <p:attrName>style.rotation</p:attrName>
                                        </p:attrNameLst>
                                      </p:cBhvr>
                                      <p:tavLst>
                                        <p:tav tm="0">
                                          <p:val>
                                            <p:fltVal val="360"/>
                                          </p:val>
                                        </p:tav>
                                        <p:tav tm="100000">
                                          <p:val>
                                            <p:fltVal val="0"/>
                                          </p:val>
                                        </p:tav>
                                      </p:tavLst>
                                    </p:anim>
                                    <p:animEffect transition="in" filter="fade">
                                      <p:cBhvr>
                                        <p:cTn id="21" dur="500"/>
                                        <p:tgtEl>
                                          <p:spTgt spid="31"/>
                                        </p:tgtEl>
                                      </p:cBhvr>
                                    </p:animEffect>
                                  </p:childTnLst>
                                </p:cTn>
                              </p:par>
                            </p:childTnLst>
                          </p:cTn>
                        </p:par>
                        <p:par>
                          <p:cTn id="22" fill="hold">
                            <p:stCondLst>
                              <p:cond delay="1500"/>
                            </p:stCondLst>
                            <p:childTnLst>
                              <p:par>
                                <p:cTn id="23" presetID="49" presetClass="entr" presetSubtype="0" decel="100000" fill="hold" nodeType="afterEffect">
                                  <p:stCondLst>
                                    <p:cond delay="0"/>
                                  </p:stCondLst>
                                  <p:childTnLst>
                                    <p:set>
                                      <p:cBhvr>
                                        <p:cTn id="24" dur="1" fill="hold">
                                          <p:stCondLst>
                                            <p:cond delay="0"/>
                                          </p:stCondLst>
                                        </p:cTn>
                                        <p:tgtEl>
                                          <p:spTgt spid="29"/>
                                        </p:tgtEl>
                                        <p:attrNameLst>
                                          <p:attrName>style.visibility</p:attrName>
                                        </p:attrNameLst>
                                      </p:cBhvr>
                                      <p:to>
                                        <p:strVal val="visible"/>
                                      </p:to>
                                    </p:set>
                                    <p:anim calcmode="lin" valueType="num">
                                      <p:cBhvr>
                                        <p:cTn id="25" dur="500" fill="hold"/>
                                        <p:tgtEl>
                                          <p:spTgt spid="29"/>
                                        </p:tgtEl>
                                        <p:attrNameLst>
                                          <p:attrName>ppt_w</p:attrName>
                                        </p:attrNameLst>
                                      </p:cBhvr>
                                      <p:tavLst>
                                        <p:tav tm="0">
                                          <p:val>
                                            <p:fltVal val="0"/>
                                          </p:val>
                                        </p:tav>
                                        <p:tav tm="100000">
                                          <p:val>
                                            <p:strVal val="#ppt_w"/>
                                          </p:val>
                                        </p:tav>
                                      </p:tavLst>
                                    </p:anim>
                                    <p:anim calcmode="lin" valueType="num">
                                      <p:cBhvr>
                                        <p:cTn id="26" dur="500" fill="hold"/>
                                        <p:tgtEl>
                                          <p:spTgt spid="29"/>
                                        </p:tgtEl>
                                        <p:attrNameLst>
                                          <p:attrName>ppt_h</p:attrName>
                                        </p:attrNameLst>
                                      </p:cBhvr>
                                      <p:tavLst>
                                        <p:tav tm="0">
                                          <p:val>
                                            <p:fltVal val="0"/>
                                          </p:val>
                                        </p:tav>
                                        <p:tav tm="100000">
                                          <p:val>
                                            <p:strVal val="#ppt_h"/>
                                          </p:val>
                                        </p:tav>
                                      </p:tavLst>
                                    </p:anim>
                                    <p:anim calcmode="lin" valueType="num">
                                      <p:cBhvr>
                                        <p:cTn id="27" dur="500" fill="hold"/>
                                        <p:tgtEl>
                                          <p:spTgt spid="29"/>
                                        </p:tgtEl>
                                        <p:attrNameLst>
                                          <p:attrName>style.rotation</p:attrName>
                                        </p:attrNameLst>
                                      </p:cBhvr>
                                      <p:tavLst>
                                        <p:tav tm="0">
                                          <p:val>
                                            <p:fltVal val="360"/>
                                          </p:val>
                                        </p:tav>
                                        <p:tav tm="100000">
                                          <p:val>
                                            <p:fltVal val="0"/>
                                          </p:val>
                                        </p:tav>
                                      </p:tavLst>
                                    </p:anim>
                                    <p:animEffect transition="in" filter="fade">
                                      <p:cBhvr>
                                        <p:cTn id="28" dur="500"/>
                                        <p:tgtEl>
                                          <p:spTgt spid="29"/>
                                        </p:tgtEl>
                                      </p:cBhvr>
                                    </p:animEffect>
                                  </p:childTnLst>
                                </p:cTn>
                              </p:par>
                            </p:childTnLst>
                          </p:cTn>
                        </p:par>
                        <p:par>
                          <p:cTn id="29" fill="hold">
                            <p:stCondLst>
                              <p:cond delay="2000"/>
                            </p:stCondLst>
                            <p:childTnLst>
                              <p:par>
                                <p:cTn id="30" presetID="49" presetClass="entr" presetSubtype="0" decel="100000" fill="hold" nodeType="afterEffect">
                                  <p:stCondLst>
                                    <p:cond delay="0"/>
                                  </p:stCondLst>
                                  <p:childTnLst>
                                    <p:set>
                                      <p:cBhvr>
                                        <p:cTn id="31" dur="1" fill="hold">
                                          <p:stCondLst>
                                            <p:cond delay="0"/>
                                          </p:stCondLst>
                                        </p:cTn>
                                        <p:tgtEl>
                                          <p:spTgt spid="43"/>
                                        </p:tgtEl>
                                        <p:attrNameLst>
                                          <p:attrName>style.visibility</p:attrName>
                                        </p:attrNameLst>
                                      </p:cBhvr>
                                      <p:to>
                                        <p:strVal val="visible"/>
                                      </p:to>
                                    </p:set>
                                    <p:anim calcmode="lin" valueType="num">
                                      <p:cBhvr>
                                        <p:cTn id="32" dur="500" fill="hold"/>
                                        <p:tgtEl>
                                          <p:spTgt spid="43"/>
                                        </p:tgtEl>
                                        <p:attrNameLst>
                                          <p:attrName>ppt_w</p:attrName>
                                        </p:attrNameLst>
                                      </p:cBhvr>
                                      <p:tavLst>
                                        <p:tav tm="0">
                                          <p:val>
                                            <p:fltVal val="0"/>
                                          </p:val>
                                        </p:tav>
                                        <p:tav tm="100000">
                                          <p:val>
                                            <p:strVal val="#ppt_w"/>
                                          </p:val>
                                        </p:tav>
                                      </p:tavLst>
                                    </p:anim>
                                    <p:anim calcmode="lin" valueType="num">
                                      <p:cBhvr>
                                        <p:cTn id="33" dur="500" fill="hold"/>
                                        <p:tgtEl>
                                          <p:spTgt spid="43"/>
                                        </p:tgtEl>
                                        <p:attrNameLst>
                                          <p:attrName>ppt_h</p:attrName>
                                        </p:attrNameLst>
                                      </p:cBhvr>
                                      <p:tavLst>
                                        <p:tav tm="0">
                                          <p:val>
                                            <p:fltVal val="0"/>
                                          </p:val>
                                        </p:tav>
                                        <p:tav tm="100000">
                                          <p:val>
                                            <p:strVal val="#ppt_h"/>
                                          </p:val>
                                        </p:tav>
                                      </p:tavLst>
                                    </p:anim>
                                    <p:anim calcmode="lin" valueType="num">
                                      <p:cBhvr>
                                        <p:cTn id="34" dur="500" fill="hold"/>
                                        <p:tgtEl>
                                          <p:spTgt spid="43"/>
                                        </p:tgtEl>
                                        <p:attrNameLst>
                                          <p:attrName>style.rotation</p:attrName>
                                        </p:attrNameLst>
                                      </p:cBhvr>
                                      <p:tavLst>
                                        <p:tav tm="0">
                                          <p:val>
                                            <p:fltVal val="360"/>
                                          </p:val>
                                        </p:tav>
                                        <p:tav tm="100000">
                                          <p:val>
                                            <p:fltVal val="0"/>
                                          </p:val>
                                        </p:tav>
                                      </p:tavLst>
                                    </p:anim>
                                    <p:animEffect transition="in" filter="fade">
                                      <p:cBhvr>
                                        <p:cTn id="35" dur="500"/>
                                        <p:tgtEl>
                                          <p:spTgt spid="43"/>
                                        </p:tgtEl>
                                      </p:cBhvr>
                                    </p:animEffect>
                                  </p:childTnLst>
                                </p:cTn>
                              </p:par>
                            </p:childTnLst>
                          </p:cTn>
                        </p:par>
                        <p:par>
                          <p:cTn id="36" fill="hold">
                            <p:stCondLst>
                              <p:cond delay="2500"/>
                            </p:stCondLst>
                            <p:childTnLst>
                              <p:par>
                                <p:cTn id="37" presetID="49" presetClass="entr" presetSubtype="0" decel="100000" fill="hold" nodeType="afterEffect">
                                  <p:stCondLst>
                                    <p:cond delay="0"/>
                                  </p:stCondLst>
                                  <p:childTnLst>
                                    <p:set>
                                      <p:cBhvr>
                                        <p:cTn id="38" dur="1" fill="hold">
                                          <p:stCondLst>
                                            <p:cond delay="0"/>
                                          </p:stCondLst>
                                        </p:cTn>
                                        <p:tgtEl>
                                          <p:spTgt spid="40"/>
                                        </p:tgtEl>
                                        <p:attrNameLst>
                                          <p:attrName>style.visibility</p:attrName>
                                        </p:attrNameLst>
                                      </p:cBhvr>
                                      <p:to>
                                        <p:strVal val="visible"/>
                                      </p:to>
                                    </p:set>
                                    <p:anim calcmode="lin" valueType="num">
                                      <p:cBhvr>
                                        <p:cTn id="39" dur="500" fill="hold"/>
                                        <p:tgtEl>
                                          <p:spTgt spid="40"/>
                                        </p:tgtEl>
                                        <p:attrNameLst>
                                          <p:attrName>ppt_w</p:attrName>
                                        </p:attrNameLst>
                                      </p:cBhvr>
                                      <p:tavLst>
                                        <p:tav tm="0">
                                          <p:val>
                                            <p:fltVal val="0"/>
                                          </p:val>
                                        </p:tav>
                                        <p:tav tm="100000">
                                          <p:val>
                                            <p:strVal val="#ppt_w"/>
                                          </p:val>
                                        </p:tav>
                                      </p:tavLst>
                                    </p:anim>
                                    <p:anim calcmode="lin" valueType="num">
                                      <p:cBhvr>
                                        <p:cTn id="40" dur="500" fill="hold"/>
                                        <p:tgtEl>
                                          <p:spTgt spid="40"/>
                                        </p:tgtEl>
                                        <p:attrNameLst>
                                          <p:attrName>ppt_h</p:attrName>
                                        </p:attrNameLst>
                                      </p:cBhvr>
                                      <p:tavLst>
                                        <p:tav tm="0">
                                          <p:val>
                                            <p:fltVal val="0"/>
                                          </p:val>
                                        </p:tav>
                                        <p:tav tm="100000">
                                          <p:val>
                                            <p:strVal val="#ppt_h"/>
                                          </p:val>
                                        </p:tav>
                                      </p:tavLst>
                                    </p:anim>
                                    <p:anim calcmode="lin" valueType="num">
                                      <p:cBhvr>
                                        <p:cTn id="41" dur="500" fill="hold"/>
                                        <p:tgtEl>
                                          <p:spTgt spid="40"/>
                                        </p:tgtEl>
                                        <p:attrNameLst>
                                          <p:attrName>style.rotation</p:attrName>
                                        </p:attrNameLst>
                                      </p:cBhvr>
                                      <p:tavLst>
                                        <p:tav tm="0">
                                          <p:val>
                                            <p:fltVal val="360"/>
                                          </p:val>
                                        </p:tav>
                                        <p:tav tm="100000">
                                          <p:val>
                                            <p:fltVal val="0"/>
                                          </p:val>
                                        </p:tav>
                                      </p:tavLst>
                                    </p:anim>
                                    <p:animEffect transition="in" filter="fade">
                                      <p:cBhvr>
                                        <p:cTn id="42" dur="500"/>
                                        <p:tgtEl>
                                          <p:spTgt spid="40"/>
                                        </p:tgtEl>
                                      </p:cBhvr>
                                    </p:animEffect>
                                  </p:childTnLst>
                                </p:cTn>
                              </p:par>
                            </p:childTnLst>
                          </p:cTn>
                        </p:par>
                        <p:par>
                          <p:cTn id="43" fill="hold">
                            <p:stCondLst>
                              <p:cond delay="3000"/>
                            </p:stCondLst>
                            <p:childTnLst>
                              <p:par>
                                <p:cTn id="44" presetID="53" presetClass="entr" presetSubtype="16" fill="hold" grpId="0" nodeType="afterEffect">
                                  <p:stCondLst>
                                    <p:cond delay="0"/>
                                  </p:stCondLst>
                                  <p:childTnLst>
                                    <p:set>
                                      <p:cBhvr>
                                        <p:cTn id="45" dur="1" fill="hold">
                                          <p:stCondLst>
                                            <p:cond delay="0"/>
                                          </p:stCondLst>
                                        </p:cTn>
                                        <p:tgtEl>
                                          <p:spTgt spid="21">
                                            <p:txEl>
                                              <p:pRg st="0" end="0"/>
                                            </p:txEl>
                                          </p:spTgt>
                                        </p:tgtEl>
                                        <p:attrNameLst>
                                          <p:attrName>style.visibility</p:attrName>
                                        </p:attrNameLst>
                                      </p:cBhvr>
                                      <p:to>
                                        <p:strVal val="visible"/>
                                      </p:to>
                                    </p:set>
                                    <p:anim calcmode="lin" valueType="num">
                                      <p:cBhvr>
                                        <p:cTn id="46" dur="500" fill="hold"/>
                                        <p:tgtEl>
                                          <p:spTgt spid="21">
                                            <p:txEl>
                                              <p:pRg st="0" end="0"/>
                                            </p:txEl>
                                          </p:spTgt>
                                        </p:tgtEl>
                                        <p:attrNameLst>
                                          <p:attrName>ppt_w</p:attrName>
                                        </p:attrNameLst>
                                      </p:cBhvr>
                                      <p:tavLst>
                                        <p:tav tm="0">
                                          <p:val>
                                            <p:fltVal val="0"/>
                                          </p:val>
                                        </p:tav>
                                        <p:tav tm="100000">
                                          <p:val>
                                            <p:strVal val="#ppt_w"/>
                                          </p:val>
                                        </p:tav>
                                      </p:tavLst>
                                    </p:anim>
                                    <p:anim calcmode="lin" valueType="num">
                                      <p:cBhvr>
                                        <p:cTn id="47" dur="500" fill="hold"/>
                                        <p:tgtEl>
                                          <p:spTgt spid="21">
                                            <p:txEl>
                                              <p:pRg st="0" end="0"/>
                                            </p:txEl>
                                          </p:spTgt>
                                        </p:tgtEl>
                                        <p:attrNameLst>
                                          <p:attrName>ppt_h</p:attrName>
                                        </p:attrNameLst>
                                      </p:cBhvr>
                                      <p:tavLst>
                                        <p:tav tm="0">
                                          <p:val>
                                            <p:fltVal val="0"/>
                                          </p:val>
                                        </p:tav>
                                        <p:tav tm="100000">
                                          <p:val>
                                            <p:strVal val="#ppt_h"/>
                                          </p:val>
                                        </p:tav>
                                      </p:tavLst>
                                    </p:anim>
                                    <p:animEffect transition="in" filter="fade">
                                      <p:cBhvr>
                                        <p:cTn id="48" dur="500"/>
                                        <p:tgtEl>
                                          <p:spTgt spid="21">
                                            <p:txEl>
                                              <p:pRg st="0" end="0"/>
                                            </p:txEl>
                                          </p:spTgt>
                                        </p:tgtEl>
                                      </p:cBhvr>
                                    </p:animEffect>
                                  </p:childTnLst>
                                </p:cTn>
                              </p:par>
                            </p:childTnLst>
                          </p:cTn>
                        </p:par>
                        <p:par>
                          <p:cTn id="49" fill="hold">
                            <p:stCondLst>
                              <p:cond delay="3500"/>
                            </p:stCondLst>
                            <p:childTnLst>
                              <p:par>
                                <p:cTn id="50" presetID="22" presetClass="entr" presetSubtype="4" fill="hold" grpId="0" nodeType="afterEffect">
                                  <p:stCondLst>
                                    <p:cond delay="0"/>
                                  </p:stCondLst>
                                  <p:childTnLst>
                                    <p:set>
                                      <p:cBhvr>
                                        <p:cTn id="51" dur="1" fill="hold">
                                          <p:stCondLst>
                                            <p:cond delay="0"/>
                                          </p:stCondLst>
                                        </p:cTn>
                                        <p:tgtEl>
                                          <p:spTgt spid="22">
                                            <p:txEl>
                                              <p:pRg st="0" end="0"/>
                                            </p:txEl>
                                          </p:spTgt>
                                        </p:tgtEl>
                                        <p:attrNameLst>
                                          <p:attrName>style.visibility</p:attrName>
                                        </p:attrNameLst>
                                      </p:cBhvr>
                                      <p:to>
                                        <p:strVal val="visible"/>
                                      </p:to>
                                    </p:set>
                                    <p:animEffect transition="in" filter="wipe(down)">
                                      <p:cBhvr>
                                        <p:cTn id="52" dur="500"/>
                                        <p:tgtEl>
                                          <p:spTgt spid="22">
                                            <p:txEl>
                                              <p:pRg st="0" end="0"/>
                                            </p:txEl>
                                          </p:spTgt>
                                        </p:tgtEl>
                                      </p:cBhvr>
                                    </p:animEffect>
                                  </p:childTnLst>
                                </p:cTn>
                              </p:par>
                            </p:childTnLst>
                          </p:cTn>
                        </p:par>
                        <p:par>
                          <p:cTn id="53" fill="hold">
                            <p:stCondLst>
                              <p:cond delay="4000"/>
                            </p:stCondLst>
                            <p:childTnLst>
                              <p:par>
                                <p:cTn id="54" presetID="53" presetClass="entr" presetSubtype="16" fill="hold" grpId="0" nodeType="afterEffect">
                                  <p:stCondLst>
                                    <p:cond delay="0"/>
                                  </p:stCondLst>
                                  <p:childTnLst>
                                    <p:set>
                                      <p:cBhvr>
                                        <p:cTn id="55" dur="1" fill="hold">
                                          <p:stCondLst>
                                            <p:cond delay="0"/>
                                          </p:stCondLst>
                                        </p:cTn>
                                        <p:tgtEl>
                                          <p:spTgt spid="23">
                                            <p:txEl>
                                              <p:pRg st="0" end="0"/>
                                            </p:txEl>
                                          </p:spTgt>
                                        </p:tgtEl>
                                        <p:attrNameLst>
                                          <p:attrName>style.visibility</p:attrName>
                                        </p:attrNameLst>
                                      </p:cBhvr>
                                      <p:to>
                                        <p:strVal val="visible"/>
                                      </p:to>
                                    </p:set>
                                    <p:anim calcmode="lin" valueType="num">
                                      <p:cBhvr>
                                        <p:cTn id="56" dur="500" fill="hold"/>
                                        <p:tgtEl>
                                          <p:spTgt spid="23">
                                            <p:txEl>
                                              <p:pRg st="0" end="0"/>
                                            </p:txEl>
                                          </p:spTgt>
                                        </p:tgtEl>
                                        <p:attrNameLst>
                                          <p:attrName>ppt_w</p:attrName>
                                        </p:attrNameLst>
                                      </p:cBhvr>
                                      <p:tavLst>
                                        <p:tav tm="0">
                                          <p:val>
                                            <p:fltVal val="0"/>
                                          </p:val>
                                        </p:tav>
                                        <p:tav tm="100000">
                                          <p:val>
                                            <p:strVal val="#ppt_w"/>
                                          </p:val>
                                        </p:tav>
                                      </p:tavLst>
                                    </p:anim>
                                    <p:anim calcmode="lin" valueType="num">
                                      <p:cBhvr>
                                        <p:cTn id="57" dur="500" fill="hold"/>
                                        <p:tgtEl>
                                          <p:spTgt spid="23">
                                            <p:txEl>
                                              <p:pRg st="0" end="0"/>
                                            </p:txEl>
                                          </p:spTgt>
                                        </p:tgtEl>
                                        <p:attrNameLst>
                                          <p:attrName>ppt_h</p:attrName>
                                        </p:attrNameLst>
                                      </p:cBhvr>
                                      <p:tavLst>
                                        <p:tav tm="0">
                                          <p:val>
                                            <p:fltVal val="0"/>
                                          </p:val>
                                        </p:tav>
                                        <p:tav tm="100000">
                                          <p:val>
                                            <p:strVal val="#ppt_h"/>
                                          </p:val>
                                        </p:tav>
                                      </p:tavLst>
                                    </p:anim>
                                    <p:animEffect transition="in" filter="fade">
                                      <p:cBhvr>
                                        <p:cTn id="58" dur="500"/>
                                        <p:tgtEl>
                                          <p:spTgt spid="23">
                                            <p:txEl>
                                              <p:pRg st="0" end="0"/>
                                            </p:txEl>
                                          </p:spTgt>
                                        </p:tgtEl>
                                      </p:cBhvr>
                                    </p:animEffect>
                                  </p:childTnLst>
                                </p:cTn>
                              </p:par>
                            </p:childTnLst>
                          </p:cTn>
                        </p:par>
                        <p:par>
                          <p:cTn id="59" fill="hold">
                            <p:stCondLst>
                              <p:cond delay="4500"/>
                            </p:stCondLst>
                            <p:childTnLst>
                              <p:par>
                                <p:cTn id="60" presetID="22" presetClass="entr" presetSubtype="4" fill="hold" grpId="0" nodeType="afterEffect">
                                  <p:stCondLst>
                                    <p:cond delay="0"/>
                                  </p:stCondLst>
                                  <p:childTnLst>
                                    <p:set>
                                      <p:cBhvr>
                                        <p:cTn id="61" dur="1" fill="hold">
                                          <p:stCondLst>
                                            <p:cond delay="0"/>
                                          </p:stCondLst>
                                        </p:cTn>
                                        <p:tgtEl>
                                          <p:spTgt spid="24">
                                            <p:txEl>
                                              <p:pRg st="0" end="0"/>
                                            </p:txEl>
                                          </p:spTgt>
                                        </p:tgtEl>
                                        <p:attrNameLst>
                                          <p:attrName>style.visibility</p:attrName>
                                        </p:attrNameLst>
                                      </p:cBhvr>
                                      <p:to>
                                        <p:strVal val="visible"/>
                                      </p:to>
                                    </p:set>
                                    <p:animEffect transition="in" filter="wipe(down)">
                                      <p:cBhvr>
                                        <p:cTn id="62" dur="500"/>
                                        <p:tgtEl>
                                          <p:spTgt spid="24">
                                            <p:txEl>
                                              <p:pRg st="0" end="0"/>
                                            </p:txEl>
                                          </p:spTgt>
                                        </p:tgtEl>
                                      </p:cBhvr>
                                    </p:animEffect>
                                  </p:childTnLst>
                                </p:cTn>
                              </p:par>
                            </p:childTnLst>
                          </p:cTn>
                        </p:par>
                        <p:par>
                          <p:cTn id="63" fill="hold">
                            <p:stCondLst>
                              <p:cond delay="5000"/>
                            </p:stCondLst>
                            <p:childTnLst>
                              <p:par>
                                <p:cTn id="64" presetID="53" presetClass="entr" presetSubtype="16" fill="hold" grpId="0" nodeType="afterEffect">
                                  <p:stCondLst>
                                    <p:cond delay="0"/>
                                  </p:stCondLst>
                                  <p:childTnLst>
                                    <p:set>
                                      <p:cBhvr>
                                        <p:cTn id="65" dur="1" fill="hold">
                                          <p:stCondLst>
                                            <p:cond delay="0"/>
                                          </p:stCondLst>
                                        </p:cTn>
                                        <p:tgtEl>
                                          <p:spTgt spid="25">
                                            <p:txEl>
                                              <p:pRg st="0" end="0"/>
                                            </p:txEl>
                                          </p:spTgt>
                                        </p:tgtEl>
                                        <p:attrNameLst>
                                          <p:attrName>style.visibility</p:attrName>
                                        </p:attrNameLst>
                                      </p:cBhvr>
                                      <p:to>
                                        <p:strVal val="visible"/>
                                      </p:to>
                                    </p:set>
                                    <p:anim calcmode="lin" valueType="num">
                                      <p:cBhvr>
                                        <p:cTn id="66" dur="500" fill="hold"/>
                                        <p:tgtEl>
                                          <p:spTgt spid="25">
                                            <p:txEl>
                                              <p:pRg st="0" end="0"/>
                                            </p:txEl>
                                          </p:spTgt>
                                        </p:tgtEl>
                                        <p:attrNameLst>
                                          <p:attrName>ppt_w</p:attrName>
                                        </p:attrNameLst>
                                      </p:cBhvr>
                                      <p:tavLst>
                                        <p:tav tm="0">
                                          <p:val>
                                            <p:fltVal val="0"/>
                                          </p:val>
                                        </p:tav>
                                        <p:tav tm="100000">
                                          <p:val>
                                            <p:strVal val="#ppt_w"/>
                                          </p:val>
                                        </p:tav>
                                      </p:tavLst>
                                    </p:anim>
                                    <p:anim calcmode="lin" valueType="num">
                                      <p:cBhvr>
                                        <p:cTn id="67" dur="500" fill="hold"/>
                                        <p:tgtEl>
                                          <p:spTgt spid="25">
                                            <p:txEl>
                                              <p:pRg st="0" end="0"/>
                                            </p:txEl>
                                          </p:spTgt>
                                        </p:tgtEl>
                                        <p:attrNameLst>
                                          <p:attrName>ppt_h</p:attrName>
                                        </p:attrNameLst>
                                      </p:cBhvr>
                                      <p:tavLst>
                                        <p:tav tm="0">
                                          <p:val>
                                            <p:fltVal val="0"/>
                                          </p:val>
                                        </p:tav>
                                        <p:tav tm="100000">
                                          <p:val>
                                            <p:strVal val="#ppt_h"/>
                                          </p:val>
                                        </p:tav>
                                      </p:tavLst>
                                    </p:anim>
                                    <p:animEffect transition="in" filter="fade">
                                      <p:cBhvr>
                                        <p:cTn id="68" dur="500"/>
                                        <p:tgtEl>
                                          <p:spTgt spid="25">
                                            <p:txEl>
                                              <p:pRg st="0" end="0"/>
                                            </p:txEl>
                                          </p:spTgt>
                                        </p:tgtEl>
                                      </p:cBhvr>
                                    </p:animEffect>
                                  </p:childTnLst>
                                </p:cTn>
                              </p:par>
                            </p:childTnLst>
                          </p:cTn>
                        </p:par>
                        <p:par>
                          <p:cTn id="69" fill="hold">
                            <p:stCondLst>
                              <p:cond delay="5500"/>
                            </p:stCondLst>
                            <p:childTnLst>
                              <p:par>
                                <p:cTn id="70" presetID="22" presetClass="entr" presetSubtype="4" fill="hold" grpId="0" nodeType="afterEffect">
                                  <p:stCondLst>
                                    <p:cond delay="0"/>
                                  </p:stCondLst>
                                  <p:childTnLst>
                                    <p:set>
                                      <p:cBhvr>
                                        <p:cTn id="71" dur="1" fill="hold">
                                          <p:stCondLst>
                                            <p:cond delay="0"/>
                                          </p:stCondLst>
                                        </p:cTn>
                                        <p:tgtEl>
                                          <p:spTgt spid="30">
                                            <p:txEl>
                                              <p:pRg st="0" end="0"/>
                                            </p:txEl>
                                          </p:spTgt>
                                        </p:tgtEl>
                                        <p:attrNameLst>
                                          <p:attrName>style.visibility</p:attrName>
                                        </p:attrNameLst>
                                      </p:cBhvr>
                                      <p:to>
                                        <p:strVal val="visible"/>
                                      </p:to>
                                    </p:set>
                                    <p:animEffect transition="in" filter="wipe(down)">
                                      <p:cBhvr>
                                        <p:cTn id="72" dur="500"/>
                                        <p:tgtEl>
                                          <p:spTgt spid="30">
                                            <p:txEl>
                                              <p:pRg st="0" end="0"/>
                                            </p:txEl>
                                          </p:spTgt>
                                        </p:tgtEl>
                                      </p:cBhvr>
                                    </p:animEffect>
                                  </p:childTnLst>
                                </p:cTn>
                              </p:par>
                            </p:childTnLst>
                          </p:cTn>
                        </p:par>
                        <p:par>
                          <p:cTn id="73" fill="hold">
                            <p:stCondLst>
                              <p:cond delay="6000"/>
                            </p:stCondLst>
                            <p:childTnLst>
                              <p:par>
                                <p:cTn id="74" presetID="53" presetClass="entr" presetSubtype="16" fill="hold" grpId="0" nodeType="afterEffect">
                                  <p:stCondLst>
                                    <p:cond delay="0"/>
                                  </p:stCondLst>
                                  <p:childTnLst>
                                    <p:set>
                                      <p:cBhvr>
                                        <p:cTn id="75" dur="1" fill="hold">
                                          <p:stCondLst>
                                            <p:cond delay="0"/>
                                          </p:stCondLst>
                                        </p:cTn>
                                        <p:tgtEl>
                                          <p:spTgt spid="34">
                                            <p:txEl>
                                              <p:pRg st="0" end="0"/>
                                            </p:txEl>
                                          </p:spTgt>
                                        </p:tgtEl>
                                        <p:attrNameLst>
                                          <p:attrName>style.visibility</p:attrName>
                                        </p:attrNameLst>
                                      </p:cBhvr>
                                      <p:to>
                                        <p:strVal val="visible"/>
                                      </p:to>
                                    </p:set>
                                    <p:anim calcmode="lin" valueType="num">
                                      <p:cBhvr>
                                        <p:cTn id="76" dur="500" fill="hold"/>
                                        <p:tgtEl>
                                          <p:spTgt spid="34">
                                            <p:txEl>
                                              <p:pRg st="0" end="0"/>
                                            </p:txEl>
                                          </p:spTgt>
                                        </p:tgtEl>
                                        <p:attrNameLst>
                                          <p:attrName>ppt_w</p:attrName>
                                        </p:attrNameLst>
                                      </p:cBhvr>
                                      <p:tavLst>
                                        <p:tav tm="0">
                                          <p:val>
                                            <p:fltVal val="0"/>
                                          </p:val>
                                        </p:tav>
                                        <p:tav tm="100000">
                                          <p:val>
                                            <p:strVal val="#ppt_w"/>
                                          </p:val>
                                        </p:tav>
                                      </p:tavLst>
                                    </p:anim>
                                    <p:anim calcmode="lin" valueType="num">
                                      <p:cBhvr>
                                        <p:cTn id="77" dur="500" fill="hold"/>
                                        <p:tgtEl>
                                          <p:spTgt spid="34">
                                            <p:txEl>
                                              <p:pRg st="0" end="0"/>
                                            </p:txEl>
                                          </p:spTgt>
                                        </p:tgtEl>
                                        <p:attrNameLst>
                                          <p:attrName>ppt_h</p:attrName>
                                        </p:attrNameLst>
                                      </p:cBhvr>
                                      <p:tavLst>
                                        <p:tav tm="0">
                                          <p:val>
                                            <p:fltVal val="0"/>
                                          </p:val>
                                        </p:tav>
                                        <p:tav tm="100000">
                                          <p:val>
                                            <p:strVal val="#ppt_h"/>
                                          </p:val>
                                        </p:tav>
                                      </p:tavLst>
                                    </p:anim>
                                    <p:animEffect transition="in" filter="fade">
                                      <p:cBhvr>
                                        <p:cTn id="78" dur="500"/>
                                        <p:tgtEl>
                                          <p:spTgt spid="34">
                                            <p:txEl>
                                              <p:pRg st="0" end="0"/>
                                            </p:txEl>
                                          </p:spTgt>
                                        </p:tgtEl>
                                      </p:cBhvr>
                                    </p:animEffect>
                                  </p:childTnLst>
                                </p:cTn>
                              </p:par>
                            </p:childTnLst>
                          </p:cTn>
                        </p:par>
                        <p:par>
                          <p:cTn id="79" fill="hold">
                            <p:stCondLst>
                              <p:cond delay="6500"/>
                            </p:stCondLst>
                            <p:childTnLst>
                              <p:par>
                                <p:cTn id="80" presetID="22" presetClass="entr" presetSubtype="4" fill="hold" grpId="0" nodeType="afterEffect">
                                  <p:stCondLst>
                                    <p:cond delay="0"/>
                                  </p:stCondLst>
                                  <p:childTnLst>
                                    <p:set>
                                      <p:cBhvr>
                                        <p:cTn id="81" dur="1" fill="hold">
                                          <p:stCondLst>
                                            <p:cond delay="0"/>
                                          </p:stCondLst>
                                        </p:cTn>
                                        <p:tgtEl>
                                          <p:spTgt spid="35">
                                            <p:txEl>
                                              <p:pRg st="0" end="0"/>
                                            </p:txEl>
                                          </p:spTgt>
                                        </p:tgtEl>
                                        <p:attrNameLst>
                                          <p:attrName>style.visibility</p:attrName>
                                        </p:attrNameLst>
                                      </p:cBhvr>
                                      <p:to>
                                        <p:strVal val="visible"/>
                                      </p:to>
                                    </p:set>
                                    <p:animEffect transition="in" filter="wipe(down)">
                                      <p:cBhvr>
                                        <p:cTn id="82" dur="500"/>
                                        <p:tgtEl>
                                          <p:spTgt spid="3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1" grpId="0" build="p"/>
      <p:bldP spid="22" grpId="0" build="p"/>
      <p:bldP spid="23" grpId="0" build="p"/>
      <p:bldP spid="24" grpId="0" build="p"/>
      <p:bldP spid="25" grpId="0" build="p"/>
      <p:bldP spid="30" grpId="0" build="p"/>
      <p:bldP spid="34" grpId="0" build="p"/>
      <p:bldP spid="35"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5"/>
          <p:cNvSpPr>
            <a:spLocks/>
          </p:cNvSpPr>
          <p:nvPr/>
        </p:nvSpPr>
        <p:spPr bwMode="auto">
          <a:xfrm>
            <a:off x="4995689" y="3958767"/>
            <a:ext cx="1399652" cy="1997350"/>
          </a:xfrm>
          <a:custGeom>
            <a:avLst/>
            <a:gdLst>
              <a:gd name="T0" fmla="*/ 542 w 588"/>
              <a:gd name="T1" fmla="*/ 636 h 840"/>
              <a:gd name="T2" fmla="*/ 384 w 588"/>
              <a:gd name="T3" fmla="*/ 624 h 840"/>
              <a:gd name="T4" fmla="*/ 382 w 588"/>
              <a:gd name="T5" fmla="*/ 469 h 840"/>
              <a:gd name="T6" fmla="*/ 541 w 588"/>
              <a:gd name="T7" fmla="*/ 455 h 840"/>
              <a:gd name="T8" fmla="*/ 583 w 588"/>
              <a:gd name="T9" fmla="*/ 476 h 840"/>
              <a:gd name="T10" fmla="*/ 585 w 588"/>
              <a:gd name="T11" fmla="*/ 449 h 840"/>
              <a:gd name="T12" fmla="*/ 585 w 588"/>
              <a:gd name="T13" fmla="*/ 327 h 840"/>
              <a:gd name="T14" fmla="*/ 494 w 588"/>
              <a:gd name="T15" fmla="*/ 239 h 840"/>
              <a:gd name="T16" fmla="*/ 322 w 588"/>
              <a:gd name="T17" fmla="*/ 239 h 840"/>
              <a:gd name="T18" fmla="*/ 354 w 588"/>
              <a:gd name="T19" fmla="*/ 159 h 840"/>
              <a:gd name="T20" fmla="*/ 342 w 588"/>
              <a:gd name="T21" fmla="*/ 31 h 840"/>
              <a:gd name="T22" fmla="*/ 213 w 588"/>
              <a:gd name="T23" fmla="*/ 34 h 840"/>
              <a:gd name="T24" fmla="*/ 205 w 588"/>
              <a:gd name="T25" fmla="*/ 163 h 840"/>
              <a:gd name="T26" fmla="*/ 234 w 588"/>
              <a:gd name="T27" fmla="*/ 239 h 840"/>
              <a:gd name="T28" fmla="*/ 75 w 588"/>
              <a:gd name="T29" fmla="*/ 239 h 840"/>
              <a:gd name="T30" fmla="*/ 0 w 588"/>
              <a:gd name="T31" fmla="*/ 259 h 840"/>
              <a:gd name="T32" fmla="*/ 8 w 588"/>
              <a:gd name="T33" fmla="*/ 338 h 840"/>
              <a:gd name="T34" fmla="*/ 552 w 588"/>
              <a:gd name="T35" fmla="*/ 840 h 840"/>
              <a:gd name="T36" fmla="*/ 584 w 588"/>
              <a:gd name="T37" fmla="*/ 786 h 840"/>
              <a:gd name="T38" fmla="*/ 585 w 588"/>
              <a:gd name="T39" fmla="*/ 613 h 840"/>
              <a:gd name="T40" fmla="*/ 542 w 588"/>
              <a:gd name="T41" fmla="*/ 636 h 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88" h="840">
                <a:moveTo>
                  <a:pt x="542" y="636"/>
                </a:moveTo>
                <a:cubicBezTo>
                  <a:pt x="487" y="672"/>
                  <a:pt x="423" y="668"/>
                  <a:pt x="384" y="624"/>
                </a:cubicBezTo>
                <a:cubicBezTo>
                  <a:pt x="344" y="580"/>
                  <a:pt x="343" y="514"/>
                  <a:pt x="382" y="469"/>
                </a:cubicBezTo>
                <a:cubicBezTo>
                  <a:pt x="420" y="425"/>
                  <a:pt x="486" y="420"/>
                  <a:pt x="541" y="455"/>
                </a:cubicBezTo>
                <a:cubicBezTo>
                  <a:pt x="553" y="463"/>
                  <a:pt x="567" y="468"/>
                  <a:pt x="583" y="476"/>
                </a:cubicBezTo>
                <a:cubicBezTo>
                  <a:pt x="584" y="461"/>
                  <a:pt x="585" y="455"/>
                  <a:pt x="585" y="449"/>
                </a:cubicBezTo>
                <a:cubicBezTo>
                  <a:pt x="586" y="408"/>
                  <a:pt x="586" y="368"/>
                  <a:pt x="585" y="327"/>
                </a:cubicBezTo>
                <a:cubicBezTo>
                  <a:pt x="584" y="267"/>
                  <a:pt x="556" y="240"/>
                  <a:pt x="494" y="239"/>
                </a:cubicBezTo>
                <a:cubicBezTo>
                  <a:pt x="441" y="239"/>
                  <a:pt x="388" y="239"/>
                  <a:pt x="322" y="239"/>
                </a:cubicBezTo>
                <a:cubicBezTo>
                  <a:pt x="335" y="206"/>
                  <a:pt x="341" y="181"/>
                  <a:pt x="354" y="159"/>
                </a:cubicBezTo>
                <a:cubicBezTo>
                  <a:pt x="381" y="115"/>
                  <a:pt x="377" y="63"/>
                  <a:pt x="342" y="31"/>
                </a:cubicBezTo>
                <a:cubicBezTo>
                  <a:pt x="306" y="0"/>
                  <a:pt x="248" y="1"/>
                  <a:pt x="213" y="34"/>
                </a:cubicBezTo>
                <a:cubicBezTo>
                  <a:pt x="179" y="67"/>
                  <a:pt x="178" y="120"/>
                  <a:pt x="205" y="163"/>
                </a:cubicBezTo>
                <a:cubicBezTo>
                  <a:pt x="218" y="184"/>
                  <a:pt x="223" y="209"/>
                  <a:pt x="234" y="239"/>
                </a:cubicBezTo>
                <a:cubicBezTo>
                  <a:pt x="172" y="239"/>
                  <a:pt x="124" y="242"/>
                  <a:pt x="75" y="239"/>
                </a:cubicBezTo>
                <a:cubicBezTo>
                  <a:pt x="45" y="237"/>
                  <a:pt x="21" y="243"/>
                  <a:pt x="0" y="259"/>
                </a:cubicBezTo>
                <a:cubicBezTo>
                  <a:pt x="1" y="285"/>
                  <a:pt x="3" y="311"/>
                  <a:pt x="8" y="338"/>
                </a:cubicBezTo>
                <a:cubicBezTo>
                  <a:pt x="51" y="614"/>
                  <a:pt x="285" y="817"/>
                  <a:pt x="552" y="840"/>
                </a:cubicBezTo>
                <a:cubicBezTo>
                  <a:pt x="570" y="830"/>
                  <a:pt x="581" y="811"/>
                  <a:pt x="584" y="786"/>
                </a:cubicBezTo>
                <a:cubicBezTo>
                  <a:pt x="588" y="732"/>
                  <a:pt x="585" y="677"/>
                  <a:pt x="585" y="613"/>
                </a:cubicBezTo>
                <a:cubicBezTo>
                  <a:pt x="566" y="623"/>
                  <a:pt x="554" y="628"/>
                  <a:pt x="542" y="636"/>
                </a:cubicBezTo>
                <a:close/>
              </a:path>
            </a:pathLst>
          </a:custGeom>
          <a:solidFill>
            <a:schemeClr val="accent4"/>
          </a:solidFill>
          <a:ln>
            <a:noFill/>
          </a:ln>
        </p:spPr>
        <p:txBody>
          <a:bodyPr vert="horz" wrap="square" lIns="96435" tIns="48218" rIns="96435" bIns="48218" numCol="1" anchor="t" anchorCtr="0" compatLnSpc="1">
            <a:prstTxWarp prst="textNoShape">
              <a:avLst/>
            </a:prstTxWarp>
          </a:bodyPr>
          <a:lstStyle/>
          <a:p>
            <a:pPr>
              <a:lnSpc>
                <a:spcPct val="120000"/>
              </a:lnSpc>
            </a:pPr>
            <a:endParaRPr lang="en-IN">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Freeform 6"/>
          <p:cNvSpPr>
            <a:spLocks/>
          </p:cNvSpPr>
          <p:nvPr/>
        </p:nvSpPr>
        <p:spPr bwMode="auto">
          <a:xfrm>
            <a:off x="6430500" y="3019527"/>
            <a:ext cx="1429788" cy="2030835"/>
          </a:xfrm>
          <a:custGeom>
            <a:avLst/>
            <a:gdLst>
              <a:gd name="T0" fmla="*/ 562 w 601"/>
              <a:gd name="T1" fmla="*/ 417 h 854"/>
              <a:gd name="T2" fmla="*/ 244 w 601"/>
              <a:gd name="T3" fmla="*/ 82 h 854"/>
              <a:gd name="T4" fmla="*/ 222 w 601"/>
              <a:gd name="T5" fmla="*/ 50 h 854"/>
              <a:gd name="T6" fmla="*/ 223 w 601"/>
              <a:gd name="T7" fmla="*/ 0 h 854"/>
              <a:gd name="T8" fmla="*/ 79 w 601"/>
              <a:gd name="T9" fmla="*/ 0 h 854"/>
              <a:gd name="T10" fmla="*/ 4 w 601"/>
              <a:gd name="T11" fmla="*/ 69 h 854"/>
              <a:gd name="T12" fmla="*/ 3 w 601"/>
              <a:gd name="T13" fmla="*/ 267 h 854"/>
              <a:gd name="T14" fmla="*/ 87 w 601"/>
              <a:gd name="T15" fmla="*/ 230 h 854"/>
              <a:gd name="T16" fmla="*/ 214 w 601"/>
              <a:gd name="T17" fmla="*/ 249 h 854"/>
              <a:gd name="T18" fmla="*/ 208 w 601"/>
              <a:gd name="T19" fmla="*/ 373 h 854"/>
              <a:gd name="T20" fmla="*/ 84 w 601"/>
              <a:gd name="T21" fmla="*/ 384 h 854"/>
              <a:gd name="T22" fmla="*/ 3 w 601"/>
              <a:gd name="T23" fmla="*/ 352 h 854"/>
              <a:gd name="T24" fmla="*/ 3 w 601"/>
              <a:gd name="T25" fmla="*/ 522 h 854"/>
              <a:gd name="T26" fmla="*/ 94 w 601"/>
              <a:gd name="T27" fmla="*/ 614 h 854"/>
              <a:gd name="T28" fmla="*/ 266 w 601"/>
              <a:gd name="T29" fmla="*/ 614 h 854"/>
              <a:gd name="T30" fmla="*/ 233 w 601"/>
              <a:gd name="T31" fmla="*/ 694 h 854"/>
              <a:gd name="T32" fmla="*/ 247 w 601"/>
              <a:gd name="T33" fmla="*/ 822 h 854"/>
              <a:gd name="T34" fmla="*/ 371 w 601"/>
              <a:gd name="T35" fmla="*/ 822 h 854"/>
              <a:gd name="T36" fmla="*/ 385 w 601"/>
              <a:gd name="T37" fmla="*/ 695 h 854"/>
              <a:gd name="T38" fmla="*/ 351 w 601"/>
              <a:gd name="T39" fmla="*/ 614 h 854"/>
              <a:gd name="T40" fmla="*/ 533 w 601"/>
              <a:gd name="T41" fmla="*/ 614 h 854"/>
              <a:gd name="T42" fmla="*/ 601 w 601"/>
              <a:gd name="T43" fmla="*/ 585 h 854"/>
              <a:gd name="T44" fmla="*/ 562 w 601"/>
              <a:gd name="T45" fmla="*/ 417 h 8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01" h="854">
                <a:moveTo>
                  <a:pt x="562" y="417"/>
                </a:moveTo>
                <a:cubicBezTo>
                  <a:pt x="503" y="262"/>
                  <a:pt x="395" y="151"/>
                  <a:pt x="244" y="82"/>
                </a:cubicBezTo>
                <a:cubicBezTo>
                  <a:pt x="228" y="75"/>
                  <a:pt x="221" y="67"/>
                  <a:pt x="222" y="50"/>
                </a:cubicBezTo>
                <a:cubicBezTo>
                  <a:pt x="223" y="33"/>
                  <a:pt x="223" y="16"/>
                  <a:pt x="223" y="0"/>
                </a:cubicBezTo>
                <a:cubicBezTo>
                  <a:pt x="175" y="0"/>
                  <a:pt x="127" y="0"/>
                  <a:pt x="79" y="0"/>
                </a:cubicBezTo>
                <a:cubicBezTo>
                  <a:pt x="36" y="1"/>
                  <a:pt x="7" y="27"/>
                  <a:pt x="4" y="69"/>
                </a:cubicBezTo>
                <a:cubicBezTo>
                  <a:pt x="0" y="130"/>
                  <a:pt x="3" y="191"/>
                  <a:pt x="3" y="267"/>
                </a:cubicBezTo>
                <a:cubicBezTo>
                  <a:pt x="38" y="252"/>
                  <a:pt x="64" y="243"/>
                  <a:pt x="87" y="230"/>
                </a:cubicBezTo>
                <a:cubicBezTo>
                  <a:pt x="131" y="204"/>
                  <a:pt x="184" y="211"/>
                  <a:pt x="214" y="249"/>
                </a:cubicBezTo>
                <a:cubicBezTo>
                  <a:pt x="244" y="286"/>
                  <a:pt x="242" y="338"/>
                  <a:pt x="208" y="373"/>
                </a:cubicBezTo>
                <a:cubicBezTo>
                  <a:pt x="176" y="407"/>
                  <a:pt x="125" y="409"/>
                  <a:pt x="84" y="384"/>
                </a:cubicBezTo>
                <a:cubicBezTo>
                  <a:pt x="62" y="370"/>
                  <a:pt x="35" y="364"/>
                  <a:pt x="3" y="352"/>
                </a:cubicBezTo>
                <a:cubicBezTo>
                  <a:pt x="3" y="418"/>
                  <a:pt x="2" y="470"/>
                  <a:pt x="3" y="522"/>
                </a:cubicBezTo>
                <a:cubicBezTo>
                  <a:pt x="3" y="586"/>
                  <a:pt x="30" y="613"/>
                  <a:pt x="94" y="614"/>
                </a:cubicBezTo>
                <a:cubicBezTo>
                  <a:pt x="147" y="615"/>
                  <a:pt x="200" y="614"/>
                  <a:pt x="266" y="614"/>
                </a:cubicBezTo>
                <a:cubicBezTo>
                  <a:pt x="253" y="647"/>
                  <a:pt x="246" y="672"/>
                  <a:pt x="233" y="694"/>
                </a:cubicBezTo>
                <a:cubicBezTo>
                  <a:pt x="206" y="738"/>
                  <a:pt x="210" y="790"/>
                  <a:pt x="247" y="822"/>
                </a:cubicBezTo>
                <a:cubicBezTo>
                  <a:pt x="283" y="854"/>
                  <a:pt x="334" y="854"/>
                  <a:pt x="371" y="822"/>
                </a:cubicBezTo>
                <a:cubicBezTo>
                  <a:pt x="408" y="791"/>
                  <a:pt x="412" y="738"/>
                  <a:pt x="385" y="695"/>
                </a:cubicBezTo>
                <a:cubicBezTo>
                  <a:pt x="372" y="673"/>
                  <a:pt x="365" y="648"/>
                  <a:pt x="351" y="614"/>
                </a:cubicBezTo>
                <a:cubicBezTo>
                  <a:pt x="423" y="614"/>
                  <a:pt x="478" y="615"/>
                  <a:pt x="533" y="614"/>
                </a:cubicBezTo>
                <a:cubicBezTo>
                  <a:pt x="564" y="613"/>
                  <a:pt x="587" y="603"/>
                  <a:pt x="601" y="585"/>
                </a:cubicBezTo>
                <a:cubicBezTo>
                  <a:pt x="596" y="529"/>
                  <a:pt x="584" y="473"/>
                  <a:pt x="562" y="417"/>
                </a:cubicBezTo>
                <a:close/>
              </a:path>
            </a:pathLst>
          </a:custGeom>
          <a:solidFill>
            <a:schemeClr val="accent2"/>
          </a:solidFill>
          <a:ln>
            <a:noFill/>
          </a:ln>
        </p:spPr>
        <p:txBody>
          <a:bodyPr vert="horz" wrap="square" lIns="96435" tIns="48218" rIns="96435" bIns="48218" numCol="1" anchor="t" anchorCtr="0" compatLnSpc="1">
            <a:prstTxWarp prst="textNoShape">
              <a:avLst/>
            </a:prstTxWarp>
          </a:bodyPr>
          <a:lstStyle/>
          <a:p>
            <a:pPr>
              <a:lnSpc>
                <a:spcPct val="120000"/>
              </a:lnSpc>
            </a:pPr>
            <a:endParaRPr lang="en-IN">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Freeform 7"/>
          <p:cNvSpPr>
            <a:spLocks/>
          </p:cNvSpPr>
          <p:nvPr/>
        </p:nvSpPr>
        <p:spPr bwMode="auto">
          <a:xfrm>
            <a:off x="5866286" y="4524654"/>
            <a:ext cx="1995676" cy="1434811"/>
          </a:xfrm>
          <a:custGeom>
            <a:avLst/>
            <a:gdLst>
              <a:gd name="T0" fmla="*/ 839 w 839"/>
              <a:gd name="T1" fmla="*/ 33 h 603"/>
              <a:gd name="T2" fmla="*/ 778 w 839"/>
              <a:gd name="T3" fmla="*/ 2 h 603"/>
              <a:gd name="T4" fmla="*/ 622 w 839"/>
              <a:gd name="T5" fmla="*/ 2 h 603"/>
              <a:gd name="T6" fmla="*/ 620 w 839"/>
              <a:gd name="T7" fmla="*/ 18 h 603"/>
              <a:gd name="T8" fmla="*/ 638 w 839"/>
              <a:gd name="T9" fmla="*/ 47 h 603"/>
              <a:gd name="T10" fmla="*/ 622 w 839"/>
              <a:gd name="T11" fmla="*/ 205 h 603"/>
              <a:gd name="T12" fmla="*/ 471 w 839"/>
              <a:gd name="T13" fmla="*/ 206 h 603"/>
              <a:gd name="T14" fmla="*/ 454 w 839"/>
              <a:gd name="T15" fmla="*/ 48 h 603"/>
              <a:gd name="T16" fmla="*/ 479 w 839"/>
              <a:gd name="T17" fmla="*/ 1 h 603"/>
              <a:gd name="T18" fmla="*/ 340 w 839"/>
              <a:gd name="T19" fmla="*/ 1 h 603"/>
              <a:gd name="T20" fmla="*/ 239 w 839"/>
              <a:gd name="T21" fmla="*/ 100 h 603"/>
              <a:gd name="T22" fmla="*/ 239 w 839"/>
              <a:gd name="T23" fmla="*/ 266 h 603"/>
              <a:gd name="T24" fmla="*/ 158 w 839"/>
              <a:gd name="T25" fmla="*/ 231 h 603"/>
              <a:gd name="T26" fmla="*/ 30 w 839"/>
              <a:gd name="T27" fmla="*/ 247 h 603"/>
              <a:gd name="T28" fmla="*/ 33 w 839"/>
              <a:gd name="T29" fmla="*/ 371 h 603"/>
              <a:gd name="T30" fmla="*/ 161 w 839"/>
              <a:gd name="T31" fmla="*/ 384 h 603"/>
              <a:gd name="T32" fmla="*/ 240 w 839"/>
              <a:gd name="T33" fmla="*/ 350 h 603"/>
              <a:gd name="T34" fmla="*/ 240 w 839"/>
              <a:gd name="T35" fmla="*/ 533 h 603"/>
              <a:gd name="T36" fmla="*/ 276 w 839"/>
              <a:gd name="T37" fmla="*/ 603 h 603"/>
              <a:gd name="T38" fmla="*/ 351 w 839"/>
              <a:gd name="T39" fmla="*/ 593 h 603"/>
              <a:gd name="T40" fmla="*/ 839 w 839"/>
              <a:gd name="T41" fmla="*/ 33 h 6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39" h="603">
                <a:moveTo>
                  <a:pt x="839" y="33"/>
                </a:moveTo>
                <a:cubicBezTo>
                  <a:pt x="827" y="14"/>
                  <a:pt x="806" y="3"/>
                  <a:pt x="778" y="2"/>
                </a:cubicBezTo>
                <a:cubicBezTo>
                  <a:pt x="727" y="0"/>
                  <a:pt x="675" y="2"/>
                  <a:pt x="622" y="2"/>
                </a:cubicBezTo>
                <a:cubicBezTo>
                  <a:pt x="621" y="12"/>
                  <a:pt x="619" y="16"/>
                  <a:pt x="620" y="18"/>
                </a:cubicBezTo>
                <a:cubicBezTo>
                  <a:pt x="626" y="28"/>
                  <a:pt x="631" y="37"/>
                  <a:pt x="638" y="47"/>
                </a:cubicBezTo>
                <a:cubicBezTo>
                  <a:pt x="674" y="101"/>
                  <a:pt x="668" y="166"/>
                  <a:pt x="622" y="205"/>
                </a:cubicBezTo>
                <a:cubicBezTo>
                  <a:pt x="578" y="243"/>
                  <a:pt x="517" y="244"/>
                  <a:pt x="471" y="206"/>
                </a:cubicBezTo>
                <a:cubicBezTo>
                  <a:pt x="426" y="169"/>
                  <a:pt x="419" y="102"/>
                  <a:pt x="454" y="48"/>
                </a:cubicBezTo>
                <a:cubicBezTo>
                  <a:pt x="462" y="36"/>
                  <a:pt x="468" y="22"/>
                  <a:pt x="479" y="1"/>
                </a:cubicBezTo>
                <a:cubicBezTo>
                  <a:pt x="426" y="1"/>
                  <a:pt x="383" y="1"/>
                  <a:pt x="340" y="1"/>
                </a:cubicBezTo>
                <a:cubicBezTo>
                  <a:pt x="266" y="2"/>
                  <a:pt x="240" y="27"/>
                  <a:pt x="239" y="100"/>
                </a:cubicBezTo>
                <a:cubicBezTo>
                  <a:pt x="239" y="151"/>
                  <a:pt x="239" y="202"/>
                  <a:pt x="239" y="266"/>
                </a:cubicBezTo>
                <a:cubicBezTo>
                  <a:pt x="205" y="252"/>
                  <a:pt x="180" y="244"/>
                  <a:pt x="158" y="231"/>
                </a:cubicBezTo>
                <a:cubicBezTo>
                  <a:pt x="114" y="205"/>
                  <a:pt x="61" y="210"/>
                  <a:pt x="30" y="247"/>
                </a:cubicBezTo>
                <a:cubicBezTo>
                  <a:pt x="0" y="284"/>
                  <a:pt x="1" y="335"/>
                  <a:pt x="33" y="371"/>
                </a:cubicBezTo>
                <a:cubicBezTo>
                  <a:pt x="65" y="407"/>
                  <a:pt x="118" y="411"/>
                  <a:pt x="161" y="384"/>
                </a:cubicBezTo>
                <a:cubicBezTo>
                  <a:pt x="182" y="370"/>
                  <a:pt x="207" y="364"/>
                  <a:pt x="240" y="350"/>
                </a:cubicBezTo>
                <a:cubicBezTo>
                  <a:pt x="240" y="420"/>
                  <a:pt x="239" y="477"/>
                  <a:pt x="240" y="533"/>
                </a:cubicBezTo>
                <a:cubicBezTo>
                  <a:pt x="241" y="567"/>
                  <a:pt x="253" y="591"/>
                  <a:pt x="276" y="603"/>
                </a:cubicBezTo>
                <a:cubicBezTo>
                  <a:pt x="301" y="602"/>
                  <a:pt x="326" y="598"/>
                  <a:pt x="351" y="593"/>
                </a:cubicBezTo>
                <a:cubicBezTo>
                  <a:pt x="634" y="537"/>
                  <a:pt x="825" y="300"/>
                  <a:pt x="839" y="33"/>
                </a:cubicBezTo>
                <a:close/>
              </a:path>
            </a:pathLst>
          </a:custGeom>
          <a:solidFill>
            <a:schemeClr val="accent3"/>
          </a:solidFill>
          <a:ln>
            <a:noFill/>
          </a:ln>
        </p:spPr>
        <p:txBody>
          <a:bodyPr vert="horz" wrap="square" lIns="96435" tIns="48218" rIns="96435" bIns="48218" numCol="1" anchor="t" anchorCtr="0" compatLnSpc="1">
            <a:prstTxWarp prst="textNoShape">
              <a:avLst/>
            </a:prstTxWarp>
          </a:bodyPr>
          <a:lstStyle/>
          <a:p>
            <a:pPr>
              <a:lnSpc>
                <a:spcPct val="120000"/>
              </a:lnSpc>
            </a:pPr>
            <a:endParaRPr lang="en-IN">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Freeform 8"/>
          <p:cNvSpPr>
            <a:spLocks/>
          </p:cNvSpPr>
          <p:nvPr/>
        </p:nvSpPr>
        <p:spPr bwMode="auto">
          <a:xfrm>
            <a:off x="6438631" y="2217573"/>
            <a:ext cx="1910291" cy="555843"/>
          </a:xfrm>
          <a:custGeom>
            <a:avLst/>
            <a:gdLst>
              <a:gd name="T0" fmla="*/ 679 w 803"/>
              <a:gd name="T1" fmla="*/ 91 h 234"/>
              <a:gd name="T2" fmla="*/ 415 w 803"/>
              <a:gd name="T3" fmla="*/ 68 h 234"/>
              <a:gd name="T4" fmla="*/ 307 w 803"/>
              <a:gd name="T5" fmla="*/ 27 h 234"/>
              <a:gd name="T6" fmla="*/ 101 w 803"/>
              <a:gd name="T7" fmla="*/ 60 h 234"/>
              <a:gd name="T8" fmla="*/ 0 w 803"/>
              <a:gd name="T9" fmla="*/ 234 h 234"/>
              <a:gd name="T10" fmla="*/ 75 w 803"/>
              <a:gd name="T11" fmla="*/ 234 h 234"/>
              <a:gd name="T12" fmla="*/ 80 w 803"/>
              <a:gd name="T13" fmla="*/ 213 h 234"/>
              <a:gd name="T14" fmla="*/ 283 w 803"/>
              <a:gd name="T15" fmla="*/ 97 h 234"/>
              <a:gd name="T16" fmla="*/ 389 w 803"/>
              <a:gd name="T17" fmla="*/ 137 h 234"/>
              <a:gd name="T18" fmla="*/ 613 w 803"/>
              <a:gd name="T19" fmla="*/ 177 h 234"/>
              <a:gd name="T20" fmla="*/ 803 w 803"/>
              <a:gd name="T21" fmla="*/ 142 h 234"/>
              <a:gd name="T22" fmla="*/ 803 w 803"/>
              <a:gd name="T23" fmla="*/ 63 h 234"/>
              <a:gd name="T24" fmla="*/ 679 w 803"/>
              <a:gd name="T25" fmla="*/ 91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03" h="234">
                <a:moveTo>
                  <a:pt x="679" y="91"/>
                </a:moveTo>
                <a:cubicBezTo>
                  <a:pt x="588" y="115"/>
                  <a:pt x="501" y="109"/>
                  <a:pt x="415" y="68"/>
                </a:cubicBezTo>
                <a:cubicBezTo>
                  <a:pt x="381" y="52"/>
                  <a:pt x="344" y="40"/>
                  <a:pt x="307" y="27"/>
                </a:cubicBezTo>
                <a:cubicBezTo>
                  <a:pt x="233" y="0"/>
                  <a:pt x="164" y="17"/>
                  <a:pt x="101" y="60"/>
                </a:cubicBezTo>
                <a:cubicBezTo>
                  <a:pt x="40" y="101"/>
                  <a:pt x="11" y="162"/>
                  <a:pt x="0" y="234"/>
                </a:cubicBezTo>
                <a:cubicBezTo>
                  <a:pt x="75" y="234"/>
                  <a:pt x="75" y="234"/>
                  <a:pt x="75" y="234"/>
                </a:cubicBezTo>
                <a:cubicBezTo>
                  <a:pt x="77" y="226"/>
                  <a:pt x="78" y="219"/>
                  <a:pt x="80" y="213"/>
                </a:cubicBezTo>
                <a:cubicBezTo>
                  <a:pt x="103" y="118"/>
                  <a:pt x="212" y="67"/>
                  <a:pt x="283" y="97"/>
                </a:cubicBezTo>
                <a:cubicBezTo>
                  <a:pt x="317" y="112"/>
                  <a:pt x="354" y="123"/>
                  <a:pt x="389" y="137"/>
                </a:cubicBezTo>
                <a:cubicBezTo>
                  <a:pt x="461" y="166"/>
                  <a:pt x="533" y="192"/>
                  <a:pt x="613" y="177"/>
                </a:cubicBezTo>
                <a:cubicBezTo>
                  <a:pt x="677" y="164"/>
                  <a:pt x="740" y="153"/>
                  <a:pt x="803" y="142"/>
                </a:cubicBezTo>
                <a:cubicBezTo>
                  <a:pt x="803" y="113"/>
                  <a:pt x="803" y="89"/>
                  <a:pt x="803" y="63"/>
                </a:cubicBezTo>
                <a:cubicBezTo>
                  <a:pt x="760" y="73"/>
                  <a:pt x="719" y="80"/>
                  <a:pt x="679" y="91"/>
                </a:cubicBezTo>
                <a:close/>
              </a:path>
            </a:pathLst>
          </a:custGeom>
          <a:solidFill>
            <a:schemeClr val="accent1"/>
          </a:solidFill>
          <a:ln>
            <a:noFill/>
          </a:ln>
        </p:spPr>
        <p:txBody>
          <a:bodyPr vert="horz" wrap="square" lIns="96435" tIns="48218" rIns="96435" bIns="48218" numCol="1" anchor="t" anchorCtr="0" compatLnSpc="1">
            <a:prstTxWarp prst="textNoShape">
              <a:avLst/>
            </a:prstTxWarp>
          </a:bodyPr>
          <a:lstStyle/>
          <a:p>
            <a:pPr>
              <a:lnSpc>
                <a:spcPct val="120000"/>
              </a:lnSpc>
            </a:pPr>
            <a:endParaRPr lang="en-IN">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0" name="Group 9"/>
          <p:cNvGrpSpPr/>
          <p:nvPr/>
        </p:nvGrpSpPr>
        <p:grpSpPr>
          <a:xfrm>
            <a:off x="7534402" y="2988102"/>
            <a:ext cx="2506316" cy="612892"/>
            <a:chOff x="5431395" y="2368916"/>
            <a:chExt cx="2376489" cy="581144"/>
          </a:xfrm>
          <a:solidFill>
            <a:schemeClr val="accent2"/>
          </a:solidFill>
        </p:grpSpPr>
        <p:cxnSp>
          <p:nvCxnSpPr>
            <p:cNvPr id="11" name="Straight Connector 10"/>
            <p:cNvCxnSpPr/>
            <p:nvPr/>
          </p:nvCxnSpPr>
          <p:spPr bwMode="auto">
            <a:xfrm flipV="1">
              <a:off x="5431395" y="2573456"/>
              <a:ext cx="403756" cy="376604"/>
            </a:xfrm>
            <a:prstGeom prst="line">
              <a:avLst/>
            </a:prstGeom>
            <a:grpFill/>
            <a:ln w="12700" cap="flat" cmpd="sng" algn="ctr">
              <a:solidFill>
                <a:schemeClr val="accent2"/>
              </a:solidFill>
              <a:prstDash val="sysDash"/>
              <a:round/>
              <a:headEnd type="none" w="med" len="med"/>
              <a:tailEnd type="none" w="med" len="med"/>
            </a:ln>
            <a:effectLst/>
          </p:spPr>
        </p:cxnSp>
        <p:cxnSp>
          <p:nvCxnSpPr>
            <p:cNvPr id="12" name="Straight Connector 11"/>
            <p:cNvCxnSpPr/>
            <p:nvPr/>
          </p:nvCxnSpPr>
          <p:spPr bwMode="auto">
            <a:xfrm>
              <a:off x="6022960" y="2463861"/>
              <a:ext cx="1599407" cy="0"/>
            </a:xfrm>
            <a:prstGeom prst="line">
              <a:avLst/>
            </a:prstGeom>
            <a:grpFill/>
            <a:ln w="12700" cap="flat" cmpd="sng" algn="ctr">
              <a:solidFill>
                <a:schemeClr val="accent2"/>
              </a:solidFill>
              <a:prstDash val="sysDash"/>
              <a:round/>
              <a:headEnd type="none" w="med" len="med"/>
              <a:tailEnd type="none" w="med" len="med"/>
            </a:ln>
            <a:effectLst/>
          </p:spPr>
        </p:cxnSp>
        <p:grpSp>
          <p:nvGrpSpPr>
            <p:cNvPr id="13" name="Group 12"/>
            <p:cNvGrpSpPr/>
            <p:nvPr/>
          </p:nvGrpSpPr>
          <p:grpSpPr>
            <a:xfrm flipV="1">
              <a:off x="5828053" y="2384381"/>
              <a:ext cx="194907" cy="194907"/>
              <a:chOff x="6511702" y="5419514"/>
              <a:chExt cx="194907" cy="194907"/>
            </a:xfrm>
            <a:grpFill/>
          </p:grpSpPr>
          <p:sp>
            <p:nvSpPr>
              <p:cNvPr id="17" name="Freeform 21"/>
              <p:cNvSpPr>
                <a:spLocks noEditPoints="1"/>
              </p:cNvSpPr>
              <p:nvPr/>
            </p:nvSpPr>
            <p:spPr bwMode="auto">
              <a:xfrm flipH="1" flipV="1">
                <a:off x="6542960" y="5449214"/>
                <a:ext cx="134229" cy="135507"/>
              </a:xfrm>
              <a:custGeom>
                <a:avLst/>
                <a:gdLst>
                  <a:gd name="T0" fmla="*/ 25 w 50"/>
                  <a:gd name="T1" fmla="*/ 50 h 50"/>
                  <a:gd name="T2" fmla="*/ 0 w 50"/>
                  <a:gd name="T3" fmla="*/ 25 h 50"/>
                  <a:gd name="T4" fmla="*/ 25 w 50"/>
                  <a:gd name="T5" fmla="*/ 0 h 50"/>
                  <a:gd name="T6" fmla="*/ 50 w 50"/>
                  <a:gd name="T7" fmla="*/ 25 h 50"/>
                  <a:gd name="T8" fmla="*/ 25 w 50"/>
                  <a:gd name="T9" fmla="*/ 50 h 50"/>
                  <a:gd name="T10" fmla="*/ 25 w 50"/>
                  <a:gd name="T11" fmla="*/ 12 h 50"/>
                  <a:gd name="T12" fmla="*/ 12 w 50"/>
                  <a:gd name="T13" fmla="*/ 25 h 50"/>
                  <a:gd name="T14" fmla="*/ 25 w 50"/>
                  <a:gd name="T15" fmla="*/ 38 h 50"/>
                  <a:gd name="T16" fmla="*/ 38 w 50"/>
                  <a:gd name="T17" fmla="*/ 25 h 50"/>
                  <a:gd name="T18" fmla="*/ 25 w 50"/>
                  <a:gd name="T19" fmla="*/ 1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 h="50">
                    <a:moveTo>
                      <a:pt x="25" y="50"/>
                    </a:moveTo>
                    <a:cubicBezTo>
                      <a:pt x="11" y="50"/>
                      <a:pt x="0" y="39"/>
                      <a:pt x="0" y="25"/>
                    </a:cubicBezTo>
                    <a:cubicBezTo>
                      <a:pt x="0" y="11"/>
                      <a:pt x="11" y="0"/>
                      <a:pt x="25" y="0"/>
                    </a:cubicBezTo>
                    <a:cubicBezTo>
                      <a:pt x="39" y="0"/>
                      <a:pt x="50" y="11"/>
                      <a:pt x="50" y="25"/>
                    </a:cubicBezTo>
                    <a:cubicBezTo>
                      <a:pt x="50" y="39"/>
                      <a:pt x="39" y="50"/>
                      <a:pt x="25" y="50"/>
                    </a:cubicBezTo>
                    <a:close/>
                    <a:moveTo>
                      <a:pt x="25" y="12"/>
                    </a:moveTo>
                    <a:cubicBezTo>
                      <a:pt x="18" y="12"/>
                      <a:pt x="12" y="18"/>
                      <a:pt x="12" y="25"/>
                    </a:cubicBezTo>
                    <a:cubicBezTo>
                      <a:pt x="12" y="32"/>
                      <a:pt x="18" y="38"/>
                      <a:pt x="25" y="38"/>
                    </a:cubicBezTo>
                    <a:cubicBezTo>
                      <a:pt x="32" y="38"/>
                      <a:pt x="38" y="32"/>
                      <a:pt x="38" y="25"/>
                    </a:cubicBezTo>
                    <a:cubicBezTo>
                      <a:pt x="38" y="18"/>
                      <a:pt x="32" y="12"/>
                      <a:pt x="25" y="12"/>
                    </a:cubicBezTo>
                    <a:close/>
                  </a:path>
                </a:pathLst>
              </a:custGeom>
              <a:grpFill/>
              <a:ln w="9525">
                <a:solidFill>
                  <a:schemeClr val="accent2"/>
                </a:solidFill>
                <a:round/>
                <a:headEnd/>
                <a:tailEnd/>
              </a:ln>
              <a:extLst/>
            </p:spPr>
            <p:txBody>
              <a:bodyPr vert="horz" wrap="square" lIns="96435" tIns="48218" rIns="96435" bIns="48218" numCol="1" anchor="t" anchorCtr="0" compatLnSpc="1">
                <a:prstTxWarp prst="textNoShape">
                  <a:avLst/>
                </a:prstTxWarp>
              </a:bodyPr>
              <a:lstStyle/>
              <a:p>
                <a:pPr>
                  <a:lnSpc>
                    <a:spcPct val="120000"/>
                  </a:lnSpc>
                </a:pPr>
                <a:endParaRPr lang="en-US">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Freeform 22"/>
              <p:cNvSpPr>
                <a:spLocks noEditPoints="1"/>
              </p:cNvSpPr>
              <p:nvPr/>
            </p:nvSpPr>
            <p:spPr bwMode="auto">
              <a:xfrm flipH="1" flipV="1">
                <a:off x="6511702" y="5419514"/>
                <a:ext cx="194907" cy="194907"/>
              </a:xfrm>
              <a:custGeom>
                <a:avLst/>
                <a:gdLst>
                  <a:gd name="T0" fmla="*/ 36 w 72"/>
                  <a:gd name="T1" fmla="*/ 72 h 72"/>
                  <a:gd name="T2" fmla="*/ 0 w 72"/>
                  <a:gd name="T3" fmla="*/ 36 h 72"/>
                  <a:gd name="T4" fmla="*/ 36 w 72"/>
                  <a:gd name="T5" fmla="*/ 0 h 72"/>
                  <a:gd name="T6" fmla="*/ 72 w 72"/>
                  <a:gd name="T7" fmla="*/ 36 h 72"/>
                  <a:gd name="T8" fmla="*/ 36 w 72"/>
                  <a:gd name="T9" fmla="*/ 72 h 72"/>
                  <a:gd name="T10" fmla="*/ 36 w 72"/>
                  <a:gd name="T11" fmla="*/ 4 h 72"/>
                  <a:gd name="T12" fmla="*/ 4 w 72"/>
                  <a:gd name="T13" fmla="*/ 36 h 72"/>
                  <a:gd name="T14" fmla="*/ 36 w 72"/>
                  <a:gd name="T15" fmla="*/ 68 h 72"/>
                  <a:gd name="T16" fmla="*/ 68 w 72"/>
                  <a:gd name="T17" fmla="*/ 36 h 72"/>
                  <a:gd name="T18" fmla="*/ 36 w 72"/>
                  <a:gd name="T19" fmla="*/ 4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2" h="72">
                    <a:moveTo>
                      <a:pt x="36" y="72"/>
                    </a:moveTo>
                    <a:cubicBezTo>
                      <a:pt x="16" y="72"/>
                      <a:pt x="0" y="56"/>
                      <a:pt x="0" y="36"/>
                    </a:cubicBezTo>
                    <a:cubicBezTo>
                      <a:pt x="0" y="16"/>
                      <a:pt x="16" y="0"/>
                      <a:pt x="36" y="0"/>
                    </a:cubicBezTo>
                    <a:cubicBezTo>
                      <a:pt x="56" y="0"/>
                      <a:pt x="72" y="16"/>
                      <a:pt x="72" y="36"/>
                    </a:cubicBezTo>
                    <a:cubicBezTo>
                      <a:pt x="72" y="56"/>
                      <a:pt x="56" y="72"/>
                      <a:pt x="36" y="72"/>
                    </a:cubicBezTo>
                    <a:close/>
                    <a:moveTo>
                      <a:pt x="36" y="4"/>
                    </a:moveTo>
                    <a:cubicBezTo>
                      <a:pt x="18" y="4"/>
                      <a:pt x="4" y="19"/>
                      <a:pt x="4" y="36"/>
                    </a:cubicBezTo>
                    <a:cubicBezTo>
                      <a:pt x="4" y="54"/>
                      <a:pt x="18" y="68"/>
                      <a:pt x="36" y="68"/>
                    </a:cubicBezTo>
                    <a:cubicBezTo>
                      <a:pt x="54" y="68"/>
                      <a:pt x="68" y="54"/>
                      <a:pt x="68" y="36"/>
                    </a:cubicBezTo>
                    <a:cubicBezTo>
                      <a:pt x="68" y="19"/>
                      <a:pt x="54" y="4"/>
                      <a:pt x="36" y="4"/>
                    </a:cubicBezTo>
                    <a:close/>
                  </a:path>
                </a:pathLst>
              </a:custGeom>
              <a:grpFill/>
              <a:ln w="9525">
                <a:solidFill>
                  <a:schemeClr val="accent2"/>
                </a:solidFill>
                <a:round/>
                <a:headEnd/>
                <a:tailEnd/>
              </a:ln>
              <a:extLst/>
            </p:spPr>
            <p:txBody>
              <a:bodyPr vert="horz" wrap="square" lIns="96435" tIns="48218" rIns="96435" bIns="48218" numCol="1" anchor="t" anchorCtr="0" compatLnSpc="1">
                <a:prstTxWarp prst="textNoShape">
                  <a:avLst/>
                </a:prstTxWarp>
              </a:bodyPr>
              <a:lstStyle/>
              <a:p>
                <a:pPr>
                  <a:lnSpc>
                    <a:spcPct val="120000"/>
                  </a:lnSpc>
                </a:pPr>
                <a:endParaRPr lang="en-US">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4" name="Group 13"/>
            <p:cNvGrpSpPr/>
            <p:nvPr/>
          </p:nvGrpSpPr>
          <p:grpSpPr>
            <a:xfrm flipV="1">
              <a:off x="7612977" y="2368916"/>
              <a:ext cx="194907" cy="194907"/>
              <a:chOff x="6511702" y="5419514"/>
              <a:chExt cx="194907" cy="194907"/>
            </a:xfrm>
            <a:grpFill/>
          </p:grpSpPr>
          <p:sp>
            <p:nvSpPr>
              <p:cNvPr id="15" name="Freeform 21"/>
              <p:cNvSpPr>
                <a:spLocks noEditPoints="1"/>
              </p:cNvSpPr>
              <p:nvPr/>
            </p:nvSpPr>
            <p:spPr bwMode="auto">
              <a:xfrm flipH="1" flipV="1">
                <a:off x="6542960" y="5449214"/>
                <a:ext cx="134229" cy="135507"/>
              </a:xfrm>
              <a:custGeom>
                <a:avLst/>
                <a:gdLst>
                  <a:gd name="T0" fmla="*/ 25 w 50"/>
                  <a:gd name="T1" fmla="*/ 50 h 50"/>
                  <a:gd name="T2" fmla="*/ 0 w 50"/>
                  <a:gd name="T3" fmla="*/ 25 h 50"/>
                  <a:gd name="T4" fmla="*/ 25 w 50"/>
                  <a:gd name="T5" fmla="*/ 0 h 50"/>
                  <a:gd name="T6" fmla="*/ 50 w 50"/>
                  <a:gd name="T7" fmla="*/ 25 h 50"/>
                  <a:gd name="T8" fmla="*/ 25 w 50"/>
                  <a:gd name="T9" fmla="*/ 50 h 50"/>
                  <a:gd name="T10" fmla="*/ 25 w 50"/>
                  <a:gd name="T11" fmla="*/ 12 h 50"/>
                  <a:gd name="T12" fmla="*/ 12 w 50"/>
                  <a:gd name="T13" fmla="*/ 25 h 50"/>
                  <a:gd name="T14" fmla="*/ 25 w 50"/>
                  <a:gd name="T15" fmla="*/ 38 h 50"/>
                  <a:gd name="T16" fmla="*/ 38 w 50"/>
                  <a:gd name="T17" fmla="*/ 25 h 50"/>
                  <a:gd name="T18" fmla="*/ 25 w 50"/>
                  <a:gd name="T19" fmla="*/ 1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 h="50">
                    <a:moveTo>
                      <a:pt x="25" y="50"/>
                    </a:moveTo>
                    <a:cubicBezTo>
                      <a:pt x="11" y="50"/>
                      <a:pt x="0" y="39"/>
                      <a:pt x="0" y="25"/>
                    </a:cubicBezTo>
                    <a:cubicBezTo>
                      <a:pt x="0" y="11"/>
                      <a:pt x="11" y="0"/>
                      <a:pt x="25" y="0"/>
                    </a:cubicBezTo>
                    <a:cubicBezTo>
                      <a:pt x="39" y="0"/>
                      <a:pt x="50" y="11"/>
                      <a:pt x="50" y="25"/>
                    </a:cubicBezTo>
                    <a:cubicBezTo>
                      <a:pt x="50" y="39"/>
                      <a:pt x="39" y="50"/>
                      <a:pt x="25" y="50"/>
                    </a:cubicBezTo>
                    <a:close/>
                    <a:moveTo>
                      <a:pt x="25" y="12"/>
                    </a:moveTo>
                    <a:cubicBezTo>
                      <a:pt x="18" y="12"/>
                      <a:pt x="12" y="18"/>
                      <a:pt x="12" y="25"/>
                    </a:cubicBezTo>
                    <a:cubicBezTo>
                      <a:pt x="12" y="32"/>
                      <a:pt x="18" y="38"/>
                      <a:pt x="25" y="38"/>
                    </a:cubicBezTo>
                    <a:cubicBezTo>
                      <a:pt x="32" y="38"/>
                      <a:pt x="38" y="32"/>
                      <a:pt x="38" y="25"/>
                    </a:cubicBezTo>
                    <a:cubicBezTo>
                      <a:pt x="38" y="18"/>
                      <a:pt x="32" y="12"/>
                      <a:pt x="25" y="12"/>
                    </a:cubicBezTo>
                    <a:close/>
                  </a:path>
                </a:pathLst>
              </a:custGeom>
              <a:grpFill/>
              <a:ln w="9525">
                <a:solidFill>
                  <a:schemeClr val="accent2"/>
                </a:solidFill>
                <a:round/>
                <a:headEnd/>
                <a:tailEnd/>
              </a:ln>
              <a:extLst/>
            </p:spPr>
            <p:txBody>
              <a:bodyPr vert="horz" wrap="square" lIns="96435" tIns="48218" rIns="96435" bIns="48218" numCol="1" anchor="t" anchorCtr="0" compatLnSpc="1">
                <a:prstTxWarp prst="textNoShape">
                  <a:avLst/>
                </a:prstTxWarp>
              </a:bodyPr>
              <a:lstStyle/>
              <a:p>
                <a:pPr>
                  <a:lnSpc>
                    <a:spcPct val="120000"/>
                  </a:lnSpc>
                </a:pPr>
                <a:endParaRPr lang="en-US">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6" name="Freeform 22"/>
              <p:cNvSpPr>
                <a:spLocks noEditPoints="1"/>
              </p:cNvSpPr>
              <p:nvPr/>
            </p:nvSpPr>
            <p:spPr bwMode="auto">
              <a:xfrm flipH="1" flipV="1">
                <a:off x="6511702" y="5419514"/>
                <a:ext cx="194907" cy="194907"/>
              </a:xfrm>
              <a:custGeom>
                <a:avLst/>
                <a:gdLst>
                  <a:gd name="T0" fmla="*/ 36 w 72"/>
                  <a:gd name="T1" fmla="*/ 72 h 72"/>
                  <a:gd name="T2" fmla="*/ 0 w 72"/>
                  <a:gd name="T3" fmla="*/ 36 h 72"/>
                  <a:gd name="T4" fmla="*/ 36 w 72"/>
                  <a:gd name="T5" fmla="*/ 0 h 72"/>
                  <a:gd name="T6" fmla="*/ 72 w 72"/>
                  <a:gd name="T7" fmla="*/ 36 h 72"/>
                  <a:gd name="T8" fmla="*/ 36 w 72"/>
                  <a:gd name="T9" fmla="*/ 72 h 72"/>
                  <a:gd name="T10" fmla="*/ 36 w 72"/>
                  <a:gd name="T11" fmla="*/ 4 h 72"/>
                  <a:gd name="T12" fmla="*/ 4 w 72"/>
                  <a:gd name="T13" fmla="*/ 36 h 72"/>
                  <a:gd name="T14" fmla="*/ 36 w 72"/>
                  <a:gd name="T15" fmla="*/ 68 h 72"/>
                  <a:gd name="T16" fmla="*/ 68 w 72"/>
                  <a:gd name="T17" fmla="*/ 36 h 72"/>
                  <a:gd name="T18" fmla="*/ 36 w 72"/>
                  <a:gd name="T19" fmla="*/ 4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2" h="72">
                    <a:moveTo>
                      <a:pt x="36" y="72"/>
                    </a:moveTo>
                    <a:cubicBezTo>
                      <a:pt x="16" y="72"/>
                      <a:pt x="0" y="56"/>
                      <a:pt x="0" y="36"/>
                    </a:cubicBezTo>
                    <a:cubicBezTo>
                      <a:pt x="0" y="16"/>
                      <a:pt x="16" y="0"/>
                      <a:pt x="36" y="0"/>
                    </a:cubicBezTo>
                    <a:cubicBezTo>
                      <a:pt x="56" y="0"/>
                      <a:pt x="72" y="16"/>
                      <a:pt x="72" y="36"/>
                    </a:cubicBezTo>
                    <a:cubicBezTo>
                      <a:pt x="72" y="56"/>
                      <a:pt x="56" y="72"/>
                      <a:pt x="36" y="72"/>
                    </a:cubicBezTo>
                    <a:close/>
                    <a:moveTo>
                      <a:pt x="36" y="4"/>
                    </a:moveTo>
                    <a:cubicBezTo>
                      <a:pt x="18" y="4"/>
                      <a:pt x="4" y="19"/>
                      <a:pt x="4" y="36"/>
                    </a:cubicBezTo>
                    <a:cubicBezTo>
                      <a:pt x="4" y="54"/>
                      <a:pt x="18" y="68"/>
                      <a:pt x="36" y="68"/>
                    </a:cubicBezTo>
                    <a:cubicBezTo>
                      <a:pt x="54" y="68"/>
                      <a:pt x="68" y="54"/>
                      <a:pt x="68" y="36"/>
                    </a:cubicBezTo>
                    <a:cubicBezTo>
                      <a:pt x="68" y="19"/>
                      <a:pt x="54" y="4"/>
                      <a:pt x="36" y="4"/>
                    </a:cubicBezTo>
                    <a:close/>
                  </a:path>
                </a:pathLst>
              </a:custGeom>
              <a:grpFill/>
              <a:ln w="9525">
                <a:solidFill>
                  <a:schemeClr val="accent2"/>
                </a:solidFill>
                <a:round/>
                <a:headEnd/>
                <a:tailEnd/>
              </a:ln>
              <a:extLst/>
            </p:spPr>
            <p:txBody>
              <a:bodyPr vert="horz" wrap="square" lIns="96435" tIns="48218" rIns="96435" bIns="48218" numCol="1" anchor="t" anchorCtr="0" compatLnSpc="1">
                <a:prstTxWarp prst="textNoShape">
                  <a:avLst/>
                </a:prstTxWarp>
              </a:bodyPr>
              <a:lstStyle/>
              <a:p>
                <a:pPr>
                  <a:lnSpc>
                    <a:spcPct val="120000"/>
                  </a:lnSpc>
                </a:pPr>
                <a:endParaRPr lang="en-US">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19" name="Group 18"/>
          <p:cNvGrpSpPr/>
          <p:nvPr/>
        </p:nvGrpSpPr>
        <p:grpSpPr>
          <a:xfrm>
            <a:off x="7284845" y="5625394"/>
            <a:ext cx="2506316" cy="612892"/>
            <a:chOff x="5194765" y="4869597"/>
            <a:chExt cx="2376489" cy="581144"/>
          </a:xfrm>
          <a:solidFill>
            <a:schemeClr val="accent3"/>
          </a:solidFill>
        </p:grpSpPr>
        <p:cxnSp>
          <p:nvCxnSpPr>
            <p:cNvPr id="20" name="Straight Connector 19"/>
            <p:cNvCxnSpPr/>
            <p:nvPr/>
          </p:nvCxnSpPr>
          <p:spPr bwMode="auto">
            <a:xfrm>
              <a:off x="5194765" y="4869597"/>
              <a:ext cx="403756" cy="376604"/>
            </a:xfrm>
            <a:prstGeom prst="line">
              <a:avLst/>
            </a:prstGeom>
            <a:grpFill/>
            <a:ln w="12700" cap="flat" cmpd="sng" algn="ctr">
              <a:solidFill>
                <a:schemeClr val="accent3"/>
              </a:solidFill>
              <a:prstDash val="sysDash"/>
              <a:round/>
              <a:headEnd type="none" w="med" len="med"/>
              <a:tailEnd type="none" w="med" len="med"/>
            </a:ln>
            <a:effectLst/>
          </p:spPr>
        </p:cxnSp>
        <p:cxnSp>
          <p:nvCxnSpPr>
            <p:cNvPr id="21" name="Straight Connector 20"/>
            <p:cNvCxnSpPr/>
            <p:nvPr/>
          </p:nvCxnSpPr>
          <p:spPr bwMode="auto">
            <a:xfrm flipV="1">
              <a:off x="5786330" y="5355796"/>
              <a:ext cx="1599407" cy="0"/>
            </a:xfrm>
            <a:prstGeom prst="line">
              <a:avLst/>
            </a:prstGeom>
            <a:grpFill/>
            <a:ln w="12700" cap="flat" cmpd="sng" algn="ctr">
              <a:solidFill>
                <a:schemeClr val="accent3"/>
              </a:solidFill>
              <a:prstDash val="sysDash"/>
              <a:round/>
              <a:headEnd type="none" w="med" len="med"/>
              <a:tailEnd type="none" w="med" len="med"/>
            </a:ln>
            <a:effectLst/>
          </p:spPr>
        </p:cxnSp>
        <p:grpSp>
          <p:nvGrpSpPr>
            <p:cNvPr id="22" name="Group 21"/>
            <p:cNvGrpSpPr/>
            <p:nvPr/>
          </p:nvGrpSpPr>
          <p:grpSpPr>
            <a:xfrm>
              <a:off x="5591423" y="5240369"/>
              <a:ext cx="194907" cy="194907"/>
              <a:chOff x="6511702" y="5419514"/>
              <a:chExt cx="194907" cy="194907"/>
            </a:xfrm>
            <a:grpFill/>
          </p:grpSpPr>
          <p:sp>
            <p:nvSpPr>
              <p:cNvPr id="26" name="Freeform 21"/>
              <p:cNvSpPr>
                <a:spLocks noEditPoints="1"/>
              </p:cNvSpPr>
              <p:nvPr/>
            </p:nvSpPr>
            <p:spPr bwMode="auto">
              <a:xfrm flipH="1" flipV="1">
                <a:off x="6542960" y="5449214"/>
                <a:ext cx="134229" cy="135507"/>
              </a:xfrm>
              <a:custGeom>
                <a:avLst/>
                <a:gdLst>
                  <a:gd name="T0" fmla="*/ 25 w 50"/>
                  <a:gd name="T1" fmla="*/ 50 h 50"/>
                  <a:gd name="T2" fmla="*/ 0 w 50"/>
                  <a:gd name="T3" fmla="*/ 25 h 50"/>
                  <a:gd name="T4" fmla="*/ 25 w 50"/>
                  <a:gd name="T5" fmla="*/ 0 h 50"/>
                  <a:gd name="T6" fmla="*/ 50 w 50"/>
                  <a:gd name="T7" fmla="*/ 25 h 50"/>
                  <a:gd name="T8" fmla="*/ 25 w 50"/>
                  <a:gd name="T9" fmla="*/ 50 h 50"/>
                  <a:gd name="T10" fmla="*/ 25 w 50"/>
                  <a:gd name="T11" fmla="*/ 12 h 50"/>
                  <a:gd name="T12" fmla="*/ 12 w 50"/>
                  <a:gd name="T13" fmla="*/ 25 h 50"/>
                  <a:gd name="T14" fmla="*/ 25 w 50"/>
                  <a:gd name="T15" fmla="*/ 38 h 50"/>
                  <a:gd name="T16" fmla="*/ 38 w 50"/>
                  <a:gd name="T17" fmla="*/ 25 h 50"/>
                  <a:gd name="T18" fmla="*/ 25 w 50"/>
                  <a:gd name="T19" fmla="*/ 1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 h="50">
                    <a:moveTo>
                      <a:pt x="25" y="50"/>
                    </a:moveTo>
                    <a:cubicBezTo>
                      <a:pt x="11" y="50"/>
                      <a:pt x="0" y="39"/>
                      <a:pt x="0" y="25"/>
                    </a:cubicBezTo>
                    <a:cubicBezTo>
                      <a:pt x="0" y="11"/>
                      <a:pt x="11" y="0"/>
                      <a:pt x="25" y="0"/>
                    </a:cubicBezTo>
                    <a:cubicBezTo>
                      <a:pt x="39" y="0"/>
                      <a:pt x="50" y="11"/>
                      <a:pt x="50" y="25"/>
                    </a:cubicBezTo>
                    <a:cubicBezTo>
                      <a:pt x="50" y="39"/>
                      <a:pt x="39" y="50"/>
                      <a:pt x="25" y="50"/>
                    </a:cubicBezTo>
                    <a:close/>
                    <a:moveTo>
                      <a:pt x="25" y="12"/>
                    </a:moveTo>
                    <a:cubicBezTo>
                      <a:pt x="18" y="12"/>
                      <a:pt x="12" y="18"/>
                      <a:pt x="12" y="25"/>
                    </a:cubicBezTo>
                    <a:cubicBezTo>
                      <a:pt x="12" y="32"/>
                      <a:pt x="18" y="38"/>
                      <a:pt x="25" y="38"/>
                    </a:cubicBezTo>
                    <a:cubicBezTo>
                      <a:pt x="32" y="38"/>
                      <a:pt x="38" y="32"/>
                      <a:pt x="38" y="25"/>
                    </a:cubicBezTo>
                    <a:cubicBezTo>
                      <a:pt x="38" y="18"/>
                      <a:pt x="32" y="12"/>
                      <a:pt x="25" y="12"/>
                    </a:cubicBezTo>
                    <a:close/>
                  </a:path>
                </a:pathLst>
              </a:custGeom>
              <a:grpFill/>
              <a:ln w="9525">
                <a:solidFill>
                  <a:schemeClr val="accent3"/>
                </a:solidFill>
                <a:round/>
                <a:headEnd/>
                <a:tailEnd/>
              </a:ln>
              <a:extLst/>
            </p:spPr>
            <p:txBody>
              <a:bodyPr vert="horz" wrap="square" lIns="96435" tIns="48218" rIns="96435" bIns="48218" numCol="1" anchor="t" anchorCtr="0" compatLnSpc="1">
                <a:prstTxWarp prst="textNoShape">
                  <a:avLst/>
                </a:prstTxWarp>
              </a:bodyPr>
              <a:lstStyle/>
              <a:p>
                <a:pPr>
                  <a:lnSpc>
                    <a:spcPct val="120000"/>
                  </a:lnSpc>
                </a:pPr>
                <a:endParaRPr lang="en-US">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Freeform 22"/>
              <p:cNvSpPr>
                <a:spLocks noEditPoints="1"/>
              </p:cNvSpPr>
              <p:nvPr/>
            </p:nvSpPr>
            <p:spPr bwMode="auto">
              <a:xfrm flipH="1" flipV="1">
                <a:off x="6511702" y="5419514"/>
                <a:ext cx="194907" cy="194907"/>
              </a:xfrm>
              <a:custGeom>
                <a:avLst/>
                <a:gdLst>
                  <a:gd name="T0" fmla="*/ 36 w 72"/>
                  <a:gd name="T1" fmla="*/ 72 h 72"/>
                  <a:gd name="T2" fmla="*/ 0 w 72"/>
                  <a:gd name="T3" fmla="*/ 36 h 72"/>
                  <a:gd name="T4" fmla="*/ 36 w 72"/>
                  <a:gd name="T5" fmla="*/ 0 h 72"/>
                  <a:gd name="T6" fmla="*/ 72 w 72"/>
                  <a:gd name="T7" fmla="*/ 36 h 72"/>
                  <a:gd name="T8" fmla="*/ 36 w 72"/>
                  <a:gd name="T9" fmla="*/ 72 h 72"/>
                  <a:gd name="T10" fmla="*/ 36 w 72"/>
                  <a:gd name="T11" fmla="*/ 4 h 72"/>
                  <a:gd name="T12" fmla="*/ 4 w 72"/>
                  <a:gd name="T13" fmla="*/ 36 h 72"/>
                  <a:gd name="T14" fmla="*/ 36 w 72"/>
                  <a:gd name="T15" fmla="*/ 68 h 72"/>
                  <a:gd name="T16" fmla="*/ 68 w 72"/>
                  <a:gd name="T17" fmla="*/ 36 h 72"/>
                  <a:gd name="T18" fmla="*/ 36 w 72"/>
                  <a:gd name="T19" fmla="*/ 4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2" h="72">
                    <a:moveTo>
                      <a:pt x="36" y="72"/>
                    </a:moveTo>
                    <a:cubicBezTo>
                      <a:pt x="16" y="72"/>
                      <a:pt x="0" y="56"/>
                      <a:pt x="0" y="36"/>
                    </a:cubicBezTo>
                    <a:cubicBezTo>
                      <a:pt x="0" y="16"/>
                      <a:pt x="16" y="0"/>
                      <a:pt x="36" y="0"/>
                    </a:cubicBezTo>
                    <a:cubicBezTo>
                      <a:pt x="56" y="0"/>
                      <a:pt x="72" y="16"/>
                      <a:pt x="72" y="36"/>
                    </a:cubicBezTo>
                    <a:cubicBezTo>
                      <a:pt x="72" y="56"/>
                      <a:pt x="56" y="72"/>
                      <a:pt x="36" y="72"/>
                    </a:cubicBezTo>
                    <a:close/>
                    <a:moveTo>
                      <a:pt x="36" y="4"/>
                    </a:moveTo>
                    <a:cubicBezTo>
                      <a:pt x="18" y="4"/>
                      <a:pt x="4" y="19"/>
                      <a:pt x="4" y="36"/>
                    </a:cubicBezTo>
                    <a:cubicBezTo>
                      <a:pt x="4" y="54"/>
                      <a:pt x="18" y="68"/>
                      <a:pt x="36" y="68"/>
                    </a:cubicBezTo>
                    <a:cubicBezTo>
                      <a:pt x="54" y="68"/>
                      <a:pt x="68" y="54"/>
                      <a:pt x="68" y="36"/>
                    </a:cubicBezTo>
                    <a:cubicBezTo>
                      <a:pt x="68" y="19"/>
                      <a:pt x="54" y="4"/>
                      <a:pt x="36" y="4"/>
                    </a:cubicBezTo>
                    <a:close/>
                  </a:path>
                </a:pathLst>
              </a:custGeom>
              <a:grpFill/>
              <a:ln w="9525">
                <a:solidFill>
                  <a:schemeClr val="accent3"/>
                </a:solidFill>
                <a:round/>
                <a:headEnd/>
                <a:tailEnd/>
              </a:ln>
              <a:extLst/>
            </p:spPr>
            <p:txBody>
              <a:bodyPr vert="horz" wrap="square" lIns="96435" tIns="48218" rIns="96435" bIns="48218" numCol="1" anchor="t" anchorCtr="0" compatLnSpc="1">
                <a:prstTxWarp prst="textNoShape">
                  <a:avLst/>
                </a:prstTxWarp>
              </a:bodyPr>
              <a:lstStyle/>
              <a:p>
                <a:pPr>
                  <a:lnSpc>
                    <a:spcPct val="120000"/>
                  </a:lnSpc>
                </a:pPr>
                <a:endParaRPr lang="en-US">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3" name="Group 22"/>
            <p:cNvGrpSpPr/>
            <p:nvPr/>
          </p:nvGrpSpPr>
          <p:grpSpPr>
            <a:xfrm>
              <a:off x="7376347" y="5255834"/>
              <a:ext cx="194907" cy="194907"/>
              <a:chOff x="6511702" y="5419514"/>
              <a:chExt cx="194907" cy="194907"/>
            </a:xfrm>
            <a:grpFill/>
          </p:grpSpPr>
          <p:sp>
            <p:nvSpPr>
              <p:cNvPr id="24" name="Freeform 21"/>
              <p:cNvSpPr>
                <a:spLocks noEditPoints="1"/>
              </p:cNvSpPr>
              <p:nvPr/>
            </p:nvSpPr>
            <p:spPr bwMode="auto">
              <a:xfrm flipH="1" flipV="1">
                <a:off x="6542960" y="5449214"/>
                <a:ext cx="134229" cy="135507"/>
              </a:xfrm>
              <a:custGeom>
                <a:avLst/>
                <a:gdLst>
                  <a:gd name="T0" fmla="*/ 25 w 50"/>
                  <a:gd name="T1" fmla="*/ 50 h 50"/>
                  <a:gd name="T2" fmla="*/ 0 w 50"/>
                  <a:gd name="T3" fmla="*/ 25 h 50"/>
                  <a:gd name="T4" fmla="*/ 25 w 50"/>
                  <a:gd name="T5" fmla="*/ 0 h 50"/>
                  <a:gd name="T6" fmla="*/ 50 w 50"/>
                  <a:gd name="T7" fmla="*/ 25 h 50"/>
                  <a:gd name="T8" fmla="*/ 25 w 50"/>
                  <a:gd name="T9" fmla="*/ 50 h 50"/>
                  <a:gd name="T10" fmla="*/ 25 w 50"/>
                  <a:gd name="T11" fmla="*/ 12 h 50"/>
                  <a:gd name="T12" fmla="*/ 12 w 50"/>
                  <a:gd name="T13" fmla="*/ 25 h 50"/>
                  <a:gd name="T14" fmla="*/ 25 w 50"/>
                  <a:gd name="T15" fmla="*/ 38 h 50"/>
                  <a:gd name="T16" fmla="*/ 38 w 50"/>
                  <a:gd name="T17" fmla="*/ 25 h 50"/>
                  <a:gd name="T18" fmla="*/ 25 w 50"/>
                  <a:gd name="T19" fmla="*/ 1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 h="50">
                    <a:moveTo>
                      <a:pt x="25" y="50"/>
                    </a:moveTo>
                    <a:cubicBezTo>
                      <a:pt x="11" y="50"/>
                      <a:pt x="0" y="39"/>
                      <a:pt x="0" y="25"/>
                    </a:cubicBezTo>
                    <a:cubicBezTo>
                      <a:pt x="0" y="11"/>
                      <a:pt x="11" y="0"/>
                      <a:pt x="25" y="0"/>
                    </a:cubicBezTo>
                    <a:cubicBezTo>
                      <a:pt x="39" y="0"/>
                      <a:pt x="50" y="11"/>
                      <a:pt x="50" y="25"/>
                    </a:cubicBezTo>
                    <a:cubicBezTo>
                      <a:pt x="50" y="39"/>
                      <a:pt x="39" y="50"/>
                      <a:pt x="25" y="50"/>
                    </a:cubicBezTo>
                    <a:close/>
                    <a:moveTo>
                      <a:pt x="25" y="12"/>
                    </a:moveTo>
                    <a:cubicBezTo>
                      <a:pt x="18" y="12"/>
                      <a:pt x="12" y="18"/>
                      <a:pt x="12" y="25"/>
                    </a:cubicBezTo>
                    <a:cubicBezTo>
                      <a:pt x="12" y="32"/>
                      <a:pt x="18" y="38"/>
                      <a:pt x="25" y="38"/>
                    </a:cubicBezTo>
                    <a:cubicBezTo>
                      <a:pt x="32" y="38"/>
                      <a:pt x="38" y="32"/>
                      <a:pt x="38" y="25"/>
                    </a:cubicBezTo>
                    <a:cubicBezTo>
                      <a:pt x="38" y="18"/>
                      <a:pt x="32" y="12"/>
                      <a:pt x="25" y="12"/>
                    </a:cubicBezTo>
                    <a:close/>
                  </a:path>
                </a:pathLst>
              </a:custGeom>
              <a:grpFill/>
              <a:ln w="9525">
                <a:solidFill>
                  <a:schemeClr val="accent3"/>
                </a:solidFill>
                <a:round/>
                <a:headEnd/>
                <a:tailEnd/>
              </a:ln>
              <a:extLst/>
            </p:spPr>
            <p:txBody>
              <a:bodyPr vert="horz" wrap="square" lIns="96435" tIns="48218" rIns="96435" bIns="48218" numCol="1" anchor="t" anchorCtr="0" compatLnSpc="1">
                <a:prstTxWarp prst="textNoShape">
                  <a:avLst/>
                </a:prstTxWarp>
              </a:bodyPr>
              <a:lstStyle/>
              <a:p>
                <a:pPr>
                  <a:lnSpc>
                    <a:spcPct val="120000"/>
                  </a:lnSpc>
                </a:pPr>
                <a:endParaRPr lang="en-US">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Freeform 22"/>
              <p:cNvSpPr>
                <a:spLocks noEditPoints="1"/>
              </p:cNvSpPr>
              <p:nvPr/>
            </p:nvSpPr>
            <p:spPr bwMode="auto">
              <a:xfrm flipH="1" flipV="1">
                <a:off x="6511702" y="5419514"/>
                <a:ext cx="194907" cy="194907"/>
              </a:xfrm>
              <a:custGeom>
                <a:avLst/>
                <a:gdLst>
                  <a:gd name="T0" fmla="*/ 36 w 72"/>
                  <a:gd name="T1" fmla="*/ 72 h 72"/>
                  <a:gd name="T2" fmla="*/ 0 w 72"/>
                  <a:gd name="T3" fmla="*/ 36 h 72"/>
                  <a:gd name="T4" fmla="*/ 36 w 72"/>
                  <a:gd name="T5" fmla="*/ 0 h 72"/>
                  <a:gd name="T6" fmla="*/ 72 w 72"/>
                  <a:gd name="T7" fmla="*/ 36 h 72"/>
                  <a:gd name="T8" fmla="*/ 36 w 72"/>
                  <a:gd name="T9" fmla="*/ 72 h 72"/>
                  <a:gd name="T10" fmla="*/ 36 w 72"/>
                  <a:gd name="T11" fmla="*/ 4 h 72"/>
                  <a:gd name="T12" fmla="*/ 4 w 72"/>
                  <a:gd name="T13" fmla="*/ 36 h 72"/>
                  <a:gd name="T14" fmla="*/ 36 w 72"/>
                  <a:gd name="T15" fmla="*/ 68 h 72"/>
                  <a:gd name="T16" fmla="*/ 68 w 72"/>
                  <a:gd name="T17" fmla="*/ 36 h 72"/>
                  <a:gd name="T18" fmla="*/ 36 w 72"/>
                  <a:gd name="T19" fmla="*/ 4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2" h="72">
                    <a:moveTo>
                      <a:pt x="36" y="72"/>
                    </a:moveTo>
                    <a:cubicBezTo>
                      <a:pt x="16" y="72"/>
                      <a:pt x="0" y="56"/>
                      <a:pt x="0" y="36"/>
                    </a:cubicBezTo>
                    <a:cubicBezTo>
                      <a:pt x="0" y="16"/>
                      <a:pt x="16" y="0"/>
                      <a:pt x="36" y="0"/>
                    </a:cubicBezTo>
                    <a:cubicBezTo>
                      <a:pt x="56" y="0"/>
                      <a:pt x="72" y="16"/>
                      <a:pt x="72" y="36"/>
                    </a:cubicBezTo>
                    <a:cubicBezTo>
                      <a:pt x="72" y="56"/>
                      <a:pt x="56" y="72"/>
                      <a:pt x="36" y="72"/>
                    </a:cubicBezTo>
                    <a:close/>
                    <a:moveTo>
                      <a:pt x="36" y="4"/>
                    </a:moveTo>
                    <a:cubicBezTo>
                      <a:pt x="18" y="4"/>
                      <a:pt x="4" y="19"/>
                      <a:pt x="4" y="36"/>
                    </a:cubicBezTo>
                    <a:cubicBezTo>
                      <a:pt x="4" y="54"/>
                      <a:pt x="18" y="68"/>
                      <a:pt x="36" y="68"/>
                    </a:cubicBezTo>
                    <a:cubicBezTo>
                      <a:pt x="54" y="68"/>
                      <a:pt x="68" y="54"/>
                      <a:pt x="68" y="36"/>
                    </a:cubicBezTo>
                    <a:cubicBezTo>
                      <a:pt x="68" y="19"/>
                      <a:pt x="54" y="4"/>
                      <a:pt x="36" y="4"/>
                    </a:cubicBezTo>
                    <a:close/>
                  </a:path>
                </a:pathLst>
              </a:custGeom>
              <a:grpFill/>
              <a:ln w="9525">
                <a:solidFill>
                  <a:schemeClr val="accent3"/>
                </a:solidFill>
                <a:round/>
                <a:headEnd/>
                <a:tailEnd/>
              </a:ln>
              <a:extLst/>
            </p:spPr>
            <p:txBody>
              <a:bodyPr vert="horz" wrap="square" lIns="96435" tIns="48218" rIns="96435" bIns="48218" numCol="1" anchor="t" anchorCtr="0" compatLnSpc="1">
                <a:prstTxWarp prst="textNoShape">
                  <a:avLst/>
                </a:prstTxWarp>
              </a:bodyPr>
              <a:lstStyle/>
              <a:p>
                <a:pPr>
                  <a:lnSpc>
                    <a:spcPct val="120000"/>
                  </a:lnSpc>
                </a:pPr>
                <a:endParaRPr lang="en-US">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cxnSp>
        <p:nvCxnSpPr>
          <p:cNvPr id="28" name="Straight Connector 27"/>
          <p:cNvCxnSpPr/>
          <p:nvPr/>
        </p:nvCxnSpPr>
        <p:spPr bwMode="auto">
          <a:xfrm flipH="1">
            <a:off x="4952870" y="5497756"/>
            <a:ext cx="425813" cy="397178"/>
          </a:xfrm>
          <a:prstGeom prst="line">
            <a:avLst/>
          </a:prstGeom>
          <a:noFill/>
          <a:ln w="12700" cap="flat" cmpd="sng" algn="ctr">
            <a:solidFill>
              <a:schemeClr val="accent4"/>
            </a:solidFill>
            <a:prstDash val="sysDash"/>
            <a:round/>
            <a:headEnd type="none" w="med" len="med"/>
            <a:tailEnd type="none" w="med" len="med"/>
          </a:ln>
          <a:effectLst/>
        </p:spPr>
      </p:cxnSp>
      <p:cxnSp>
        <p:nvCxnSpPr>
          <p:cNvPr id="29" name="Straight Connector 28"/>
          <p:cNvCxnSpPr/>
          <p:nvPr/>
        </p:nvCxnSpPr>
        <p:spPr bwMode="auto">
          <a:xfrm flipH="1" flipV="1">
            <a:off x="3068020" y="6010516"/>
            <a:ext cx="1686782" cy="0"/>
          </a:xfrm>
          <a:prstGeom prst="line">
            <a:avLst/>
          </a:prstGeom>
          <a:noFill/>
          <a:ln w="12700" cap="flat" cmpd="sng" algn="ctr">
            <a:solidFill>
              <a:schemeClr val="accent4"/>
            </a:solidFill>
            <a:prstDash val="sysDash"/>
            <a:round/>
            <a:headEnd type="none" w="med" len="med"/>
            <a:tailEnd type="none" w="med" len="med"/>
          </a:ln>
          <a:effectLst/>
        </p:spPr>
      </p:cxnSp>
      <p:grpSp>
        <p:nvGrpSpPr>
          <p:cNvPr id="30" name="Group 29"/>
          <p:cNvGrpSpPr/>
          <p:nvPr/>
        </p:nvGrpSpPr>
        <p:grpSpPr>
          <a:xfrm flipH="1">
            <a:off x="4754802" y="5888783"/>
            <a:ext cx="205555" cy="205555"/>
            <a:chOff x="6511702" y="5419514"/>
            <a:chExt cx="194907" cy="194907"/>
          </a:xfrm>
          <a:solidFill>
            <a:schemeClr val="accent4"/>
          </a:solidFill>
        </p:grpSpPr>
        <p:sp>
          <p:nvSpPr>
            <p:cNvPr id="31" name="Freeform 21"/>
            <p:cNvSpPr>
              <a:spLocks noEditPoints="1"/>
            </p:cNvSpPr>
            <p:nvPr/>
          </p:nvSpPr>
          <p:spPr bwMode="auto">
            <a:xfrm flipH="1" flipV="1">
              <a:off x="6542960" y="5449214"/>
              <a:ext cx="134229" cy="135507"/>
            </a:xfrm>
            <a:custGeom>
              <a:avLst/>
              <a:gdLst>
                <a:gd name="T0" fmla="*/ 25 w 50"/>
                <a:gd name="T1" fmla="*/ 50 h 50"/>
                <a:gd name="T2" fmla="*/ 0 w 50"/>
                <a:gd name="T3" fmla="*/ 25 h 50"/>
                <a:gd name="T4" fmla="*/ 25 w 50"/>
                <a:gd name="T5" fmla="*/ 0 h 50"/>
                <a:gd name="T6" fmla="*/ 50 w 50"/>
                <a:gd name="T7" fmla="*/ 25 h 50"/>
                <a:gd name="T8" fmla="*/ 25 w 50"/>
                <a:gd name="T9" fmla="*/ 50 h 50"/>
                <a:gd name="T10" fmla="*/ 25 w 50"/>
                <a:gd name="T11" fmla="*/ 12 h 50"/>
                <a:gd name="T12" fmla="*/ 12 w 50"/>
                <a:gd name="T13" fmla="*/ 25 h 50"/>
                <a:gd name="T14" fmla="*/ 25 w 50"/>
                <a:gd name="T15" fmla="*/ 38 h 50"/>
                <a:gd name="T16" fmla="*/ 38 w 50"/>
                <a:gd name="T17" fmla="*/ 25 h 50"/>
                <a:gd name="T18" fmla="*/ 25 w 50"/>
                <a:gd name="T19" fmla="*/ 1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 h="50">
                  <a:moveTo>
                    <a:pt x="25" y="50"/>
                  </a:moveTo>
                  <a:cubicBezTo>
                    <a:pt x="11" y="50"/>
                    <a:pt x="0" y="39"/>
                    <a:pt x="0" y="25"/>
                  </a:cubicBezTo>
                  <a:cubicBezTo>
                    <a:pt x="0" y="11"/>
                    <a:pt x="11" y="0"/>
                    <a:pt x="25" y="0"/>
                  </a:cubicBezTo>
                  <a:cubicBezTo>
                    <a:pt x="39" y="0"/>
                    <a:pt x="50" y="11"/>
                    <a:pt x="50" y="25"/>
                  </a:cubicBezTo>
                  <a:cubicBezTo>
                    <a:pt x="50" y="39"/>
                    <a:pt x="39" y="50"/>
                    <a:pt x="25" y="50"/>
                  </a:cubicBezTo>
                  <a:close/>
                  <a:moveTo>
                    <a:pt x="25" y="12"/>
                  </a:moveTo>
                  <a:cubicBezTo>
                    <a:pt x="18" y="12"/>
                    <a:pt x="12" y="18"/>
                    <a:pt x="12" y="25"/>
                  </a:cubicBezTo>
                  <a:cubicBezTo>
                    <a:pt x="12" y="32"/>
                    <a:pt x="18" y="38"/>
                    <a:pt x="25" y="38"/>
                  </a:cubicBezTo>
                  <a:cubicBezTo>
                    <a:pt x="32" y="38"/>
                    <a:pt x="38" y="32"/>
                    <a:pt x="38" y="25"/>
                  </a:cubicBezTo>
                  <a:cubicBezTo>
                    <a:pt x="38" y="18"/>
                    <a:pt x="32" y="12"/>
                    <a:pt x="25" y="12"/>
                  </a:cubicBezTo>
                  <a:close/>
                </a:path>
              </a:pathLst>
            </a:custGeom>
            <a:grpFill/>
            <a:ln w="9525">
              <a:solidFill>
                <a:schemeClr val="accent4"/>
              </a:solidFill>
              <a:round/>
              <a:headEnd/>
              <a:tailEnd/>
            </a:ln>
            <a:extLst/>
          </p:spPr>
          <p:txBody>
            <a:bodyPr vert="horz" wrap="square" lIns="96435" tIns="48218" rIns="96435" bIns="48218" numCol="1" anchor="t" anchorCtr="0" compatLnSpc="1">
              <a:prstTxWarp prst="textNoShape">
                <a:avLst/>
              </a:prstTxWarp>
            </a:bodyPr>
            <a:lstStyle/>
            <a:p>
              <a:pPr>
                <a:lnSpc>
                  <a:spcPct val="120000"/>
                </a:lnSpc>
              </a:pPr>
              <a:endParaRPr lang="en-US">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Freeform 22"/>
            <p:cNvSpPr>
              <a:spLocks noEditPoints="1"/>
            </p:cNvSpPr>
            <p:nvPr/>
          </p:nvSpPr>
          <p:spPr bwMode="auto">
            <a:xfrm flipH="1" flipV="1">
              <a:off x="6511702" y="5419514"/>
              <a:ext cx="194907" cy="194907"/>
            </a:xfrm>
            <a:custGeom>
              <a:avLst/>
              <a:gdLst>
                <a:gd name="T0" fmla="*/ 36 w 72"/>
                <a:gd name="T1" fmla="*/ 72 h 72"/>
                <a:gd name="T2" fmla="*/ 0 w 72"/>
                <a:gd name="T3" fmla="*/ 36 h 72"/>
                <a:gd name="T4" fmla="*/ 36 w 72"/>
                <a:gd name="T5" fmla="*/ 0 h 72"/>
                <a:gd name="T6" fmla="*/ 72 w 72"/>
                <a:gd name="T7" fmla="*/ 36 h 72"/>
                <a:gd name="T8" fmla="*/ 36 w 72"/>
                <a:gd name="T9" fmla="*/ 72 h 72"/>
                <a:gd name="T10" fmla="*/ 36 w 72"/>
                <a:gd name="T11" fmla="*/ 4 h 72"/>
                <a:gd name="T12" fmla="*/ 4 w 72"/>
                <a:gd name="T13" fmla="*/ 36 h 72"/>
                <a:gd name="T14" fmla="*/ 36 w 72"/>
                <a:gd name="T15" fmla="*/ 68 h 72"/>
                <a:gd name="T16" fmla="*/ 68 w 72"/>
                <a:gd name="T17" fmla="*/ 36 h 72"/>
                <a:gd name="T18" fmla="*/ 36 w 72"/>
                <a:gd name="T19" fmla="*/ 4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2" h="72">
                  <a:moveTo>
                    <a:pt x="36" y="72"/>
                  </a:moveTo>
                  <a:cubicBezTo>
                    <a:pt x="16" y="72"/>
                    <a:pt x="0" y="56"/>
                    <a:pt x="0" y="36"/>
                  </a:cubicBezTo>
                  <a:cubicBezTo>
                    <a:pt x="0" y="16"/>
                    <a:pt x="16" y="0"/>
                    <a:pt x="36" y="0"/>
                  </a:cubicBezTo>
                  <a:cubicBezTo>
                    <a:pt x="56" y="0"/>
                    <a:pt x="72" y="16"/>
                    <a:pt x="72" y="36"/>
                  </a:cubicBezTo>
                  <a:cubicBezTo>
                    <a:pt x="72" y="56"/>
                    <a:pt x="56" y="72"/>
                    <a:pt x="36" y="72"/>
                  </a:cubicBezTo>
                  <a:close/>
                  <a:moveTo>
                    <a:pt x="36" y="4"/>
                  </a:moveTo>
                  <a:cubicBezTo>
                    <a:pt x="18" y="4"/>
                    <a:pt x="4" y="19"/>
                    <a:pt x="4" y="36"/>
                  </a:cubicBezTo>
                  <a:cubicBezTo>
                    <a:pt x="4" y="54"/>
                    <a:pt x="18" y="68"/>
                    <a:pt x="36" y="68"/>
                  </a:cubicBezTo>
                  <a:cubicBezTo>
                    <a:pt x="54" y="68"/>
                    <a:pt x="68" y="54"/>
                    <a:pt x="68" y="36"/>
                  </a:cubicBezTo>
                  <a:cubicBezTo>
                    <a:pt x="68" y="19"/>
                    <a:pt x="54" y="4"/>
                    <a:pt x="36" y="4"/>
                  </a:cubicBezTo>
                  <a:close/>
                </a:path>
              </a:pathLst>
            </a:custGeom>
            <a:grpFill/>
            <a:ln w="9525">
              <a:solidFill>
                <a:schemeClr val="accent4"/>
              </a:solidFill>
              <a:round/>
              <a:headEnd/>
              <a:tailEnd/>
            </a:ln>
            <a:extLst/>
          </p:spPr>
          <p:txBody>
            <a:bodyPr vert="horz" wrap="square" lIns="96435" tIns="48218" rIns="96435" bIns="48218" numCol="1" anchor="t" anchorCtr="0" compatLnSpc="1">
              <a:prstTxWarp prst="textNoShape">
                <a:avLst/>
              </a:prstTxWarp>
            </a:bodyPr>
            <a:lstStyle/>
            <a:p>
              <a:pPr>
                <a:lnSpc>
                  <a:spcPct val="120000"/>
                </a:lnSpc>
              </a:pPr>
              <a:endParaRPr lang="en-US">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3" name="Group 32"/>
          <p:cNvGrpSpPr/>
          <p:nvPr/>
        </p:nvGrpSpPr>
        <p:grpSpPr>
          <a:xfrm flipH="1">
            <a:off x="2872368" y="5905093"/>
            <a:ext cx="205555" cy="205555"/>
            <a:chOff x="6511702" y="5419514"/>
            <a:chExt cx="194907" cy="194907"/>
          </a:xfrm>
          <a:solidFill>
            <a:schemeClr val="accent4"/>
          </a:solidFill>
        </p:grpSpPr>
        <p:sp>
          <p:nvSpPr>
            <p:cNvPr id="34" name="Freeform 21"/>
            <p:cNvSpPr>
              <a:spLocks noEditPoints="1"/>
            </p:cNvSpPr>
            <p:nvPr/>
          </p:nvSpPr>
          <p:spPr bwMode="auto">
            <a:xfrm flipH="1" flipV="1">
              <a:off x="6542960" y="5449214"/>
              <a:ext cx="134229" cy="135507"/>
            </a:xfrm>
            <a:custGeom>
              <a:avLst/>
              <a:gdLst>
                <a:gd name="T0" fmla="*/ 25 w 50"/>
                <a:gd name="T1" fmla="*/ 50 h 50"/>
                <a:gd name="T2" fmla="*/ 0 w 50"/>
                <a:gd name="T3" fmla="*/ 25 h 50"/>
                <a:gd name="T4" fmla="*/ 25 w 50"/>
                <a:gd name="T5" fmla="*/ 0 h 50"/>
                <a:gd name="T6" fmla="*/ 50 w 50"/>
                <a:gd name="T7" fmla="*/ 25 h 50"/>
                <a:gd name="T8" fmla="*/ 25 w 50"/>
                <a:gd name="T9" fmla="*/ 50 h 50"/>
                <a:gd name="T10" fmla="*/ 25 w 50"/>
                <a:gd name="T11" fmla="*/ 12 h 50"/>
                <a:gd name="T12" fmla="*/ 12 w 50"/>
                <a:gd name="T13" fmla="*/ 25 h 50"/>
                <a:gd name="T14" fmla="*/ 25 w 50"/>
                <a:gd name="T15" fmla="*/ 38 h 50"/>
                <a:gd name="T16" fmla="*/ 38 w 50"/>
                <a:gd name="T17" fmla="*/ 25 h 50"/>
                <a:gd name="T18" fmla="*/ 25 w 50"/>
                <a:gd name="T19" fmla="*/ 12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 h="50">
                  <a:moveTo>
                    <a:pt x="25" y="50"/>
                  </a:moveTo>
                  <a:cubicBezTo>
                    <a:pt x="11" y="50"/>
                    <a:pt x="0" y="39"/>
                    <a:pt x="0" y="25"/>
                  </a:cubicBezTo>
                  <a:cubicBezTo>
                    <a:pt x="0" y="11"/>
                    <a:pt x="11" y="0"/>
                    <a:pt x="25" y="0"/>
                  </a:cubicBezTo>
                  <a:cubicBezTo>
                    <a:pt x="39" y="0"/>
                    <a:pt x="50" y="11"/>
                    <a:pt x="50" y="25"/>
                  </a:cubicBezTo>
                  <a:cubicBezTo>
                    <a:pt x="50" y="39"/>
                    <a:pt x="39" y="50"/>
                    <a:pt x="25" y="50"/>
                  </a:cubicBezTo>
                  <a:close/>
                  <a:moveTo>
                    <a:pt x="25" y="12"/>
                  </a:moveTo>
                  <a:cubicBezTo>
                    <a:pt x="18" y="12"/>
                    <a:pt x="12" y="18"/>
                    <a:pt x="12" y="25"/>
                  </a:cubicBezTo>
                  <a:cubicBezTo>
                    <a:pt x="12" y="32"/>
                    <a:pt x="18" y="38"/>
                    <a:pt x="25" y="38"/>
                  </a:cubicBezTo>
                  <a:cubicBezTo>
                    <a:pt x="32" y="38"/>
                    <a:pt x="38" y="32"/>
                    <a:pt x="38" y="25"/>
                  </a:cubicBezTo>
                  <a:cubicBezTo>
                    <a:pt x="38" y="18"/>
                    <a:pt x="32" y="12"/>
                    <a:pt x="25" y="12"/>
                  </a:cubicBezTo>
                  <a:close/>
                </a:path>
              </a:pathLst>
            </a:custGeom>
            <a:grpFill/>
            <a:ln w="9525">
              <a:solidFill>
                <a:schemeClr val="accent4"/>
              </a:solidFill>
              <a:round/>
              <a:headEnd/>
              <a:tailEnd/>
            </a:ln>
            <a:extLst/>
          </p:spPr>
          <p:txBody>
            <a:bodyPr vert="horz" wrap="square" lIns="96435" tIns="48218" rIns="96435" bIns="48218" numCol="1" anchor="t" anchorCtr="0" compatLnSpc="1">
              <a:prstTxWarp prst="textNoShape">
                <a:avLst/>
              </a:prstTxWarp>
            </a:bodyPr>
            <a:lstStyle/>
            <a:p>
              <a:pPr>
                <a:lnSpc>
                  <a:spcPct val="120000"/>
                </a:lnSpc>
              </a:pPr>
              <a:endParaRPr lang="en-US">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Freeform 22"/>
            <p:cNvSpPr>
              <a:spLocks noEditPoints="1"/>
            </p:cNvSpPr>
            <p:nvPr/>
          </p:nvSpPr>
          <p:spPr bwMode="auto">
            <a:xfrm flipH="1" flipV="1">
              <a:off x="6511702" y="5419514"/>
              <a:ext cx="194907" cy="194907"/>
            </a:xfrm>
            <a:custGeom>
              <a:avLst/>
              <a:gdLst>
                <a:gd name="T0" fmla="*/ 36 w 72"/>
                <a:gd name="T1" fmla="*/ 72 h 72"/>
                <a:gd name="T2" fmla="*/ 0 w 72"/>
                <a:gd name="T3" fmla="*/ 36 h 72"/>
                <a:gd name="T4" fmla="*/ 36 w 72"/>
                <a:gd name="T5" fmla="*/ 0 h 72"/>
                <a:gd name="T6" fmla="*/ 72 w 72"/>
                <a:gd name="T7" fmla="*/ 36 h 72"/>
                <a:gd name="T8" fmla="*/ 36 w 72"/>
                <a:gd name="T9" fmla="*/ 72 h 72"/>
                <a:gd name="T10" fmla="*/ 36 w 72"/>
                <a:gd name="T11" fmla="*/ 4 h 72"/>
                <a:gd name="T12" fmla="*/ 4 w 72"/>
                <a:gd name="T13" fmla="*/ 36 h 72"/>
                <a:gd name="T14" fmla="*/ 36 w 72"/>
                <a:gd name="T15" fmla="*/ 68 h 72"/>
                <a:gd name="T16" fmla="*/ 68 w 72"/>
                <a:gd name="T17" fmla="*/ 36 h 72"/>
                <a:gd name="T18" fmla="*/ 36 w 72"/>
                <a:gd name="T19" fmla="*/ 4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2" h="72">
                  <a:moveTo>
                    <a:pt x="36" y="72"/>
                  </a:moveTo>
                  <a:cubicBezTo>
                    <a:pt x="16" y="72"/>
                    <a:pt x="0" y="56"/>
                    <a:pt x="0" y="36"/>
                  </a:cubicBezTo>
                  <a:cubicBezTo>
                    <a:pt x="0" y="16"/>
                    <a:pt x="16" y="0"/>
                    <a:pt x="36" y="0"/>
                  </a:cubicBezTo>
                  <a:cubicBezTo>
                    <a:pt x="56" y="0"/>
                    <a:pt x="72" y="16"/>
                    <a:pt x="72" y="36"/>
                  </a:cubicBezTo>
                  <a:cubicBezTo>
                    <a:pt x="72" y="56"/>
                    <a:pt x="56" y="72"/>
                    <a:pt x="36" y="72"/>
                  </a:cubicBezTo>
                  <a:close/>
                  <a:moveTo>
                    <a:pt x="36" y="4"/>
                  </a:moveTo>
                  <a:cubicBezTo>
                    <a:pt x="18" y="4"/>
                    <a:pt x="4" y="19"/>
                    <a:pt x="4" y="36"/>
                  </a:cubicBezTo>
                  <a:cubicBezTo>
                    <a:pt x="4" y="54"/>
                    <a:pt x="18" y="68"/>
                    <a:pt x="36" y="68"/>
                  </a:cubicBezTo>
                  <a:cubicBezTo>
                    <a:pt x="54" y="68"/>
                    <a:pt x="68" y="54"/>
                    <a:pt x="68" y="36"/>
                  </a:cubicBezTo>
                  <a:cubicBezTo>
                    <a:pt x="68" y="19"/>
                    <a:pt x="54" y="4"/>
                    <a:pt x="36" y="4"/>
                  </a:cubicBezTo>
                  <a:close/>
                </a:path>
              </a:pathLst>
            </a:custGeom>
            <a:grpFill/>
            <a:ln w="9525">
              <a:solidFill>
                <a:schemeClr val="accent4"/>
              </a:solidFill>
              <a:round/>
              <a:headEnd/>
              <a:tailEnd/>
            </a:ln>
            <a:extLst/>
          </p:spPr>
          <p:txBody>
            <a:bodyPr vert="horz" wrap="square" lIns="96435" tIns="48218" rIns="96435" bIns="48218" numCol="1" anchor="t" anchorCtr="0" compatLnSpc="1">
              <a:prstTxWarp prst="textNoShape">
                <a:avLst/>
              </a:prstTxWarp>
            </a:bodyPr>
            <a:lstStyle/>
            <a:p>
              <a:pPr>
                <a:lnSpc>
                  <a:spcPct val="120000"/>
                </a:lnSpc>
              </a:pPr>
              <a:endParaRPr lang="en-US">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6" name="Group 35"/>
          <p:cNvGrpSpPr/>
          <p:nvPr/>
        </p:nvGrpSpPr>
        <p:grpSpPr>
          <a:xfrm>
            <a:off x="5309091" y="4691672"/>
            <a:ext cx="424052" cy="418784"/>
            <a:chOff x="-2792595" y="1299030"/>
            <a:chExt cx="1030470" cy="1017672"/>
          </a:xfrm>
          <a:solidFill>
            <a:schemeClr val="bg1"/>
          </a:solidFill>
        </p:grpSpPr>
        <p:sp>
          <p:nvSpPr>
            <p:cNvPr id="37" name="Freeform 57"/>
            <p:cNvSpPr>
              <a:spLocks/>
            </p:cNvSpPr>
            <p:nvPr/>
          </p:nvSpPr>
          <p:spPr bwMode="auto">
            <a:xfrm>
              <a:off x="-2670185" y="1319617"/>
              <a:ext cx="908060" cy="669917"/>
            </a:xfrm>
            <a:custGeom>
              <a:avLst/>
              <a:gdLst>
                <a:gd name="T0" fmla="*/ 1182 w 1528"/>
                <a:gd name="T1" fmla="*/ 61 h 1127"/>
                <a:gd name="T2" fmla="*/ 1386 w 1528"/>
                <a:gd name="T3" fmla="*/ 25 h 1127"/>
                <a:gd name="T4" fmla="*/ 1508 w 1528"/>
                <a:gd name="T5" fmla="*/ 4 h 1127"/>
                <a:gd name="T6" fmla="*/ 1525 w 1528"/>
                <a:gd name="T7" fmla="*/ 20 h 1127"/>
                <a:gd name="T8" fmla="*/ 1471 w 1528"/>
                <a:gd name="T9" fmla="*/ 296 h 1127"/>
                <a:gd name="T10" fmla="*/ 1460 w 1528"/>
                <a:gd name="T11" fmla="*/ 353 h 1127"/>
                <a:gd name="T12" fmla="*/ 1403 w 1528"/>
                <a:gd name="T13" fmla="*/ 292 h 1127"/>
                <a:gd name="T14" fmla="*/ 1369 w 1528"/>
                <a:gd name="T15" fmla="*/ 290 h 1127"/>
                <a:gd name="T16" fmla="*/ 1185 w 1528"/>
                <a:gd name="T17" fmla="*/ 471 h 1127"/>
                <a:gd name="T18" fmla="*/ 741 w 1528"/>
                <a:gd name="T19" fmla="*/ 904 h 1127"/>
                <a:gd name="T20" fmla="*/ 713 w 1528"/>
                <a:gd name="T21" fmla="*/ 904 h 1127"/>
                <a:gd name="T22" fmla="*/ 546 w 1528"/>
                <a:gd name="T23" fmla="*/ 744 h 1127"/>
                <a:gd name="T24" fmla="*/ 516 w 1528"/>
                <a:gd name="T25" fmla="*/ 744 h 1127"/>
                <a:gd name="T26" fmla="*/ 147 w 1528"/>
                <a:gd name="T27" fmla="*/ 1114 h 1127"/>
                <a:gd name="T28" fmla="*/ 115 w 1528"/>
                <a:gd name="T29" fmla="*/ 1113 h 1127"/>
                <a:gd name="T30" fmla="*/ 12 w 1528"/>
                <a:gd name="T31" fmla="*/ 1011 h 1127"/>
                <a:gd name="T32" fmla="*/ 10 w 1528"/>
                <a:gd name="T33" fmla="*/ 988 h 1127"/>
                <a:gd name="T34" fmla="*/ 524 w 1528"/>
                <a:gd name="T35" fmla="*/ 475 h 1127"/>
                <a:gd name="T36" fmla="*/ 548 w 1528"/>
                <a:gd name="T37" fmla="*/ 477 h 1127"/>
                <a:gd name="T38" fmla="*/ 716 w 1528"/>
                <a:gd name="T39" fmla="*/ 636 h 1127"/>
                <a:gd name="T40" fmla="*/ 738 w 1528"/>
                <a:gd name="T41" fmla="*/ 636 h 1127"/>
                <a:gd name="T42" fmla="*/ 1147 w 1528"/>
                <a:gd name="T43" fmla="*/ 242 h 1127"/>
                <a:gd name="T44" fmla="*/ 1241 w 1528"/>
                <a:gd name="T45" fmla="*/ 153 h 1127"/>
                <a:gd name="T46" fmla="*/ 1242 w 1528"/>
                <a:gd name="T47" fmla="*/ 127 h 1127"/>
                <a:gd name="T48" fmla="*/ 1178 w 1528"/>
                <a:gd name="T49" fmla="*/ 67 h 1127"/>
                <a:gd name="T50" fmla="*/ 1182 w 1528"/>
                <a:gd name="T51" fmla="*/ 61 h 1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28" h="1127">
                  <a:moveTo>
                    <a:pt x="1182" y="61"/>
                  </a:moveTo>
                  <a:cubicBezTo>
                    <a:pt x="1250" y="49"/>
                    <a:pt x="1318" y="37"/>
                    <a:pt x="1386" y="25"/>
                  </a:cubicBezTo>
                  <a:cubicBezTo>
                    <a:pt x="1427" y="18"/>
                    <a:pt x="1468" y="12"/>
                    <a:pt x="1508" y="4"/>
                  </a:cubicBezTo>
                  <a:cubicBezTo>
                    <a:pt x="1525" y="0"/>
                    <a:pt x="1528" y="5"/>
                    <a:pt x="1525" y="20"/>
                  </a:cubicBezTo>
                  <a:cubicBezTo>
                    <a:pt x="1506" y="112"/>
                    <a:pt x="1489" y="204"/>
                    <a:pt x="1471" y="296"/>
                  </a:cubicBezTo>
                  <a:cubicBezTo>
                    <a:pt x="1468" y="313"/>
                    <a:pt x="1464" y="330"/>
                    <a:pt x="1460" y="353"/>
                  </a:cubicBezTo>
                  <a:cubicBezTo>
                    <a:pt x="1439" y="330"/>
                    <a:pt x="1420" y="312"/>
                    <a:pt x="1403" y="292"/>
                  </a:cubicBezTo>
                  <a:cubicBezTo>
                    <a:pt x="1391" y="277"/>
                    <a:pt x="1383" y="276"/>
                    <a:pt x="1369" y="290"/>
                  </a:cubicBezTo>
                  <a:cubicBezTo>
                    <a:pt x="1308" y="351"/>
                    <a:pt x="1246" y="411"/>
                    <a:pt x="1185" y="471"/>
                  </a:cubicBezTo>
                  <a:cubicBezTo>
                    <a:pt x="1037" y="615"/>
                    <a:pt x="889" y="759"/>
                    <a:pt x="741" y="904"/>
                  </a:cubicBezTo>
                  <a:cubicBezTo>
                    <a:pt x="730" y="915"/>
                    <a:pt x="725" y="915"/>
                    <a:pt x="713" y="904"/>
                  </a:cubicBezTo>
                  <a:cubicBezTo>
                    <a:pt x="658" y="850"/>
                    <a:pt x="601" y="798"/>
                    <a:pt x="546" y="744"/>
                  </a:cubicBezTo>
                  <a:cubicBezTo>
                    <a:pt x="534" y="733"/>
                    <a:pt x="528" y="732"/>
                    <a:pt x="516" y="744"/>
                  </a:cubicBezTo>
                  <a:cubicBezTo>
                    <a:pt x="393" y="868"/>
                    <a:pt x="270" y="990"/>
                    <a:pt x="147" y="1114"/>
                  </a:cubicBezTo>
                  <a:cubicBezTo>
                    <a:pt x="134" y="1127"/>
                    <a:pt x="128" y="1126"/>
                    <a:pt x="115" y="1113"/>
                  </a:cubicBezTo>
                  <a:cubicBezTo>
                    <a:pt x="82" y="1078"/>
                    <a:pt x="47" y="1045"/>
                    <a:pt x="12" y="1011"/>
                  </a:cubicBezTo>
                  <a:cubicBezTo>
                    <a:pt x="3" y="1003"/>
                    <a:pt x="0" y="998"/>
                    <a:pt x="10" y="988"/>
                  </a:cubicBezTo>
                  <a:cubicBezTo>
                    <a:pt x="182" y="817"/>
                    <a:pt x="353" y="647"/>
                    <a:pt x="524" y="475"/>
                  </a:cubicBezTo>
                  <a:cubicBezTo>
                    <a:pt x="535" y="465"/>
                    <a:pt x="540" y="469"/>
                    <a:pt x="548" y="477"/>
                  </a:cubicBezTo>
                  <a:cubicBezTo>
                    <a:pt x="604" y="530"/>
                    <a:pt x="661" y="582"/>
                    <a:pt x="716" y="636"/>
                  </a:cubicBezTo>
                  <a:cubicBezTo>
                    <a:pt x="725" y="644"/>
                    <a:pt x="729" y="644"/>
                    <a:pt x="738" y="636"/>
                  </a:cubicBezTo>
                  <a:cubicBezTo>
                    <a:pt x="874" y="504"/>
                    <a:pt x="1011" y="373"/>
                    <a:pt x="1147" y="242"/>
                  </a:cubicBezTo>
                  <a:cubicBezTo>
                    <a:pt x="1178" y="212"/>
                    <a:pt x="1209" y="182"/>
                    <a:pt x="1241" y="153"/>
                  </a:cubicBezTo>
                  <a:cubicBezTo>
                    <a:pt x="1251" y="143"/>
                    <a:pt x="1254" y="137"/>
                    <a:pt x="1242" y="127"/>
                  </a:cubicBezTo>
                  <a:cubicBezTo>
                    <a:pt x="1220" y="108"/>
                    <a:pt x="1199" y="87"/>
                    <a:pt x="1178" y="67"/>
                  </a:cubicBezTo>
                  <a:cubicBezTo>
                    <a:pt x="1179" y="65"/>
                    <a:pt x="1181" y="63"/>
                    <a:pt x="1182" y="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IN">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Freeform 58"/>
            <p:cNvSpPr>
              <a:spLocks/>
            </p:cNvSpPr>
            <p:nvPr/>
          </p:nvSpPr>
          <p:spPr bwMode="auto">
            <a:xfrm>
              <a:off x="-2024750" y="1775316"/>
              <a:ext cx="258730" cy="524694"/>
            </a:xfrm>
            <a:custGeom>
              <a:avLst/>
              <a:gdLst>
                <a:gd name="T0" fmla="*/ 435 w 435"/>
                <a:gd name="T1" fmla="*/ 443 h 883"/>
                <a:gd name="T2" fmla="*/ 435 w 435"/>
                <a:gd name="T3" fmla="*/ 863 h 883"/>
                <a:gd name="T4" fmla="*/ 415 w 435"/>
                <a:gd name="T5" fmla="*/ 883 h 883"/>
                <a:gd name="T6" fmla="*/ 19 w 435"/>
                <a:gd name="T7" fmla="*/ 883 h 883"/>
                <a:gd name="T8" fmla="*/ 0 w 435"/>
                <a:gd name="T9" fmla="*/ 864 h 883"/>
                <a:gd name="T10" fmla="*/ 0 w 435"/>
                <a:gd name="T11" fmla="*/ 21 h 883"/>
                <a:gd name="T12" fmla="*/ 20 w 435"/>
                <a:gd name="T13" fmla="*/ 0 h 883"/>
                <a:gd name="T14" fmla="*/ 416 w 435"/>
                <a:gd name="T15" fmla="*/ 0 h 883"/>
                <a:gd name="T16" fmla="*/ 435 w 435"/>
                <a:gd name="T17" fmla="*/ 19 h 883"/>
                <a:gd name="T18" fmla="*/ 435 w 435"/>
                <a:gd name="T19" fmla="*/ 443 h 8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5" h="883">
                  <a:moveTo>
                    <a:pt x="435" y="443"/>
                  </a:moveTo>
                  <a:cubicBezTo>
                    <a:pt x="435" y="583"/>
                    <a:pt x="434" y="723"/>
                    <a:pt x="435" y="863"/>
                  </a:cubicBezTo>
                  <a:cubicBezTo>
                    <a:pt x="435" y="879"/>
                    <a:pt x="431" y="883"/>
                    <a:pt x="415" y="883"/>
                  </a:cubicBezTo>
                  <a:cubicBezTo>
                    <a:pt x="283" y="883"/>
                    <a:pt x="151" y="883"/>
                    <a:pt x="19" y="883"/>
                  </a:cubicBezTo>
                  <a:cubicBezTo>
                    <a:pt x="4" y="883"/>
                    <a:pt x="0" y="879"/>
                    <a:pt x="0" y="864"/>
                  </a:cubicBezTo>
                  <a:cubicBezTo>
                    <a:pt x="1" y="583"/>
                    <a:pt x="1" y="302"/>
                    <a:pt x="0" y="21"/>
                  </a:cubicBezTo>
                  <a:cubicBezTo>
                    <a:pt x="0" y="5"/>
                    <a:pt x="4" y="0"/>
                    <a:pt x="20" y="0"/>
                  </a:cubicBezTo>
                  <a:cubicBezTo>
                    <a:pt x="152" y="1"/>
                    <a:pt x="284" y="1"/>
                    <a:pt x="416" y="0"/>
                  </a:cubicBezTo>
                  <a:cubicBezTo>
                    <a:pt x="432" y="0"/>
                    <a:pt x="435" y="5"/>
                    <a:pt x="435" y="19"/>
                  </a:cubicBezTo>
                  <a:cubicBezTo>
                    <a:pt x="434" y="161"/>
                    <a:pt x="435" y="302"/>
                    <a:pt x="435" y="4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IN">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Freeform 59"/>
            <p:cNvSpPr>
              <a:spLocks/>
            </p:cNvSpPr>
            <p:nvPr/>
          </p:nvSpPr>
          <p:spPr bwMode="auto">
            <a:xfrm>
              <a:off x="-2353588" y="1935562"/>
              <a:ext cx="257618" cy="364448"/>
            </a:xfrm>
            <a:custGeom>
              <a:avLst/>
              <a:gdLst>
                <a:gd name="T0" fmla="*/ 0 w 433"/>
                <a:gd name="T1" fmla="*/ 307 h 613"/>
                <a:gd name="T2" fmla="*/ 0 w 433"/>
                <a:gd name="T3" fmla="*/ 21 h 613"/>
                <a:gd name="T4" fmla="*/ 20 w 433"/>
                <a:gd name="T5" fmla="*/ 0 h 613"/>
                <a:gd name="T6" fmla="*/ 414 w 433"/>
                <a:gd name="T7" fmla="*/ 0 h 613"/>
                <a:gd name="T8" fmla="*/ 433 w 433"/>
                <a:gd name="T9" fmla="*/ 19 h 613"/>
                <a:gd name="T10" fmla="*/ 432 w 433"/>
                <a:gd name="T11" fmla="*/ 594 h 613"/>
                <a:gd name="T12" fmla="*/ 414 w 433"/>
                <a:gd name="T13" fmla="*/ 613 h 613"/>
                <a:gd name="T14" fmla="*/ 19 w 433"/>
                <a:gd name="T15" fmla="*/ 613 h 613"/>
                <a:gd name="T16" fmla="*/ 0 w 433"/>
                <a:gd name="T17" fmla="*/ 595 h 613"/>
                <a:gd name="T18" fmla="*/ 0 w 433"/>
                <a:gd name="T19" fmla="*/ 307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3" h="613">
                  <a:moveTo>
                    <a:pt x="0" y="307"/>
                  </a:moveTo>
                  <a:cubicBezTo>
                    <a:pt x="0" y="212"/>
                    <a:pt x="0" y="116"/>
                    <a:pt x="0" y="21"/>
                  </a:cubicBezTo>
                  <a:cubicBezTo>
                    <a:pt x="0" y="5"/>
                    <a:pt x="2" y="0"/>
                    <a:pt x="20" y="0"/>
                  </a:cubicBezTo>
                  <a:cubicBezTo>
                    <a:pt x="151" y="1"/>
                    <a:pt x="282" y="1"/>
                    <a:pt x="414" y="0"/>
                  </a:cubicBezTo>
                  <a:cubicBezTo>
                    <a:pt x="428" y="0"/>
                    <a:pt x="433" y="3"/>
                    <a:pt x="433" y="19"/>
                  </a:cubicBezTo>
                  <a:cubicBezTo>
                    <a:pt x="432" y="210"/>
                    <a:pt x="432" y="402"/>
                    <a:pt x="432" y="594"/>
                  </a:cubicBezTo>
                  <a:cubicBezTo>
                    <a:pt x="432" y="608"/>
                    <a:pt x="430" y="613"/>
                    <a:pt x="414" y="613"/>
                  </a:cubicBezTo>
                  <a:cubicBezTo>
                    <a:pt x="282" y="613"/>
                    <a:pt x="151" y="613"/>
                    <a:pt x="19" y="613"/>
                  </a:cubicBezTo>
                  <a:cubicBezTo>
                    <a:pt x="4" y="613"/>
                    <a:pt x="0" y="610"/>
                    <a:pt x="0" y="595"/>
                  </a:cubicBezTo>
                  <a:cubicBezTo>
                    <a:pt x="1" y="499"/>
                    <a:pt x="0" y="403"/>
                    <a:pt x="0" y="3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IN">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0" name="Freeform 60"/>
            <p:cNvSpPr>
              <a:spLocks noEditPoints="1"/>
            </p:cNvSpPr>
            <p:nvPr/>
          </p:nvSpPr>
          <p:spPr bwMode="auto">
            <a:xfrm>
              <a:off x="-2353588" y="1299030"/>
              <a:ext cx="200307" cy="296010"/>
            </a:xfrm>
            <a:custGeom>
              <a:avLst/>
              <a:gdLst>
                <a:gd name="T0" fmla="*/ 201 w 337"/>
                <a:gd name="T1" fmla="*/ 446 h 498"/>
                <a:gd name="T2" fmla="*/ 201 w 337"/>
                <a:gd name="T3" fmla="*/ 498 h 498"/>
                <a:gd name="T4" fmla="*/ 127 w 337"/>
                <a:gd name="T5" fmla="*/ 498 h 498"/>
                <a:gd name="T6" fmla="*/ 127 w 337"/>
                <a:gd name="T7" fmla="*/ 447 h 498"/>
                <a:gd name="T8" fmla="*/ 0 w 337"/>
                <a:gd name="T9" fmla="*/ 309 h 498"/>
                <a:gd name="T10" fmla="*/ 79 w 337"/>
                <a:gd name="T11" fmla="*/ 309 h 498"/>
                <a:gd name="T12" fmla="*/ 125 w 337"/>
                <a:gd name="T13" fmla="*/ 366 h 498"/>
                <a:gd name="T14" fmla="*/ 125 w 337"/>
                <a:gd name="T15" fmla="*/ 279 h 498"/>
                <a:gd name="T16" fmla="*/ 6 w 337"/>
                <a:gd name="T17" fmla="*/ 171 h 498"/>
                <a:gd name="T18" fmla="*/ 126 w 337"/>
                <a:gd name="T19" fmla="*/ 50 h 498"/>
                <a:gd name="T20" fmla="*/ 126 w 337"/>
                <a:gd name="T21" fmla="*/ 0 h 498"/>
                <a:gd name="T22" fmla="*/ 201 w 337"/>
                <a:gd name="T23" fmla="*/ 0 h 498"/>
                <a:gd name="T24" fmla="*/ 201 w 337"/>
                <a:gd name="T25" fmla="*/ 37 h 498"/>
                <a:gd name="T26" fmla="*/ 216 w 337"/>
                <a:gd name="T27" fmla="*/ 55 h 498"/>
                <a:gd name="T28" fmla="*/ 321 w 337"/>
                <a:gd name="T29" fmla="*/ 154 h 498"/>
                <a:gd name="T30" fmla="*/ 323 w 337"/>
                <a:gd name="T31" fmla="*/ 178 h 498"/>
                <a:gd name="T32" fmla="*/ 254 w 337"/>
                <a:gd name="T33" fmla="*/ 178 h 498"/>
                <a:gd name="T34" fmla="*/ 243 w 337"/>
                <a:gd name="T35" fmla="*/ 166 h 498"/>
                <a:gd name="T36" fmla="*/ 203 w 337"/>
                <a:gd name="T37" fmla="*/ 130 h 498"/>
                <a:gd name="T38" fmla="*/ 203 w 337"/>
                <a:gd name="T39" fmla="*/ 210 h 498"/>
                <a:gd name="T40" fmla="*/ 251 w 337"/>
                <a:gd name="T41" fmla="*/ 220 h 498"/>
                <a:gd name="T42" fmla="*/ 329 w 337"/>
                <a:gd name="T43" fmla="*/ 299 h 498"/>
                <a:gd name="T44" fmla="*/ 289 w 337"/>
                <a:gd name="T45" fmla="*/ 409 h 498"/>
                <a:gd name="T46" fmla="*/ 201 w 337"/>
                <a:gd name="T47" fmla="*/ 446 h 498"/>
                <a:gd name="T48" fmla="*/ 202 w 337"/>
                <a:gd name="T49" fmla="*/ 368 h 498"/>
                <a:gd name="T50" fmla="*/ 254 w 337"/>
                <a:gd name="T51" fmla="*/ 324 h 498"/>
                <a:gd name="T52" fmla="*/ 202 w 337"/>
                <a:gd name="T53" fmla="*/ 293 h 498"/>
                <a:gd name="T54" fmla="*/ 202 w 337"/>
                <a:gd name="T55" fmla="*/ 368 h 498"/>
                <a:gd name="T56" fmla="*/ 126 w 337"/>
                <a:gd name="T57" fmla="*/ 197 h 498"/>
                <a:gd name="T58" fmla="*/ 126 w 337"/>
                <a:gd name="T59" fmla="*/ 131 h 498"/>
                <a:gd name="T60" fmla="*/ 87 w 337"/>
                <a:gd name="T61" fmla="*/ 170 h 498"/>
                <a:gd name="T62" fmla="*/ 126 w 337"/>
                <a:gd name="T63" fmla="*/ 197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37" h="498">
                  <a:moveTo>
                    <a:pt x="201" y="446"/>
                  </a:moveTo>
                  <a:cubicBezTo>
                    <a:pt x="201" y="465"/>
                    <a:pt x="201" y="481"/>
                    <a:pt x="201" y="498"/>
                  </a:cubicBezTo>
                  <a:cubicBezTo>
                    <a:pt x="176" y="498"/>
                    <a:pt x="153" y="498"/>
                    <a:pt x="127" y="498"/>
                  </a:cubicBezTo>
                  <a:cubicBezTo>
                    <a:pt x="127" y="481"/>
                    <a:pt x="127" y="464"/>
                    <a:pt x="127" y="447"/>
                  </a:cubicBezTo>
                  <a:cubicBezTo>
                    <a:pt x="56" y="426"/>
                    <a:pt x="8" y="386"/>
                    <a:pt x="0" y="309"/>
                  </a:cubicBezTo>
                  <a:cubicBezTo>
                    <a:pt x="27" y="309"/>
                    <a:pt x="53" y="309"/>
                    <a:pt x="79" y="309"/>
                  </a:cubicBezTo>
                  <a:cubicBezTo>
                    <a:pt x="86" y="334"/>
                    <a:pt x="95" y="357"/>
                    <a:pt x="125" y="366"/>
                  </a:cubicBezTo>
                  <a:cubicBezTo>
                    <a:pt x="125" y="336"/>
                    <a:pt x="125" y="308"/>
                    <a:pt x="125" y="279"/>
                  </a:cubicBezTo>
                  <a:cubicBezTo>
                    <a:pt x="63" y="267"/>
                    <a:pt x="8" y="247"/>
                    <a:pt x="6" y="171"/>
                  </a:cubicBezTo>
                  <a:cubicBezTo>
                    <a:pt x="4" y="113"/>
                    <a:pt x="39" y="79"/>
                    <a:pt x="126" y="50"/>
                  </a:cubicBezTo>
                  <a:cubicBezTo>
                    <a:pt x="126" y="35"/>
                    <a:pt x="126" y="18"/>
                    <a:pt x="126" y="0"/>
                  </a:cubicBezTo>
                  <a:cubicBezTo>
                    <a:pt x="150" y="0"/>
                    <a:pt x="174" y="0"/>
                    <a:pt x="201" y="0"/>
                  </a:cubicBezTo>
                  <a:cubicBezTo>
                    <a:pt x="201" y="12"/>
                    <a:pt x="202" y="24"/>
                    <a:pt x="201" y="37"/>
                  </a:cubicBezTo>
                  <a:cubicBezTo>
                    <a:pt x="200" y="48"/>
                    <a:pt x="204" y="53"/>
                    <a:pt x="216" y="55"/>
                  </a:cubicBezTo>
                  <a:cubicBezTo>
                    <a:pt x="270" y="67"/>
                    <a:pt x="308" y="98"/>
                    <a:pt x="321" y="154"/>
                  </a:cubicBezTo>
                  <a:cubicBezTo>
                    <a:pt x="323" y="161"/>
                    <a:pt x="323" y="169"/>
                    <a:pt x="323" y="178"/>
                  </a:cubicBezTo>
                  <a:cubicBezTo>
                    <a:pt x="299" y="178"/>
                    <a:pt x="277" y="179"/>
                    <a:pt x="254" y="178"/>
                  </a:cubicBezTo>
                  <a:cubicBezTo>
                    <a:pt x="250" y="178"/>
                    <a:pt x="244" y="171"/>
                    <a:pt x="243" y="166"/>
                  </a:cubicBezTo>
                  <a:cubicBezTo>
                    <a:pt x="235" y="148"/>
                    <a:pt x="225" y="135"/>
                    <a:pt x="203" y="130"/>
                  </a:cubicBezTo>
                  <a:cubicBezTo>
                    <a:pt x="203" y="157"/>
                    <a:pt x="203" y="183"/>
                    <a:pt x="203" y="210"/>
                  </a:cubicBezTo>
                  <a:cubicBezTo>
                    <a:pt x="219" y="213"/>
                    <a:pt x="235" y="216"/>
                    <a:pt x="251" y="220"/>
                  </a:cubicBezTo>
                  <a:cubicBezTo>
                    <a:pt x="291" y="232"/>
                    <a:pt x="322" y="255"/>
                    <a:pt x="329" y="299"/>
                  </a:cubicBezTo>
                  <a:cubicBezTo>
                    <a:pt x="337" y="343"/>
                    <a:pt x="322" y="379"/>
                    <a:pt x="289" y="409"/>
                  </a:cubicBezTo>
                  <a:cubicBezTo>
                    <a:pt x="264" y="430"/>
                    <a:pt x="235" y="442"/>
                    <a:pt x="201" y="446"/>
                  </a:cubicBezTo>
                  <a:close/>
                  <a:moveTo>
                    <a:pt x="202" y="368"/>
                  </a:moveTo>
                  <a:cubicBezTo>
                    <a:pt x="237" y="363"/>
                    <a:pt x="257" y="345"/>
                    <a:pt x="254" y="324"/>
                  </a:cubicBezTo>
                  <a:cubicBezTo>
                    <a:pt x="252" y="304"/>
                    <a:pt x="229" y="290"/>
                    <a:pt x="202" y="293"/>
                  </a:cubicBezTo>
                  <a:cubicBezTo>
                    <a:pt x="202" y="317"/>
                    <a:pt x="202" y="342"/>
                    <a:pt x="202" y="368"/>
                  </a:cubicBezTo>
                  <a:close/>
                  <a:moveTo>
                    <a:pt x="126" y="197"/>
                  </a:moveTo>
                  <a:cubicBezTo>
                    <a:pt x="126" y="175"/>
                    <a:pt x="126" y="153"/>
                    <a:pt x="126" y="131"/>
                  </a:cubicBezTo>
                  <a:cubicBezTo>
                    <a:pt x="99" y="136"/>
                    <a:pt x="85" y="150"/>
                    <a:pt x="87" y="170"/>
                  </a:cubicBezTo>
                  <a:cubicBezTo>
                    <a:pt x="89" y="187"/>
                    <a:pt x="102" y="197"/>
                    <a:pt x="126" y="19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IN">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Freeform 61"/>
            <p:cNvSpPr>
              <a:spLocks noEditPoints="1"/>
            </p:cNvSpPr>
            <p:nvPr/>
          </p:nvSpPr>
          <p:spPr bwMode="auto">
            <a:xfrm>
              <a:off x="-2792595" y="1961156"/>
              <a:ext cx="391156" cy="355546"/>
            </a:xfrm>
            <a:custGeom>
              <a:avLst/>
              <a:gdLst>
                <a:gd name="T0" fmla="*/ 150 w 658"/>
                <a:gd name="T1" fmla="*/ 281 h 598"/>
                <a:gd name="T2" fmla="*/ 78 w 658"/>
                <a:gd name="T3" fmla="*/ 52 h 598"/>
                <a:gd name="T4" fmla="*/ 26 w 658"/>
                <a:gd name="T5" fmla="*/ 47 h 598"/>
                <a:gd name="T6" fmla="*/ 25 w 658"/>
                <a:gd name="T7" fmla="*/ 0 h 598"/>
                <a:gd name="T8" fmla="*/ 116 w 658"/>
                <a:gd name="T9" fmla="*/ 19 h 598"/>
                <a:gd name="T10" fmla="*/ 147 w 658"/>
                <a:gd name="T11" fmla="*/ 94 h 598"/>
                <a:gd name="T12" fmla="*/ 475 w 658"/>
                <a:gd name="T13" fmla="*/ 94 h 598"/>
                <a:gd name="T14" fmla="*/ 654 w 658"/>
                <a:gd name="T15" fmla="*/ 126 h 598"/>
                <a:gd name="T16" fmla="*/ 585 w 658"/>
                <a:gd name="T17" fmla="*/ 400 h 598"/>
                <a:gd name="T18" fmla="*/ 465 w 658"/>
                <a:gd name="T19" fmla="*/ 421 h 598"/>
                <a:gd name="T20" fmla="*/ 227 w 658"/>
                <a:gd name="T21" fmla="*/ 421 h 598"/>
                <a:gd name="T22" fmla="*/ 165 w 658"/>
                <a:gd name="T23" fmla="*/ 447 h 598"/>
                <a:gd name="T24" fmla="*/ 195 w 658"/>
                <a:gd name="T25" fmla="*/ 484 h 598"/>
                <a:gd name="T26" fmla="*/ 320 w 658"/>
                <a:gd name="T27" fmla="*/ 485 h 598"/>
                <a:gd name="T28" fmla="*/ 418 w 658"/>
                <a:gd name="T29" fmla="*/ 492 h 598"/>
                <a:gd name="T30" fmla="*/ 492 w 658"/>
                <a:gd name="T31" fmla="*/ 445 h 598"/>
                <a:gd name="T32" fmla="*/ 564 w 658"/>
                <a:gd name="T33" fmla="*/ 492 h 598"/>
                <a:gd name="T34" fmla="*/ 608 w 658"/>
                <a:gd name="T35" fmla="*/ 515 h 598"/>
                <a:gd name="T36" fmla="*/ 564 w 658"/>
                <a:gd name="T37" fmla="*/ 537 h 598"/>
                <a:gd name="T38" fmla="*/ 444 w 658"/>
                <a:gd name="T39" fmla="*/ 564 h 598"/>
                <a:gd name="T40" fmla="*/ 421 w 658"/>
                <a:gd name="T41" fmla="*/ 537 h 598"/>
                <a:gd name="T42" fmla="*/ 321 w 658"/>
                <a:gd name="T43" fmla="*/ 543 h 598"/>
                <a:gd name="T44" fmla="*/ 195 w 658"/>
                <a:gd name="T45" fmla="*/ 543 h 598"/>
                <a:gd name="T46" fmla="*/ 118 w 658"/>
                <a:gd name="T47" fmla="*/ 456 h 598"/>
                <a:gd name="T48" fmla="*/ 181 w 658"/>
                <a:gd name="T49" fmla="*/ 379 h 598"/>
                <a:gd name="T50" fmla="*/ 167 w 658"/>
                <a:gd name="T51" fmla="*/ 182 h 598"/>
                <a:gd name="T52" fmla="*/ 275 w 658"/>
                <a:gd name="T53" fmla="*/ 188 h 598"/>
                <a:gd name="T54" fmla="*/ 282 w 658"/>
                <a:gd name="T55" fmla="*/ 150 h 598"/>
                <a:gd name="T56" fmla="*/ 171 w 658"/>
                <a:gd name="T57" fmla="*/ 140 h 598"/>
                <a:gd name="T58" fmla="*/ 445 w 658"/>
                <a:gd name="T59" fmla="*/ 140 h 598"/>
                <a:gd name="T60" fmla="*/ 328 w 658"/>
                <a:gd name="T61" fmla="*/ 187 h 598"/>
                <a:gd name="T62" fmla="*/ 445 w 658"/>
                <a:gd name="T63" fmla="*/ 140 h 598"/>
                <a:gd name="T64" fmla="*/ 444 w 658"/>
                <a:gd name="T65" fmla="*/ 328 h 598"/>
                <a:gd name="T66" fmla="*/ 328 w 658"/>
                <a:gd name="T67" fmla="*/ 374 h 598"/>
                <a:gd name="T68" fmla="*/ 328 w 658"/>
                <a:gd name="T69" fmla="*/ 280 h 598"/>
                <a:gd name="T70" fmla="*/ 445 w 658"/>
                <a:gd name="T71" fmla="*/ 234 h 598"/>
                <a:gd name="T72" fmla="*/ 328 w 658"/>
                <a:gd name="T73" fmla="*/ 280 h 598"/>
                <a:gd name="T74" fmla="*/ 600 w 658"/>
                <a:gd name="T75" fmla="*/ 140 h 598"/>
                <a:gd name="T76" fmla="*/ 491 w 658"/>
                <a:gd name="T77" fmla="*/ 145 h 598"/>
                <a:gd name="T78" fmla="*/ 496 w 658"/>
                <a:gd name="T79" fmla="*/ 188 h 598"/>
                <a:gd name="T80" fmla="*/ 603 w 658"/>
                <a:gd name="T81" fmla="*/ 141 h 598"/>
                <a:gd name="T82" fmla="*/ 196 w 658"/>
                <a:gd name="T83" fmla="*/ 275 h 598"/>
                <a:gd name="T84" fmla="*/ 276 w 658"/>
                <a:gd name="T85" fmla="*/ 281 h 598"/>
                <a:gd name="T86" fmla="*/ 281 w 658"/>
                <a:gd name="T87" fmla="*/ 234 h 598"/>
                <a:gd name="T88" fmla="*/ 492 w 658"/>
                <a:gd name="T89" fmla="*/ 281 h 598"/>
                <a:gd name="T90" fmla="*/ 555 w 658"/>
                <a:gd name="T91" fmla="*/ 281 h 598"/>
                <a:gd name="T92" fmla="*/ 579 w 658"/>
                <a:gd name="T93" fmla="*/ 234 h 598"/>
                <a:gd name="T94" fmla="*/ 492 w 658"/>
                <a:gd name="T95" fmla="*/ 281 h 598"/>
                <a:gd name="T96" fmla="*/ 227 w 658"/>
                <a:gd name="T97" fmla="*/ 372 h 598"/>
                <a:gd name="T98" fmla="*/ 277 w 658"/>
                <a:gd name="T99" fmla="*/ 375 h 598"/>
                <a:gd name="T100" fmla="*/ 281 w 658"/>
                <a:gd name="T101" fmla="*/ 345 h 598"/>
                <a:gd name="T102" fmla="*/ 213 w 658"/>
                <a:gd name="T103" fmla="*/ 327 h 598"/>
                <a:gd name="T104" fmla="*/ 495 w 658"/>
                <a:gd name="T105" fmla="*/ 327 h 598"/>
                <a:gd name="T106" fmla="*/ 492 w 658"/>
                <a:gd name="T107" fmla="*/ 370 h 598"/>
                <a:gd name="T108" fmla="*/ 540 w 658"/>
                <a:gd name="T109" fmla="*/ 375 h 598"/>
                <a:gd name="T110" fmla="*/ 556 w 658"/>
                <a:gd name="T111" fmla="*/ 327 h 598"/>
                <a:gd name="T112" fmla="*/ 256 w 658"/>
                <a:gd name="T113" fmla="*/ 541 h 598"/>
                <a:gd name="T114" fmla="*/ 259 w 658"/>
                <a:gd name="T115" fmla="*/ 488 h 598"/>
                <a:gd name="T116" fmla="*/ 466 w 658"/>
                <a:gd name="T117" fmla="*/ 515 h 598"/>
                <a:gd name="T118" fmla="*/ 518 w 658"/>
                <a:gd name="T119" fmla="*/ 514 h 598"/>
                <a:gd name="T120" fmla="*/ 466 w 658"/>
                <a:gd name="T121" fmla="*/ 515 h 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58" h="598">
                  <a:moveTo>
                    <a:pt x="181" y="379"/>
                  </a:moveTo>
                  <a:cubicBezTo>
                    <a:pt x="170" y="346"/>
                    <a:pt x="160" y="313"/>
                    <a:pt x="150" y="281"/>
                  </a:cubicBezTo>
                  <a:cubicBezTo>
                    <a:pt x="134" y="230"/>
                    <a:pt x="118" y="179"/>
                    <a:pt x="102" y="128"/>
                  </a:cubicBezTo>
                  <a:cubicBezTo>
                    <a:pt x="94" y="103"/>
                    <a:pt x="86" y="77"/>
                    <a:pt x="78" y="52"/>
                  </a:cubicBezTo>
                  <a:cubicBezTo>
                    <a:pt x="77" y="48"/>
                    <a:pt x="75" y="46"/>
                    <a:pt x="71" y="46"/>
                  </a:cubicBezTo>
                  <a:cubicBezTo>
                    <a:pt x="56" y="47"/>
                    <a:pt x="41" y="47"/>
                    <a:pt x="26" y="47"/>
                  </a:cubicBezTo>
                  <a:cubicBezTo>
                    <a:pt x="11" y="47"/>
                    <a:pt x="0" y="37"/>
                    <a:pt x="0" y="23"/>
                  </a:cubicBezTo>
                  <a:cubicBezTo>
                    <a:pt x="0" y="10"/>
                    <a:pt x="11" y="1"/>
                    <a:pt x="25" y="0"/>
                  </a:cubicBezTo>
                  <a:cubicBezTo>
                    <a:pt x="47" y="0"/>
                    <a:pt x="69" y="0"/>
                    <a:pt x="91" y="0"/>
                  </a:cubicBezTo>
                  <a:cubicBezTo>
                    <a:pt x="105" y="1"/>
                    <a:pt x="112" y="6"/>
                    <a:pt x="116" y="19"/>
                  </a:cubicBezTo>
                  <a:cubicBezTo>
                    <a:pt x="124" y="42"/>
                    <a:pt x="131" y="65"/>
                    <a:pt x="138" y="88"/>
                  </a:cubicBezTo>
                  <a:cubicBezTo>
                    <a:pt x="139" y="93"/>
                    <a:pt x="142" y="94"/>
                    <a:pt x="147" y="94"/>
                  </a:cubicBezTo>
                  <a:cubicBezTo>
                    <a:pt x="201" y="94"/>
                    <a:pt x="255" y="94"/>
                    <a:pt x="309" y="94"/>
                  </a:cubicBezTo>
                  <a:cubicBezTo>
                    <a:pt x="364" y="94"/>
                    <a:pt x="419" y="94"/>
                    <a:pt x="475" y="94"/>
                  </a:cubicBezTo>
                  <a:cubicBezTo>
                    <a:pt x="526" y="94"/>
                    <a:pt x="578" y="94"/>
                    <a:pt x="629" y="94"/>
                  </a:cubicBezTo>
                  <a:cubicBezTo>
                    <a:pt x="649" y="94"/>
                    <a:pt x="658" y="110"/>
                    <a:pt x="654" y="126"/>
                  </a:cubicBezTo>
                  <a:cubicBezTo>
                    <a:pt x="632" y="210"/>
                    <a:pt x="611" y="295"/>
                    <a:pt x="590" y="380"/>
                  </a:cubicBezTo>
                  <a:cubicBezTo>
                    <a:pt x="589" y="387"/>
                    <a:pt x="587" y="393"/>
                    <a:pt x="585" y="400"/>
                  </a:cubicBezTo>
                  <a:cubicBezTo>
                    <a:pt x="582" y="414"/>
                    <a:pt x="574" y="420"/>
                    <a:pt x="560" y="420"/>
                  </a:cubicBezTo>
                  <a:cubicBezTo>
                    <a:pt x="528" y="421"/>
                    <a:pt x="497" y="421"/>
                    <a:pt x="465" y="421"/>
                  </a:cubicBezTo>
                  <a:cubicBezTo>
                    <a:pt x="418" y="421"/>
                    <a:pt x="371" y="421"/>
                    <a:pt x="324" y="421"/>
                  </a:cubicBezTo>
                  <a:cubicBezTo>
                    <a:pt x="292" y="421"/>
                    <a:pt x="259" y="420"/>
                    <a:pt x="227" y="421"/>
                  </a:cubicBezTo>
                  <a:cubicBezTo>
                    <a:pt x="216" y="421"/>
                    <a:pt x="205" y="421"/>
                    <a:pt x="194" y="423"/>
                  </a:cubicBezTo>
                  <a:cubicBezTo>
                    <a:pt x="180" y="425"/>
                    <a:pt x="170" y="433"/>
                    <a:pt x="165" y="447"/>
                  </a:cubicBezTo>
                  <a:cubicBezTo>
                    <a:pt x="159" y="464"/>
                    <a:pt x="171" y="485"/>
                    <a:pt x="189" y="488"/>
                  </a:cubicBezTo>
                  <a:cubicBezTo>
                    <a:pt x="191" y="488"/>
                    <a:pt x="194" y="486"/>
                    <a:pt x="195" y="484"/>
                  </a:cubicBezTo>
                  <a:cubicBezTo>
                    <a:pt x="207" y="462"/>
                    <a:pt x="224" y="449"/>
                    <a:pt x="249" y="446"/>
                  </a:cubicBezTo>
                  <a:cubicBezTo>
                    <a:pt x="279" y="442"/>
                    <a:pt x="307" y="457"/>
                    <a:pt x="320" y="485"/>
                  </a:cubicBezTo>
                  <a:cubicBezTo>
                    <a:pt x="323" y="490"/>
                    <a:pt x="326" y="492"/>
                    <a:pt x="331" y="492"/>
                  </a:cubicBezTo>
                  <a:cubicBezTo>
                    <a:pt x="360" y="492"/>
                    <a:pt x="389" y="492"/>
                    <a:pt x="418" y="492"/>
                  </a:cubicBezTo>
                  <a:cubicBezTo>
                    <a:pt x="424" y="492"/>
                    <a:pt x="426" y="490"/>
                    <a:pt x="429" y="485"/>
                  </a:cubicBezTo>
                  <a:cubicBezTo>
                    <a:pt x="442" y="459"/>
                    <a:pt x="463" y="445"/>
                    <a:pt x="492" y="445"/>
                  </a:cubicBezTo>
                  <a:cubicBezTo>
                    <a:pt x="521" y="445"/>
                    <a:pt x="543" y="460"/>
                    <a:pt x="555" y="486"/>
                  </a:cubicBezTo>
                  <a:cubicBezTo>
                    <a:pt x="557" y="490"/>
                    <a:pt x="559" y="492"/>
                    <a:pt x="564" y="492"/>
                  </a:cubicBezTo>
                  <a:cubicBezTo>
                    <a:pt x="571" y="491"/>
                    <a:pt x="578" y="492"/>
                    <a:pt x="585" y="492"/>
                  </a:cubicBezTo>
                  <a:cubicBezTo>
                    <a:pt x="599" y="492"/>
                    <a:pt x="608" y="502"/>
                    <a:pt x="608" y="515"/>
                  </a:cubicBezTo>
                  <a:cubicBezTo>
                    <a:pt x="608" y="527"/>
                    <a:pt x="598" y="537"/>
                    <a:pt x="585" y="538"/>
                  </a:cubicBezTo>
                  <a:cubicBezTo>
                    <a:pt x="578" y="538"/>
                    <a:pt x="571" y="538"/>
                    <a:pt x="564" y="537"/>
                  </a:cubicBezTo>
                  <a:cubicBezTo>
                    <a:pt x="559" y="537"/>
                    <a:pt x="557" y="539"/>
                    <a:pt x="555" y="544"/>
                  </a:cubicBezTo>
                  <a:cubicBezTo>
                    <a:pt x="533" y="588"/>
                    <a:pt x="478" y="598"/>
                    <a:pt x="444" y="564"/>
                  </a:cubicBezTo>
                  <a:cubicBezTo>
                    <a:pt x="437" y="558"/>
                    <a:pt x="433" y="550"/>
                    <a:pt x="428" y="542"/>
                  </a:cubicBezTo>
                  <a:cubicBezTo>
                    <a:pt x="426" y="539"/>
                    <a:pt x="425" y="537"/>
                    <a:pt x="421" y="537"/>
                  </a:cubicBezTo>
                  <a:cubicBezTo>
                    <a:pt x="390" y="537"/>
                    <a:pt x="360" y="537"/>
                    <a:pt x="329" y="537"/>
                  </a:cubicBezTo>
                  <a:cubicBezTo>
                    <a:pt x="325" y="537"/>
                    <a:pt x="323" y="539"/>
                    <a:pt x="321" y="543"/>
                  </a:cubicBezTo>
                  <a:cubicBezTo>
                    <a:pt x="310" y="566"/>
                    <a:pt x="292" y="580"/>
                    <a:pt x="266" y="584"/>
                  </a:cubicBezTo>
                  <a:cubicBezTo>
                    <a:pt x="237" y="588"/>
                    <a:pt x="207" y="571"/>
                    <a:pt x="195" y="543"/>
                  </a:cubicBezTo>
                  <a:cubicBezTo>
                    <a:pt x="192" y="538"/>
                    <a:pt x="189" y="535"/>
                    <a:pt x="183" y="534"/>
                  </a:cubicBezTo>
                  <a:cubicBezTo>
                    <a:pt x="145" y="526"/>
                    <a:pt x="118" y="495"/>
                    <a:pt x="118" y="456"/>
                  </a:cubicBezTo>
                  <a:cubicBezTo>
                    <a:pt x="117" y="424"/>
                    <a:pt x="139" y="394"/>
                    <a:pt x="172" y="382"/>
                  </a:cubicBezTo>
                  <a:cubicBezTo>
                    <a:pt x="174" y="381"/>
                    <a:pt x="177" y="380"/>
                    <a:pt x="181" y="379"/>
                  </a:cubicBezTo>
                  <a:close/>
                  <a:moveTo>
                    <a:pt x="154" y="140"/>
                  </a:moveTo>
                  <a:cubicBezTo>
                    <a:pt x="159" y="155"/>
                    <a:pt x="163" y="169"/>
                    <a:pt x="167" y="182"/>
                  </a:cubicBezTo>
                  <a:cubicBezTo>
                    <a:pt x="169" y="187"/>
                    <a:pt x="171" y="188"/>
                    <a:pt x="175" y="188"/>
                  </a:cubicBezTo>
                  <a:cubicBezTo>
                    <a:pt x="208" y="188"/>
                    <a:pt x="242" y="188"/>
                    <a:pt x="275" y="188"/>
                  </a:cubicBezTo>
                  <a:cubicBezTo>
                    <a:pt x="277" y="188"/>
                    <a:pt x="279" y="187"/>
                    <a:pt x="282" y="187"/>
                  </a:cubicBezTo>
                  <a:cubicBezTo>
                    <a:pt x="282" y="174"/>
                    <a:pt x="282" y="162"/>
                    <a:pt x="282" y="150"/>
                  </a:cubicBezTo>
                  <a:cubicBezTo>
                    <a:pt x="282" y="140"/>
                    <a:pt x="282" y="140"/>
                    <a:pt x="272" y="140"/>
                  </a:cubicBezTo>
                  <a:cubicBezTo>
                    <a:pt x="238" y="140"/>
                    <a:pt x="204" y="140"/>
                    <a:pt x="171" y="140"/>
                  </a:cubicBezTo>
                  <a:cubicBezTo>
                    <a:pt x="166" y="140"/>
                    <a:pt x="161" y="140"/>
                    <a:pt x="154" y="140"/>
                  </a:cubicBezTo>
                  <a:close/>
                  <a:moveTo>
                    <a:pt x="445" y="140"/>
                  </a:moveTo>
                  <a:cubicBezTo>
                    <a:pt x="405" y="140"/>
                    <a:pt x="367" y="140"/>
                    <a:pt x="328" y="140"/>
                  </a:cubicBezTo>
                  <a:cubicBezTo>
                    <a:pt x="328" y="156"/>
                    <a:pt x="328" y="172"/>
                    <a:pt x="328" y="187"/>
                  </a:cubicBezTo>
                  <a:cubicBezTo>
                    <a:pt x="367" y="187"/>
                    <a:pt x="406" y="187"/>
                    <a:pt x="445" y="187"/>
                  </a:cubicBezTo>
                  <a:cubicBezTo>
                    <a:pt x="445" y="171"/>
                    <a:pt x="445" y="156"/>
                    <a:pt x="445" y="140"/>
                  </a:cubicBezTo>
                  <a:close/>
                  <a:moveTo>
                    <a:pt x="444" y="374"/>
                  </a:moveTo>
                  <a:cubicBezTo>
                    <a:pt x="444" y="358"/>
                    <a:pt x="444" y="343"/>
                    <a:pt x="444" y="328"/>
                  </a:cubicBezTo>
                  <a:cubicBezTo>
                    <a:pt x="405" y="328"/>
                    <a:pt x="367" y="328"/>
                    <a:pt x="328" y="328"/>
                  </a:cubicBezTo>
                  <a:cubicBezTo>
                    <a:pt x="328" y="343"/>
                    <a:pt x="328" y="359"/>
                    <a:pt x="328" y="374"/>
                  </a:cubicBezTo>
                  <a:cubicBezTo>
                    <a:pt x="367" y="374"/>
                    <a:pt x="406" y="374"/>
                    <a:pt x="444" y="374"/>
                  </a:cubicBezTo>
                  <a:close/>
                  <a:moveTo>
                    <a:pt x="328" y="280"/>
                  </a:moveTo>
                  <a:cubicBezTo>
                    <a:pt x="367" y="280"/>
                    <a:pt x="406" y="280"/>
                    <a:pt x="445" y="280"/>
                  </a:cubicBezTo>
                  <a:cubicBezTo>
                    <a:pt x="445" y="265"/>
                    <a:pt x="445" y="250"/>
                    <a:pt x="445" y="234"/>
                  </a:cubicBezTo>
                  <a:cubicBezTo>
                    <a:pt x="406" y="234"/>
                    <a:pt x="367" y="234"/>
                    <a:pt x="328" y="234"/>
                  </a:cubicBezTo>
                  <a:cubicBezTo>
                    <a:pt x="328" y="250"/>
                    <a:pt x="328" y="265"/>
                    <a:pt x="328" y="280"/>
                  </a:cubicBezTo>
                  <a:close/>
                  <a:moveTo>
                    <a:pt x="603" y="141"/>
                  </a:moveTo>
                  <a:cubicBezTo>
                    <a:pt x="601" y="141"/>
                    <a:pt x="600" y="140"/>
                    <a:pt x="600" y="140"/>
                  </a:cubicBezTo>
                  <a:cubicBezTo>
                    <a:pt x="565" y="140"/>
                    <a:pt x="530" y="140"/>
                    <a:pt x="496" y="140"/>
                  </a:cubicBezTo>
                  <a:cubicBezTo>
                    <a:pt x="492" y="140"/>
                    <a:pt x="491" y="142"/>
                    <a:pt x="491" y="145"/>
                  </a:cubicBezTo>
                  <a:cubicBezTo>
                    <a:pt x="491" y="158"/>
                    <a:pt x="491" y="170"/>
                    <a:pt x="491" y="183"/>
                  </a:cubicBezTo>
                  <a:cubicBezTo>
                    <a:pt x="491" y="187"/>
                    <a:pt x="493" y="188"/>
                    <a:pt x="496" y="188"/>
                  </a:cubicBezTo>
                  <a:cubicBezTo>
                    <a:pt x="528" y="188"/>
                    <a:pt x="559" y="188"/>
                    <a:pt x="591" y="188"/>
                  </a:cubicBezTo>
                  <a:cubicBezTo>
                    <a:pt x="595" y="172"/>
                    <a:pt x="599" y="157"/>
                    <a:pt x="603" y="141"/>
                  </a:cubicBezTo>
                  <a:close/>
                  <a:moveTo>
                    <a:pt x="184" y="234"/>
                  </a:moveTo>
                  <a:cubicBezTo>
                    <a:pt x="188" y="248"/>
                    <a:pt x="192" y="262"/>
                    <a:pt x="196" y="275"/>
                  </a:cubicBezTo>
                  <a:cubicBezTo>
                    <a:pt x="198" y="280"/>
                    <a:pt x="200" y="281"/>
                    <a:pt x="205" y="281"/>
                  </a:cubicBezTo>
                  <a:cubicBezTo>
                    <a:pt x="229" y="281"/>
                    <a:pt x="252" y="281"/>
                    <a:pt x="276" y="281"/>
                  </a:cubicBezTo>
                  <a:cubicBezTo>
                    <a:pt x="278" y="281"/>
                    <a:pt x="279" y="281"/>
                    <a:pt x="281" y="280"/>
                  </a:cubicBezTo>
                  <a:cubicBezTo>
                    <a:pt x="281" y="265"/>
                    <a:pt x="281" y="250"/>
                    <a:pt x="281" y="234"/>
                  </a:cubicBezTo>
                  <a:cubicBezTo>
                    <a:pt x="249" y="234"/>
                    <a:pt x="217" y="234"/>
                    <a:pt x="184" y="234"/>
                  </a:cubicBezTo>
                  <a:close/>
                  <a:moveTo>
                    <a:pt x="492" y="281"/>
                  </a:moveTo>
                  <a:cubicBezTo>
                    <a:pt x="495" y="281"/>
                    <a:pt x="498" y="281"/>
                    <a:pt x="501" y="281"/>
                  </a:cubicBezTo>
                  <a:cubicBezTo>
                    <a:pt x="519" y="281"/>
                    <a:pt x="537" y="281"/>
                    <a:pt x="555" y="281"/>
                  </a:cubicBezTo>
                  <a:cubicBezTo>
                    <a:pt x="568" y="281"/>
                    <a:pt x="568" y="281"/>
                    <a:pt x="571" y="268"/>
                  </a:cubicBezTo>
                  <a:cubicBezTo>
                    <a:pt x="574" y="257"/>
                    <a:pt x="576" y="246"/>
                    <a:pt x="579" y="234"/>
                  </a:cubicBezTo>
                  <a:cubicBezTo>
                    <a:pt x="549" y="234"/>
                    <a:pt x="521" y="234"/>
                    <a:pt x="492" y="234"/>
                  </a:cubicBezTo>
                  <a:cubicBezTo>
                    <a:pt x="492" y="250"/>
                    <a:pt x="492" y="265"/>
                    <a:pt x="492" y="281"/>
                  </a:cubicBezTo>
                  <a:close/>
                  <a:moveTo>
                    <a:pt x="213" y="327"/>
                  </a:moveTo>
                  <a:cubicBezTo>
                    <a:pt x="218" y="343"/>
                    <a:pt x="222" y="357"/>
                    <a:pt x="227" y="372"/>
                  </a:cubicBezTo>
                  <a:cubicBezTo>
                    <a:pt x="228" y="373"/>
                    <a:pt x="230" y="375"/>
                    <a:pt x="232" y="375"/>
                  </a:cubicBezTo>
                  <a:cubicBezTo>
                    <a:pt x="247" y="375"/>
                    <a:pt x="262" y="375"/>
                    <a:pt x="277" y="375"/>
                  </a:cubicBezTo>
                  <a:cubicBezTo>
                    <a:pt x="280" y="375"/>
                    <a:pt x="282" y="373"/>
                    <a:pt x="282" y="370"/>
                  </a:cubicBezTo>
                  <a:cubicBezTo>
                    <a:pt x="281" y="361"/>
                    <a:pt x="281" y="353"/>
                    <a:pt x="281" y="345"/>
                  </a:cubicBezTo>
                  <a:cubicBezTo>
                    <a:pt x="281" y="339"/>
                    <a:pt x="281" y="333"/>
                    <a:pt x="281" y="327"/>
                  </a:cubicBezTo>
                  <a:cubicBezTo>
                    <a:pt x="258" y="327"/>
                    <a:pt x="236" y="327"/>
                    <a:pt x="213" y="327"/>
                  </a:cubicBezTo>
                  <a:close/>
                  <a:moveTo>
                    <a:pt x="556" y="327"/>
                  </a:moveTo>
                  <a:cubicBezTo>
                    <a:pt x="535" y="327"/>
                    <a:pt x="515" y="327"/>
                    <a:pt x="495" y="327"/>
                  </a:cubicBezTo>
                  <a:cubicBezTo>
                    <a:pt x="494" y="327"/>
                    <a:pt x="491" y="330"/>
                    <a:pt x="491" y="332"/>
                  </a:cubicBezTo>
                  <a:cubicBezTo>
                    <a:pt x="491" y="345"/>
                    <a:pt x="491" y="357"/>
                    <a:pt x="492" y="370"/>
                  </a:cubicBezTo>
                  <a:cubicBezTo>
                    <a:pt x="492" y="372"/>
                    <a:pt x="494" y="375"/>
                    <a:pt x="496" y="375"/>
                  </a:cubicBezTo>
                  <a:cubicBezTo>
                    <a:pt x="511" y="375"/>
                    <a:pt x="525" y="375"/>
                    <a:pt x="540" y="375"/>
                  </a:cubicBezTo>
                  <a:cubicBezTo>
                    <a:pt x="541" y="375"/>
                    <a:pt x="544" y="373"/>
                    <a:pt x="544" y="372"/>
                  </a:cubicBezTo>
                  <a:cubicBezTo>
                    <a:pt x="548" y="358"/>
                    <a:pt x="552" y="343"/>
                    <a:pt x="556" y="327"/>
                  </a:cubicBezTo>
                  <a:close/>
                  <a:moveTo>
                    <a:pt x="231" y="514"/>
                  </a:moveTo>
                  <a:cubicBezTo>
                    <a:pt x="231" y="528"/>
                    <a:pt x="243" y="540"/>
                    <a:pt x="256" y="541"/>
                  </a:cubicBezTo>
                  <a:cubicBezTo>
                    <a:pt x="271" y="541"/>
                    <a:pt x="283" y="530"/>
                    <a:pt x="284" y="515"/>
                  </a:cubicBezTo>
                  <a:cubicBezTo>
                    <a:pt x="284" y="502"/>
                    <a:pt x="273" y="489"/>
                    <a:pt x="259" y="488"/>
                  </a:cubicBezTo>
                  <a:cubicBezTo>
                    <a:pt x="244" y="488"/>
                    <a:pt x="232" y="499"/>
                    <a:pt x="231" y="514"/>
                  </a:cubicBezTo>
                  <a:close/>
                  <a:moveTo>
                    <a:pt x="466" y="515"/>
                  </a:moveTo>
                  <a:cubicBezTo>
                    <a:pt x="466" y="529"/>
                    <a:pt x="478" y="541"/>
                    <a:pt x="491" y="541"/>
                  </a:cubicBezTo>
                  <a:cubicBezTo>
                    <a:pt x="506" y="541"/>
                    <a:pt x="518" y="529"/>
                    <a:pt x="518" y="514"/>
                  </a:cubicBezTo>
                  <a:cubicBezTo>
                    <a:pt x="518" y="501"/>
                    <a:pt x="506" y="488"/>
                    <a:pt x="492" y="488"/>
                  </a:cubicBezTo>
                  <a:cubicBezTo>
                    <a:pt x="477" y="488"/>
                    <a:pt x="466" y="500"/>
                    <a:pt x="466" y="5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IN">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2" name="Group 41"/>
          <p:cNvGrpSpPr/>
          <p:nvPr/>
        </p:nvGrpSpPr>
        <p:grpSpPr>
          <a:xfrm>
            <a:off x="7046025" y="3871812"/>
            <a:ext cx="379546" cy="468572"/>
            <a:chOff x="-4268788" y="1825625"/>
            <a:chExt cx="3032125" cy="3743325"/>
          </a:xfrm>
          <a:solidFill>
            <a:schemeClr val="bg1"/>
          </a:solidFill>
        </p:grpSpPr>
        <p:sp>
          <p:nvSpPr>
            <p:cNvPr id="43" name="Freeform 65"/>
            <p:cNvSpPr>
              <a:spLocks noEditPoints="1"/>
            </p:cNvSpPr>
            <p:nvPr/>
          </p:nvSpPr>
          <p:spPr bwMode="auto">
            <a:xfrm>
              <a:off x="-3871913" y="2701925"/>
              <a:ext cx="2635250" cy="1855787"/>
            </a:xfrm>
            <a:custGeom>
              <a:avLst/>
              <a:gdLst>
                <a:gd name="T0" fmla="*/ 692 w 1384"/>
                <a:gd name="T1" fmla="*/ 0 h 976"/>
                <a:gd name="T2" fmla="*/ 1236 w 1384"/>
                <a:gd name="T3" fmla="*/ 0 h 976"/>
                <a:gd name="T4" fmla="*/ 1384 w 1384"/>
                <a:gd name="T5" fmla="*/ 149 h 976"/>
                <a:gd name="T6" fmla="*/ 1384 w 1384"/>
                <a:gd name="T7" fmla="*/ 827 h 976"/>
                <a:gd name="T8" fmla="*/ 1235 w 1384"/>
                <a:gd name="T9" fmla="*/ 975 h 976"/>
                <a:gd name="T10" fmla="*/ 155 w 1384"/>
                <a:gd name="T11" fmla="*/ 976 h 976"/>
                <a:gd name="T12" fmla="*/ 15 w 1384"/>
                <a:gd name="T13" fmla="*/ 897 h 976"/>
                <a:gd name="T14" fmla="*/ 1 w 1384"/>
                <a:gd name="T15" fmla="*/ 835 h 976"/>
                <a:gd name="T16" fmla="*/ 1 w 1384"/>
                <a:gd name="T17" fmla="*/ 140 h 976"/>
                <a:gd name="T18" fmla="*/ 146 w 1384"/>
                <a:gd name="T19" fmla="*/ 0 h 976"/>
                <a:gd name="T20" fmla="*/ 692 w 1384"/>
                <a:gd name="T21" fmla="*/ 0 h 976"/>
                <a:gd name="T22" fmla="*/ 599 w 1384"/>
                <a:gd name="T23" fmla="*/ 498 h 976"/>
                <a:gd name="T24" fmla="*/ 625 w 1384"/>
                <a:gd name="T25" fmla="*/ 516 h 976"/>
                <a:gd name="T26" fmla="*/ 801 w 1384"/>
                <a:gd name="T27" fmla="*/ 638 h 976"/>
                <a:gd name="T28" fmla="*/ 815 w 1384"/>
                <a:gd name="T29" fmla="*/ 665 h 976"/>
                <a:gd name="T30" fmla="*/ 866 w 1384"/>
                <a:gd name="T31" fmla="*/ 742 h 976"/>
                <a:gd name="T32" fmla="*/ 958 w 1384"/>
                <a:gd name="T33" fmla="*/ 726 h 976"/>
                <a:gd name="T34" fmla="*/ 978 w 1384"/>
                <a:gd name="T35" fmla="*/ 634 h 976"/>
                <a:gd name="T36" fmla="*/ 983 w 1384"/>
                <a:gd name="T37" fmla="*/ 604 h 976"/>
                <a:gd name="T38" fmla="*/ 1157 w 1384"/>
                <a:gd name="T39" fmla="*/ 387 h 976"/>
                <a:gd name="T40" fmla="*/ 1167 w 1384"/>
                <a:gd name="T41" fmla="*/ 376 h 976"/>
                <a:gd name="T42" fmla="*/ 1237 w 1384"/>
                <a:gd name="T43" fmla="*/ 428 h 976"/>
                <a:gd name="T44" fmla="*/ 1310 w 1384"/>
                <a:gd name="T45" fmla="*/ 157 h 976"/>
                <a:gd name="T46" fmla="*/ 1306 w 1384"/>
                <a:gd name="T47" fmla="*/ 154 h 976"/>
                <a:gd name="T48" fmla="*/ 1063 w 1384"/>
                <a:gd name="T49" fmla="*/ 295 h 976"/>
                <a:gd name="T50" fmla="*/ 1124 w 1384"/>
                <a:gd name="T51" fmla="*/ 343 h 976"/>
                <a:gd name="T52" fmla="*/ 936 w 1384"/>
                <a:gd name="T53" fmla="*/ 577 h 976"/>
                <a:gd name="T54" fmla="*/ 919 w 1384"/>
                <a:gd name="T55" fmla="*/ 581 h 976"/>
                <a:gd name="T56" fmla="*/ 854 w 1384"/>
                <a:gd name="T57" fmla="*/ 593 h 976"/>
                <a:gd name="T58" fmla="*/ 828 w 1384"/>
                <a:gd name="T59" fmla="*/ 593 h 976"/>
                <a:gd name="T60" fmla="*/ 637 w 1384"/>
                <a:gd name="T61" fmla="*/ 459 h 976"/>
                <a:gd name="T62" fmla="*/ 626 w 1384"/>
                <a:gd name="T63" fmla="*/ 437 h 976"/>
                <a:gd name="T64" fmla="*/ 539 w 1384"/>
                <a:gd name="T65" fmla="*/ 349 h 976"/>
                <a:gd name="T66" fmla="*/ 456 w 1384"/>
                <a:gd name="T67" fmla="*/ 442 h 976"/>
                <a:gd name="T68" fmla="*/ 450 w 1384"/>
                <a:gd name="T69" fmla="*/ 461 h 976"/>
                <a:gd name="T70" fmla="*/ 254 w 1384"/>
                <a:gd name="T71" fmla="*/ 597 h 976"/>
                <a:gd name="T72" fmla="*/ 199 w 1384"/>
                <a:gd name="T73" fmla="*/ 580 h 976"/>
                <a:gd name="T74" fmla="*/ 108 w 1384"/>
                <a:gd name="T75" fmla="*/ 663 h 976"/>
                <a:gd name="T76" fmla="*/ 194 w 1384"/>
                <a:gd name="T77" fmla="*/ 749 h 976"/>
                <a:gd name="T78" fmla="*/ 278 w 1384"/>
                <a:gd name="T79" fmla="*/ 659 h 976"/>
                <a:gd name="T80" fmla="*/ 284 w 1384"/>
                <a:gd name="T81" fmla="*/ 641 h 976"/>
                <a:gd name="T82" fmla="*/ 486 w 1384"/>
                <a:gd name="T83" fmla="*/ 501 h 976"/>
                <a:gd name="T84" fmla="*/ 599 w 1384"/>
                <a:gd name="T85" fmla="*/ 498 h 9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84" h="976">
                  <a:moveTo>
                    <a:pt x="692" y="0"/>
                  </a:moveTo>
                  <a:cubicBezTo>
                    <a:pt x="873" y="0"/>
                    <a:pt x="1055" y="0"/>
                    <a:pt x="1236" y="0"/>
                  </a:cubicBezTo>
                  <a:cubicBezTo>
                    <a:pt x="1328" y="1"/>
                    <a:pt x="1384" y="57"/>
                    <a:pt x="1384" y="149"/>
                  </a:cubicBezTo>
                  <a:cubicBezTo>
                    <a:pt x="1384" y="375"/>
                    <a:pt x="1384" y="601"/>
                    <a:pt x="1384" y="827"/>
                  </a:cubicBezTo>
                  <a:cubicBezTo>
                    <a:pt x="1384" y="919"/>
                    <a:pt x="1327" y="975"/>
                    <a:pt x="1235" y="975"/>
                  </a:cubicBezTo>
                  <a:cubicBezTo>
                    <a:pt x="875" y="975"/>
                    <a:pt x="515" y="975"/>
                    <a:pt x="155" y="976"/>
                  </a:cubicBezTo>
                  <a:cubicBezTo>
                    <a:pt x="93" y="976"/>
                    <a:pt x="42" y="956"/>
                    <a:pt x="15" y="897"/>
                  </a:cubicBezTo>
                  <a:cubicBezTo>
                    <a:pt x="6" y="878"/>
                    <a:pt x="1" y="856"/>
                    <a:pt x="1" y="835"/>
                  </a:cubicBezTo>
                  <a:cubicBezTo>
                    <a:pt x="0" y="603"/>
                    <a:pt x="0" y="371"/>
                    <a:pt x="1" y="140"/>
                  </a:cubicBezTo>
                  <a:cubicBezTo>
                    <a:pt x="1" y="56"/>
                    <a:pt x="61" y="0"/>
                    <a:pt x="146" y="0"/>
                  </a:cubicBezTo>
                  <a:cubicBezTo>
                    <a:pt x="328" y="0"/>
                    <a:pt x="510" y="0"/>
                    <a:pt x="692" y="0"/>
                  </a:cubicBezTo>
                  <a:close/>
                  <a:moveTo>
                    <a:pt x="599" y="498"/>
                  </a:moveTo>
                  <a:cubicBezTo>
                    <a:pt x="608" y="504"/>
                    <a:pt x="616" y="510"/>
                    <a:pt x="625" y="516"/>
                  </a:cubicBezTo>
                  <a:cubicBezTo>
                    <a:pt x="684" y="557"/>
                    <a:pt x="742" y="598"/>
                    <a:pt x="801" y="638"/>
                  </a:cubicBezTo>
                  <a:cubicBezTo>
                    <a:pt x="811" y="645"/>
                    <a:pt x="816" y="652"/>
                    <a:pt x="815" y="665"/>
                  </a:cubicBezTo>
                  <a:cubicBezTo>
                    <a:pt x="815" y="701"/>
                    <a:pt x="833" y="728"/>
                    <a:pt x="866" y="742"/>
                  </a:cubicBezTo>
                  <a:cubicBezTo>
                    <a:pt x="900" y="756"/>
                    <a:pt x="931" y="751"/>
                    <a:pt x="958" y="726"/>
                  </a:cubicBezTo>
                  <a:cubicBezTo>
                    <a:pt x="984" y="702"/>
                    <a:pt x="992" y="667"/>
                    <a:pt x="978" y="634"/>
                  </a:cubicBezTo>
                  <a:cubicBezTo>
                    <a:pt x="972" y="622"/>
                    <a:pt x="975" y="614"/>
                    <a:pt x="983" y="604"/>
                  </a:cubicBezTo>
                  <a:cubicBezTo>
                    <a:pt x="1041" y="532"/>
                    <a:pt x="1099" y="460"/>
                    <a:pt x="1157" y="387"/>
                  </a:cubicBezTo>
                  <a:cubicBezTo>
                    <a:pt x="1160" y="383"/>
                    <a:pt x="1163" y="380"/>
                    <a:pt x="1167" y="376"/>
                  </a:cubicBezTo>
                  <a:cubicBezTo>
                    <a:pt x="1190" y="393"/>
                    <a:pt x="1212" y="410"/>
                    <a:pt x="1237" y="428"/>
                  </a:cubicBezTo>
                  <a:cubicBezTo>
                    <a:pt x="1262" y="336"/>
                    <a:pt x="1286" y="247"/>
                    <a:pt x="1310" y="157"/>
                  </a:cubicBezTo>
                  <a:cubicBezTo>
                    <a:pt x="1309" y="156"/>
                    <a:pt x="1307" y="155"/>
                    <a:pt x="1306" y="154"/>
                  </a:cubicBezTo>
                  <a:cubicBezTo>
                    <a:pt x="1226" y="201"/>
                    <a:pt x="1145" y="247"/>
                    <a:pt x="1063" y="295"/>
                  </a:cubicBezTo>
                  <a:cubicBezTo>
                    <a:pt x="1085" y="312"/>
                    <a:pt x="1104" y="327"/>
                    <a:pt x="1124" y="343"/>
                  </a:cubicBezTo>
                  <a:cubicBezTo>
                    <a:pt x="1061" y="422"/>
                    <a:pt x="999" y="500"/>
                    <a:pt x="936" y="577"/>
                  </a:cubicBezTo>
                  <a:cubicBezTo>
                    <a:pt x="933" y="581"/>
                    <a:pt x="924" y="582"/>
                    <a:pt x="919" y="581"/>
                  </a:cubicBezTo>
                  <a:cubicBezTo>
                    <a:pt x="896" y="576"/>
                    <a:pt x="874" y="580"/>
                    <a:pt x="854" y="593"/>
                  </a:cubicBezTo>
                  <a:cubicBezTo>
                    <a:pt x="844" y="600"/>
                    <a:pt x="838" y="600"/>
                    <a:pt x="828" y="593"/>
                  </a:cubicBezTo>
                  <a:cubicBezTo>
                    <a:pt x="764" y="548"/>
                    <a:pt x="700" y="504"/>
                    <a:pt x="637" y="459"/>
                  </a:cubicBezTo>
                  <a:cubicBezTo>
                    <a:pt x="631" y="455"/>
                    <a:pt x="626" y="444"/>
                    <a:pt x="626" y="437"/>
                  </a:cubicBezTo>
                  <a:cubicBezTo>
                    <a:pt x="625" y="386"/>
                    <a:pt x="588" y="348"/>
                    <a:pt x="539" y="349"/>
                  </a:cubicBezTo>
                  <a:cubicBezTo>
                    <a:pt x="490" y="350"/>
                    <a:pt x="454" y="391"/>
                    <a:pt x="456" y="442"/>
                  </a:cubicBezTo>
                  <a:cubicBezTo>
                    <a:pt x="456" y="449"/>
                    <a:pt x="454" y="458"/>
                    <a:pt x="450" y="461"/>
                  </a:cubicBezTo>
                  <a:cubicBezTo>
                    <a:pt x="383" y="508"/>
                    <a:pt x="317" y="554"/>
                    <a:pt x="254" y="597"/>
                  </a:cubicBezTo>
                  <a:cubicBezTo>
                    <a:pt x="233" y="590"/>
                    <a:pt x="217" y="582"/>
                    <a:pt x="199" y="580"/>
                  </a:cubicBezTo>
                  <a:cubicBezTo>
                    <a:pt x="151" y="576"/>
                    <a:pt x="109" y="615"/>
                    <a:pt x="108" y="663"/>
                  </a:cubicBezTo>
                  <a:cubicBezTo>
                    <a:pt x="107" y="710"/>
                    <a:pt x="146" y="750"/>
                    <a:pt x="194" y="749"/>
                  </a:cubicBezTo>
                  <a:cubicBezTo>
                    <a:pt x="243" y="749"/>
                    <a:pt x="280" y="709"/>
                    <a:pt x="278" y="659"/>
                  </a:cubicBezTo>
                  <a:cubicBezTo>
                    <a:pt x="278" y="653"/>
                    <a:pt x="280" y="644"/>
                    <a:pt x="284" y="641"/>
                  </a:cubicBezTo>
                  <a:cubicBezTo>
                    <a:pt x="351" y="594"/>
                    <a:pt x="419" y="547"/>
                    <a:pt x="486" y="501"/>
                  </a:cubicBezTo>
                  <a:cubicBezTo>
                    <a:pt x="532" y="526"/>
                    <a:pt x="556" y="526"/>
                    <a:pt x="599" y="4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IN">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Freeform 66"/>
            <p:cNvSpPr>
              <a:spLocks noEditPoints="1"/>
            </p:cNvSpPr>
            <p:nvPr/>
          </p:nvSpPr>
          <p:spPr bwMode="auto">
            <a:xfrm>
              <a:off x="-4268788" y="1825625"/>
              <a:ext cx="2368550" cy="3743325"/>
            </a:xfrm>
            <a:custGeom>
              <a:avLst/>
              <a:gdLst>
                <a:gd name="T0" fmla="*/ 1244 w 1244"/>
                <a:gd name="T1" fmla="*/ 419 h 1967"/>
                <a:gd name="T2" fmla="*/ 1220 w 1244"/>
                <a:gd name="T3" fmla="*/ 419 h 1967"/>
                <a:gd name="T4" fmla="*/ 1145 w 1244"/>
                <a:gd name="T5" fmla="*/ 419 h 1967"/>
                <a:gd name="T6" fmla="*/ 1145 w 1244"/>
                <a:gd name="T7" fmla="*/ 161 h 1967"/>
                <a:gd name="T8" fmla="*/ 101 w 1244"/>
                <a:gd name="T9" fmla="*/ 161 h 1967"/>
                <a:gd name="T10" fmla="*/ 101 w 1244"/>
                <a:gd name="T11" fmla="*/ 1703 h 1967"/>
                <a:gd name="T12" fmla="*/ 1144 w 1244"/>
                <a:gd name="T13" fmla="*/ 1703 h 1967"/>
                <a:gd name="T14" fmla="*/ 1144 w 1244"/>
                <a:gd name="T15" fmla="*/ 1477 h 1967"/>
                <a:gd name="T16" fmla="*/ 1243 w 1244"/>
                <a:gd name="T17" fmla="*/ 1477 h 1967"/>
                <a:gd name="T18" fmla="*/ 1244 w 1244"/>
                <a:gd name="T19" fmla="*/ 1495 h 1967"/>
                <a:gd name="T20" fmla="*/ 1244 w 1244"/>
                <a:gd name="T21" fmla="*/ 1879 h 1967"/>
                <a:gd name="T22" fmla="*/ 1155 w 1244"/>
                <a:gd name="T23" fmla="*/ 1967 h 1967"/>
                <a:gd name="T24" fmla="*/ 85 w 1244"/>
                <a:gd name="T25" fmla="*/ 1967 h 1967"/>
                <a:gd name="T26" fmla="*/ 0 w 1244"/>
                <a:gd name="T27" fmla="*/ 1880 h 1967"/>
                <a:gd name="T28" fmla="*/ 1 w 1244"/>
                <a:gd name="T29" fmla="*/ 1056 h 1967"/>
                <a:gd name="T30" fmla="*/ 1 w 1244"/>
                <a:gd name="T31" fmla="*/ 96 h 1967"/>
                <a:gd name="T32" fmla="*/ 95 w 1244"/>
                <a:gd name="T33" fmla="*/ 0 h 1967"/>
                <a:gd name="T34" fmla="*/ 1155 w 1244"/>
                <a:gd name="T35" fmla="*/ 0 h 1967"/>
                <a:gd name="T36" fmla="*/ 1244 w 1244"/>
                <a:gd name="T37" fmla="*/ 88 h 1967"/>
                <a:gd name="T38" fmla="*/ 1244 w 1244"/>
                <a:gd name="T39" fmla="*/ 394 h 1967"/>
                <a:gd name="T40" fmla="*/ 1244 w 1244"/>
                <a:gd name="T41" fmla="*/ 419 h 1967"/>
                <a:gd name="T42" fmla="*/ 625 w 1244"/>
                <a:gd name="T43" fmla="*/ 1767 h 1967"/>
                <a:gd name="T44" fmla="*/ 552 w 1244"/>
                <a:gd name="T45" fmla="*/ 1839 h 1967"/>
                <a:gd name="T46" fmla="*/ 625 w 1244"/>
                <a:gd name="T47" fmla="*/ 1912 h 1967"/>
                <a:gd name="T48" fmla="*/ 696 w 1244"/>
                <a:gd name="T49" fmla="*/ 1840 h 1967"/>
                <a:gd name="T50" fmla="*/ 625 w 1244"/>
                <a:gd name="T51" fmla="*/ 1767 h 1967"/>
                <a:gd name="T52" fmla="*/ 505 w 1244"/>
                <a:gd name="T53" fmla="*/ 52 h 1967"/>
                <a:gd name="T54" fmla="*/ 505 w 1244"/>
                <a:gd name="T55" fmla="*/ 107 h 1967"/>
                <a:gd name="T56" fmla="*/ 743 w 1244"/>
                <a:gd name="T57" fmla="*/ 107 h 1967"/>
                <a:gd name="T58" fmla="*/ 743 w 1244"/>
                <a:gd name="T59" fmla="*/ 52 h 1967"/>
                <a:gd name="T60" fmla="*/ 505 w 1244"/>
                <a:gd name="T61" fmla="*/ 52 h 19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44" h="1967">
                  <a:moveTo>
                    <a:pt x="1244" y="419"/>
                  </a:moveTo>
                  <a:cubicBezTo>
                    <a:pt x="1234" y="419"/>
                    <a:pt x="1227" y="419"/>
                    <a:pt x="1220" y="419"/>
                  </a:cubicBezTo>
                  <a:cubicBezTo>
                    <a:pt x="1195" y="419"/>
                    <a:pt x="1171" y="419"/>
                    <a:pt x="1145" y="419"/>
                  </a:cubicBezTo>
                  <a:cubicBezTo>
                    <a:pt x="1145" y="332"/>
                    <a:pt x="1145" y="247"/>
                    <a:pt x="1145" y="161"/>
                  </a:cubicBezTo>
                  <a:cubicBezTo>
                    <a:pt x="796" y="161"/>
                    <a:pt x="450" y="161"/>
                    <a:pt x="101" y="161"/>
                  </a:cubicBezTo>
                  <a:cubicBezTo>
                    <a:pt x="101" y="674"/>
                    <a:pt x="101" y="1187"/>
                    <a:pt x="101" y="1703"/>
                  </a:cubicBezTo>
                  <a:cubicBezTo>
                    <a:pt x="448" y="1703"/>
                    <a:pt x="795" y="1703"/>
                    <a:pt x="1144" y="1703"/>
                  </a:cubicBezTo>
                  <a:cubicBezTo>
                    <a:pt x="1144" y="1628"/>
                    <a:pt x="1144" y="1553"/>
                    <a:pt x="1144" y="1477"/>
                  </a:cubicBezTo>
                  <a:cubicBezTo>
                    <a:pt x="1178" y="1477"/>
                    <a:pt x="1210" y="1477"/>
                    <a:pt x="1243" y="1477"/>
                  </a:cubicBezTo>
                  <a:cubicBezTo>
                    <a:pt x="1243" y="1484"/>
                    <a:pt x="1244" y="1490"/>
                    <a:pt x="1244" y="1495"/>
                  </a:cubicBezTo>
                  <a:cubicBezTo>
                    <a:pt x="1244" y="1623"/>
                    <a:pt x="1244" y="1751"/>
                    <a:pt x="1244" y="1879"/>
                  </a:cubicBezTo>
                  <a:cubicBezTo>
                    <a:pt x="1243" y="1936"/>
                    <a:pt x="1212" y="1967"/>
                    <a:pt x="1155" y="1967"/>
                  </a:cubicBezTo>
                  <a:cubicBezTo>
                    <a:pt x="799" y="1967"/>
                    <a:pt x="442" y="1967"/>
                    <a:pt x="85" y="1967"/>
                  </a:cubicBezTo>
                  <a:cubicBezTo>
                    <a:pt x="33" y="1967"/>
                    <a:pt x="0" y="1933"/>
                    <a:pt x="0" y="1880"/>
                  </a:cubicBezTo>
                  <a:cubicBezTo>
                    <a:pt x="1" y="1605"/>
                    <a:pt x="1" y="1330"/>
                    <a:pt x="1" y="1056"/>
                  </a:cubicBezTo>
                  <a:cubicBezTo>
                    <a:pt x="1" y="736"/>
                    <a:pt x="1" y="416"/>
                    <a:pt x="1" y="96"/>
                  </a:cubicBezTo>
                  <a:cubicBezTo>
                    <a:pt x="1" y="30"/>
                    <a:pt x="30" y="0"/>
                    <a:pt x="95" y="0"/>
                  </a:cubicBezTo>
                  <a:cubicBezTo>
                    <a:pt x="448" y="0"/>
                    <a:pt x="802" y="0"/>
                    <a:pt x="1155" y="0"/>
                  </a:cubicBezTo>
                  <a:cubicBezTo>
                    <a:pt x="1211" y="0"/>
                    <a:pt x="1244" y="33"/>
                    <a:pt x="1244" y="88"/>
                  </a:cubicBezTo>
                  <a:cubicBezTo>
                    <a:pt x="1244" y="190"/>
                    <a:pt x="1244" y="292"/>
                    <a:pt x="1244" y="394"/>
                  </a:cubicBezTo>
                  <a:cubicBezTo>
                    <a:pt x="1244" y="401"/>
                    <a:pt x="1244" y="409"/>
                    <a:pt x="1244" y="419"/>
                  </a:cubicBezTo>
                  <a:close/>
                  <a:moveTo>
                    <a:pt x="625" y="1767"/>
                  </a:moveTo>
                  <a:cubicBezTo>
                    <a:pt x="585" y="1767"/>
                    <a:pt x="552" y="1799"/>
                    <a:pt x="552" y="1839"/>
                  </a:cubicBezTo>
                  <a:cubicBezTo>
                    <a:pt x="551" y="1879"/>
                    <a:pt x="584" y="1912"/>
                    <a:pt x="625" y="1912"/>
                  </a:cubicBezTo>
                  <a:cubicBezTo>
                    <a:pt x="664" y="1912"/>
                    <a:pt x="696" y="1879"/>
                    <a:pt x="696" y="1840"/>
                  </a:cubicBezTo>
                  <a:cubicBezTo>
                    <a:pt x="696" y="1800"/>
                    <a:pt x="665" y="1768"/>
                    <a:pt x="625" y="1767"/>
                  </a:cubicBezTo>
                  <a:close/>
                  <a:moveTo>
                    <a:pt x="505" y="52"/>
                  </a:moveTo>
                  <a:cubicBezTo>
                    <a:pt x="505" y="72"/>
                    <a:pt x="505" y="89"/>
                    <a:pt x="505" y="107"/>
                  </a:cubicBezTo>
                  <a:cubicBezTo>
                    <a:pt x="585" y="107"/>
                    <a:pt x="664" y="107"/>
                    <a:pt x="743" y="107"/>
                  </a:cubicBezTo>
                  <a:cubicBezTo>
                    <a:pt x="743" y="88"/>
                    <a:pt x="743" y="70"/>
                    <a:pt x="743" y="52"/>
                  </a:cubicBezTo>
                  <a:cubicBezTo>
                    <a:pt x="663" y="52"/>
                    <a:pt x="585" y="52"/>
                    <a:pt x="505"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IN">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Freeform 67"/>
            <p:cNvSpPr>
              <a:spLocks/>
            </p:cNvSpPr>
            <p:nvPr/>
          </p:nvSpPr>
          <p:spPr bwMode="auto">
            <a:xfrm>
              <a:off x="-3590925" y="3879850"/>
              <a:ext cx="176213" cy="174625"/>
            </a:xfrm>
            <a:custGeom>
              <a:avLst/>
              <a:gdLst>
                <a:gd name="T0" fmla="*/ 46 w 92"/>
                <a:gd name="T1" fmla="*/ 0 h 92"/>
                <a:gd name="T2" fmla="*/ 91 w 92"/>
                <a:gd name="T3" fmla="*/ 44 h 92"/>
                <a:gd name="T4" fmla="*/ 44 w 92"/>
                <a:gd name="T5" fmla="*/ 91 h 92"/>
                <a:gd name="T6" fmla="*/ 0 w 92"/>
                <a:gd name="T7" fmla="*/ 46 h 92"/>
                <a:gd name="T8" fmla="*/ 46 w 92"/>
                <a:gd name="T9" fmla="*/ 0 h 92"/>
              </a:gdLst>
              <a:ahLst/>
              <a:cxnLst>
                <a:cxn ang="0">
                  <a:pos x="T0" y="T1"/>
                </a:cxn>
                <a:cxn ang="0">
                  <a:pos x="T2" y="T3"/>
                </a:cxn>
                <a:cxn ang="0">
                  <a:pos x="T4" y="T5"/>
                </a:cxn>
                <a:cxn ang="0">
                  <a:pos x="T6" y="T7"/>
                </a:cxn>
                <a:cxn ang="0">
                  <a:pos x="T8" y="T9"/>
                </a:cxn>
              </a:cxnLst>
              <a:rect l="0" t="0" r="r" b="b"/>
              <a:pathLst>
                <a:path w="92" h="92">
                  <a:moveTo>
                    <a:pt x="46" y="0"/>
                  </a:moveTo>
                  <a:cubicBezTo>
                    <a:pt x="69" y="0"/>
                    <a:pt x="91" y="21"/>
                    <a:pt x="91" y="44"/>
                  </a:cubicBezTo>
                  <a:cubicBezTo>
                    <a:pt x="92" y="69"/>
                    <a:pt x="69" y="92"/>
                    <a:pt x="44" y="91"/>
                  </a:cubicBezTo>
                  <a:cubicBezTo>
                    <a:pt x="20" y="90"/>
                    <a:pt x="0" y="70"/>
                    <a:pt x="0" y="46"/>
                  </a:cubicBezTo>
                  <a:cubicBezTo>
                    <a:pt x="0" y="21"/>
                    <a:pt x="20" y="0"/>
                    <a:pt x="4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IN">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Freeform 68"/>
            <p:cNvSpPr>
              <a:spLocks/>
            </p:cNvSpPr>
            <p:nvPr/>
          </p:nvSpPr>
          <p:spPr bwMode="auto">
            <a:xfrm>
              <a:off x="-2927350" y="3440113"/>
              <a:ext cx="173038" cy="174625"/>
            </a:xfrm>
            <a:custGeom>
              <a:avLst/>
              <a:gdLst>
                <a:gd name="T0" fmla="*/ 0 w 91"/>
                <a:gd name="T1" fmla="*/ 45 h 92"/>
                <a:gd name="T2" fmla="*/ 46 w 91"/>
                <a:gd name="T3" fmla="*/ 1 h 92"/>
                <a:gd name="T4" fmla="*/ 91 w 91"/>
                <a:gd name="T5" fmla="*/ 46 h 92"/>
                <a:gd name="T6" fmla="*/ 45 w 91"/>
                <a:gd name="T7" fmla="*/ 91 h 92"/>
                <a:gd name="T8" fmla="*/ 0 w 91"/>
                <a:gd name="T9" fmla="*/ 45 h 92"/>
              </a:gdLst>
              <a:ahLst/>
              <a:cxnLst>
                <a:cxn ang="0">
                  <a:pos x="T0" y="T1"/>
                </a:cxn>
                <a:cxn ang="0">
                  <a:pos x="T2" y="T3"/>
                </a:cxn>
                <a:cxn ang="0">
                  <a:pos x="T4" y="T5"/>
                </a:cxn>
                <a:cxn ang="0">
                  <a:pos x="T6" y="T7"/>
                </a:cxn>
                <a:cxn ang="0">
                  <a:pos x="T8" y="T9"/>
                </a:cxn>
              </a:cxnLst>
              <a:rect l="0" t="0" r="r" b="b"/>
              <a:pathLst>
                <a:path w="91" h="92">
                  <a:moveTo>
                    <a:pt x="0" y="45"/>
                  </a:moveTo>
                  <a:cubicBezTo>
                    <a:pt x="0" y="21"/>
                    <a:pt x="22" y="0"/>
                    <a:pt x="46" y="1"/>
                  </a:cubicBezTo>
                  <a:cubicBezTo>
                    <a:pt x="70" y="2"/>
                    <a:pt x="90" y="22"/>
                    <a:pt x="91" y="46"/>
                  </a:cubicBezTo>
                  <a:cubicBezTo>
                    <a:pt x="91" y="70"/>
                    <a:pt x="69" y="92"/>
                    <a:pt x="45" y="91"/>
                  </a:cubicBezTo>
                  <a:cubicBezTo>
                    <a:pt x="20" y="91"/>
                    <a:pt x="0" y="71"/>
                    <a:pt x="0"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IN">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Freeform 69"/>
            <p:cNvSpPr>
              <a:spLocks/>
            </p:cNvSpPr>
            <p:nvPr/>
          </p:nvSpPr>
          <p:spPr bwMode="auto">
            <a:xfrm>
              <a:off x="-2246313" y="3879850"/>
              <a:ext cx="173038" cy="174625"/>
            </a:xfrm>
            <a:custGeom>
              <a:avLst/>
              <a:gdLst>
                <a:gd name="T0" fmla="*/ 45 w 91"/>
                <a:gd name="T1" fmla="*/ 1 h 92"/>
                <a:gd name="T2" fmla="*/ 91 w 91"/>
                <a:gd name="T3" fmla="*/ 45 h 92"/>
                <a:gd name="T4" fmla="*/ 47 w 91"/>
                <a:gd name="T5" fmla="*/ 91 h 92"/>
                <a:gd name="T6" fmla="*/ 0 w 91"/>
                <a:gd name="T7" fmla="*/ 47 h 92"/>
                <a:gd name="T8" fmla="*/ 45 w 91"/>
                <a:gd name="T9" fmla="*/ 1 h 92"/>
              </a:gdLst>
              <a:ahLst/>
              <a:cxnLst>
                <a:cxn ang="0">
                  <a:pos x="T0" y="T1"/>
                </a:cxn>
                <a:cxn ang="0">
                  <a:pos x="T2" y="T3"/>
                </a:cxn>
                <a:cxn ang="0">
                  <a:pos x="T4" y="T5"/>
                </a:cxn>
                <a:cxn ang="0">
                  <a:pos x="T6" y="T7"/>
                </a:cxn>
                <a:cxn ang="0">
                  <a:pos x="T8" y="T9"/>
                </a:cxn>
              </a:cxnLst>
              <a:rect l="0" t="0" r="r" b="b"/>
              <a:pathLst>
                <a:path w="91" h="92">
                  <a:moveTo>
                    <a:pt x="45" y="1"/>
                  </a:moveTo>
                  <a:cubicBezTo>
                    <a:pt x="71" y="0"/>
                    <a:pt x="90" y="20"/>
                    <a:pt x="91" y="45"/>
                  </a:cubicBezTo>
                  <a:cubicBezTo>
                    <a:pt x="91" y="69"/>
                    <a:pt x="71" y="90"/>
                    <a:pt x="47" y="91"/>
                  </a:cubicBezTo>
                  <a:cubicBezTo>
                    <a:pt x="23" y="92"/>
                    <a:pt x="1" y="71"/>
                    <a:pt x="0" y="47"/>
                  </a:cubicBezTo>
                  <a:cubicBezTo>
                    <a:pt x="0" y="22"/>
                    <a:pt x="20" y="1"/>
                    <a:pt x="4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IN">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8" name="Group 47"/>
          <p:cNvGrpSpPr/>
          <p:nvPr/>
        </p:nvGrpSpPr>
        <p:grpSpPr>
          <a:xfrm>
            <a:off x="6629474" y="5135668"/>
            <a:ext cx="366412" cy="404420"/>
            <a:chOff x="588963" y="8343900"/>
            <a:chExt cx="1147763" cy="1266825"/>
          </a:xfrm>
        </p:grpSpPr>
        <p:sp>
          <p:nvSpPr>
            <p:cNvPr id="49" name="Freeform 12"/>
            <p:cNvSpPr>
              <a:spLocks noEditPoints="1"/>
            </p:cNvSpPr>
            <p:nvPr/>
          </p:nvSpPr>
          <p:spPr bwMode="auto">
            <a:xfrm>
              <a:off x="760413" y="8343900"/>
              <a:ext cx="809625" cy="836612"/>
            </a:xfrm>
            <a:custGeom>
              <a:avLst/>
              <a:gdLst>
                <a:gd name="T0" fmla="*/ 131 w 237"/>
                <a:gd name="T1" fmla="*/ 0 h 245"/>
                <a:gd name="T2" fmla="*/ 174 w 237"/>
                <a:gd name="T3" fmla="*/ 16 h 245"/>
                <a:gd name="T4" fmla="*/ 228 w 237"/>
                <a:gd name="T5" fmla="*/ 94 h 245"/>
                <a:gd name="T6" fmla="*/ 230 w 237"/>
                <a:gd name="T7" fmla="*/ 99 h 245"/>
                <a:gd name="T8" fmla="*/ 236 w 237"/>
                <a:gd name="T9" fmla="*/ 120 h 245"/>
                <a:gd name="T10" fmla="*/ 236 w 237"/>
                <a:gd name="T11" fmla="*/ 145 h 245"/>
                <a:gd name="T12" fmla="*/ 221 w 237"/>
                <a:gd name="T13" fmla="*/ 165 h 245"/>
                <a:gd name="T14" fmla="*/ 202 w 237"/>
                <a:gd name="T15" fmla="*/ 149 h 245"/>
                <a:gd name="T16" fmla="*/ 202 w 237"/>
                <a:gd name="T17" fmla="*/ 149 h 245"/>
                <a:gd name="T18" fmla="*/ 184 w 237"/>
                <a:gd name="T19" fmla="*/ 187 h 245"/>
                <a:gd name="T20" fmla="*/ 151 w 237"/>
                <a:gd name="T21" fmla="*/ 222 h 245"/>
                <a:gd name="T22" fmla="*/ 74 w 237"/>
                <a:gd name="T23" fmla="*/ 213 h 245"/>
                <a:gd name="T24" fmla="*/ 36 w 237"/>
                <a:gd name="T25" fmla="*/ 148 h 245"/>
                <a:gd name="T26" fmla="*/ 24 w 237"/>
                <a:gd name="T27" fmla="*/ 168 h 245"/>
                <a:gd name="T28" fmla="*/ 63 w 237"/>
                <a:gd name="T29" fmla="*/ 220 h 245"/>
                <a:gd name="T30" fmla="*/ 70 w 237"/>
                <a:gd name="T31" fmla="*/ 221 h 245"/>
                <a:gd name="T32" fmla="*/ 86 w 237"/>
                <a:gd name="T33" fmla="*/ 230 h 245"/>
                <a:gd name="T34" fmla="*/ 79 w 237"/>
                <a:gd name="T35" fmla="*/ 245 h 245"/>
                <a:gd name="T36" fmla="*/ 60 w 237"/>
                <a:gd name="T37" fmla="*/ 235 h 245"/>
                <a:gd name="T38" fmla="*/ 53 w 237"/>
                <a:gd name="T39" fmla="*/ 227 h 245"/>
                <a:gd name="T40" fmla="*/ 13 w 237"/>
                <a:gd name="T41" fmla="*/ 170 h 245"/>
                <a:gd name="T42" fmla="*/ 7 w 237"/>
                <a:gd name="T43" fmla="*/ 162 h 245"/>
                <a:gd name="T44" fmla="*/ 1 w 237"/>
                <a:gd name="T45" fmla="*/ 148 h 245"/>
                <a:gd name="T46" fmla="*/ 0 w 237"/>
                <a:gd name="T47" fmla="*/ 114 h 245"/>
                <a:gd name="T48" fmla="*/ 3 w 237"/>
                <a:gd name="T49" fmla="*/ 105 h 245"/>
                <a:gd name="T50" fmla="*/ 11 w 237"/>
                <a:gd name="T51" fmla="*/ 84 h 245"/>
                <a:gd name="T52" fmla="*/ 102 w 237"/>
                <a:gd name="T53" fmla="*/ 1 h 245"/>
                <a:gd name="T54" fmla="*/ 105 w 237"/>
                <a:gd name="T55" fmla="*/ 0 h 245"/>
                <a:gd name="T56" fmla="*/ 131 w 237"/>
                <a:gd name="T57" fmla="*/ 0 h 245"/>
                <a:gd name="T58" fmla="*/ 32 w 237"/>
                <a:gd name="T59" fmla="*/ 103 h 245"/>
                <a:gd name="T60" fmla="*/ 33 w 237"/>
                <a:gd name="T61" fmla="*/ 102 h 245"/>
                <a:gd name="T62" fmla="*/ 33 w 237"/>
                <a:gd name="T63" fmla="*/ 100 h 245"/>
                <a:gd name="T64" fmla="*/ 66 w 237"/>
                <a:gd name="T65" fmla="*/ 48 h 245"/>
                <a:gd name="T66" fmla="*/ 131 w 237"/>
                <a:gd name="T67" fmla="*/ 34 h 245"/>
                <a:gd name="T68" fmla="*/ 198 w 237"/>
                <a:gd name="T69" fmla="*/ 81 h 245"/>
                <a:gd name="T70" fmla="*/ 205 w 237"/>
                <a:gd name="T71" fmla="*/ 103 h 245"/>
                <a:gd name="T72" fmla="*/ 216 w 237"/>
                <a:gd name="T73" fmla="*/ 95 h 245"/>
                <a:gd name="T74" fmla="*/ 216 w 237"/>
                <a:gd name="T75" fmla="*/ 91 h 245"/>
                <a:gd name="T76" fmla="*/ 128 w 237"/>
                <a:gd name="T77" fmla="*/ 12 h 245"/>
                <a:gd name="T78" fmla="*/ 24 w 237"/>
                <a:gd name="T79" fmla="*/ 79 h 245"/>
                <a:gd name="T80" fmla="*/ 30 w 237"/>
                <a:gd name="T81" fmla="*/ 102 h 245"/>
                <a:gd name="T82" fmla="*/ 32 w 237"/>
                <a:gd name="T83" fmla="*/ 103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7" h="245">
                  <a:moveTo>
                    <a:pt x="131" y="0"/>
                  </a:moveTo>
                  <a:cubicBezTo>
                    <a:pt x="146" y="5"/>
                    <a:pt x="161" y="8"/>
                    <a:pt x="174" y="16"/>
                  </a:cubicBezTo>
                  <a:cubicBezTo>
                    <a:pt x="204" y="33"/>
                    <a:pt x="222" y="60"/>
                    <a:pt x="228" y="94"/>
                  </a:cubicBezTo>
                  <a:cubicBezTo>
                    <a:pt x="228" y="96"/>
                    <a:pt x="228" y="98"/>
                    <a:pt x="230" y="99"/>
                  </a:cubicBezTo>
                  <a:cubicBezTo>
                    <a:pt x="236" y="105"/>
                    <a:pt x="237" y="112"/>
                    <a:pt x="236" y="120"/>
                  </a:cubicBezTo>
                  <a:cubicBezTo>
                    <a:pt x="236" y="128"/>
                    <a:pt x="236" y="137"/>
                    <a:pt x="236" y="145"/>
                  </a:cubicBezTo>
                  <a:cubicBezTo>
                    <a:pt x="236" y="157"/>
                    <a:pt x="231" y="164"/>
                    <a:pt x="221" y="165"/>
                  </a:cubicBezTo>
                  <a:cubicBezTo>
                    <a:pt x="214" y="167"/>
                    <a:pt x="204" y="162"/>
                    <a:pt x="202" y="149"/>
                  </a:cubicBezTo>
                  <a:cubicBezTo>
                    <a:pt x="202" y="148"/>
                    <a:pt x="202" y="148"/>
                    <a:pt x="202" y="149"/>
                  </a:cubicBezTo>
                  <a:cubicBezTo>
                    <a:pt x="196" y="161"/>
                    <a:pt x="191" y="174"/>
                    <a:pt x="184" y="187"/>
                  </a:cubicBezTo>
                  <a:cubicBezTo>
                    <a:pt x="176" y="201"/>
                    <a:pt x="165" y="213"/>
                    <a:pt x="151" y="222"/>
                  </a:cubicBezTo>
                  <a:cubicBezTo>
                    <a:pt x="125" y="237"/>
                    <a:pt x="96" y="233"/>
                    <a:pt x="74" y="213"/>
                  </a:cubicBezTo>
                  <a:cubicBezTo>
                    <a:pt x="55" y="195"/>
                    <a:pt x="43" y="173"/>
                    <a:pt x="36" y="148"/>
                  </a:cubicBezTo>
                  <a:cubicBezTo>
                    <a:pt x="33" y="154"/>
                    <a:pt x="29" y="160"/>
                    <a:pt x="24" y="168"/>
                  </a:cubicBezTo>
                  <a:cubicBezTo>
                    <a:pt x="30" y="188"/>
                    <a:pt x="43" y="206"/>
                    <a:pt x="63" y="220"/>
                  </a:cubicBezTo>
                  <a:cubicBezTo>
                    <a:pt x="65" y="221"/>
                    <a:pt x="67" y="220"/>
                    <a:pt x="70" y="221"/>
                  </a:cubicBezTo>
                  <a:cubicBezTo>
                    <a:pt x="77" y="221"/>
                    <a:pt x="83" y="224"/>
                    <a:pt x="86" y="230"/>
                  </a:cubicBezTo>
                  <a:cubicBezTo>
                    <a:pt x="90" y="237"/>
                    <a:pt x="87" y="244"/>
                    <a:pt x="79" y="245"/>
                  </a:cubicBezTo>
                  <a:cubicBezTo>
                    <a:pt x="71" y="245"/>
                    <a:pt x="64" y="241"/>
                    <a:pt x="60" y="235"/>
                  </a:cubicBezTo>
                  <a:cubicBezTo>
                    <a:pt x="58" y="232"/>
                    <a:pt x="56" y="229"/>
                    <a:pt x="53" y="227"/>
                  </a:cubicBezTo>
                  <a:cubicBezTo>
                    <a:pt x="34" y="212"/>
                    <a:pt x="20" y="193"/>
                    <a:pt x="13" y="170"/>
                  </a:cubicBezTo>
                  <a:cubicBezTo>
                    <a:pt x="12" y="167"/>
                    <a:pt x="9" y="165"/>
                    <a:pt x="7" y="162"/>
                  </a:cubicBezTo>
                  <a:cubicBezTo>
                    <a:pt x="5" y="158"/>
                    <a:pt x="1" y="153"/>
                    <a:pt x="1" y="148"/>
                  </a:cubicBezTo>
                  <a:cubicBezTo>
                    <a:pt x="0" y="137"/>
                    <a:pt x="0" y="125"/>
                    <a:pt x="0" y="114"/>
                  </a:cubicBezTo>
                  <a:cubicBezTo>
                    <a:pt x="1" y="111"/>
                    <a:pt x="1" y="107"/>
                    <a:pt x="3" y="105"/>
                  </a:cubicBezTo>
                  <a:cubicBezTo>
                    <a:pt x="9" y="99"/>
                    <a:pt x="9" y="91"/>
                    <a:pt x="11" y="84"/>
                  </a:cubicBezTo>
                  <a:cubicBezTo>
                    <a:pt x="25" y="38"/>
                    <a:pt x="55" y="10"/>
                    <a:pt x="102" y="1"/>
                  </a:cubicBezTo>
                  <a:cubicBezTo>
                    <a:pt x="103" y="1"/>
                    <a:pt x="104" y="0"/>
                    <a:pt x="105" y="0"/>
                  </a:cubicBezTo>
                  <a:cubicBezTo>
                    <a:pt x="114" y="0"/>
                    <a:pt x="123" y="0"/>
                    <a:pt x="131" y="0"/>
                  </a:cubicBezTo>
                  <a:close/>
                  <a:moveTo>
                    <a:pt x="32" y="103"/>
                  </a:moveTo>
                  <a:cubicBezTo>
                    <a:pt x="33" y="103"/>
                    <a:pt x="33" y="103"/>
                    <a:pt x="33" y="102"/>
                  </a:cubicBezTo>
                  <a:cubicBezTo>
                    <a:pt x="33" y="101"/>
                    <a:pt x="33" y="101"/>
                    <a:pt x="33" y="100"/>
                  </a:cubicBezTo>
                  <a:cubicBezTo>
                    <a:pt x="37" y="78"/>
                    <a:pt x="47" y="60"/>
                    <a:pt x="66" y="48"/>
                  </a:cubicBezTo>
                  <a:cubicBezTo>
                    <a:pt x="86" y="34"/>
                    <a:pt x="108" y="31"/>
                    <a:pt x="131" y="34"/>
                  </a:cubicBezTo>
                  <a:cubicBezTo>
                    <a:pt x="161" y="37"/>
                    <a:pt x="185" y="51"/>
                    <a:pt x="198" y="81"/>
                  </a:cubicBezTo>
                  <a:cubicBezTo>
                    <a:pt x="201" y="88"/>
                    <a:pt x="202" y="95"/>
                    <a:pt x="205" y="103"/>
                  </a:cubicBezTo>
                  <a:cubicBezTo>
                    <a:pt x="208" y="100"/>
                    <a:pt x="212" y="98"/>
                    <a:pt x="216" y="95"/>
                  </a:cubicBezTo>
                  <a:cubicBezTo>
                    <a:pt x="216" y="94"/>
                    <a:pt x="216" y="93"/>
                    <a:pt x="216" y="91"/>
                  </a:cubicBezTo>
                  <a:cubicBezTo>
                    <a:pt x="207" y="48"/>
                    <a:pt x="169" y="14"/>
                    <a:pt x="128" y="12"/>
                  </a:cubicBezTo>
                  <a:cubicBezTo>
                    <a:pt x="80" y="9"/>
                    <a:pt x="39" y="35"/>
                    <a:pt x="24" y="79"/>
                  </a:cubicBezTo>
                  <a:cubicBezTo>
                    <a:pt x="20" y="92"/>
                    <a:pt x="20" y="92"/>
                    <a:pt x="30" y="102"/>
                  </a:cubicBezTo>
                  <a:cubicBezTo>
                    <a:pt x="31" y="102"/>
                    <a:pt x="31" y="103"/>
                    <a:pt x="32" y="10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IN">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0" name="Freeform 13"/>
            <p:cNvSpPr>
              <a:spLocks/>
            </p:cNvSpPr>
            <p:nvPr/>
          </p:nvSpPr>
          <p:spPr bwMode="auto">
            <a:xfrm>
              <a:off x="588963" y="9136063"/>
              <a:ext cx="1147763" cy="474662"/>
            </a:xfrm>
            <a:custGeom>
              <a:avLst/>
              <a:gdLst>
                <a:gd name="T0" fmla="*/ 1 w 336"/>
                <a:gd name="T1" fmla="*/ 139 h 139"/>
                <a:gd name="T2" fmla="*/ 1 w 336"/>
                <a:gd name="T3" fmla="*/ 97 h 139"/>
                <a:gd name="T4" fmla="*/ 37 w 336"/>
                <a:gd name="T5" fmla="*/ 31 h 139"/>
                <a:gd name="T6" fmla="*/ 100 w 336"/>
                <a:gd name="T7" fmla="*/ 0 h 139"/>
                <a:gd name="T8" fmla="*/ 119 w 336"/>
                <a:gd name="T9" fmla="*/ 39 h 139"/>
                <a:gd name="T10" fmla="*/ 137 w 336"/>
                <a:gd name="T11" fmla="*/ 78 h 139"/>
                <a:gd name="T12" fmla="*/ 156 w 336"/>
                <a:gd name="T13" fmla="*/ 27 h 139"/>
                <a:gd name="T14" fmla="*/ 180 w 336"/>
                <a:gd name="T15" fmla="*/ 27 h 139"/>
                <a:gd name="T16" fmla="*/ 198 w 336"/>
                <a:gd name="T17" fmla="*/ 76 h 139"/>
                <a:gd name="T18" fmla="*/ 235 w 336"/>
                <a:gd name="T19" fmla="*/ 0 h 139"/>
                <a:gd name="T20" fmla="*/ 240 w 336"/>
                <a:gd name="T21" fmla="*/ 1 h 139"/>
                <a:gd name="T22" fmla="*/ 296 w 336"/>
                <a:gd name="T23" fmla="*/ 29 h 139"/>
                <a:gd name="T24" fmla="*/ 335 w 336"/>
                <a:gd name="T25" fmla="*/ 97 h 139"/>
                <a:gd name="T26" fmla="*/ 335 w 336"/>
                <a:gd name="T27" fmla="*/ 139 h 139"/>
                <a:gd name="T28" fmla="*/ 1 w 336"/>
                <a:gd name="T29" fmla="*/ 139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6" h="139">
                  <a:moveTo>
                    <a:pt x="1" y="139"/>
                  </a:moveTo>
                  <a:cubicBezTo>
                    <a:pt x="1" y="125"/>
                    <a:pt x="2" y="111"/>
                    <a:pt x="1" y="97"/>
                  </a:cubicBezTo>
                  <a:cubicBezTo>
                    <a:pt x="0" y="68"/>
                    <a:pt x="14" y="46"/>
                    <a:pt x="37" y="31"/>
                  </a:cubicBezTo>
                  <a:cubicBezTo>
                    <a:pt x="57" y="19"/>
                    <a:pt x="78" y="10"/>
                    <a:pt x="100" y="0"/>
                  </a:cubicBezTo>
                  <a:cubicBezTo>
                    <a:pt x="106" y="13"/>
                    <a:pt x="113" y="26"/>
                    <a:pt x="119" y="39"/>
                  </a:cubicBezTo>
                  <a:cubicBezTo>
                    <a:pt x="125" y="52"/>
                    <a:pt x="131" y="65"/>
                    <a:pt x="137" y="78"/>
                  </a:cubicBezTo>
                  <a:cubicBezTo>
                    <a:pt x="144" y="61"/>
                    <a:pt x="150" y="44"/>
                    <a:pt x="156" y="27"/>
                  </a:cubicBezTo>
                  <a:cubicBezTo>
                    <a:pt x="164" y="27"/>
                    <a:pt x="172" y="27"/>
                    <a:pt x="180" y="27"/>
                  </a:cubicBezTo>
                  <a:cubicBezTo>
                    <a:pt x="186" y="42"/>
                    <a:pt x="192" y="58"/>
                    <a:pt x="198" y="76"/>
                  </a:cubicBezTo>
                  <a:cubicBezTo>
                    <a:pt x="211" y="50"/>
                    <a:pt x="223" y="25"/>
                    <a:pt x="235" y="0"/>
                  </a:cubicBezTo>
                  <a:cubicBezTo>
                    <a:pt x="237" y="0"/>
                    <a:pt x="238" y="1"/>
                    <a:pt x="240" y="1"/>
                  </a:cubicBezTo>
                  <a:cubicBezTo>
                    <a:pt x="259" y="10"/>
                    <a:pt x="278" y="18"/>
                    <a:pt x="296" y="29"/>
                  </a:cubicBezTo>
                  <a:cubicBezTo>
                    <a:pt x="321" y="44"/>
                    <a:pt x="336" y="66"/>
                    <a:pt x="335" y="97"/>
                  </a:cubicBezTo>
                  <a:cubicBezTo>
                    <a:pt x="335" y="111"/>
                    <a:pt x="335" y="125"/>
                    <a:pt x="335" y="139"/>
                  </a:cubicBezTo>
                  <a:cubicBezTo>
                    <a:pt x="224" y="139"/>
                    <a:pt x="113" y="139"/>
                    <a:pt x="1" y="13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6435" tIns="48218" rIns="96435" bIns="48218" numCol="1" anchor="t" anchorCtr="0" compatLnSpc="1">
              <a:prstTxWarp prst="textNoShape">
                <a:avLst/>
              </a:prstTxWarp>
            </a:bodyPr>
            <a:lstStyle/>
            <a:p>
              <a:pPr>
                <a:lnSpc>
                  <a:spcPct val="120000"/>
                </a:lnSpc>
              </a:pPr>
              <a:endParaRPr lang="en-IN">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51" name="Rectangle 50"/>
          <p:cNvSpPr/>
          <p:nvPr/>
        </p:nvSpPr>
        <p:spPr>
          <a:xfrm>
            <a:off x="8371945" y="3459185"/>
            <a:ext cx="2089878" cy="429605"/>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2" name="TextBox 51"/>
          <p:cNvSpPr txBox="1"/>
          <p:nvPr/>
        </p:nvSpPr>
        <p:spPr>
          <a:xfrm>
            <a:off x="8366991" y="3159780"/>
            <a:ext cx="1256754" cy="215444"/>
          </a:xfrm>
          <a:prstGeom prst="rect">
            <a:avLst/>
          </a:prstGeom>
          <a:noFill/>
        </p:spPr>
        <p:txBody>
          <a:bodyPr wrap="none" lIns="0" tIns="0" rIns="0" bIns="0" rtlCol="0">
            <a:spAutoFit/>
          </a:bodyPr>
          <a:lstStyle/>
          <a:p>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3" name="Rectangle 52"/>
          <p:cNvSpPr/>
          <p:nvPr/>
        </p:nvSpPr>
        <p:spPr>
          <a:xfrm>
            <a:off x="8095978" y="5456190"/>
            <a:ext cx="2039599" cy="429605"/>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4" name="TextBox 53"/>
          <p:cNvSpPr txBox="1"/>
          <p:nvPr/>
        </p:nvSpPr>
        <p:spPr>
          <a:xfrm>
            <a:off x="8091024" y="5156785"/>
            <a:ext cx="1256754" cy="215444"/>
          </a:xfrm>
          <a:prstGeom prst="rect">
            <a:avLst/>
          </a:prstGeom>
          <a:noFill/>
        </p:spPr>
        <p:txBody>
          <a:bodyPr wrap="none" lIns="0" tIns="0" rIns="0" bIns="0" rtlCol="0">
            <a:spAutoFit/>
          </a:bodyPr>
          <a:lstStyle/>
          <a:p>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5" name="Rectangle 54"/>
          <p:cNvSpPr/>
          <p:nvPr/>
        </p:nvSpPr>
        <p:spPr>
          <a:xfrm>
            <a:off x="2396927" y="5267582"/>
            <a:ext cx="2208365" cy="429605"/>
          </a:xfrm>
          <a:prstGeom prst="rect">
            <a:avLst/>
          </a:prstGeom>
        </p:spPr>
        <p:txBody>
          <a:bodyPr wrap="square" lIns="0" tIns="0" rIns="0" bIns="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6" name="TextBox 55"/>
          <p:cNvSpPr txBox="1"/>
          <p:nvPr/>
        </p:nvSpPr>
        <p:spPr>
          <a:xfrm>
            <a:off x="3348538" y="4968177"/>
            <a:ext cx="1256754" cy="215444"/>
          </a:xfrm>
          <a:prstGeom prst="rect">
            <a:avLst/>
          </a:prstGeom>
          <a:noFill/>
        </p:spPr>
        <p:txBody>
          <a:bodyPr wrap="none" lIns="0" tIns="0" rIns="0" bIns="0" rtlCol="0">
            <a:spAutoFit/>
          </a:bodyPr>
          <a:lstStyle/>
          <a:p>
            <a:pPr algn="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7" name="Rectangle 50"/>
          <p:cNvSpPr/>
          <p:nvPr/>
        </p:nvSpPr>
        <p:spPr>
          <a:xfrm>
            <a:off x="1008391" y="2050542"/>
            <a:ext cx="4370291" cy="738664"/>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8" name="TextBox 51"/>
          <p:cNvSpPr txBox="1"/>
          <p:nvPr/>
        </p:nvSpPr>
        <p:spPr>
          <a:xfrm>
            <a:off x="1003439" y="1751137"/>
            <a:ext cx="1307468" cy="215444"/>
          </a:xfrm>
          <a:prstGeom prst="rect">
            <a:avLst/>
          </a:prstGeom>
          <a:noFill/>
        </p:spPr>
        <p:txBody>
          <a:bodyPr wrap="square" lIns="0" tIns="0" rIns="0" bIns="0" rtlCol="0">
            <a:spAutoFit/>
          </a:bodyPr>
          <a:lstStyle/>
          <a:p>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9" name="TextBox 8"/>
          <p:cNvSpPr txBox="1"/>
          <p:nvPr/>
        </p:nvSpPr>
        <p:spPr>
          <a:xfrm>
            <a:off x="812800" y="204805"/>
            <a:ext cx="2311176" cy="447739"/>
          </a:xfrm>
          <a:prstGeom prst="rect">
            <a:avLst/>
          </a:prstGeom>
          <a:noFill/>
        </p:spPr>
        <p:txBody>
          <a:bodyPr wrap="square" lIns="0" tIns="0" rIns="0" bIns="0" rtlCol="0" anchor="ctr">
            <a:spAutoFit/>
          </a:bodyPr>
          <a:lstStyle/>
          <a:p>
            <a:r>
              <a:rPr lang="zh-CN" altLang="en-US" sz="2800" b="1"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0" name="TextBox 8"/>
          <p:cNvSpPr txBox="1"/>
          <p:nvPr/>
        </p:nvSpPr>
        <p:spPr>
          <a:xfrm>
            <a:off x="812800" y="671952"/>
            <a:ext cx="2311176" cy="169277"/>
          </a:xfrm>
          <a:prstGeom prst="rect">
            <a:avLst/>
          </a:prstGeom>
          <a:noFill/>
        </p:spPr>
        <p:txBody>
          <a:bodyPr wrap="square" lIns="0" tIns="0" rIns="0" bIns="0" rtlCol="0" anchor="ctr">
            <a:spAutoFit/>
          </a:bodyPr>
          <a:lstStyle/>
          <a:p>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4104366626"/>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42"/>
                                        </p:tgtEl>
                                        <p:attrNameLst>
                                          <p:attrName>style.visibility</p:attrName>
                                        </p:attrNameLst>
                                      </p:cBhvr>
                                      <p:to>
                                        <p:strVal val="visible"/>
                                      </p:to>
                                    </p:set>
                                    <p:animEffect transition="in" filter="fade">
                                      <p:cBhvr>
                                        <p:cTn id="11" dur="500"/>
                                        <p:tgtEl>
                                          <p:spTgt spid="4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48"/>
                                        </p:tgtEl>
                                        <p:attrNameLst>
                                          <p:attrName>style.visibility</p:attrName>
                                        </p:attrNameLst>
                                      </p:cBhvr>
                                      <p:to>
                                        <p:strVal val="visible"/>
                                      </p:to>
                                    </p:set>
                                    <p:animEffect transition="in" filter="fade">
                                      <p:cBhvr>
                                        <p:cTn id="19" dur="500"/>
                                        <p:tgtEl>
                                          <p:spTgt spid="48"/>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500"/>
                                        <p:tgtEl>
                                          <p:spTgt spid="6"/>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36"/>
                                        </p:tgtEl>
                                        <p:attrNameLst>
                                          <p:attrName>style.visibility</p:attrName>
                                        </p:attrNameLst>
                                      </p:cBhvr>
                                      <p:to>
                                        <p:strVal val="visible"/>
                                      </p:to>
                                    </p:set>
                                    <p:animEffect transition="in" filter="fade">
                                      <p:cBhvr>
                                        <p:cTn id="27" dur="500"/>
                                        <p:tgtEl>
                                          <p:spTgt spid="36"/>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500"/>
                                        <p:tgtEl>
                                          <p:spTgt spid="9"/>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500"/>
                                        <p:tgtEl>
                                          <p:spTgt spid="10"/>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52"/>
                                        </p:tgtEl>
                                        <p:attrNameLst>
                                          <p:attrName>style.visibility</p:attrName>
                                        </p:attrNameLst>
                                      </p:cBhvr>
                                      <p:to>
                                        <p:strVal val="visible"/>
                                      </p:to>
                                    </p:set>
                                    <p:animEffect transition="in" filter="fade">
                                      <p:cBhvr>
                                        <p:cTn id="39" dur="500"/>
                                        <p:tgtEl>
                                          <p:spTgt spid="52"/>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51"/>
                                        </p:tgtEl>
                                        <p:attrNameLst>
                                          <p:attrName>style.visibility</p:attrName>
                                        </p:attrNameLst>
                                      </p:cBhvr>
                                      <p:to>
                                        <p:strVal val="visible"/>
                                      </p:to>
                                    </p:set>
                                    <p:animEffect transition="in" filter="fade">
                                      <p:cBhvr>
                                        <p:cTn id="43" dur="500"/>
                                        <p:tgtEl>
                                          <p:spTgt spid="51"/>
                                        </p:tgtEl>
                                      </p:cBhvr>
                                    </p:animEffect>
                                  </p:childTnLst>
                                </p:cTn>
                              </p:par>
                            </p:childTnLst>
                          </p:cTn>
                        </p:par>
                        <p:par>
                          <p:cTn id="44" fill="hold">
                            <p:stCondLst>
                              <p:cond delay="5000"/>
                            </p:stCondLst>
                            <p:childTnLst>
                              <p:par>
                                <p:cTn id="45" presetID="10" presetClass="entr" presetSubtype="0" fill="hold" nodeType="after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fade">
                                      <p:cBhvr>
                                        <p:cTn id="47" dur="500"/>
                                        <p:tgtEl>
                                          <p:spTgt spid="19"/>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54"/>
                                        </p:tgtEl>
                                        <p:attrNameLst>
                                          <p:attrName>style.visibility</p:attrName>
                                        </p:attrNameLst>
                                      </p:cBhvr>
                                      <p:to>
                                        <p:strVal val="visible"/>
                                      </p:to>
                                    </p:set>
                                    <p:animEffect transition="in" filter="fade">
                                      <p:cBhvr>
                                        <p:cTn id="51" dur="500"/>
                                        <p:tgtEl>
                                          <p:spTgt spid="54"/>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53"/>
                                        </p:tgtEl>
                                        <p:attrNameLst>
                                          <p:attrName>style.visibility</p:attrName>
                                        </p:attrNameLst>
                                      </p:cBhvr>
                                      <p:to>
                                        <p:strVal val="visible"/>
                                      </p:to>
                                    </p:set>
                                    <p:animEffect transition="in" filter="fade">
                                      <p:cBhvr>
                                        <p:cTn id="55" dur="500"/>
                                        <p:tgtEl>
                                          <p:spTgt spid="53"/>
                                        </p:tgtEl>
                                      </p:cBhvr>
                                    </p:animEffect>
                                  </p:childTnLst>
                                </p:cTn>
                              </p:par>
                            </p:childTnLst>
                          </p:cTn>
                        </p:par>
                        <p:par>
                          <p:cTn id="56" fill="hold">
                            <p:stCondLst>
                              <p:cond delay="6500"/>
                            </p:stCondLst>
                            <p:childTnLst>
                              <p:par>
                                <p:cTn id="57" presetID="10" presetClass="entr" presetSubtype="0" fill="hold"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fade">
                                      <p:cBhvr>
                                        <p:cTn id="59" dur="500"/>
                                        <p:tgtEl>
                                          <p:spTgt spid="28"/>
                                        </p:tgtEl>
                                      </p:cBhvr>
                                    </p:animEffect>
                                  </p:childTnLst>
                                </p:cTn>
                              </p:par>
                            </p:childTnLst>
                          </p:cTn>
                        </p:par>
                        <p:par>
                          <p:cTn id="60" fill="hold">
                            <p:stCondLst>
                              <p:cond delay="7000"/>
                            </p:stCondLst>
                            <p:childTnLst>
                              <p:par>
                                <p:cTn id="61" presetID="10" presetClass="entr" presetSubtype="0" fill="hold" nodeType="afterEffect">
                                  <p:stCondLst>
                                    <p:cond delay="0"/>
                                  </p:stCondLst>
                                  <p:childTnLst>
                                    <p:set>
                                      <p:cBhvr>
                                        <p:cTn id="62" dur="1" fill="hold">
                                          <p:stCondLst>
                                            <p:cond delay="0"/>
                                          </p:stCondLst>
                                        </p:cTn>
                                        <p:tgtEl>
                                          <p:spTgt spid="30"/>
                                        </p:tgtEl>
                                        <p:attrNameLst>
                                          <p:attrName>style.visibility</p:attrName>
                                        </p:attrNameLst>
                                      </p:cBhvr>
                                      <p:to>
                                        <p:strVal val="visible"/>
                                      </p:to>
                                    </p:set>
                                    <p:animEffect transition="in" filter="fade">
                                      <p:cBhvr>
                                        <p:cTn id="63" dur="500"/>
                                        <p:tgtEl>
                                          <p:spTgt spid="30"/>
                                        </p:tgtEl>
                                      </p:cBhvr>
                                    </p:animEffect>
                                  </p:childTnLst>
                                </p:cTn>
                              </p:par>
                            </p:childTnLst>
                          </p:cTn>
                        </p:par>
                        <p:par>
                          <p:cTn id="64" fill="hold">
                            <p:stCondLst>
                              <p:cond delay="7500"/>
                            </p:stCondLst>
                            <p:childTnLst>
                              <p:par>
                                <p:cTn id="65" presetID="10" presetClass="entr" presetSubtype="0" fill="hold" nodeType="afterEffect">
                                  <p:stCondLst>
                                    <p:cond delay="0"/>
                                  </p:stCondLst>
                                  <p:childTnLst>
                                    <p:set>
                                      <p:cBhvr>
                                        <p:cTn id="66" dur="1" fill="hold">
                                          <p:stCondLst>
                                            <p:cond delay="0"/>
                                          </p:stCondLst>
                                        </p:cTn>
                                        <p:tgtEl>
                                          <p:spTgt spid="29"/>
                                        </p:tgtEl>
                                        <p:attrNameLst>
                                          <p:attrName>style.visibility</p:attrName>
                                        </p:attrNameLst>
                                      </p:cBhvr>
                                      <p:to>
                                        <p:strVal val="visible"/>
                                      </p:to>
                                    </p:set>
                                    <p:animEffect transition="in" filter="fade">
                                      <p:cBhvr>
                                        <p:cTn id="67" dur="500"/>
                                        <p:tgtEl>
                                          <p:spTgt spid="29"/>
                                        </p:tgtEl>
                                      </p:cBhvr>
                                    </p:animEffect>
                                  </p:childTnLst>
                                </p:cTn>
                              </p:par>
                            </p:childTnLst>
                          </p:cTn>
                        </p:par>
                        <p:par>
                          <p:cTn id="68" fill="hold">
                            <p:stCondLst>
                              <p:cond delay="8000"/>
                            </p:stCondLst>
                            <p:childTnLst>
                              <p:par>
                                <p:cTn id="69" presetID="10" presetClass="entr" presetSubtype="0" fill="hold" nodeType="afterEffect">
                                  <p:stCondLst>
                                    <p:cond delay="0"/>
                                  </p:stCondLst>
                                  <p:childTnLst>
                                    <p:set>
                                      <p:cBhvr>
                                        <p:cTn id="70" dur="1" fill="hold">
                                          <p:stCondLst>
                                            <p:cond delay="0"/>
                                          </p:stCondLst>
                                        </p:cTn>
                                        <p:tgtEl>
                                          <p:spTgt spid="33"/>
                                        </p:tgtEl>
                                        <p:attrNameLst>
                                          <p:attrName>style.visibility</p:attrName>
                                        </p:attrNameLst>
                                      </p:cBhvr>
                                      <p:to>
                                        <p:strVal val="visible"/>
                                      </p:to>
                                    </p:set>
                                    <p:animEffect transition="in" filter="fade">
                                      <p:cBhvr>
                                        <p:cTn id="71" dur="500"/>
                                        <p:tgtEl>
                                          <p:spTgt spid="33"/>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56"/>
                                        </p:tgtEl>
                                        <p:attrNameLst>
                                          <p:attrName>style.visibility</p:attrName>
                                        </p:attrNameLst>
                                      </p:cBhvr>
                                      <p:to>
                                        <p:strVal val="visible"/>
                                      </p:to>
                                    </p:set>
                                    <p:animEffect transition="in" filter="fade">
                                      <p:cBhvr>
                                        <p:cTn id="75" dur="500"/>
                                        <p:tgtEl>
                                          <p:spTgt spid="56"/>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55"/>
                                        </p:tgtEl>
                                        <p:attrNameLst>
                                          <p:attrName>style.visibility</p:attrName>
                                        </p:attrNameLst>
                                      </p:cBhvr>
                                      <p:to>
                                        <p:strVal val="visible"/>
                                      </p:to>
                                    </p:set>
                                    <p:animEffect transition="in" filter="fade">
                                      <p:cBhvr>
                                        <p:cTn id="79" dur="500"/>
                                        <p:tgtEl>
                                          <p:spTgt spid="55"/>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58"/>
                                        </p:tgtEl>
                                        <p:attrNameLst>
                                          <p:attrName>style.visibility</p:attrName>
                                        </p:attrNameLst>
                                      </p:cBhvr>
                                      <p:to>
                                        <p:strVal val="visible"/>
                                      </p:to>
                                    </p:set>
                                    <p:animEffect transition="in" filter="fade">
                                      <p:cBhvr>
                                        <p:cTn id="83" dur="500"/>
                                        <p:tgtEl>
                                          <p:spTgt spid="58"/>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57"/>
                                        </p:tgtEl>
                                        <p:attrNameLst>
                                          <p:attrName>style.visibility</p:attrName>
                                        </p:attrNameLst>
                                      </p:cBhvr>
                                      <p:to>
                                        <p:strVal val="visible"/>
                                      </p:to>
                                    </p:set>
                                    <p:animEffect transition="in" filter="fade">
                                      <p:cBhvr>
                                        <p:cTn id="87"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51" grpId="0"/>
      <p:bldP spid="52" grpId="0"/>
      <p:bldP spid="53" grpId="0"/>
      <p:bldP spid="54" grpId="0"/>
      <p:bldP spid="55" grpId="0"/>
      <p:bldP spid="56" grpId="0"/>
      <p:bldP spid="57" grpId="0"/>
      <p:bldP spid="5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2756806" y="2126103"/>
            <a:ext cx="3135994" cy="3212672"/>
          </a:xfrm>
          <a:prstGeom prst="rect">
            <a:avLst/>
          </a:prstGeom>
        </p:spPr>
      </p:pic>
      <p:sp>
        <p:nvSpPr>
          <p:cNvPr id="46" name="MH_Others_1"/>
          <p:cNvSpPr txBox="1"/>
          <p:nvPr>
            <p:custDataLst>
              <p:tags r:id="rId1"/>
            </p:custDataLst>
          </p:nvPr>
        </p:nvSpPr>
        <p:spPr>
          <a:xfrm>
            <a:off x="3568054" y="3093105"/>
            <a:ext cx="1513499" cy="1046440"/>
          </a:xfrm>
          <a:prstGeom prst="rect">
            <a:avLst/>
          </a:prstGeom>
          <a:noFill/>
        </p:spPr>
        <p:txBody>
          <a:bodyPr wrap="square" lIns="0" tIns="0" rIns="0" bIns="0" rtlCol="0" anchor="ctr" anchorCtr="0">
            <a:spAutoFit/>
          </a:bodyPr>
          <a:lstStyle/>
          <a:p>
            <a:pPr algn="ctr"/>
            <a:r>
              <a:rPr lang="en-US" altLang="zh-CN" sz="4800" b="1" dirty="0" smtClean="0">
                <a:solidFill>
                  <a:schemeClr val="accent5"/>
                </a:solidFill>
                <a:latin typeface="Arial" panose="020B0604020202020204" pitchFamily="34" charset="0"/>
                <a:ea typeface="微软雅黑" panose="020B0503020204020204" pitchFamily="34" charset="-122"/>
                <a:sym typeface="Arial" panose="020B0604020202020204" pitchFamily="34" charset="0"/>
              </a:rPr>
              <a:t>02</a:t>
            </a:r>
          </a:p>
          <a:p>
            <a:pPr algn="ctr"/>
            <a:r>
              <a:rPr lang="en-US" altLang="zh-CN" sz="2000" b="1" dirty="0" smtClean="0">
                <a:solidFill>
                  <a:schemeClr val="accent5"/>
                </a:solidFill>
                <a:latin typeface="Arial" panose="020B0604020202020204" pitchFamily="34" charset="0"/>
                <a:ea typeface="微软雅黑" panose="020B0503020204020204" pitchFamily="34" charset="-122"/>
                <a:sym typeface="Arial" panose="020B0604020202020204" pitchFamily="34" charset="0"/>
              </a:rPr>
              <a:t>CHAPTER</a:t>
            </a:r>
            <a:endParaRPr lang="zh-CN" altLang="en-US" sz="2000" b="1" dirty="0">
              <a:solidFill>
                <a:schemeClr val="accent5"/>
              </a:solidFill>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9"/>
          <p:cNvSpPr/>
          <p:nvPr/>
        </p:nvSpPr>
        <p:spPr>
          <a:xfrm>
            <a:off x="6941601" y="3053648"/>
            <a:ext cx="3866873" cy="677108"/>
          </a:xfrm>
          <a:prstGeom prst="rect">
            <a:avLst/>
          </a:prstGeom>
        </p:spPr>
        <p:txBody>
          <a:bodyPr wrap="square" lIns="0" tIns="0" rIns="0" bIns="0">
            <a:spAutoFit/>
          </a:bodyPr>
          <a:lstStyle/>
          <a:p>
            <a:r>
              <a:rPr lang="zh-CN" altLang="en-US" sz="44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工作完成情况</a:t>
            </a:r>
          </a:p>
        </p:txBody>
      </p:sp>
      <p:sp>
        <p:nvSpPr>
          <p:cNvPr id="11" name="TextBox 11"/>
          <p:cNvSpPr txBox="1"/>
          <p:nvPr/>
        </p:nvSpPr>
        <p:spPr>
          <a:xfrm>
            <a:off x="6871752" y="3852021"/>
            <a:ext cx="1588897" cy="276999"/>
          </a:xfrm>
          <a:prstGeom prst="rect">
            <a:avLst/>
          </a:prstGeom>
          <a:noFill/>
        </p:spPr>
        <p:txBody>
          <a:bodyPr wrap="none" rtlCol="0">
            <a:spAutoFit/>
          </a:bodyPr>
          <a:lstStyle/>
          <a:p>
            <a:pPr marL="171450" lvl="1" indent="-171450">
              <a:buFont typeface="Arial" panose="020B0604020202020204" pitchFamily="34" charset="0"/>
              <a:buChar char="•"/>
            </a:pPr>
            <a:r>
              <a:rPr lang="zh-CN" altLang="en-US" sz="1200" dirty="0" smtClean="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2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200" dirty="0">
              <a:solidFill>
                <a:schemeClr val="accent5"/>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Box 11"/>
          <p:cNvSpPr txBox="1"/>
          <p:nvPr/>
        </p:nvSpPr>
        <p:spPr>
          <a:xfrm>
            <a:off x="8729488" y="3852021"/>
            <a:ext cx="1588897" cy="276999"/>
          </a:xfrm>
          <a:prstGeom prst="rect">
            <a:avLst/>
          </a:prstGeom>
          <a:noFill/>
        </p:spPr>
        <p:txBody>
          <a:bodyPr wrap="none" rtlCol="0">
            <a:spAutoFit/>
          </a:bodyPr>
          <a:lstStyle/>
          <a:p>
            <a:pPr marL="171450" lvl="1" indent="-171450">
              <a:buFont typeface="Arial" panose="020B0604020202020204" pitchFamily="34" charset="0"/>
              <a:buChar char="•"/>
            </a:pPr>
            <a:r>
              <a:rPr lang="zh-CN" altLang="en-US" sz="1200" dirty="0" smtClean="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2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200" dirty="0">
              <a:solidFill>
                <a:schemeClr val="accent5"/>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TextBox 11"/>
          <p:cNvSpPr txBox="1"/>
          <p:nvPr/>
        </p:nvSpPr>
        <p:spPr>
          <a:xfrm>
            <a:off x="6871752" y="4168395"/>
            <a:ext cx="1588897" cy="276999"/>
          </a:xfrm>
          <a:prstGeom prst="rect">
            <a:avLst/>
          </a:prstGeom>
          <a:noFill/>
        </p:spPr>
        <p:txBody>
          <a:bodyPr wrap="none" rtlCol="0">
            <a:spAutoFit/>
          </a:bodyPr>
          <a:lstStyle/>
          <a:p>
            <a:pPr marL="171450" lvl="1" indent="-171450">
              <a:buFont typeface="Arial" panose="020B0604020202020204" pitchFamily="34" charset="0"/>
              <a:buChar char="•"/>
            </a:pPr>
            <a:r>
              <a:rPr lang="zh-CN" altLang="en-US" sz="1200" dirty="0" smtClean="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2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200" dirty="0">
              <a:solidFill>
                <a:schemeClr val="accent5"/>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TextBox 11"/>
          <p:cNvSpPr txBox="1"/>
          <p:nvPr/>
        </p:nvSpPr>
        <p:spPr>
          <a:xfrm>
            <a:off x="8729488" y="4168395"/>
            <a:ext cx="1588897" cy="276999"/>
          </a:xfrm>
          <a:prstGeom prst="rect">
            <a:avLst/>
          </a:prstGeom>
          <a:noFill/>
        </p:spPr>
        <p:txBody>
          <a:bodyPr wrap="none" rtlCol="0">
            <a:spAutoFit/>
          </a:bodyPr>
          <a:lstStyle/>
          <a:p>
            <a:pPr marL="171450" lvl="1" indent="-171450">
              <a:buFont typeface="Arial" panose="020B0604020202020204" pitchFamily="34" charset="0"/>
              <a:buChar char="•"/>
            </a:pPr>
            <a:r>
              <a:rPr lang="zh-CN" altLang="en-US" sz="1200" dirty="0" smtClean="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添加</a:t>
            </a:r>
            <a:r>
              <a:rPr lang="zh-CN" altLang="en-US" sz="1200" dirty="0">
                <a:solidFill>
                  <a:schemeClr val="accent5"/>
                </a:solidFill>
                <a:latin typeface="Arial" panose="020B0604020202020204" pitchFamily="34" charset="0"/>
                <a:ea typeface="微软雅黑" panose="020B0503020204020204" pitchFamily="34" charset="-122"/>
                <a:cs typeface="+mn-ea"/>
                <a:sym typeface="Arial" panose="020B0604020202020204" pitchFamily="34" charset="0"/>
              </a:rPr>
              <a:t>相关标题文字</a:t>
            </a:r>
            <a:endParaRPr lang="en-US" altLang="zh-CN" sz="1200" dirty="0">
              <a:solidFill>
                <a:schemeClr val="accent5"/>
              </a:solidFill>
              <a:latin typeface="Arial" panose="020B0604020202020204" pitchFamily="34" charset="0"/>
              <a:ea typeface="微软雅黑" panose="020B0503020204020204" pitchFamily="34" charset="-122"/>
              <a:sym typeface="Arial" panose="020B0604020202020204" pitchFamily="34" charset="0"/>
            </a:endParaRPr>
          </a:p>
        </p:txBody>
      </p:sp>
      <p:pic>
        <p:nvPicPr>
          <p:cNvPr id="9" name="图片 8"/>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352" y="0"/>
            <a:ext cx="12858045" cy="7232650"/>
          </a:xfrm>
          <a:prstGeom prst="rect">
            <a:avLst/>
          </a:prstGeom>
        </p:spPr>
      </p:pic>
    </p:spTree>
    <p:extLst>
      <p:ext uri="{BB962C8B-B14F-4D97-AF65-F5344CB8AC3E}">
        <p14:creationId xmlns:p14="http://schemas.microsoft.com/office/powerpoint/2010/main" val="1336864887"/>
      </p:ext>
    </p:extLst>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outVertic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wheel(1)">
                                      <p:cBhvr>
                                        <p:cTn id="12" dur="20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56" presetClass="entr" presetSubtype="0" fill="hold" grpId="0" nodeType="clickEffect">
                                  <p:stCondLst>
                                    <p:cond delay="0"/>
                                  </p:stCondLst>
                                  <p:iterate type="lt">
                                    <p:tmPct val="10000"/>
                                  </p:iterate>
                                  <p:childTnLst>
                                    <p:set>
                                      <p:cBhvr>
                                        <p:cTn id="16" dur="1" fill="hold">
                                          <p:stCondLst>
                                            <p:cond delay="0"/>
                                          </p:stCondLst>
                                        </p:cTn>
                                        <p:tgtEl>
                                          <p:spTgt spid="46"/>
                                        </p:tgtEl>
                                        <p:attrNameLst>
                                          <p:attrName>style.visibility</p:attrName>
                                        </p:attrNameLst>
                                      </p:cBhvr>
                                      <p:to>
                                        <p:strVal val="visible"/>
                                      </p:to>
                                    </p:set>
                                    <p:anim by="(-#ppt_w*2)" calcmode="lin" valueType="num">
                                      <p:cBhvr rctx="PPT">
                                        <p:cTn id="17" dur="500" autoRev="1" fill="hold">
                                          <p:stCondLst>
                                            <p:cond delay="0"/>
                                          </p:stCondLst>
                                        </p:cTn>
                                        <p:tgtEl>
                                          <p:spTgt spid="46"/>
                                        </p:tgtEl>
                                        <p:attrNameLst>
                                          <p:attrName>ppt_w</p:attrName>
                                        </p:attrNameLst>
                                      </p:cBhvr>
                                    </p:anim>
                                    <p:anim by="(#ppt_w*0.50)" calcmode="lin" valueType="num">
                                      <p:cBhvr>
                                        <p:cTn id="18" dur="500" decel="50000" autoRev="1" fill="hold">
                                          <p:stCondLst>
                                            <p:cond delay="0"/>
                                          </p:stCondLst>
                                        </p:cTn>
                                        <p:tgtEl>
                                          <p:spTgt spid="46"/>
                                        </p:tgtEl>
                                        <p:attrNameLst>
                                          <p:attrName>ppt_x</p:attrName>
                                        </p:attrNameLst>
                                      </p:cBhvr>
                                    </p:anim>
                                    <p:anim from="(-#ppt_h/2)" to="(#ppt_y)" calcmode="lin" valueType="num">
                                      <p:cBhvr>
                                        <p:cTn id="19" dur="1000" fill="hold">
                                          <p:stCondLst>
                                            <p:cond delay="0"/>
                                          </p:stCondLst>
                                        </p:cTn>
                                        <p:tgtEl>
                                          <p:spTgt spid="46"/>
                                        </p:tgtEl>
                                        <p:attrNameLst>
                                          <p:attrName>ppt_y</p:attrName>
                                        </p:attrNameLst>
                                      </p:cBhvr>
                                    </p:anim>
                                    <p:animRot by="21600000">
                                      <p:cBhvr>
                                        <p:cTn id="20" dur="1000" fill="hold">
                                          <p:stCondLst>
                                            <p:cond delay="0"/>
                                          </p:stCondLst>
                                        </p:cTn>
                                        <p:tgtEl>
                                          <p:spTgt spid="46"/>
                                        </p:tgtEl>
                                        <p:attrNameLst>
                                          <p:attrName>r</p:attrName>
                                        </p:attrNameLst>
                                      </p:cBhvr>
                                    </p:animRot>
                                  </p:childTnLst>
                                </p:cTn>
                              </p:par>
                            </p:childTnLst>
                          </p:cTn>
                        </p:par>
                      </p:childTnLst>
                    </p:cTn>
                  </p:par>
                  <p:par>
                    <p:cTn id="21" fill="hold">
                      <p:stCondLst>
                        <p:cond delay="indefinite"/>
                      </p:stCondLst>
                      <p:childTnLst>
                        <p:par>
                          <p:cTn id="22" fill="hold">
                            <p:stCondLst>
                              <p:cond delay="0"/>
                            </p:stCondLst>
                            <p:childTnLst>
                              <p:par>
                                <p:cTn id="23" presetID="23" presetClass="entr" presetSubtype="32"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p:cTn id="25" dur="500" fill="hold"/>
                                        <p:tgtEl>
                                          <p:spTgt spid="10"/>
                                        </p:tgtEl>
                                        <p:attrNameLst>
                                          <p:attrName>ppt_w</p:attrName>
                                        </p:attrNameLst>
                                      </p:cBhvr>
                                      <p:tavLst>
                                        <p:tav tm="0">
                                          <p:val>
                                            <p:strVal val="4*#ppt_w"/>
                                          </p:val>
                                        </p:tav>
                                        <p:tav tm="100000">
                                          <p:val>
                                            <p:strVal val="#ppt_w"/>
                                          </p:val>
                                        </p:tav>
                                      </p:tavLst>
                                    </p:anim>
                                    <p:anim calcmode="lin" valueType="num">
                                      <p:cBhvr>
                                        <p:cTn id="26" dur="500" fill="hold"/>
                                        <p:tgtEl>
                                          <p:spTgt spid="10"/>
                                        </p:tgtEl>
                                        <p:attrNameLst>
                                          <p:attrName>ppt_h</p:attrName>
                                        </p:attrNameLst>
                                      </p:cBhvr>
                                      <p:tavLst>
                                        <p:tav tm="0">
                                          <p:val>
                                            <p:strVal val="4*#ppt_h"/>
                                          </p:val>
                                        </p:tav>
                                        <p:tav tm="100000">
                                          <p:val>
                                            <p:strVal val="#ppt_h"/>
                                          </p:val>
                                        </p:tav>
                                      </p:tavLst>
                                    </p:anim>
                                  </p:childTnLst>
                                </p:cTn>
                              </p:par>
                            </p:childTnLst>
                          </p:cTn>
                        </p:par>
                        <p:par>
                          <p:cTn id="27" fill="hold">
                            <p:stCondLst>
                              <p:cond delay="500"/>
                            </p:stCondLst>
                            <p:childTnLst>
                              <p:par>
                                <p:cTn id="28" presetID="12" presetClass="entr" presetSubtype="8" fill="hold" grpId="0" nodeType="afterEffect">
                                  <p:stCondLst>
                                    <p:cond delay="0"/>
                                  </p:stCondLst>
                                  <p:childTnLst>
                                    <p:set>
                                      <p:cBhvr>
                                        <p:cTn id="29" dur="1" fill="hold">
                                          <p:stCondLst>
                                            <p:cond delay="0"/>
                                          </p:stCondLst>
                                        </p:cTn>
                                        <p:tgtEl>
                                          <p:spTgt spid="11"/>
                                        </p:tgtEl>
                                        <p:attrNameLst>
                                          <p:attrName>style.visibility</p:attrName>
                                        </p:attrNameLst>
                                      </p:cBhvr>
                                      <p:to>
                                        <p:strVal val="visible"/>
                                      </p:to>
                                    </p:set>
                                    <p:anim calcmode="lin" valueType="num">
                                      <p:cBhvr additive="base">
                                        <p:cTn id="30" dur="500"/>
                                        <p:tgtEl>
                                          <p:spTgt spid="11"/>
                                        </p:tgtEl>
                                        <p:attrNameLst>
                                          <p:attrName>ppt_x</p:attrName>
                                        </p:attrNameLst>
                                      </p:cBhvr>
                                      <p:tavLst>
                                        <p:tav tm="0">
                                          <p:val>
                                            <p:strVal val="#ppt_x-#ppt_w*1.125000"/>
                                          </p:val>
                                        </p:tav>
                                        <p:tav tm="100000">
                                          <p:val>
                                            <p:strVal val="#ppt_x"/>
                                          </p:val>
                                        </p:tav>
                                      </p:tavLst>
                                    </p:anim>
                                    <p:animEffect transition="in" filter="wipe(right)">
                                      <p:cBhvr>
                                        <p:cTn id="31" dur="500"/>
                                        <p:tgtEl>
                                          <p:spTgt spid="11"/>
                                        </p:tgtEl>
                                      </p:cBhvr>
                                    </p:animEffect>
                                  </p:childTnLst>
                                </p:cTn>
                              </p:par>
                            </p:childTnLst>
                          </p:cTn>
                        </p:par>
                        <p:par>
                          <p:cTn id="32" fill="hold">
                            <p:stCondLst>
                              <p:cond delay="1000"/>
                            </p:stCondLst>
                            <p:childTnLst>
                              <p:par>
                                <p:cTn id="33" presetID="12" presetClass="entr" presetSubtype="8"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 calcmode="lin" valueType="num">
                                      <p:cBhvr additive="base">
                                        <p:cTn id="35" dur="500"/>
                                        <p:tgtEl>
                                          <p:spTgt spid="12"/>
                                        </p:tgtEl>
                                        <p:attrNameLst>
                                          <p:attrName>ppt_x</p:attrName>
                                        </p:attrNameLst>
                                      </p:cBhvr>
                                      <p:tavLst>
                                        <p:tav tm="0">
                                          <p:val>
                                            <p:strVal val="#ppt_x-#ppt_w*1.125000"/>
                                          </p:val>
                                        </p:tav>
                                        <p:tav tm="100000">
                                          <p:val>
                                            <p:strVal val="#ppt_x"/>
                                          </p:val>
                                        </p:tav>
                                      </p:tavLst>
                                    </p:anim>
                                    <p:animEffect transition="in" filter="wipe(right)">
                                      <p:cBhvr>
                                        <p:cTn id="36" dur="500"/>
                                        <p:tgtEl>
                                          <p:spTgt spid="12"/>
                                        </p:tgtEl>
                                      </p:cBhvr>
                                    </p:animEffect>
                                  </p:childTnLst>
                                </p:cTn>
                              </p:par>
                            </p:childTnLst>
                          </p:cTn>
                        </p:par>
                        <p:par>
                          <p:cTn id="37" fill="hold">
                            <p:stCondLst>
                              <p:cond delay="1500"/>
                            </p:stCondLst>
                            <p:childTnLst>
                              <p:par>
                                <p:cTn id="38" presetID="12" presetClass="entr" presetSubtype="8" fill="hold" grpId="0" nodeType="afterEffect">
                                  <p:stCondLst>
                                    <p:cond delay="0"/>
                                  </p:stCondLst>
                                  <p:childTnLst>
                                    <p:set>
                                      <p:cBhvr>
                                        <p:cTn id="39" dur="1" fill="hold">
                                          <p:stCondLst>
                                            <p:cond delay="0"/>
                                          </p:stCondLst>
                                        </p:cTn>
                                        <p:tgtEl>
                                          <p:spTgt spid="13"/>
                                        </p:tgtEl>
                                        <p:attrNameLst>
                                          <p:attrName>style.visibility</p:attrName>
                                        </p:attrNameLst>
                                      </p:cBhvr>
                                      <p:to>
                                        <p:strVal val="visible"/>
                                      </p:to>
                                    </p:set>
                                    <p:anim calcmode="lin" valueType="num">
                                      <p:cBhvr additive="base">
                                        <p:cTn id="40" dur="500"/>
                                        <p:tgtEl>
                                          <p:spTgt spid="13"/>
                                        </p:tgtEl>
                                        <p:attrNameLst>
                                          <p:attrName>ppt_x</p:attrName>
                                        </p:attrNameLst>
                                      </p:cBhvr>
                                      <p:tavLst>
                                        <p:tav tm="0">
                                          <p:val>
                                            <p:strVal val="#ppt_x-#ppt_w*1.125000"/>
                                          </p:val>
                                        </p:tav>
                                        <p:tav tm="100000">
                                          <p:val>
                                            <p:strVal val="#ppt_x"/>
                                          </p:val>
                                        </p:tav>
                                      </p:tavLst>
                                    </p:anim>
                                    <p:animEffect transition="in" filter="wipe(right)">
                                      <p:cBhvr>
                                        <p:cTn id="41" dur="500"/>
                                        <p:tgtEl>
                                          <p:spTgt spid="13"/>
                                        </p:tgtEl>
                                      </p:cBhvr>
                                    </p:animEffect>
                                  </p:childTnLst>
                                </p:cTn>
                              </p:par>
                            </p:childTnLst>
                          </p:cTn>
                        </p:par>
                        <p:par>
                          <p:cTn id="42" fill="hold">
                            <p:stCondLst>
                              <p:cond delay="2000"/>
                            </p:stCondLst>
                            <p:childTnLst>
                              <p:par>
                                <p:cTn id="43" presetID="12" presetClass="entr" presetSubtype="8" fill="hold" grpId="0" nodeType="afterEffect">
                                  <p:stCondLst>
                                    <p:cond delay="0"/>
                                  </p:stCondLst>
                                  <p:childTnLst>
                                    <p:set>
                                      <p:cBhvr>
                                        <p:cTn id="44" dur="1" fill="hold">
                                          <p:stCondLst>
                                            <p:cond delay="0"/>
                                          </p:stCondLst>
                                        </p:cTn>
                                        <p:tgtEl>
                                          <p:spTgt spid="14"/>
                                        </p:tgtEl>
                                        <p:attrNameLst>
                                          <p:attrName>style.visibility</p:attrName>
                                        </p:attrNameLst>
                                      </p:cBhvr>
                                      <p:to>
                                        <p:strVal val="visible"/>
                                      </p:to>
                                    </p:set>
                                    <p:anim calcmode="lin" valueType="num">
                                      <p:cBhvr additive="base">
                                        <p:cTn id="45" dur="500"/>
                                        <p:tgtEl>
                                          <p:spTgt spid="14"/>
                                        </p:tgtEl>
                                        <p:attrNameLst>
                                          <p:attrName>ppt_x</p:attrName>
                                        </p:attrNameLst>
                                      </p:cBhvr>
                                      <p:tavLst>
                                        <p:tav tm="0">
                                          <p:val>
                                            <p:strVal val="#ppt_x-#ppt_w*1.125000"/>
                                          </p:val>
                                        </p:tav>
                                        <p:tav tm="100000">
                                          <p:val>
                                            <p:strVal val="#ppt_x"/>
                                          </p:val>
                                        </p:tav>
                                      </p:tavLst>
                                    </p:anim>
                                    <p:animEffect transition="in" filter="wipe(right)">
                                      <p:cBhvr>
                                        <p:cTn id="46"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10" grpId="0"/>
      <p:bldP spid="11" grpId="0"/>
      <p:bldP spid="12" grpId="0"/>
      <p:bldP spid="13" grpId="0"/>
      <p:bldP spid="1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Oval 2"/>
          <p:cNvSpPr>
            <a:spLocks noChangeArrowheads="1"/>
          </p:cNvSpPr>
          <p:nvPr/>
        </p:nvSpPr>
        <p:spPr bwMode="auto">
          <a:xfrm>
            <a:off x="5880199" y="2097163"/>
            <a:ext cx="1080492" cy="1078259"/>
          </a:xfrm>
          <a:prstGeom prst="ellipse">
            <a:avLst/>
          </a:prstGeom>
          <a:solidFill>
            <a:schemeClr val="accent2"/>
          </a:solidFill>
          <a:ln>
            <a:noFill/>
          </a:ln>
        </p:spPr>
        <p:txBody>
          <a:bodyPr/>
          <a:lstStyle/>
          <a:p>
            <a:pPr>
              <a:lnSpc>
                <a:spcPct val="120000"/>
              </a:lnSpc>
            </a:pPr>
            <a:endParaRPr lang="zh-CN" altLang="en-US">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435" name="Oval 3"/>
          <p:cNvSpPr>
            <a:spLocks noChangeArrowheads="1"/>
          </p:cNvSpPr>
          <p:nvPr/>
        </p:nvSpPr>
        <p:spPr bwMode="auto">
          <a:xfrm>
            <a:off x="6025308" y="3615210"/>
            <a:ext cx="808137" cy="808137"/>
          </a:xfrm>
          <a:prstGeom prst="ellipse">
            <a:avLst/>
          </a:prstGeom>
          <a:solidFill>
            <a:schemeClr val="accent5"/>
          </a:solidFill>
          <a:ln w="9525" cmpd="sng">
            <a:noFill/>
            <a:round/>
            <a:headEnd/>
            <a:tailEnd/>
          </a:ln>
        </p:spPr>
        <p:txBody>
          <a:bodyPr/>
          <a:lstStyle/>
          <a:p>
            <a:pPr>
              <a:lnSpc>
                <a:spcPct val="120000"/>
              </a:lnSpc>
            </a:pPr>
            <a:endParaRPr lang="zh-CN" altLang="en-US">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436" name="Oval 4"/>
          <p:cNvSpPr>
            <a:spLocks noChangeArrowheads="1"/>
          </p:cNvSpPr>
          <p:nvPr/>
        </p:nvSpPr>
        <p:spPr bwMode="auto">
          <a:xfrm>
            <a:off x="7259837" y="3476800"/>
            <a:ext cx="1078260" cy="1078259"/>
          </a:xfrm>
          <a:prstGeom prst="ellipse">
            <a:avLst/>
          </a:prstGeom>
          <a:solidFill>
            <a:schemeClr val="accent3"/>
          </a:solidFill>
          <a:ln>
            <a:noFill/>
          </a:ln>
        </p:spPr>
        <p:txBody>
          <a:bodyPr/>
          <a:lstStyle/>
          <a:p>
            <a:pPr>
              <a:lnSpc>
                <a:spcPct val="120000"/>
              </a:lnSpc>
            </a:pPr>
            <a:endParaRPr lang="zh-CN" altLang="en-US">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437" name="Oval 5"/>
          <p:cNvSpPr>
            <a:spLocks noChangeArrowheads="1"/>
          </p:cNvSpPr>
          <p:nvPr/>
        </p:nvSpPr>
        <p:spPr bwMode="auto">
          <a:xfrm>
            <a:off x="4502796" y="3476800"/>
            <a:ext cx="1078259" cy="1078259"/>
          </a:xfrm>
          <a:prstGeom prst="ellipse">
            <a:avLst/>
          </a:prstGeom>
          <a:solidFill>
            <a:schemeClr val="accent1"/>
          </a:solidFill>
          <a:ln>
            <a:noFill/>
          </a:ln>
        </p:spPr>
        <p:txBody>
          <a:bodyPr/>
          <a:lstStyle/>
          <a:p>
            <a:pPr>
              <a:lnSpc>
                <a:spcPct val="120000"/>
              </a:lnSpc>
            </a:pPr>
            <a:endParaRPr lang="zh-CN" altLang="en-US">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438" name="Oval 6"/>
          <p:cNvSpPr>
            <a:spLocks noChangeArrowheads="1"/>
          </p:cNvSpPr>
          <p:nvPr/>
        </p:nvSpPr>
        <p:spPr bwMode="auto">
          <a:xfrm>
            <a:off x="5880199" y="4854203"/>
            <a:ext cx="1080492" cy="1080492"/>
          </a:xfrm>
          <a:prstGeom prst="ellipse">
            <a:avLst/>
          </a:prstGeom>
          <a:solidFill>
            <a:schemeClr val="accent4"/>
          </a:solidFill>
          <a:ln>
            <a:noFill/>
          </a:ln>
        </p:spPr>
        <p:txBody>
          <a:bodyPr/>
          <a:lstStyle/>
          <a:p>
            <a:pPr>
              <a:lnSpc>
                <a:spcPct val="120000"/>
              </a:lnSpc>
            </a:pPr>
            <a:endParaRPr lang="zh-CN" altLang="en-US">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439" name="Freeform 7"/>
          <p:cNvSpPr>
            <a:spLocks/>
          </p:cNvSpPr>
          <p:nvPr/>
        </p:nvSpPr>
        <p:spPr bwMode="auto">
          <a:xfrm>
            <a:off x="3971480" y="2217714"/>
            <a:ext cx="1727895" cy="468809"/>
          </a:xfrm>
          <a:custGeom>
            <a:avLst/>
            <a:gdLst>
              <a:gd name="T0" fmla="*/ 774 w 774"/>
              <a:gd name="T1" fmla="*/ 210 h 210"/>
              <a:gd name="T2" fmla="*/ 389 w 774"/>
              <a:gd name="T3" fmla="*/ 210 h 210"/>
              <a:gd name="T4" fmla="*/ 389 w 774"/>
              <a:gd name="T5" fmla="*/ 0 h 210"/>
              <a:gd name="T6" fmla="*/ 0 w 774"/>
              <a:gd name="T7" fmla="*/ 0 h 210"/>
            </a:gdLst>
            <a:ahLst/>
            <a:cxnLst>
              <a:cxn ang="0">
                <a:pos x="T0" y="T1"/>
              </a:cxn>
              <a:cxn ang="0">
                <a:pos x="T2" y="T3"/>
              </a:cxn>
              <a:cxn ang="0">
                <a:pos x="T4" y="T5"/>
              </a:cxn>
              <a:cxn ang="0">
                <a:pos x="T6" y="T7"/>
              </a:cxn>
            </a:cxnLst>
            <a:rect l="0" t="0" r="r" b="b"/>
            <a:pathLst>
              <a:path w="774" h="210">
                <a:moveTo>
                  <a:pt x="774" y="210"/>
                </a:moveTo>
                <a:lnTo>
                  <a:pt x="389" y="210"/>
                </a:lnTo>
                <a:lnTo>
                  <a:pt x="389" y="0"/>
                </a:lnTo>
                <a:lnTo>
                  <a:pt x="0" y="0"/>
                </a:lnTo>
              </a:path>
            </a:pathLst>
          </a:custGeom>
          <a:noFill/>
          <a:ln w="9525" cap="flat" cmpd="sng">
            <a:solidFill>
              <a:schemeClr val="bg1">
                <a:lumMod val="65000"/>
              </a:schemeClr>
            </a:solidFill>
            <a:round/>
            <a:headEnd/>
            <a:tailEnd type="oval" w="sm" len="sm"/>
          </a:ln>
          <a:extLst>
            <a:ext uri="{909E8E84-426E-40DD-AFC4-6F175D3DCCD1}">
              <a14:hiddenFill xmlns:a14="http://schemas.microsoft.com/office/drawing/2010/main">
                <a:solidFill>
                  <a:srgbClr val="FFFFFF"/>
                </a:solidFill>
              </a14:hiddenFill>
            </a:ext>
          </a:extLst>
        </p:spPr>
        <p:txBody>
          <a:bodyPr/>
          <a:lstStyle/>
          <a:p>
            <a:pPr>
              <a:lnSpc>
                <a:spcPct val="120000"/>
              </a:lnSpc>
            </a:pPr>
            <a:endParaRPr lang="zh-CN" altLang="en-US">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440" name="Freeform 8"/>
          <p:cNvSpPr>
            <a:spLocks/>
          </p:cNvSpPr>
          <p:nvPr/>
        </p:nvSpPr>
        <p:spPr bwMode="auto">
          <a:xfrm>
            <a:off x="7833570" y="2217715"/>
            <a:ext cx="799207" cy="1076027"/>
          </a:xfrm>
          <a:custGeom>
            <a:avLst/>
            <a:gdLst>
              <a:gd name="T0" fmla="*/ 0 w 358"/>
              <a:gd name="T1" fmla="*/ 482 h 482"/>
              <a:gd name="T2" fmla="*/ 0 w 358"/>
              <a:gd name="T3" fmla="*/ 0 h 482"/>
              <a:gd name="T4" fmla="*/ 358 w 358"/>
              <a:gd name="T5" fmla="*/ 0 h 482"/>
            </a:gdLst>
            <a:ahLst/>
            <a:cxnLst>
              <a:cxn ang="0">
                <a:pos x="T0" y="T1"/>
              </a:cxn>
              <a:cxn ang="0">
                <a:pos x="T2" y="T3"/>
              </a:cxn>
              <a:cxn ang="0">
                <a:pos x="T4" y="T5"/>
              </a:cxn>
            </a:cxnLst>
            <a:rect l="0" t="0" r="r" b="b"/>
            <a:pathLst>
              <a:path w="358" h="482">
                <a:moveTo>
                  <a:pt x="0" y="482"/>
                </a:moveTo>
                <a:lnTo>
                  <a:pt x="0" y="0"/>
                </a:lnTo>
                <a:lnTo>
                  <a:pt x="358" y="0"/>
                </a:lnTo>
              </a:path>
            </a:pathLst>
          </a:custGeom>
          <a:noFill/>
          <a:ln w="9525" cap="flat" cmpd="sng">
            <a:solidFill>
              <a:schemeClr val="bg1">
                <a:lumMod val="65000"/>
              </a:schemeClr>
            </a:solidFill>
            <a:round/>
            <a:headEnd/>
            <a:tailEnd type="oval" w="sm" len="sm"/>
          </a:ln>
          <a:extLst>
            <a:ext uri="{909E8E84-426E-40DD-AFC4-6F175D3DCCD1}">
              <a14:hiddenFill xmlns:a14="http://schemas.microsoft.com/office/drawing/2010/main">
                <a:solidFill>
                  <a:srgbClr val="FFFFFF"/>
                </a:solidFill>
              </a14:hiddenFill>
            </a:ext>
          </a:extLst>
        </p:spPr>
        <p:txBody>
          <a:bodyPr/>
          <a:lstStyle/>
          <a:p>
            <a:pPr>
              <a:lnSpc>
                <a:spcPct val="120000"/>
              </a:lnSpc>
            </a:pPr>
            <a:endParaRPr lang="zh-CN" altLang="en-US">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441" name="Freeform 9"/>
          <p:cNvSpPr>
            <a:spLocks/>
          </p:cNvSpPr>
          <p:nvPr/>
        </p:nvSpPr>
        <p:spPr bwMode="auto">
          <a:xfrm>
            <a:off x="7141518" y="4954663"/>
            <a:ext cx="1426517" cy="468809"/>
          </a:xfrm>
          <a:custGeom>
            <a:avLst/>
            <a:gdLst>
              <a:gd name="T0" fmla="*/ 0 w 639"/>
              <a:gd name="T1" fmla="*/ 210 h 210"/>
              <a:gd name="T2" fmla="*/ 318 w 639"/>
              <a:gd name="T3" fmla="*/ 210 h 210"/>
              <a:gd name="T4" fmla="*/ 318 w 639"/>
              <a:gd name="T5" fmla="*/ 0 h 210"/>
              <a:gd name="T6" fmla="*/ 639 w 639"/>
              <a:gd name="T7" fmla="*/ 0 h 210"/>
            </a:gdLst>
            <a:ahLst/>
            <a:cxnLst>
              <a:cxn ang="0">
                <a:pos x="T0" y="T1"/>
              </a:cxn>
              <a:cxn ang="0">
                <a:pos x="T2" y="T3"/>
              </a:cxn>
              <a:cxn ang="0">
                <a:pos x="T4" y="T5"/>
              </a:cxn>
              <a:cxn ang="0">
                <a:pos x="T6" y="T7"/>
              </a:cxn>
            </a:cxnLst>
            <a:rect l="0" t="0" r="r" b="b"/>
            <a:pathLst>
              <a:path w="639" h="210">
                <a:moveTo>
                  <a:pt x="0" y="210"/>
                </a:moveTo>
                <a:lnTo>
                  <a:pt x="318" y="210"/>
                </a:lnTo>
                <a:lnTo>
                  <a:pt x="318" y="0"/>
                </a:lnTo>
                <a:lnTo>
                  <a:pt x="639" y="0"/>
                </a:lnTo>
              </a:path>
            </a:pathLst>
          </a:custGeom>
          <a:noFill/>
          <a:ln w="9525" cap="flat" cmpd="sng">
            <a:solidFill>
              <a:schemeClr val="bg1">
                <a:lumMod val="65000"/>
              </a:schemeClr>
            </a:solidFill>
            <a:round/>
            <a:headEnd/>
            <a:tailEnd type="oval" w="sm" len="sm"/>
          </a:ln>
          <a:extLst>
            <a:ext uri="{909E8E84-426E-40DD-AFC4-6F175D3DCCD1}">
              <a14:hiddenFill xmlns:a14="http://schemas.microsoft.com/office/drawing/2010/main">
                <a:solidFill>
                  <a:srgbClr val="FFFFFF"/>
                </a:solidFill>
              </a14:hiddenFill>
            </a:ext>
          </a:extLst>
        </p:spPr>
        <p:txBody>
          <a:bodyPr/>
          <a:lstStyle/>
          <a:p>
            <a:pPr>
              <a:lnSpc>
                <a:spcPct val="120000"/>
              </a:lnSpc>
            </a:pPr>
            <a:endParaRPr lang="zh-CN" altLang="en-US">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442" name="Freeform 10"/>
          <p:cNvSpPr>
            <a:spLocks/>
          </p:cNvSpPr>
          <p:nvPr/>
        </p:nvSpPr>
        <p:spPr bwMode="auto">
          <a:xfrm>
            <a:off x="3971479" y="4659983"/>
            <a:ext cx="1069329" cy="310306"/>
          </a:xfrm>
          <a:custGeom>
            <a:avLst/>
            <a:gdLst>
              <a:gd name="T0" fmla="*/ 479 w 479"/>
              <a:gd name="T1" fmla="*/ 0 h 139"/>
              <a:gd name="T2" fmla="*/ 479 w 479"/>
              <a:gd name="T3" fmla="*/ 139 h 139"/>
              <a:gd name="T4" fmla="*/ 0 w 479"/>
              <a:gd name="T5" fmla="*/ 139 h 139"/>
            </a:gdLst>
            <a:ahLst/>
            <a:cxnLst>
              <a:cxn ang="0">
                <a:pos x="T0" y="T1"/>
              </a:cxn>
              <a:cxn ang="0">
                <a:pos x="T2" y="T3"/>
              </a:cxn>
              <a:cxn ang="0">
                <a:pos x="T4" y="T5"/>
              </a:cxn>
            </a:cxnLst>
            <a:rect l="0" t="0" r="r" b="b"/>
            <a:pathLst>
              <a:path w="479" h="139">
                <a:moveTo>
                  <a:pt x="479" y="0"/>
                </a:moveTo>
                <a:lnTo>
                  <a:pt x="479" y="139"/>
                </a:lnTo>
                <a:lnTo>
                  <a:pt x="0" y="139"/>
                </a:lnTo>
              </a:path>
            </a:pathLst>
          </a:custGeom>
          <a:noFill/>
          <a:ln w="9525" cap="flat" cmpd="sng">
            <a:solidFill>
              <a:schemeClr val="bg1">
                <a:lumMod val="65000"/>
              </a:schemeClr>
            </a:solidFill>
            <a:round/>
            <a:headEnd/>
            <a:tailEnd type="oval" w="sm" len="sm"/>
          </a:ln>
          <a:extLst>
            <a:ext uri="{909E8E84-426E-40DD-AFC4-6F175D3DCCD1}">
              <a14:hiddenFill xmlns:a14="http://schemas.microsoft.com/office/drawing/2010/main">
                <a:solidFill>
                  <a:srgbClr val="FFFFFF"/>
                </a:solidFill>
              </a14:hiddenFill>
            </a:ext>
          </a:extLst>
        </p:spPr>
        <p:txBody>
          <a:bodyPr/>
          <a:lstStyle/>
          <a:p>
            <a:pPr>
              <a:lnSpc>
                <a:spcPct val="120000"/>
              </a:lnSpc>
            </a:pPr>
            <a:endParaRPr lang="zh-CN" altLang="en-US">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443" name="Freeform 11"/>
          <p:cNvSpPr>
            <a:spLocks/>
          </p:cNvSpPr>
          <p:nvPr/>
        </p:nvSpPr>
        <p:spPr bwMode="auto">
          <a:xfrm>
            <a:off x="7038827" y="3925517"/>
            <a:ext cx="95993" cy="191988"/>
          </a:xfrm>
          <a:custGeom>
            <a:avLst/>
            <a:gdLst>
              <a:gd name="T0" fmla="*/ 0 w 43"/>
              <a:gd name="T1" fmla="*/ 0 h 86"/>
              <a:gd name="T2" fmla="*/ 43 w 43"/>
              <a:gd name="T3" fmla="*/ 43 h 86"/>
              <a:gd name="T4" fmla="*/ 0 w 43"/>
              <a:gd name="T5" fmla="*/ 86 h 86"/>
            </a:gdLst>
            <a:ahLst/>
            <a:cxnLst>
              <a:cxn ang="0">
                <a:pos x="T0" y="T1"/>
              </a:cxn>
              <a:cxn ang="0">
                <a:pos x="T2" y="T3"/>
              </a:cxn>
              <a:cxn ang="0">
                <a:pos x="T4" y="T5"/>
              </a:cxn>
            </a:cxnLst>
            <a:rect l="0" t="0" r="r" b="b"/>
            <a:pathLst>
              <a:path w="43" h="86">
                <a:moveTo>
                  <a:pt x="0" y="0"/>
                </a:moveTo>
                <a:lnTo>
                  <a:pt x="43" y="43"/>
                </a:lnTo>
                <a:lnTo>
                  <a:pt x="0" y="86"/>
                </a:lnTo>
              </a:path>
            </a:pathLst>
          </a:custGeom>
          <a:noFill/>
          <a:ln w="12700" cap="flat" cmpd="sng">
            <a:solidFill>
              <a:schemeClr val="bg1">
                <a:lumMod val="65000"/>
              </a:schemeClr>
            </a:solidFill>
            <a:round/>
            <a:headEnd/>
            <a:tailEnd/>
          </a:ln>
          <a:extLst>
            <a:ext uri="{909E8E84-426E-40DD-AFC4-6F175D3DCCD1}">
              <a14:hiddenFill xmlns:a14="http://schemas.microsoft.com/office/drawing/2010/main">
                <a:solidFill>
                  <a:srgbClr val="66C6C2"/>
                </a:solidFill>
              </a14:hiddenFill>
            </a:ext>
          </a:extLst>
        </p:spPr>
        <p:txBody>
          <a:bodyPr/>
          <a:lstStyle/>
          <a:p>
            <a:pPr>
              <a:lnSpc>
                <a:spcPct val="120000"/>
              </a:lnSpc>
            </a:pPr>
            <a:endParaRPr lang="zh-CN" altLang="en-US">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444" name="Freeform 12"/>
          <p:cNvSpPr>
            <a:spLocks/>
          </p:cNvSpPr>
          <p:nvPr/>
        </p:nvSpPr>
        <p:spPr bwMode="auto">
          <a:xfrm>
            <a:off x="5706071" y="3925517"/>
            <a:ext cx="95995" cy="191988"/>
          </a:xfrm>
          <a:custGeom>
            <a:avLst/>
            <a:gdLst>
              <a:gd name="T0" fmla="*/ 43 w 43"/>
              <a:gd name="T1" fmla="*/ 86 h 86"/>
              <a:gd name="T2" fmla="*/ 0 w 43"/>
              <a:gd name="T3" fmla="*/ 43 h 86"/>
              <a:gd name="T4" fmla="*/ 43 w 43"/>
              <a:gd name="T5" fmla="*/ 0 h 86"/>
            </a:gdLst>
            <a:ahLst/>
            <a:cxnLst>
              <a:cxn ang="0">
                <a:pos x="T0" y="T1"/>
              </a:cxn>
              <a:cxn ang="0">
                <a:pos x="T2" y="T3"/>
              </a:cxn>
              <a:cxn ang="0">
                <a:pos x="T4" y="T5"/>
              </a:cxn>
            </a:cxnLst>
            <a:rect l="0" t="0" r="r" b="b"/>
            <a:pathLst>
              <a:path w="43" h="86">
                <a:moveTo>
                  <a:pt x="43" y="86"/>
                </a:moveTo>
                <a:lnTo>
                  <a:pt x="0" y="43"/>
                </a:lnTo>
                <a:lnTo>
                  <a:pt x="43" y="0"/>
                </a:lnTo>
              </a:path>
            </a:pathLst>
          </a:custGeom>
          <a:noFill/>
          <a:ln w="12700" cap="flat" cmpd="sng">
            <a:solidFill>
              <a:schemeClr val="bg1">
                <a:lumMod val="65000"/>
              </a:schemeClr>
            </a:solidFill>
            <a:round/>
            <a:headEnd/>
            <a:tailEnd/>
          </a:ln>
          <a:extLst>
            <a:ext uri="{909E8E84-426E-40DD-AFC4-6F175D3DCCD1}">
              <a14:hiddenFill xmlns:a14="http://schemas.microsoft.com/office/drawing/2010/main">
                <a:solidFill>
                  <a:srgbClr val="66C6C2"/>
                </a:solidFill>
              </a14:hiddenFill>
            </a:ext>
          </a:extLst>
        </p:spPr>
        <p:txBody>
          <a:bodyPr/>
          <a:lstStyle/>
          <a:p>
            <a:pPr>
              <a:lnSpc>
                <a:spcPct val="120000"/>
              </a:lnSpc>
            </a:pPr>
            <a:endParaRPr lang="zh-CN" altLang="en-US">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445" name="Freeform 13"/>
          <p:cNvSpPr>
            <a:spLocks/>
          </p:cNvSpPr>
          <p:nvPr/>
        </p:nvSpPr>
        <p:spPr bwMode="auto">
          <a:xfrm>
            <a:off x="6324453" y="4639891"/>
            <a:ext cx="191988" cy="95995"/>
          </a:xfrm>
          <a:custGeom>
            <a:avLst/>
            <a:gdLst>
              <a:gd name="T0" fmla="*/ 86 w 86"/>
              <a:gd name="T1" fmla="*/ 0 h 43"/>
              <a:gd name="T2" fmla="*/ 43 w 86"/>
              <a:gd name="T3" fmla="*/ 43 h 43"/>
              <a:gd name="T4" fmla="*/ 0 w 86"/>
              <a:gd name="T5" fmla="*/ 0 h 43"/>
            </a:gdLst>
            <a:ahLst/>
            <a:cxnLst>
              <a:cxn ang="0">
                <a:pos x="T0" y="T1"/>
              </a:cxn>
              <a:cxn ang="0">
                <a:pos x="T2" y="T3"/>
              </a:cxn>
              <a:cxn ang="0">
                <a:pos x="T4" y="T5"/>
              </a:cxn>
            </a:cxnLst>
            <a:rect l="0" t="0" r="r" b="b"/>
            <a:pathLst>
              <a:path w="86" h="43">
                <a:moveTo>
                  <a:pt x="86" y="0"/>
                </a:moveTo>
                <a:lnTo>
                  <a:pt x="43" y="43"/>
                </a:lnTo>
                <a:lnTo>
                  <a:pt x="0" y="0"/>
                </a:lnTo>
              </a:path>
            </a:pathLst>
          </a:custGeom>
          <a:noFill/>
          <a:ln w="12700" cap="flat" cmpd="sng">
            <a:solidFill>
              <a:schemeClr val="bg1">
                <a:lumMod val="65000"/>
              </a:schemeClr>
            </a:solidFill>
            <a:round/>
            <a:headEnd/>
            <a:tailEnd/>
          </a:ln>
          <a:extLst>
            <a:ext uri="{909E8E84-426E-40DD-AFC4-6F175D3DCCD1}">
              <a14:hiddenFill xmlns:a14="http://schemas.microsoft.com/office/drawing/2010/main">
                <a:solidFill>
                  <a:srgbClr val="66C6C2"/>
                </a:solidFill>
              </a14:hiddenFill>
            </a:ext>
          </a:extLst>
        </p:spPr>
        <p:txBody>
          <a:bodyPr/>
          <a:lstStyle/>
          <a:p>
            <a:pPr>
              <a:lnSpc>
                <a:spcPct val="120000"/>
              </a:lnSpc>
            </a:pPr>
            <a:endParaRPr lang="zh-CN" altLang="en-US">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446" name="Freeform 14"/>
          <p:cNvSpPr>
            <a:spLocks/>
          </p:cNvSpPr>
          <p:nvPr/>
        </p:nvSpPr>
        <p:spPr bwMode="auto">
          <a:xfrm>
            <a:off x="6324453" y="3307136"/>
            <a:ext cx="191988" cy="95993"/>
          </a:xfrm>
          <a:custGeom>
            <a:avLst/>
            <a:gdLst>
              <a:gd name="T0" fmla="*/ 0 w 86"/>
              <a:gd name="T1" fmla="*/ 43 h 43"/>
              <a:gd name="T2" fmla="*/ 43 w 86"/>
              <a:gd name="T3" fmla="*/ 0 h 43"/>
              <a:gd name="T4" fmla="*/ 86 w 86"/>
              <a:gd name="T5" fmla="*/ 43 h 43"/>
            </a:gdLst>
            <a:ahLst/>
            <a:cxnLst>
              <a:cxn ang="0">
                <a:pos x="T0" y="T1"/>
              </a:cxn>
              <a:cxn ang="0">
                <a:pos x="T2" y="T3"/>
              </a:cxn>
              <a:cxn ang="0">
                <a:pos x="T4" y="T5"/>
              </a:cxn>
            </a:cxnLst>
            <a:rect l="0" t="0" r="r" b="b"/>
            <a:pathLst>
              <a:path w="86" h="43">
                <a:moveTo>
                  <a:pt x="0" y="43"/>
                </a:moveTo>
                <a:lnTo>
                  <a:pt x="43" y="0"/>
                </a:lnTo>
                <a:lnTo>
                  <a:pt x="86" y="43"/>
                </a:lnTo>
              </a:path>
            </a:pathLst>
          </a:custGeom>
          <a:noFill/>
          <a:ln w="12700" cap="flat" cmpd="sng">
            <a:solidFill>
              <a:schemeClr val="bg1">
                <a:lumMod val="65000"/>
              </a:schemeClr>
            </a:solidFill>
            <a:round/>
            <a:headEnd/>
            <a:tailEnd/>
          </a:ln>
          <a:extLst>
            <a:ext uri="{909E8E84-426E-40DD-AFC4-6F175D3DCCD1}">
              <a14:hiddenFill xmlns:a14="http://schemas.microsoft.com/office/drawing/2010/main">
                <a:solidFill>
                  <a:srgbClr val="66C6C2"/>
                </a:solidFill>
              </a14:hiddenFill>
            </a:ext>
          </a:extLst>
        </p:spPr>
        <p:txBody>
          <a:bodyPr/>
          <a:lstStyle/>
          <a:p>
            <a:pPr>
              <a:lnSpc>
                <a:spcPct val="120000"/>
              </a:lnSpc>
            </a:pPr>
            <a:endParaRPr lang="zh-CN" altLang="en-US">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447" name="Rectangle 15"/>
          <p:cNvSpPr>
            <a:spLocks noChangeArrowheads="1"/>
          </p:cNvSpPr>
          <p:nvPr/>
        </p:nvSpPr>
        <p:spPr bwMode="auto">
          <a:xfrm>
            <a:off x="8833695" y="2110558"/>
            <a:ext cx="2127497" cy="701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448" name="Rectangle 16"/>
          <p:cNvSpPr>
            <a:spLocks noChangeArrowheads="1"/>
          </p:cNvSpPr>
          <p:nvPr/>
        </p:nvSpPr>
        <p:spPr bwMode="auto">
          <a:xfrm>
            <a:off x="8833695" y="4840809"/>
            <a:ext cx="2127497" cy="701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449" name="Rectangle 17"/>
          <p:cNvSpPr>
            <a:spLocks noChangeArrowheads="1"/>
          </p:cNvSpPr>
          <p:nvPr/>
        </p:nvSpPr>
        <p:spPr bwMode="auto">
          <a:xfrm>
            <a:off x="1631902" y="4840809"/>
            <a:ext cx="2127497" cy="701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450" name="Rectangle 18"/>
          <p:cNvSpPr>
            <a:spLocks noChangeArrowheads="1"/>
          </p:cNvSpPr>
          <p:nvPr/>
        </p:nvSpPr>
        <p:spPr bwMode="auto">
          <a:xfrm>
            <a:off x="1631902" y="2106093"/>
            <a:ext cx="2127497" cy="701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451" name="Freeform 19"/>
          <p:cNvSpPr>
            <a:spLocks noEditPoints="1"/>
          </p:cNvSpPr>
          <p:nvPr/>
        </p:nvSpPr>
        <p:spPr bwMode="auto">
          <a:xfrm>
            <a:off x="6239620" y="2447652"/>
            <a:ext cx="392906" cy="401836"/>
          </a:xfrm>
          <a:custGeom>
            <a:avLst/>
            <a:gdLst>
              <a:gd name="T0" fmla="*/ 130 w 136"/>
              <a:gd name="T1" fmla="*/ 33 h 140"/>
              <a:gd name="T2" fmla="*/ 100 w 136"/>
              <a:gd name="T3" fmla="*/ 33 h 140"/>
              <a:gd name="T4" fmla="*/ 100 w 136"/>
              <a:gd name="T5" fmla="*/ 6 h 140"/>
              <a:gd name="T6" fmla="*/ 94 w 136"/>
              <a:gd name="T7" fmla="*/ 0 h 140"/>
              <a:gd name="T8" fmla="*/ 6 w 136"/>
              <a:gd name="T9" fmla="*/ 0 h 140"/>
              <a:gd name="T10" fmla="*/ 0 w 136"/>
              <a:gd name="T11" fmla="*/ 6 h 140"/>
              <a:gd name="T12" fmla="*/ 0 w 136"/>
              <a:gd name="T13" fmla="*/ 35 h 140"/>
              <a:gd name="T14" fmla="*/ 0 w 136"/>
              <a:gd name="T15" fmla="*/ 104 h 140"/>
              <a:gd name="T16" fmla="*/ 0 w 136"/>
              <a:gd name="T17" fmla="*/ 134 h 140"/>
              <a:gd name="T18" fmla="*/ 6 w 136"/>
              <a:gd name="T19" fmla="*/ 140 h 140"/>
              <a:gd name="T20" fmla="*/ 94 w 136"/>
              <a:gd name="T21" fmla="*/ 140 h 140"/>
              <a:gd name="T22" fmla="*/ 130 w 136"/>
              <a:gd name="T23" fmla="*/ 140 h 140"/>
              <a:gd name="T24" fmla="*/ 136 w 136"/>
              <a:gd name="T25" fmla="*/ 134 h 140"/>
              <a:gd name="T26" fmla="*/ 136 w 136"/>
              <a:gd name="T27" fmla="*/ 39 h 140"/>
              <a:gd name="T28" fmla="*/ 130 w 136"/>
              <a:gd name="T29" fmla="*/ 33 h 140"/>
              <a:gd name="T30" fmla="*/ 88 w 136"/>
              <a:gd name="T31" fmla="*/ 128 h 140"/>
              <a:gd name="T32" fmla="*/ 72 w 136"/>
              <a:gd name="T33" fmla="*/ 128 h 140"/>
              <a:gd name="T34" fmla="*/ 72 w 136"/>
              <a:gd name="T35" fmla="*/ 110 h 140"/>
              <a:gd name="T36" fmla="*/ 88 w 136"/>
              <a:gd name="T37" fmla="*/ 110 h 140"/>
              <a:gd name="T38" fmla="*/ 88 w 136"/>
              <a:gd name="T39" fmla="*/ 128 h 140"/>
              <a:gd name="T40" fmla="*/ 60 w 136"/>
              <a:gd name="T41" fmla="*/ 110 h 140"/>
              <a:gd name="T42" fmla="*/ 60 w 136"/>
              <a:gd name="T43" fmla="*/ 128 h 140"/>
              <a:gd name="T44" fmla="*/ 39 w 136"/>
              <a:gd name="T45" fmla="*/ 128 h 140"/>
              <a:gd name="T46" fmla="*/ 39 w 136"/>
              <a:gd name="T47" fmla="*/ 110 h 140"/>
              <a:gd name="T48" fmla="*/ 60 w 136"/>
              <a:gd name="T49" fmla="*/ 110 h 140"/>
              <a:gd name="T50" fmla="*/ 12 w 136"/>
              <a:gd name="T51" fmla="*/ 98 h 140"/>
              <a:gd name="T52" fmla="*/ 12 w 136"/>
              <a:gd name="T53" fmla="*/ 41 h 140"/>
              <a:gd name="T54" fmla="*/ 88 w 136"/>
              <a:gd name="T55" fmla="*/ 41 h 140"/>
              <a:gd name="T56" fmla="*/ 88 w 136"/>
              <a:gd name="T57" fmla="*/ 98 h 140"/>
              <a:gd name="T58" fmla="*/ 12 w 136"/>
              <a:gd name="T59" fmla="*/ 98 h 140"/>
              <a:gd name="T60" fmla="*/ 39 w 136"/>
              <a:gd name="T61" fmla="*/ 29 h 140"/>
              <a:gd name="T62" fmla="*/ 39 w 136"/>
              <a:gd name="T63" fmla="*/ 12 h 140"/>
              <a:gd name="T64" fmla="*/ 60 w 136"/>
              <a:gd name="T65" fmla="*/ 12 h 140"/>
              <a:gd name="T66" fmla="*/ 60 w 136"/>
              <a:gd name="T67" fmla="*/ 29 h 140"/>
              <a:gd name="T68" fmla="*/ 39 w 136"/>
              <a:gd name="T69" fmla="*/ 29 h 140"/>
              <a:gd name="T70" fmla="*/ 88 w 136"/>
              <a:gd name="T71" fmla="*/ 29 h 140"/>
              <a:gd name="T72" fmla="*/ 72 w 136"/>
              <a:gd name="T73" fmla="*/ 29 h 140"/>
              <a:gd name="T74" fmla="*/ 72 w 136"/>
              <a:gd name="T75" fmla="*/ 12 h 140"/>
              <a:gd name="T76" fmla="*/ 88 w 136"/>
              <a:gd name="T77" fmla="*/ 12 h 140"/>
              <a:gd name="T78" fmla="*/ 88 w 136"/>
              <a:gd name="T79" fmla="*/ 29 h 140"/>
              <a:gd name="T80" fmla="*/ 12 w 136"/>
              <a:gd name="T81" fmla="*/ 12 h 140"/>
              <a:gd name="T82" fmla="*/ 27 w 136"/>
              <a:gd name="T83" fmla="*/ 12 h 140"/>
              <a:gd name="T84" fmla="*/ 27 w 136"/>
              <a:gd name="T85" fmla="*/ 29 h 140"/>
              <a:gd name="T86" fmla="*/ 12 w 136"/>
              <a:gd name="T87" fmla="*/ 29 h 140"/>
              <a:gd name="T88" fmla="*/ 12 w 136"/>
              <a:gd name="T89" fmla="*/ 12 h 140"/>
              <a:gd name="T90" fmla="*/ 12 w 136"/>
              <a:gd name="T91" fmla="*/ 110 h 140"/>
              <a:gd name="T92" fmla="*/ 27 w 136"/>
              <a:gd name="T93" fmla="*/ 110 h 140"/>
              <a:gd name="T94" fmla="*/ 27 w 136"/>
              <a:gd name="T95" fmla="*/ 128 h 140"/>
              <a:gd name="T96" fmla="*/ 12 w 136"/>
              <a:gd name="T97" fmla="*/ 128 h 140"/>
              <a:gd name="T98" fmla="*/ 12 w 136"/>
              <a:gd name="T99" fmla="*/ 110 h 140"/>
              <a:gd name="T100" fmla="*/ 124 w 136"/>
              <a:gd name="T101" fmla="*/ 128 h 140"/>
              <a:gd name="T102" fmla="*/ 100 w 136"/>
              <a:gd name="T103" fmla="*/ 128 h 140"/>
              <a:gd name="T104" fmla="*/ 100 w 136"/>
              <a:gd name="T105" fmla="*/ 104 h 140"/>
              <a:gd name="T106" fmla="*/ 100 w 136"/>
              <a:gd name="T107" fmla="*/ 45 h 140"/>
              <a:gd name="T108" fmla="*/ 124 w 136"/>
              <a:gd name="T109" fmla="*/ 45 h 140"/>
              <a:gd name="T110" fmla="*/ 124 w 136"/>
              <a:gd name="T111" fmla="*/ 128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36" h="140">
                <a:moveTo>
                  <a:pt x="130" y="33"/>
                </a:moveTo>
                <a:cubicBezTo>
                  <a:pt x="100" y="33"/>
                  <a:pt x="100" y="33"/>
                  <a:pt x="100" y="33"/>
                </a:cubicBezTo>
                <a:cubicBezTo>
                  <a:pt x="100" y="6"/>
                  <a:pt x="100" y="6"/>
                  <a:pt x="100" y="6"/>
                </a:cubicBezTo>
                <a:cubicBezTo>
                  <a:pt x="100" y="2"/>
                  <a:pt x="97" y="0"/>
                  <a:pt x="94" y="0"/>
                </a:cubicBezTo>
                <a:cubicBezTo>
                  <a:pt x="6" y="0"/>
                  <a:pt x="6" y="0"/>
                  <a:pt x="6" y="0"/>
                </a:cubicBezTo>
                <a:cubicBezTo>
                  <a:pt x="2" y="0"/>
                  <a:pt x="0" y="2"/>
                  <a:pt x="0" y="6"/>
                </a:cubicBezTo>
                <a:cubicBezTo>
                  <a:pt x="0" y="35"/>
                  <a:pt x="0" y="35"/>
                  <a:pt x="0" y="35"/>
                </a:cubicBezTo>
                <a:cubicBezTo>
                  <a:pt x="0" y="104"/>
                  <a:pt x="0" y="104"/>
                  <a:pt x="0" y="104"/>
                </a:cubicBezTo>
                <a:cubicBezTo>
                  <a:pt x="0" y="134"/>
                  <a:pt x="0" y="134"/>
                  <a:pt x="0" y="134"/>
                </a:cubicBezTo>
                <a:cubicBezTo>
                  <a:pt x="0" y="137"/>
                  <a:pt x="2" y="140"/>
                  <a:pt x="6" y="140"/>
                </a:cubicBezTo>
                <a:cubicBezTo>
                  <a:pt x="94" y="140"/>
                  <a:pt x="94" y="140"/>
                  <a:pt x="94" y="140"/>
                </a:cubicBezTo>
                <a:cubicBezTo>
                  <a:pt x="130" y="140"/>
                  <a:pt x="130" y="140"/>
                  <a:pt x="130" y="140"/>
                </a:cubicBezTo>
                <a:cubicBezTo>
                  <a:pt x="134" y="140"/>
                  <a:pt x="136" y="137"/>
                  <a:pt x="136" y="134"/>
                </a:cubicBezTo>
                <a:cubicBezTo>
                  <a:pt x="136" y="39"/>
                  <a:pt x="136" y="39"/>
                  <a:pt x="136" y="39"/>
                </a:cubicBezTo>
                <a:cubicBezTo>
                  <a:pt x="136" y="36"/>
                  <a:pt x="134" y="33"/>
                  <a:pt x="130" y="33"/>
                </a:cubicBezTo>
                <a:close/>
                <a:moveTo>
                  <a:pt x="88" y="128"/>
                </a:moveTo>
                <a:cubicBezTo>
                  <a:pt x="72" y="128"/>
                  <a:pt x="72" y="128"/>
                  <a:pt x="72" y="128"/>
                </a:cubicBezTo>
                <a:cubicBezTo>
                  <a:pt x="72" y="110"/>
                  <a:pt x="72" y="110"/>
                  <a:pt x="72" y="110"/>
                </a:cubicBezTo>
                <a:cubicBezTo>
                  <a:pt x="88" y="110"/>
                  <a:pt x="88" y="110"/>
                  <a:pt x="88" y="110"/>
                </a:cubicBezTo>
                <a:lnTo>
                  <a:pt x="88" y="128"/>
                </a:lnTo>
                <a:close/>
                <a:moveTo>
                  <a:pt x="60" y="110"/>
                </a:moveTo>
                <a:cubicBezTo>
                  <a:pt x="60" y="128"/>
                  <a:pt x="60" y="128"/>
                  <a:pt x="60" y="128"/>
                </a:cubicBezTo>
                <a:cubicBezTo>
                  <a:pt x="39" y="128"/>
                  <a:pt x="39" y="128"/>
                  <a:pt x="39" y="128"/>
                </a:cubicBezTo>
                <a:cubicBezTo>
                  <a:pt x="39" y="110"/>
                  <a:pt x="39" y="110"/>
                  <a:pt x="39" y="110"/>
                </a:cubicBezTo>
                <a:lnTo>
                  <a:pt x="60" y="110"/>
                </a:lnTo>
                <a:close/>
                <a:moveTo>
                  <a:pt x="12" y="98"/>
                </a:moveTo>
                <a:cubicBezTo>
                  <a:pt x="12" y="41"/>
                  <a:pt x="12" y="41"/>
                  <a:pt x="12" y="41"/>
                </a:cubicBezTo>
                <a:cubicBezTo>
                  <a:pt x="88" y="41"/>
                  <a:pt x="88" y="41"/>
                  <a:pt x="88" y="41"/>
                </a:cubicBezTo>
                <a:cubicBezTo>
                  <a:pt x="88" y="98"/>
                  <a:pt x="88" y="98"/>
                  <a:pt x="88" y="98"/>
                </a:cubicBezTo>
                <a:lnTo>
                  <a:pt x="12" y="98"/>
                </a:lnTo>
                <a:close/>
                <a:moveTo>
                  <a:pt x="39" y="29"/>
                </a:moveTo>
                <a:cubicBezTo>
                  <a:pt x="39" y="12"/>
                  <a:pt x="39" y="12"/>
                  <a:pt x="39" y="12"/>
                </a:cubicBezTo>
                <a:cubicBezTo>
                  <a:pt x="60" y="12"/>
                  <a:pt x="60" y="12"/>
                  <a:pt x="60" y="12"/>
                </a:cubicBezTo>
                <a:cubicBezTo>
                  <a:pt x="60" y="29"/>
                  <a:pt x="60" y="29"/>
                  <a:pt x="60" y="29"/>
                </a:cubicBezTo>
                <a:lnTo>
                  <a:pt x="39" y="29"/>
                </a:lnTo>
                <a:close/>
                <a:moveTo>
                  <a:pt x="88" y="29"/>
                </a:moveTo>
                <a:cubicBezTo>
                  <a:pt x="72" y="29"/>
                  <a:pt x="72" y="29"/>
                  <a:pt x="72" y="29"/>
                </a:cubicBezTo>
                <a:cubicBezTo>
                  <a:pt x="72" y="12"/>
                  <a:pt x="72" y="12"/>
                  <a:pt x="72" y="12"/>
                </a:cubicBezTo>
                <a:cubicBezTo>
                  <a:pt x="88" y="12"/>
                  <a:pt x="88" y="12"/>
                  <a:pt x="88" y="12"/>
                </a:cubicBezTo>
                <a:lnTo>
                  <a:pt x="88" y="29"/>
                </a:lnTo>
                <a:close/>
                <a:moveTo>
                  <a:pt x="12" y="12"/>
                </a:moveTo>
                <a:cubicBezTo>
                  <a:pt x="27" y="12"/>
                  <a:pt x="27" y="12"/>
                  <a:pt x="27" y="12"/>
                </a:cubicBezTo>
                <a:cubicBezTo>
                  <a:pt x="27" y="29"/>
                  <a:pt x="27" y="29"/>
                  <a:pt x="27" y="29"/>
                </a:cubicBezTo>
                <a:cubicBezTo>
                  <a:pt x="12" y="29"/>
                  <a:pt x="12" y="29"/>
                  <a:pt x="12" y="29"/>
                </a:cubicBezTo>
                <a:lnTo>
                  <a:pt x="12" y="12"/>
                </a:lnTo>
                <a:close/>
                <a:moveTo>
                  <a:pt x="12" y="110"/>
                </a:moveTo>
                <a:cubicBezTo>
                  <a:pt x="27" y="110"/>
                  <a:pt x="27" y="110"/>
                  <a:pt x="27" y="110"/>
                </a:cubicBezTo>
                <a:cubicBezTo>
                  <a:pt x="27" y="128"/>
                  <a:pt x="27" y="128"/>
                  <a:pt x="27" y="128"/>
                </a:cubicBezTo>
                <a:cubicBezTo>
                  <a:pt x="12" y="128"/>
                  <a:pt x="12" y="128"/>
                  <a:pt x="12" y="128"/>
                </a:cubicBezTo>
                <a:lnTo>
                  <a:pt x="12" y="110"/>
                </a:lnTo>
                <a:close/>
                <a:moveTo>
                  <a:pt x="124" y="128"/>
                </a:moveTo>
                <a:cubicBezTo>
                  <a:pt x="100" y="128"/>
                  <a:pt x="100" y="128"/>
                  <a:pt x="100" y="128"/>
                </a:cubicBezTo>
                <a:cubicBezTo>
                  <a:pt x="100" y="104"/>
                  <a:pt x="100" y="104"/>
                  <a:pt x="100" y="104"/>
                </a:cubicBezTo>
                <a:cubicBezTo>
                  <a:pt x="100" y="45"/>
                  <a:pt x="100" y="45"/>
                  <a:pt x="100" y="45"/>
                </a:cubicBezTo>
                <a:cubicBezTo>
                  <a:pt x="124" y="45"/>
                  <a:pt x="124" y="45"/>
                  <a:pt x="124" y="45"/>
                </a:cubicBezTo>
                <a:lnTo>
                  <a:pt x="124" y="1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8452" name="Group 20"/>
          <p:cNvGrpSpPr>
            <a:grpSpLocks/>
          </p:cNvGrpSpPr>
          <p:nvPr/>
        </p:nvGrpSpPr>
        <p:grpSpPr bwMode="auto">
          <a:xfrm>
            <a:off x="4815335" y="3778177"/>
            <a:ext cx="495598" cy="504527"/>
            <a:chOff x="0" y="0"/>
            <a:chExt cx="276" cy="281"/>
          </a:xfrm>
        </p:grpSpPr>
        <p:sp>
          <p:nvSpPr>
            <p:cNvPr id="18453" name="Freeform 21"/>
            <p:cNvSpPr>
              <a:spLocks/>
            </p:cNvSpPr>
            <p:nvPr/>
          </p:nvSpPr>
          <p:spPr bwMode="auto">
            <a:xfrm>
              <a:off x="0" y="0"/>
              <a:ext cx="276" cy="203"/>
            </a:xfrm>
            <a:custGeom>
              <a:avLst/>
              <a:gdLst>
                <a:gd name="T0" fmla="*/ 106 w 138"/>
                <a:gd name="T1" fmla="*/ 37 h 101"/>
                <a:gd name="T2" fmla="*/ 100 w 138"/>
                <a:gd name="T3" fmla="*/ 38 h 101"/>
                <a:gd name="T4" fmla="*/ 100 w 138"/>
                <a:gd name="T5" fmla="*/ 35 h 101"/>
                <a:gd name="T6" fmla="*/ 66 w 138"/>
                <a:gd name="T7" fmla="*/ 0 h 101"/>
                <a:gd name="T8" fmla="*/ 32 w 138"/>
                <a:gd name="T9" fmla="*/ 29 h 101"/>
                <a:gd name="T10" fmla="*/ 22 w 138"/>
                <a:gd name="T11" fmla="*/ 30 h 101"/>
                <a:gd name="T12" fmla="*/ 22 w 138"/>
                <a:gd name="T13" fmla="*/ 30 h 101"/>
                <a:gd name="T14" fmla="*/ 8 w 138"/>
                <a:gd name="T15" fmla="*/ 51 h 101"/>
                <a:gd name="T16" fmla="*/ 10 w 138"/>
                <a:gd name="T17" fmla="*/ 60 h 101"/>
                <a:gd name="T18" fmla="*/ 0 w 138"/>
                <a:gd name="T19" fmla="*/ 79 h 101"/>
                <a:gd name="T20" fmla="*/ 22 w 138"/>
                <a:gd name="T21" fmla="*/ 101 h 101"/>
                <a:gd name="T22" fmla="*/ 45 w 138"/>
                <a:gd name="T23" fmla="*/ 101 h 101"/>
                <a:gd name="T24" fmla="*/ 51 w 138"/>
                <a:gd name="T25" fmla="*/ 95 h 101"/>
                <a:gd name="T26" fmla="*/ 45 w 138"/>
                <a:gd name="T27" fmla="*/ 89 h 101"/>
                <a:gd name="T28" fmla="*/ 22 w 138"/>
                <a:gd name="T29" fmla="*/ 89 h 101"/>
                <a:gd name="T30" fmla="*/ 12 w 138"/>
                <a:gd name="T31" fmla="*/ 79 h 101"/>
                <a:gd name="T32" fmla="*/ 20 w 138"/>
                <a:gd name="T33" fmla="*/ 69 h 101"/>
                <a:gd name="T34" fmla="*/ 25 w 138"/>
                <a:gd name="T35" fmla="*/ 65 h 101"/>
                <a:gd name="T36" fmla="*/ 23 w 138"/>
                <a:gd name="T37" fmla="*/ 58 h 101"/>
                <a:gd name="T38" fmla="*/ 20 w 138"/>
                <a:gd name="T39" fmla="*/ 51 h 101"/>
                <a:gd name="T40" fmla="*/ 26 w 138"/>
                <a:gd name="T41" fmla="*/ 41 h 101"/>
                <a:gd name="T42" fmla="*/ 26 w 138"/>
                <a:gd name="T43" fmla="*/ 41 h 101"/>
                <a:gd name="T44" fmla="*/ 35 w 138"/>
                <a:gd name="T45" fmla="*/ 42 h 101"/>
                <a:gd name="T46" fmla="*/ 41 w 138"/>
                <a:gd name="T47" fmla="*/ 42 h 101"/>
                <a:gd name="T48" fmla="*/ 43 w 138"/>
                <a:gd name="T49" fmla="*/ 36 h 101"/>
                <a:gd name="T50" fmla="*/ 43 w 138"/>
                <a:gd name="T51" fmla="*/ 35 h 101"/>
                <a:gd name="T52" fmla="*/ 43 w 138"/>
                <a:gd name="T53" fmla="*/ 35 h 101"/>
                <a:gd name="T54" fmla="*/ 66 w 138"/>
                <a:gd name="T55" fmla="*/ 12 h 101"/>
                <a:gd name="T56" fmla="*/ 88 w 138"/>
                <a:gd name="T57" fmla="*/ 35 h 101"/>
                <a:gd name="T58" fmla="*/ 84 w 138"/>
                <a:gd name="T59" fmla="*/ 46 h 101"/>
                <a:gd name="T60" fmla="*/ 86 w 138"/>
                <a:gd name="T61" fmla="*/ 54 h 101"/>
                <a:gd name="T62" fmla="*/ 93 w 138"/>
                <a:gd name="T63" fmla="*/ 54 h 101"/>
                <a:gd name="T64" fmla="*/ 106 w 138"/>
                <a:gd name="T65" fmla="*/ 49 h 101"/>
                <a:gd name="T66" fmla="*/ 126 w 138"/>
                <a:gd name="T67" fmla="*/ 69 h 101"/>
                <a:gd name="T68" fmla="*/ 106 w 138"/>
                <a:gd name="T69" fmla="*/ 89 h 101"/>
                <a:gd name="T70" fmla="*/ 93 w 138"/>
                <a:gd name="T71" fmla="*/ 89 h 101"/>
                <a:gd name="T72" fmla="*/ 87 w 138"/>
                <a:gd name="T73" fmla="*/ 95 h 101"/>
                <a:gd name="T74" fmla="*/ 93 w 138"/>
                <a:gd name="T75" fmla="*/ 101 h 101"/>
                <a:gd name="T76" fmla="*/ 106 w 138"/>
                <a:gd name="T77" fmla="*/ 101 h 101"/>
                <a:gd name="T78" fmla="*/ 138 w 138"/>
                <a:gd name="T79" fmla="*/ 69 h 101"/>
                <a:gd name="T80" fmla="*/ 106 w 138"/>
                <a:gd name="T81" fmla="*/ 3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8" h="101">
                  <a:moveTo>
                    <a:pt x="106" y="37"/>
                  </a:moveTo>
                  <a:cubicBezTo>
                    <a:pt x="104" y="37"/>
                    <a:pt x="102" y="37"/>
                    <a:pt x="100" y="38"/>
                  </a:cubicBezTo>
                  <a:cubicBezTo>
                    <a:pt x="100" y="37"/>
                    <a:pt x="100" y="36"/>
                    <a:pt x="100" y="35"/>
                  </a:cubicBezTo>
                  <a:cubicBezTo>
                    <a:pt x="100" y="16"/>
                    <a:pt x="84" y="0"/>
                    <a:pt x="66" y="0"/>
                  </a:cubicBezTo>
                  <a:cubicBezTo>
                    <a:pt x="49" y="0"/>
                    <a:pt x="35" y="13"/>
                    <a:pt x="32" y="29"/>
                  </a:cubicBezTo>
                  <a:cubicBezTo>
                    <a:pt x="28" y="28"/>
                    <a:pt x="25" y="29"/>
                    <a:pt x="22" y="30"/>
                  </a:cubicBezTo>
                  <a:cubicBezTo>
                    <a:pt x="22" y="30"/>
                    <a:pt x="22" y="30"/>
                    <a:pt x="22" y="30"/>
                  </a:cubicBezTo>
                  <a:cubicBezTo>
                    <a:pt x="13" y="33"/>
                    <a:pt x="8" y="42"/>
                    <a:pt x="8" y="51"/>
                  </a:cubicBezTo>
                  <a:cubicBezTo>
                    <a:pt x="8" y="54"/>
                    <a:pt x="8" y="57"/>
                    <a:pt x="10" y="60"/>
                  </a:cubicBezTo>
                  <a:cubicBezTo>
                    <a:pt x="4" y="64"/>
                    <a:pt x="0" y="71"/>
                    <a:pt x="0" y="79"/>
                  </a:cubicBezTo>
                  <a:cubicBezTo>
                    <a:pt x="0" y="91"/>
                    <a:pt x="10" y="101"/>
                    <a:pt x="22" y="101"/>
                  </a:cubicBezTo>
                  <a:cubicBezTo>
                    <a:pt x="45" y="101"/>
                    <a:pt x="45" y="101"/>
                    <a:pt x="45" y="101"/>
                  </a:cubicBezTo>
                  <a:cubicBezTo>
                    <a:pt x="48" y="101"/>
                    <a:pt x="51" y="98"/>
                    <a:pt x="51" y="95"/>
                  </a:cubicBezTo>
                  <a:cubicBezTo>
                    <a:pt x="51" y="92"/>
                    <a:pt x="48" y="89"/>
                    <a:pt x="45" y="89"/>
                  </a:cubicBezTo>
                  <a:cubicBezTo>
                    <a:pt x="22" y="89"/>
                    <a:pt x="22" y="89"/>
                    <a:pt x="22" y="89"/>
                  </a:cubicBezTo>
                  <a:cubicBezTo>
                    <a:pt x="16" y="89"/>
                    <a:pt x="12" y="84"/>
                    <a:pt x="12" y="79"/>
                  </a:cubicBezTo>
                  <a:cubicBezTo>
                    <a:pt x="12" y="74"/>
                    <a:pt x="16" y="70"/>
                    <a:pt x="20" y="69"/>
                  </a:cubicBezTo>
                  <a:cubicBezTo>
                    <a:pt x="23" y="69"/>
                    <a:pt x="25" y="67"/>
                    <a:pt x="25" y="65"/>
                  </a:cubicBezTo>
                  <a:cubicBezTo>
                    <a:pt x="26" y="62"/>
                    <a:pt x="25" y="60"/>
                    <a:pt x="23" y="58"/>
                  </a:cubicBezTo>
                  <a:cubicBezTo>
                    <a:pt x="21" y="57"/>
                    <a:pt x="20" y="54"/>
                    <a:pt x="20" y="51"/>
                  </a:cubicBezTo>
                  <a:cubicBezTo>
                    <a:pt x="20" y="47"/>
                    <a:pt x="22" y="43"/>
                    <a:pt x="26" y="41"/>
                  </a:cubicBezTo>
                  <a:cubicBezTo>
                    <a:pt x="26" y="41"/>
                    <a:pt x="26" y="41"/>
                    <a:pt x="26" y="41"/>
                  </a:cubicBezTo>
                  <a:cubicBezTo>
                    <a:pt x="29" y="40"/>
                    <a:pt x="32" y="40"/>
                    <a:pt x="35" y="42"/>
                  </a:cubicBezTo>
                  <a:cubicBezTo>
                    <a:pt x="36" y="43"/>
                    <a:pt x="39" y="43"/>
                    <a:pt x="41" y="42"/>
                  </a:cubicBezTo>
                  <a:cubicBezTo>
                    <a:pt x="43" y="41"/>
                    <a:pt x="44" y="39"/>
                    <a:pt x="43" y="36"/>
                  </a:cubicBezTo>
                  <a:cubicBezTo>
                    <a:pt x="43" y="36"/>
                    <a:pt x="43" y="36"/>
                    <a:pt x="43" y="35"/>
                  </a:cubicBezTo>
                  <a:cubicBezTo>
                    <a:pt x="43" y="35"/>
                    <a:pt x="43" y="35"/>
                    <a:pt x="43" y="35"/>
                  </a:cubicBezTo>
                  <a:cubicBezTo>
                    <a:pt x="43" y="22"/>
                    <a:pt x="53" y="12"/>
                    <a:pt x="66" y="12"/>
                  </a:cubicBezTo>
                  <a:cubicBezTo>
                    <a:pt x="78" y="12"/>
                    <a:pt x="88" y="22"/>
                    <a:pt x="88" y="35"/>
                  </a:cubicBezTo>
                  <a:cubicBezTo>
                    <a:pt x="88" y="39"/>
                    <a:pt x="87" y="43"/>
                    <a:pt x="84" y="46"/>
                  </a:cubicBezTo>
                  <a:cubicBezTo>
                    <a:pt x="83" y="49"/>
                    <a:pt x="83" y="52"/>
                    <a:pt x="86" y="54"/>
                  </a:cubicBezTo>
                  <a:cubicBezTo>
                    <a:pt x="88" y="56"/>
                    <a:pt x="91" y="56"/>
                    <a:pt x="93" y="54"/>
                  </a:cubicBezTo>
                  <a:cubicBezTo>
                    <a:pt x="96" y="52"/>
                    <a:pt x="100" y="49"/>
                    <a:pt x="106" y="49"/>
                  </a:cubicBezTo>
                  <a:cubicBezTo>
                    <a:pt x="117" y="49"/>
                    <a:pt x="126" y="58"/>
                    <a:pt x="126" y="69"/>
                  </a:cubicBezTo>
                  <a:cubicBezTo>
                    <a:pt x="126" y="80"/>
                    <a:pt x="117" y="89"/>
                    <a:pt x="106" y="89"/>
                  </a:cubicBezTo>
                  <a:cubicBezTo>
                    <a:pt x="93" y="89"/>
                    <a:pt x="93" y="89"/>
                    <a:pt x="93" y="89"/>
                  </a:cubicBezTo>
                  <a:cubicBezTo>
                    <a:pt x="90" y="89"/>
                    <a:pt x="87" y="92"/>
                    <a:pt x="87" y="95"/>
                  </a:cubicBezTo>
                  <a:cubicBezTo>
                    <a:pt x="87" y="98"/>
                    <a:pt x="90" y="101"/>
                    <a:pt x="93" y="101"/>
                  </a:cubicBezTo>
                  <a:cubicBezTo>
                    <a:pt x="106" y="101"/>
                    <a:pt x="106" y="101"/>
                    <a:pt x="106" y="101"/>
                  </a:cubicBezTo>
                  <a:cubicBezTo>
                    <a:pt x="124" y="101"/>
                    <a:pt x="138" y="87"/>
                    <a:pt x="138" y="69"/>
                  </a:cubicBezTo>
                  <a:cubicBezTo>
                    <a:pt x="138" y="51"/>
                    <a:pt x="124" y="37"/>
                    <a:pt x="106" y="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454" name="Freeform 22"/>
            <p:cNvSpPr>
              <a:spLocks/>
            </p:cNvSpPr>
            <p:nvPr/>
          </p:nvSpPr>
          <p:spPr bwMode="auto">
            <a:xfrm>
              <a:off x="84" y="115"/>
              <a:ext cx="108" cy="166"/>
            </a:xfrm>
            <a:custGeom>
              <a:avLst/>
              <a:gdLst>
                <a:gd name="T0" fmla="*/ 43 w 54"/>
                <a:gd name="T1" fmla="*/ 53 h 83"/>
                <a:gd name="T2" fmla="*/ 33 w 54"/>
                <a:gd name="T3" fmla="*/ 63 h 83"/>
                <a:gd name="T4" fmla="*/ 33 w 54"/>
                <a:gd name="T5" fmla="*/ 6 h 83"/>
                <a:gd name="T6" fmla="*/ 27 w 54"/>
                <a:gd name="T7" fmla="*/ 0 h 83"/>
                <a:gd name="T8" fmla="*/ 21 w 54"/>
                <a:gd name="T9" fmla="*/ 6 h 83"/>
                <a:gd name="T10" fmla="*/ 21 w 54"/>
                <a:gd name="T11" fmla="*/ 63 h 83"/>
                <a:gd name="T12" fmla="*/ 11 w 54"/>
                <a:gd name="T13" fmla="*/ 53 h 83"/>
                <a:gd name="T14" fmla="*/ 2 w 54"/>
                <a:gd name="T15" fmla="*/ 53 h 83"/>
                <a:gd name="T16" fmla="*/ 2 w 54"/>
                <a:gd name="T17" fmla="*/ 61 h 83"/>
                <a:gd name="T18" fmla="*/ 23 w 54"/>
                <a:gd name="T19" fmla="*/ 82 h 83"/>
                <a:gd name="T20" fmla="*/ 27 w 54"/>
                <a:gd name="T21" fmla="*/ 83 h 83"/>
                <a:gd name="T22" fmla="*/ 31 w 54"/>
                <a:gd name="T23" fmla="*/ 82 h 83"/>
                <a:gd name="T24" fmla="*/ 52 w 54"/>
                <a:gd name="T25" fmla="*/ 61 h 83"/>
                <a:gd name="T26" fmla="*/ 52 w 54"/>
                <a:gd name="T27" fmla="*/ 53 h 83"/>
                <a:gd name="T28" fmla="*/ 43 w 54"/>
                <a:gd name="T29" fmla="*/ 5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4" h="83">
                  <a:moveTo>
                    <a:pt x="43" y="53"/>
                  </a:moveTo>
                  <a:cubicBezTo>
                    <a:pt x="33" y="63"/>
                    <a:pt x="33" y="63"/>
                    <a:pt x="33" y="63"/>
                  </a:cubicBezTo>
                  <a:cubicBezTo>
                    <a:pt x="33" y="6"/>
                    <a:pt x="33" y="6"/>
                    <a:pt x="33" y="6"/>
                  </a:cubicBezTo>
                  <a:cubicBezTo>
                    <a:pt x="33" y="2"/>
                    <a:pt x="30" y="0"/>
                    <a:pt x="27" y="0"/>
                  </a:cubicBezTo>
                  <a:cubicBezTo>
                    <a:pt x="24" y="0"/>
                    <a:pt x="21" y="2"/>
                    <a:pt x="21" y="6"/>
                  </a:cubicBezTo>
                  <a:cubicBezTo>
                    <a:pt x="21" y="63"/>
                    <a:pt x="21" y="63"/>
                    <a:pt x="21" y="63"/>
                  </a:cubicBezTo>
                  <a:cubicBezTo>
                    <a:pt x="11" y="53"/>
                    <a:pt x="11" y="53"/>
                    <a:pt x="11" y="53"/>
                  </a:cubicBezTo>
                  <a:cubicBezTo>
                    <a:pt x="8" y="50"/>
                    <a:pt x="5" y="50"/>
                    <a:pt x="2" y="53"/>
                  </a:cubicBezTo>
                  <a:cubicBezTo>
                    <a:pt x="0" y="55"/>
                    <a:pt x="0" y="59"/>
                    <a:pt x="2" y="61"/>
                  </a:cubicBezTo>
                  <a:cubicBezTo>
                    <a:pt x="23" y="82"/>
                    <a:pt x="23" y="82"/>
                    <a:pt x="23" y="82"/>
                  </a:cubicBezTo>
                  <a:cubicBezTo>
                    <a:pt x="24" y="83"/>
                    <a:pt x="25" y="83"/>
                    <a:pt x="27" y="83"/>
                  </a:cubicBezTo>
                  <a:cubicBezTo>
                    <a:pt x="28" y="83"/>
                    <a:pt x="30" y="83"/>
                    <a:pt x="31" y="82"/>
                  </a:cubicBezTo>
                  <a:cubicBezTo>
                    <a:pt x="52" y="61"/>
                    <a:pt x="52" y="61"/>
                    <a:pt x="52" y="61"/>
                  </a:cubicBezTo>
                  <a:cubicBezTo>
                    <a:pt x="54" y="59"/>
                    <a:pt x="54" y="55"/>
                    <a:pt x="52" y="53"/>
                  </a:cubicBezTo>
                  <a:cubicBezTo>
                    <a:pt x="49" y="50"/>
                    <a:pt x="45" y="50"/>
                    <a:pt x="43" y="5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8455" name="Freeform 23"/>
          <p:cNvSpPr>
            <a:spLocks noEditPoints="1"/>
          </p:cNvSpPr>
          <p:nvPr/>
        </p:nvSpPr>
        <p:spPr bwMode="auto">
          <a:xfrm>
            <a:off x="6210598" y="5182370"/>
            <a:ext cx="437555" cy="464344"/>
          </a:xfrm>
          <a:custGeom>
            <a:avLst/>
            <a:gdLst>
              <a:gd name="T0" fmla="*/ 111 w 132"/>
              <a:gd name="T1" fmla="*/ 56 h 140"/>
              <a:gd name="T2" fmla="*/ 103 w 132"/>
              <a:gd name="T3" fmla="*/ 56 h 140"/>
              <a:gd name="T4" fmla="*/ 103 w 132"/>
              <a:gd name="T5" fmla="*/ 37 h 140"/>
              <a:gd name="T6" fmla="*/ 66 w 132"/>
              <a:gd name="T7" fmla="*/ 0 h 140"/>
              <a:gd name="T8" fmla="*/ 29 w 132"/>
              <a:gd name="T9" fmla="*/ 37 h 140"/>
              <a:gd name="T10" fmla="*/ 29 w 132"/>
              <a:gd name="T11" fmla="*/ 55 h 140"/>
              <a:gd name="T12" fmla="*/ 21 w 132"/>
              <a:gd name="T13" fmla="*/ 55 h 140"/>
              <a:gd name="T14" fmla="*/ 0 w 132"/>
              <a:gd name="T15" fmla="*/ 76 h 140"/>
              <a:gd name="T16" fmla="*/ 21 w 132"/>
              <a:gd name="T17" fmla="*/ 97 h 140"/>
              <a:gd name="T18" fmla="*/ 41 w 132"/>
              <a:gd name="T19" fmla="*/ 97 h 140"/>
              <a:gd name="T20" fmla="*/ 41 w 132"/>
              <a:gd name="T21" fmla="*/ 57 h 140"/>
              <a:gd name="T22" fmla="*/ 41 w 132"/>
              <a:gd name="T23" fmla="*/ 55 h 140"/>
              <a:gd name="T24" fmla="*/ 41 w 132"/>
              <a:gd name="T25" fmla="*/ 37 h 140"/>
              <a:gd name="T26" fmla="*/ 66 w 132"/>
              <a:gd name="T27" fmla="*/ 12 h 140"/>
              <a:gd name="T28" fmla="*/ 91 w 132"/>
              <a:gd name="T29" fmla="*/ 37 h 140"/>
              <a:gd name="T30" fmla="*/ 91 w 132"/>
              <a:gd name="T31" fmla="*/ 56 h 140"/>
              <a:gd name="T32" fmla="*/ 91 w 132"/>
              <a:gd name="T33" fmla="*/ 59 h 140"/>
              <a:gd name="T34" fmla="*/ 91 w 132"/>
              <a:gd name="T35" fmla="*/ 92 h 140"/>
              <a:gd name="T36" fmla="*/ 91 w 132"/>
              <a:gd name="T37" fmla="*/ 98 h 140"/>
              <a:gd name="T38" fmla="*/ 91 w 132"/>
              <a:gd name="T39" fmla="*/ 109 h 140"/>
              <a:gd name="T40" fmla="*/ 81 w 132"/>
              <a:gd name="T41" fmla="*/ 119 h 140"/>
              <a:gd name="T42" fmla="*/ 79 w 132"/>
              <a:gd name="T43" fmla="*/ 119 h 140"/>
              <a:gd name="T44" fmla="*/ 66 w 132"/>
              <a:gd name="T45" fmla="*/ 110 h 140"/>
              <a:gd name="T46" fmla="*/ 51 w 132"/>
              <a:gd name="T47" fmla="*/ 125 h 140"/>
              <a:gd name="T48" fmla="*/ 66 w 132"/>
              <a:gd name="T49" fmla="*/ 140 h 140"/>
              <a:gd name="T50" fmla="*/ 79 w 132"/>
              <a:gd name="T51" fmla="*/ 131 h 140"/>
              <a:gd name="T52" fmla="*/ 81 w 132"/>
              <a:gd name="T53" fmla="*/ 131 h 140"/>
              <a:gd name="T54" fmla="*/ 103 w 132"/>
              <a:gd name="T55" fmla="*/ 109 h 140"/>
              <a:gd name="T56" fmla="*/ 103 w 132"/>
              <a:gd name="T57" fmla="*/ 98 h 140"/>
              <a:gd name="T58" fmla="*/ 111 w 132"/>
              <a:gd name="T59" fmla="*/ 98 h 140"/>
              <a:gd name="T60" fmla="*/ 132 w 132"/>
              <a:gd name="T61" fmla="*/ 77 h 140"/>
              <a:gd name="T62" fmla="*/ 111 w 132"/>
              <a:gd name="T63" fmla="*/ 56 h 140"/>
              <a:gd name="T64" fmla="*/ 29 w 132"/>
              <a:gd name="T65" fmla="*/ 85 h 140"/>
              <a:gd name="T66" fmla="*/ 21 w 132"/>
              <a:gd name="T67" fmla="*/ 85 h 140"/>
              <a:gd name="T68" fmla="*/ 12 w 132"/>
              <a:gd name="T69" fmla="*/ 76 h 140"/>
              <a:gd name="T70" fmla="*/ 21 w 132"/>
              <a:gd name="T71" fmla="*/ 67 h 140"/>
              <a:gd name="T72" fmla="*/ 29 w 132"/>
              <a:gd name="T73" fmla="*/ 67 h 140"/>
              <a:gd name="T74" fmla="*/ 29 w 132"/>
              <a:gd name="T75" fmla="*/ 85 h 140"/>
              <a:gd name="T76" fmla="*/ 111 w 132"/>
              <a:gd name="T77" fmla="*/ 86 h 140"/>
              <a:gd name="T78" fmla="*/ 103 w 132"/>
              <a:gd name="T79" fmla="*/ 86 h 140"/>
              <a:gd name="T80" fmla="*/ 103 w 132"/>
              <a:gd name="T81" fmla="*/ 68 h 140"/>
              <a:gd name="T82" fmla="*/ 111 w 132"/>
              <a:gd name="T83" fmla="*/ 68 h 140"/>
              <a:gd name="T84" fmla="*/ 120 w 132"/>
              <a:gd name="T85" fmla="*/ 77 h 140"/>
              <a:gd name="T86" fmla="*/ 111 w 132"/>
              <a:gd name="T87" fmla="*/ 8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2" h="140">
                <a:moveTo>
                  <a:pt x="111" y="56"/>
                </a:moveTo>
                <a:cubicBezTo>
                  <a:pt x="103" y="56"/>
                  <a:pt x="103" y="56"/>
                  <a:pt x="103" y="56"/>
                </a:cubicBezTo>
                <a:cubicBezTo>
                  <a:pt x="103" y="37"/>
                  <a:pt x="103" y="37"/>
                  <a:pt x="103" y="37"/>
                </a:cubicBezTo>
                <a:cubicBezTo>
                  <a:pt x="103" y="16"/>
                  <a:pt x="86" y="0"/>
                  <a:pt x="66" y="0"/>
                </a:cubicBezTo>
                <a:cubicBezTo>
                  <a:pt x="46" y="0"/>
                  <a:pt x="29" y="16"/>
                  <a:pt x="29" y="37"/>
                </a:cubicBezTo>
                <a:cubicBezTo>
                  <a:pt x="29" y="55"/>
                  <a:pt x="29" y="55"/>
                  <a:pt x="29" y="55"/>
                </a:cubicBezTo>
                <a:cubicBezTo>
                  <a:pt x="21" y="55"/>
                  <a:pt x="21" y="55"/>
                  <a:pt x="21" y="55"/>
                </a:cubicBezTo>
                <a:cubicBezTo>
                  <a:pt x="9" y="55"/>
                  <a:pt x="0" y="65"/>
                  <a:pt x="0" y="76"/>
                </a:cubicBezTo>
                <a:cubicBezTo>
                  <a:pt x="0" y="88"/>
                  <a:pt x="9" y="97"/>
                  <a:pt x="21" y="97"/>
                </a:cubicBezTo>
                <a:cubicBezTo>
                  <a:pt x="41" y="97"/>
                  <a:pt x="41" y="97"/>
                  <a:pt x="41" y="97"/>
                </a:cubicBezTo>
                <a:cubicBezTo>
                  <a:pt x="41" y="57"/>
                  <a:pt x="41" y="57"/>
                  <a:pt x="41" y="57"/>
                </a:cubicBezTo>
                <a:cubicBezTo>
                  <a:pt x="41" y="55"/>
                  <a:pt x="41" y="55"/>
                  <a:pt x="41" y="55"/>
                </a:cubicBezTo>
                <a:cubicBezTo>
                  <a:pt x="41" y="37"/>
                  <a:pt x="41" y="37"/>
                  <a:pt x="41" y="37"/>
                </a:cubicBezTo>
                <a:cubicBezTo>
                  <a:pt x="41" y="23"/>
                  <a:pt x="52" y="12"/>
                  <a:pt x="66" y="12"/>
                </a:cubicBezTo>
                <a:cubicBezTo>
                  <a:pt x="80" y="12"/>
                  <a:pt x="91" y="23"/>
                  <a:pt x="91" y="37"/>
                </a:cubicBezTo>
                <a:cubicBezTo>
                  <a:pt x="91" y="56"/>
                  <a:pt x="91" y="56"/>
                  <a:pt x="91" y="56"/>
                </a:cubicBezTo>
                <a:cubicBezTo>
                  <a:pt x="91" y="59"/>
                  <a:pt x="91" y="59"/>
                  <a:pt x="91" y="59"/>
                </a:cubicBezTo>
                <a:cubicBezTo>
                  <a:pt x="91" y="92"/>
                  <a:pt x="91" y="92"/>
                  <a:pt x="91" y="92"/>
                </a:cubicBezTo>
                <a:cubicBezTo>
                  <a:pt x="91" y="98"/>
                  <a:pt x="91" y="98"/>
                  <a:pt x="91" y="98"/>
                </a:cubicBezTo>
                <a:cubicBezTo>
                  <a:pt x="91" y="109"/>
                  <a:pt x="91" y="109"/>
                  <a:pt x="91" y="109"/>
                </a:cubicBezTo>
                <a:cubicBezTo>
                  <a:pt x="91" y="114"/>
                  <a:pt x="86" y="119"/>
                  <a:pt x="81" y="119"/>
                </a:cubicBezTo>
                <a:cubicBezTo>
                  <a:pt x="79" y="119"/>
                  <a:pt x="79" y="119"/>
                  <a:pt x="79" y="119"/>
                </a:cubicBezTo>
                <a:cubicBezTo>
                  <a:pt x="77" y="114"/>
                  <a:pt x="72" y="110"/>
                  <a:pt x="66" y="110"/>
                </a:cubicBezTo>
                <a:cubicBezTo>
                  <a:pt x="58" y="110"/>
                  <a:pt x="51" y="117"/>
                  <a:pt x="51" y="125"/>
                </a:cubicBezTo>
                <a:cubicBezTo>
                  <a:pt x="51" y="133"/>
                  <a:pt x="58" y="140"/>
                  <a:pt x="66" y="140"/>
                </a:cubicBezTo>
                <a:cubicBezTo>
                  <a:pt x="72" y="140"/>
                  <a:pt x="77" y="136"/>
                  <a:pt x="79" y="131"/>
                </a:cubicBezTo>
                <a:cubicBezTo>
                  <a:pt x="81" y="131"/>
                  <a:pt x="81" y="131"/>
                  <a:pt x="81" y="131"/>
                </a:cubicBezTo>
                <a:cubicBezTo>
                  <a:pt x="93" y="131"/>
                  <a:pt x="103" y="121"/>
                  <a:pt x="103" y="109"/>
                </a:cubicBezTo>
                <a:cubicBezTo>
                  <a:pt x="103" y="98"/>
                  <a:pt x="103" y="98"/>
                  <a:pt x="103" y="98"/>
                </a:cubicBezTo>
                <a:cubicBezTo>
                  <a:pt x="111" y="98"/>
                  <a:pt x="111" y="98"/>
                  <a:pt x="111" y="98"/>
                </a:cubicBezTo>
                <a:cubicBezTo>
                  <a:pt x="123" y="98"/>
                  <a:pt x="132" y="89"/>
                  <a:pt x="132" y="77"/>
                </a:cubicBezTo>
                <a:cubicBezTo>
                  <a:pt x="132" y="66"/>
                  <a:pt x="123" y="56"/>
                  <a:pt x="111" y="56"/>
                </a:cubicBezTo>
                <a:close/>
                <a:moveTo>
                  <a:pt x="29" y="85"/>
                </a:moveTo>
                <a:cubicBezTo>
                  <a:pt x="21" y="85"/>
                  <a:pt x="21" y="85"/>
                  <a:pt x="21" y="85"/>
                </a:cubicBezTo>
                <a:cubicBezTo>
                  <a:pt x="16" y="85"/>
                  <a:pt x="12" y="81"/>
                  <a:pt x="12" y="76"/>
                </a:cubicBezTo>
                <a:cubicBezTo>
                  <a:pt x="12" y="71"/>
                  <a:pt x="16" y="67"/>
                  <a:pt x="21" y="67"/>
                </a:cubicBezTo>
                <a:cubicBezTo>
                  <a:pt x="29" y="67"/>
                  <a:pt x="29" y="67"/>
                  <a:pt x="29" y="67"/>
                </a:cubicBezTo>
                <a:lnTo>
                  <a:pt x="29" y="85"/>
                </a:lnTo>
                <a:close/>
                <a:moveTo>
                  <a:pt x="111" y="86"/>
                </a:moveTo>
                <a:cubicBezTo>
                  <a:pt x="103" y="86"/>
                  <a:pt x="103" y="86"/>
                  <a:pt x="103" y="86"/>
                </a:cubicBezTo>
                <a:cubicBezTo>
                  <a:pt x="103" y="68"/>
                  <a:pt x="103" y="68"/>
                  <a:pt x="103" y="68"/>
                </a:cubicBezTo>
                <a:cubicBezTo>
                  <a:pt x="111" y="68"/>
                  <a:pt x="111" y="68"/>
                  <a:pt x="111" y="68"/>
                </a:cubicBezTo>
                <a:cubicBezTo>
                  <a:pt x="116" y="68"/>
                  <a:pt x="120" y="72"/>
                  <a:pt x="120" y="77"/>
                </a:cubicBezTo>
                <a:cubicBezTo>
                  <a:pt x="120" y="82"/>
                  <a:pt x="116" y="86"/>
                  <a:pt x="111" y="8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8456" name="Group 24"/>
          <p:cNvGrpSpPr>
            <a:grpSpLocks/>
          </p:cNvGrpSpPr>
          <p:nvPr/>
        </p:nvGrpSpPr>
        <p:grpSpPr bwMode="auto">
          <a:xfrm>
            <a:off x="7592468" y="3813895"/>
            <a:ext cx="433090" cy="370582"/>
            <a:chOff x="0" y="0"/>
            <a:chExt cx="280" cy="240"/>
          </a:xfrm>
        </p:grpSpPr>
        <p:sp>
          <p:nvSpPr>
            <p:cNvPr id="18457" name="Freeform 25"/>
            <p:cNvSpPr>
              <a:spLocks noEditPoints="1"/>
            </p:cNvSpPr>
            <p:nvPr/>
          </p:nvSpPr>
          <p:spPr bwMode="auto">
            <a:xfrm>
              <a:off x="0" y="0"/>
              <a:ext cx="280" cy="240"/>
            </a:xfrm>
            <a:custGeom>
              <a:avLst/>
              <a:gdLst>
                <a:gd name="T0" fmla="*/ 122 w 140"/>
                <a:gd name="T1" fmla="*/ 20 h 120"/>
                <a:gd name="T2" fmla="*/ 100 w 140"/>
                <a:gd name="T3" fmla="*/ 20 h 120"/>
                <a:gd name="T4" fmla="*/ 100 w 140"/>
                <a:gd name="T5" fmla="*/ 18 h 120"/>
                <a:gd name="T6" fmla="*/ 100 w 140"/>
                <a:gd name="T7" fmla="*/ 15 h 120"/>
                <a:gd name="T8" fmla="*/ 85 w 140"/>
                <a:gd name="T9" fmla="*/ 0 h 120"/>
                <a:gd name="T10" fmla="*/ 70 w 140"/>
                <a:gd name="T11" fmla="*/ 0 h 120"/>
                <a:gd name="T12" fmla="*/ 56 w 140"/>
                <a:gd name="T13" fmla="*/ 15 h 120"/>
                <a:gd name="T14" fmla="*/ 56 w 140"/>
                <a:gd name="T15" fmla="*/ 20 h 120"/>
                <a:gd name="T16" fmla="*/ 18 w 140"/>
                <a:gd name="T17" fmla="*/ 20 h 120"/>
                <a:gd name="T18" fmla="*/ 0 w 140"/>
                <a:gd name="T19" fmla="*/ 38 h 120"/>
                <a:gd name="T20" fmla="*/ 0 w 140"/>
                <a:gd name="T21" fmla="*/ 101 h 120"/>
                <a:gd name="T22" fmla="*/ 18 w 140"/>
                <a:gd name="T23" fmla="*/ 120 h 120"/>
                <a:gd name="T24" fmla="*/ 122 w 140"/>
                <a:gd name="T25" fmla="*/ 120 h 120"/>
                <a:gd name="T26" fmla="*/ 140 w 140"/>
                <a:gd name="T27" fmla="*/ 101 h 120"/>
                <a:gd name="T28" fmla="*/ 140 w 140"/>
                <a:gd name="T29" fmla="*/ 38 h 120"/>
                <a:gd name="T30" fmla="*/ 122 w 140"/>
                <a:gd name="T31" fmla="*/ 20 h 120"/>
                <a:gd name="T32" fmla="*/ 12 w 140"/>
                <a:gd name="T33" fmla="*/ 101 h 120"/>
                <a:gd name="T34" fmla="*/ 12 w 140"/>
                <a:gd name="T35" fmla="*/ 38 h 120"/>
                <a:gd name="T36" fmla="*/ 18 w 140"/>
                <a:gd name="T37" fmla="*/ 32 h 120"/>
                <a:gd name="T38" fmla="*/ 33 w 140"/>
                <a:gd name="T39" fmla="*/ 32 h 120"/>
                <a:gd name="T40" fmla="*/ 33 w 140"/>
                <a:gd name="T41" fmla="*/ 108 h 120"/>
                <a:gd name="T42" fmla="*/ 18 w 140"/>
                <a:gd name="T43" fmla="*/ 108 h 120"/>
                <a:gd name="T44" fmla="*/ 12 w 140"/>
                <a:gd name="T45" fmla="*/ 101 h 120"/>
                <a:gd name="T46" fmla="*/ 128 w 140"/>
                <a:gd name="T47" fmla="*/ 101 h 120"/>
                <a:gd name="T48" fmla="*/ 122 w 140"/>
                <a:gd name="T49" fmla="*/ 108 h 120"/>
                <a:gd name="T50" fmla="*/ 45 w 140"/>
                <a:gd name="T51" fmla="*/ 108 h 120"/>
                <a:gd name="T52" fmla="*/ 45 w 140"/>
                <a:gd name="T53" fmla="*/ 32 h 120"/>
                <a:gd name="T54" fmla="*/ 56 w 140"/>
                <a:gd name="T55" fmla="*/ 32 h 120"/>
                <a:gd name="T56" fmla="*/ 99 w 140"/>
                <a:gd name="T57" fmla="*/ 32 h 120"/>
                <a:gd name="T58" fmla="*/ 122 w 140"/>
                <a:gd name="T59" fmla="*/ 32 h 120"/>
                <a:gd name="T60" fmla="*/ 128 w 140"/>
                <a:gd name="T61" fmla="*/ 38 h 120"/>
                <a:gd name="T62" fmla="*/ 128 w 140"/>
                <a:gd name="T63" fmla="*/ 101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0" h="120">
                  <a:moveTo>
                    <a:pt x="122" y="20"/>
                  </a:moveTo>
                  <a:cubicBezTo>
                    <a:pt x="100" y="20"/>
                    <a:pt x="100" y="20"/>
                    <a:pt x="100" y="20"/>
                  </a:cubicBezTo>
                  <a:cubicBezTo>
                    <a:pt x="100" y="18"/>
                    <a:pt x="100" y="18"/>
                    <a:pt x="100" y="18"/>
                  </a:cubicBezTo>
                  <a:cubicBezTo>
                    <a:pt x="100" y="15"/>
                    <a:pt x="100" y="15"/>
                    <a:pt x="100" y="15"/>
                  </a:cubicBezTo>
                  <a:cubicBezTo>
                    <a:pt x="100" y="6"/>
                    <a:pt x="93" y="0"/>
                    <a:pt x="85" y="0"/>
                  </a:cubicBezTo>
                  <a:cubicBezTo>
                    <a:pt x="70" y="0"/>
                    <a:pt x="70" y="0"/>
                    <a:pt x="70" y="0"/>
                  </a:cubicBezTo>
                  <a:cubicBezTo>
                    <a:pt x="62" y="0"/>
                    <a:pt x="56" y="6"/>
                    <a:pt x="56" y="15"/>
                  </a:cubicBezTo>
                  <a:cubicBezTo>
                    <a:pt x="56" y="20"/>
                    <a:pt x="56" y="20"/>
                    <a:pt x="56" y="20"/>
                  </a:cubicBezTo>
                  <a:cubicBezTo>
                    <a:pt x="18" y="20"/>
                    <a:pt x="18" y="20"/>
                    <a:pt x="18" y="20"/>
                  </a:cubicBezTo>
                  <a:cubicBezTo>
                    <a:pt x="8" y="20"/>
                    <a:pt x="0" y="28"/>
                    <a:pt x="0" y="38"/>
                  </a:cubicBezTo>
                  <a:cubicBezTo>
                    <a:pt x="0" y="101"/>
                    <a:pt x="0" y="101"/>
                    <a:pt x="0" y="101"/>
                  </a:cubicBezTo>
                  <a:cubicBezTo>
                    <a:pt x="0" y="112"/>
                    <a:pt x="8" y="120"/>
                    <a:pt x="18" y="120"/>
                  </a:cubicBezTo>
                  <a:cubicBezTo>
                    <a:pt x="122" y="120"/>
                    <a:pt x="122" y="120"/>
                    <a:pt x="122" y="120"/>
                  </a:cubicBezTo>
                  <a:cubicBezTo>
                    <a:pt x="132" y="120"/>
                    <a:pt x="140" y="111"/>
                    <a:pt x="140" y="101"/>
                  </a:cubicBezTo>
                  <a:cubicBezTo>
                    <a:pt x="140" y="38"/>
                    <a:pt x="140" y="38"/>
                    <a:pt x="140" y="38"/>
                  </a:cubicBezTo>
                  <a:cubicBezTo>
                    <a:pt x="140" y="28"/>
                    <a:pt x="132" y="20"/>
                    <a:pt x="122" y="20"/>
                  </a:cubicBezTo>
                  <a:close/>
                  <a:moveTo>
                    <a:pt x="12" y="101"/>
                  </a:moveTo>
                  <a:cubicBezTo>
                    <a:pt x="12" y="38"/>
                    <a:pt x="12" y="38"/>
                    <a:pt x="12" y="38"/>
                  </a:cubicBezTo>
                  <a:cubicBezTo>
                    <a:pt x="12" y="34"/>
                    <a:pt x="15" y="32"/>
                    <a:pt x="18" y="32"/>
                  </a:cubicBezTo>
                  <a:cubicBezTo>
                    <a:pt x="33" y="32"/>
                    <a:pt x="33" y="32"/>
                    <a:pt x="33" y="32"/>
                  </a:cubicBezTo>
                  <a:cubicBezTo>
                    <a:pt x="33" y="108"/>
                    <a:pt x="33" y="108"/>
                    <a:pt x="33" y="108"/>
                  </a:cubicBezTo>
                  <a:cubicBezTo>
                    <a:pt x="18" y="108"/>
                    <a:pt x="18" y="108"/>
                    <a:pt x="18" y="108"/>
                  </a:cubicBezTo>
                  <a:cubicBezTo>
                    <a:pt x="14" y="108"/>
                    <a:pt x="12" y="105"/>
                    <a:pt x="12" y="101"/>
                  </a:cubicBezTo>
                  <a:close/>
                  <a:moveTo>
                    <a:pt x="128" y="101"/>
                  </a:moveTo>
                  <a:cubicBezTo>
                    <a:pt x="128" y="105"/>
                    <a:pt x="125" y="108"/>
                    <a:pt x="122" y="108"/>
                  </a:cubicBezTo>
                  <a:cubicBezTo>
                    <a:pt x="45" y="108"/>
                    <a:pt x="45" y="108"/>
                    <a:pt x="45" y="108"/>
                  </a:cubicBezTo>
                  <a:cubicBezTo>
                    <a:pt x="45" y="32"/>
                    <a:pt x="45" y="32"/>
                    <a:pt x="45" y="32"/>
                  </a:cubicBezTo>
                  <a:cubicBezTo>
                    <a:pt x="56" y="32"/>
                    <a:pt x="56" y="32"/>
                    <a:pt x="56" y="32"/>
                  </a:cubicBezTo>
                  <a:cubicBezTo>
                    <a:pt x="99" y="32"/>
                    <a:pt x="99" y="32"/>
                    <a:pt x="99" y="32"/>
                  </a:cubicBezTo>
                  <a:cubicBezTo>
                    <a:pt x="122" y="32"/>
                    <a:pt x="122" y="32"/>
                    <a:pt x="122" y="32"/>
                  </a:cubicBezTo>
                  <a:cubicBezTo>
                    <a:pt x="125" y="32"/>
                    <a:pt x="128" y="34"/>
                    <a:pt x="128" y="38"/>
                  </a:cubicBezTo>
                  <a:lnTo>
                    <a:pt x="128" y="10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8458" name="Freeform 26"/>
            <p:cNvSpPr>
              <a:spLocks noEditPoints="1"/>
            </p:cNvSpPr>
            <p:nvPr/>
          </p:nvSpPr>
          <p:spPr bwMode="auto">
            <a:xfrm>
              <a:off x="112" y="100"/>
              <a:ext cx="88" cy="88"/>
            </a:xfrm>
            <a:custGeom>
              <a:avLst/>
              <a:gdLst>
                <a:gd name="T0" fmla="*/ 22 w 44"/>
                <a:gd name="T1" fmla="*/ 0 h 44"/>
                <a:gd name="T2" fmla="*/ 0 w 44"/>
                <a:gd name="T3" fmla="*/ 22 h 44"/>
                <a:gd name="T4" fmla="*/ 22 w 44"/>
                <a:gd name="T5" fmla="*/ 44 h 44"/>
                <a:gd name="T6" fmla="*/ 44 w 44"/>
                <a:gd name="T7" fmla="*/ 22 h 44"/>
                <a:gd name="T8" fmla="*/ 22 w 44"/>
                <a:gd name="T9" fmla="*/ 0 h 44"/>
                <a:gd name="T10" fmla="*/ 22 w 44"/>
                <a:gd name="T11" fmla="*/ 32 h 44"/>
                <a:gd name="T12" fmla="*/ 12 w 44"/>
                <a:gd name="T13" fmla="*/ 22 h 44"/>
                <a:gd name="T14" fmla="*/ 22 w 44"/>
                <a:gd name="T15" fmla="*/ 12 h 44"/>
                <a:gd name="T16" fmla="*/ 32 w 44"/>
                <a:gd name="T17" fmla="*/ 22 h 44"/>
                <a:gd name="T18" fmla="*/ 22 w 44"/>
                <a:gd name="T19" fmla="*/ 3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44">
                  <a:moveTo>
                    <a:pt x="22" y="0"/>
                  </a:moveTo>
                  <a:cubicBezTo>
                    <a:pt x="10" y="0"/>
                    <a:pt x="0" y="10"/>
                    <a:pt x="0" y="22"/>
                  </a:cubicBezTo>
                  <a:cubicBezTo>
                    <a:pt x="0" y="34"/>
                    <a:pt x="10" y="44"/>
                    <a:pt x="22" y="44"/>
                  </a:cubicBezTo>
                  <a:cubicBezTo>
                    <a:pt x="34" y="44"/>
                    <a:pt x="44" y="34"/>
                    <a:pt x="44" y="22"/>
                  </a:cubicBezTo>
                  <a:cubicBezTo>
                    <a:pt x="44" y="10"/>
                    <a:pt x="34" y="0"/>
                    <a:pt x="22" y="0"/>
                  </a:cubicBezTo>
                  <a:close/>
                  <a:moveTo>
                    <a:pt x="22" y="32"/>
                  </a:moveTo>
                  <a:cubicBezTo>
                    <a:pt x="16" y="32"/>
                    <a:pt x="12" y="27"/>
                    <a:pt x="12" y="22"/>
                  </a:cubicBezTo>
                  <a:cubicBezTo>
                    <a:pt x="12" y="16"/>
                    <a:pt x="16" y="12"/>
                    <a:pt x="22" y="12"/>
                  </a:cubicBezTo>
                  <a:cubicBezTo>
                    <a:pt x="27" y="12"/>
                    <a:pt x="32" y="16"/>
                    <a:pt x="32" y="22"/>
                  </a:cubicBezTo>
                  <a:cubicBezTo>
                    <a:pt x="32" y="27"/>
                    <a:pt x="27" y="32"/>
                    <a:pt x="22" y="3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nSpc>
                  <a:spcPct val="120000"/>
                </a:lnSpc>
              </a:pPr>
              <a:endParaRPr lang="zh-CN" altLang="en-US">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8459" name="Freeform 27"/>
          <p:cNvSpPr>
            <a:spLocks noEditPoints="1"/>
          </p:cNvSpPr>
          <p:nvPr/>
        </p:nvSpPr>
        <p:spPr bwMode="auto">
          <a:xfrm>
            <a:off x="6266409" y="3869706"/>
            <a:ext cx="325934" cy="303609"/>
          </a:xfrm>
          <a:custGeom>
            <a:avLst/>
            <a:gdLst>
              <a:gd name="T0" fmla="*/ 138 w 142"/>
              <a:gd name="T1" fmla="*/ 47 h 133"/>
              <a:gd name="T2" fmla="*/ 114 w 142"/>
              <a:gd name="T3" fmla="*/ 30 h 133"/>
              <a:gd name="T4" fmla="*/ 114 w 142"/>
              <a:gd name="T5" fmla="*/ 12 h 133"/>
              <a:gd name="T6" fmla="*/ 108 w 142"/>
              <a:gd name="T7" fmla="*/ 6 h 133"/>
              <a:gd name="T8" fmla="*/ 104 w 142"/>
              <a:gd name="T9" fmla="*/ 6 h 133"/>
              <a:gd name="T10" fmla="*/ 98 w 142"/>
              <a:gd name="T11" fmla="*/ 12 h 133"/>
              <a:gd name="T12" fmla="*/ 98 w 142"/>
              <a:gd name="T13" fmla="*/ 18 h 133"/>
              <a:gd name="T14" fmla="*/ 74 w 142"/>
              <a:gd name="T15" fmla="*/ 2 h 133"/>
              <a:gd name="T16" fmla="*/ 68 w 142"/>
              <a:gd name="T17" fmla="*/ 2 h 133"/>
              <a:gd name="T18" fmla="*/ 4 w 142"/>
              <a:gd name="T19" fmla="*/ 47 h 133"/>
              <a:gd name="T20" fmla="*/ 2 w 142"/>
              <a:gd name="T21" fmla="*/ 56 h 133"/>
              <a:gd name="T22" fmla="*/ 10 w 142"/>
              <a:gd name="T23" fmla="*/ 57 h 133"/>
              <a:gd name="T24" fmla="*/ 17 w 142"/>
              <a:gd name="T25" fmla="*/ 52 h 133"/>
              <a:gd name="T26" fmla="*/ 17 w 142"/>
              <a:gd name="T27" fmla="*/ 123 h 133"/>
              <a:gd name="T28" fmla="*/ 27 w 142"/>
              <a:gd name="T29" fmla="*/ 133 h 133"/>
              <a:gd name="T30" fmla="*/ 115 w 142"/>
              <a:gd name="T31" fmla="*/ 133 h 133"/>
              <a:gd name="T32" fmla="*/ 125 w 142"/>
              <a:gd name="T33" fmla="*/ 123 h 133"/>
              <a:gd name="T34" fmla="*/ 125 w 142"/>
              <a:gd name="T35" fmla="*/ 52 h 133"/>
              <a:gd name="T36" fmla="*/ 132 w 142"/>
              <a:gd name="T37" fmla="*/ 57 h 133"/>
              <a:gd name="T38" fmla="*/ 135 w 142"/>
              <a:gd name="T39" fmla="*/ 58 h 133"/>
              <a:gd name="T40" fmla="*/ 140 w 142"/>
              <a:gd name="T41" fmla="*/ 56 h 133"/>
              <a:gd name="T42" fmla="*/ 138 w 142"/>
              <a:gd name="T43" fmla="*/ 47 h 133"/>
              <a:gd name="T44" fmla="*/ 83 w 142"/>
              <a:gd name="T45" fmla="*/ 121 h 133"/>
              <a:gd name="T46" fmla="*/ 59 w 142"/>
              <a:gd name="T47" fmla="*/ 121 h 133"/>
              <a:gd name="T48" fmla="*/ 59 w 142"/>
              <a:gd name="T49" fmla="*/ 84 h 133"/>
              <a:gd name="T50" fmla="*/ 83 w 142"/>
              <a:gd name="T51" fmla="*/ 84 h 133"/>
              <a:gd name="T52" fmla="*/ 83 w 142"/>
              <a:gd name="T53" fmla="*/ 121 h 133"/>
              <a:gd name="T54" fmla="*/ 113 w 142"/>
              <a:gd name="T55" fmla="*/ 121 h 133"/>
              <a:gd name="T56" fmla="*/ 95 w 142"/>
              <a:gd name="T57" fmla="*/ 121 h 133"/>
              <a:gd name="T58" fmla="*/ 95 w 142"/>
              <a:gd name="T59" fmla="*/ 82 h 133"/>
              <a:gd name="T60" fmla="*/ 85 w 142"/>
              <a:gd name="T61" fmla="*/ 72 h 133"/>
              <a:gd name="T62" fmla="*/ 57 w 142"/>
              <a:gd name="T63" fmla="*/ 72 h 133"/>
              <a:gd name="T64" fmla="*/ 47 w 142"/>
              <a:gd name="T65" fmla="*/ 82 h 133"/>
              <a:gd name="T66" fmla="*/ 47 w 142"/>
              <a:gd name="T67" fmla="*/ 121 h 133"/>
              <a:gd name="T68" fmla="*/ 29 w 142"/>
              <a:gd name="T69" fmla="*/ 121 h 133"/>
              <a:gd name="T70" fmla="*/ 29 w 142"/>
              <a:gd name="T71" fmla="*/ 44 h 133"/>
              <a:gd name="T72" fmla="*/ 71 w 142"/>
              <a:gd name="T73" fmla="*/ 14 h 133"/>
              <a:gd name="T74" fmla="*/ 113 w 142"/>
              <a:gd name="T75" fmla="*/ 44 h 133"/>
              <a:gd name="T76" fmla="*/ 113 w 142"/>
              <a:gd name="T77" fmla="*/ 121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2" h="133">
                <a:moveTo>
                  <a:pt x="138" y="47"/>
                </a:moveTo>
                <a:cubicBezTo>
                  <a:pt x="114" y="30"/>
                  <a:pt x="114" y="30"/>
                  <a:pt x="114" y="30"/>
                </a:cubicBezTo>
                <a:cubicBezTo>
                  <a:pt x="114" y="12"/>
                  <a:pt x="114" y="12"/>
                  <a:pt x="114" y="12"/>
                </a:cubicBezTo>
                <a:cubicBezTo>
                  <a:pt x="114" y="9"/>
                  <a:pt x="111" y="6"/>
                  <a:pt x="108" y="6"/>
                </a:cubicBezTo>
                <a:cubicBezTo>
                  <a:pt x="104" y="6"/>
                  <a:pt x="104" y="6"/>
                  <a:pt x="104" y="6"/>
                </a:cubicBezTo>
                <a:cubicBezTo>
                  <a:pt x="100" y="6"/>
                  <a:pt x="98" y="9"/>
                  <a:pt x="98" y="12"/>
                </a:cubicBezTo>
                <a:cubicBezTo>
                  <a:pt x="98" y="18"/>
                  <a:pt x="98" y="18"/>
                  <a:pt x="98" y="18"/>
                </a:cubicBezTo>
                <a:cubicBezTo>
                  <a:pt x="74" y="2"/>
                  <a:pt x="74" y="2"/>
                  <a:pt x="74" y="2"/>
                </a:cubicBezTo>
                <a:cubicBezTo>
                  <a:pt x="72" y="0"/>
                  <a:pt x="70" y="0"/>
                  <a:pt x="68" y="2"/>
                </a:cubicBezTo>
                <a:cubicBezTo>
                  <a:pt x="4" y="47"/>
                  <a:pt x="4" y="47"/>
                  <a:pt x="4" y="47"/>
                </a:cubicBezTo>
                <a:cubicBezTo>
                  <a:pt x="1" y="49"/>
                  <a:pt x="0" y="53"/>
                  <a:pt x="2" y="56"/>
                </a:cubicBezTo>
                <a:cubicBezTo>
                  <a:pt x="4" y="58"/>
                  <a:pt x="8" y="59"/>
                  <a:pt x="10" y="57"/>
                </a:cubicBezTo>
                <a:cubicBezTo>
                  <a:pt x="17" y="52"/>
                  <a:pt x="17" y="52"/>
                  <a:pt x="17" y="52"/>
                </a:cubicBezTo>
                <a:cubicBezTo>
                  <a:pt x="17" y="123"/>
                  <a:pt x="17" y="123"/>
                  <a:pt x="17" y="123"/>
                </a:cubicBezTo>
                <a:cubicBezTo>
                  <a:pt x="17" y="129"/>
                  <a:pt x="21" y="133"/>
                  <a:pt x="27" y="133"/>
                </a:cubicBezTo>
                <a:cubicBezTo>
                  <a:pt x="115" y="133"/>
                  <a:pt x="115" y="133"/>
                  <a:pt x="115" y="133"/>
                </a:cubicBezTo>
                <a:cubicBezTo>
                  <a:pt x="121" y="133"/>
                  <a:pt x="125" y="129"/>
                  <a:pt x="125" y="123"/>
                </a:cubicBezTo>
                <a:cubicBezTo>
                  <a:pt x="125" y="52"/>
                  <a:pt x="125" y="52"/>
                  <a:pt x="125" y="52"/>
                </a:cubicBezTo>
                <a:cubicBezTo>
                  <a:pt x="132" y="57"/>
                  <a:pt x="132" y="57"/>
                  <a:pt x="132" y="57"/>
                </a:cubicBezTo>
                <a:cubicBezTo>
                  <a:pt x="133" y="58"/>
                  <a:pt x="134" y="58"/>
                  <a:pt x="135" y="58"/>
                </a:cubicBezTo>
                <a:cubicBezTo>
                  <a:pt x="137" y="58"/>
                  <a:pt x="139" y="57"/>
                  <a:pt x="140" y="56"/>
                </a:cubicBezTo>
                <a:cubicBezTo>
                  <a:pt x="142" y="53"/>
                  <a:pt x="141" y="49"/>
                  <a:pt x="138" y="47"/>
                </a:cubicBezTo>
                <a:close/>
                <a:moveTo>
                  <a:pt x="83" y="121"/>
                </a:moveTo>
                <a:cubicBezTo>
                  <a:pt x="59" y="121"/>
                  <a:pt x="59" y="121"/>
                  <a:pt x="59" y="121"/>
                </a:cubicBezTo>
                <a:cubicBezTo>
                  <a:pt x="59" y="84"/>
                  <a:pt x="59" y="84"/>
                  <a:pt x="59" y="84"/>
                </a:cubicBezTo>
                <a:cubicBezTo>
                  <a:pt x="83" y="84"/>
                  <a:pt x="83" y="84"/>
                  <a:pt x="83" y="84"/>
                </a:cubicBezTo>
                <a:lnTo>
                  <a:pt x="83" y="121"/>
                </a:lnTo>
                <a:close/>
                <a:moveTo>
                  <a:pt x="113" y="121"/>
                </a:moveTo>
                <a:cubicBezTo>
                  <a:pt x="95" y="121"/>
                  <a:pt x="95" y="121"/>
                  <a:pt x="95" y="121"/>
                </a:cubicBezTo>
                <a:cubicBezTo>
                  <a:pt x="95" y="82"/>
                  <a:pt x="95" y="82"/>
                  <a:pt x="95" y="82"/>
                </a:cubicBezTo>
                <a:cubicBezTo>
                  <a:pt x="95" y="76"/>
                  <a:pt x="90" y="72"/>
                  <a:pt x="85" y="72"/>
                </a:cubicBezTo>
                <a:cubicBezTo>
                  <a:pt x="57" y="72"/>
                  <a:pt x="57" y="72"/>
                  <a:pt x="57" y="72"/>
                </a:cubicBezTo>
                <a:cubicBezTo>
                  <a:pt x="52" y="72"/>
                  <a:pt x="47" y="76"/>
                  <a:pt x="47" y="82"/>
                </a:cubicBezTo>
                <a:cubicBezTo>
                  <a:pt x="47" y="121"/>
                  <a:pt x="47" y="121"/>
                  <a:pt x="47" y="121"/>
                </a:cubicBezTo>
                <a:cubicBezTo>
                  <a:pt x="29" y="121"/>
                  <a:pt x="29" y="121"/>
                  <a:pt x="29" y="121"/>
                </a:cubicBezTo>
                <a:cubicBezTo>
                  <a:pt x="29" y="44"/>
                  <a:pt x="29" y="44"/>
                  <a:pt x="29" y="44"/>
                </a:cubicBezTo>
                <a:cubicBezTo>
                  <a:pt x="71" y="14"/>
                  <a:pt x="71" y="14"/>
                  <a:pt x="71" y="14"/>
                </a:cubicBezTo>
                <a:cubicBezTo>
                  <a:pt x="113" y="44"/>
                  <a:pt x="113" y="44"/>
                  <a:pt x="113" y="44"/>
                </a:cubicBezTo>
                <a:lnTo>
                  <a:pt x="113" y="121"/>
                </a:lnTo>
                <a:close/>
              </a:path>
            </a:pathLst>
          </a:custGeom>
          <a:solidFill>
            <a:schemeClr val="bg1"/>
          </a:solidFill>
          <a:ln>
            <a:noFill/>
          </a:ln>
        </p:spPr>
        <p:txBody>
          <a:bodyPr/>
          <a:lstStyle/>
          <a:p>
            <a:pPr>
              <a:lnSpc>
                <a:spcPct val="120000"/>
              </a:lnSpc>
            </a:pPr>
            <a:endParaRPr lang="zh-CN" altLang="en-US">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TextBox 8"/>
          <p:cNvSpPr txBox="1"/>
          <p:nvPr/>
        </p:nvSpPr>
        <p:spPr>
          <a:xfrm>
            <a:off x="812800" y="204805"/>
            <a:ext cx="2311176" cy="447739"/>
          </a:xfrm>
          <a:prstGeom prst="rect">
            <a:avLst/>
          </a:prstGeom>
          <a:noFill/>
        </p:spPr>
        <p:txBody>
          <a:bodyPr wrap="square" lIns="0" tIns="0" rIns="0" bIns="0" rtlCol="0" anchor="ctr">
            <a:spAutoFit/>
          </a:bodyPr>
          <a:lstStyle/>
          <a:p>
            <a:r>
              <a:rPr lang="zh-CN" altLang="en-US" sz="2800" b="1"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年度工作概述</a:t>
            </a:r>
            <a:endParaRPr lang="zh-CN" altLang="en-US" sz="3600" b="1"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TextBox 8"/>
          <p:cNvSpPr txBox="1"/>
          <p:nvPr/>
        </p:nvSpPr>
        <p:spPr>
          <a:xfrm>
            <a:off x="812800" y="671952"/>
            <a:ext cx="2311176" cy="169277"/>
          </a:xfrm>
          <a:prstGeom prst="rect">
            <a:avLst/>
          </a:prstGeom>
          <a:noFill/>
        </p:spPr>
        <p:txBody>
          <a:bodyPr wrap="square" lIns="0" tIns="0" rIns="0" bIns="0" rtlCol="0" anchor="ctr">
            <a:spAutoFit/>
          </a:bodyPr>
          <a:lstStyle/>
          <a:p>
            <a:r>
              <a:rPr lang="en-US" altLang="zh-CN" sz="11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CLICK TO ADD CAPTION TEXT</a:t>
            </a:r>
            <a:endParaRPr lang="zh-CN" altLang="en-US" sz="14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358909853"/>
      </p:ext>
    </p:extLst>
  </p:cSld>
  <p:clrMapOvr>
    <a:masterClrMapping/>
  </p:clrMapOvr>
  <mc:AlternateContent xmlns:mc="http://schemas.openxmlformats.org/markup-compatibility/2006" xmlns:p14="http://schemas.microsoft.com/office/powerpoint/2010/main">
    <mc:Choice Requires="p14">
      <p:transition spd="slow" p14:dur="1600" advTm="5000">
        <p14:prism isInverted="1"/>
      </p:transition>
    </mc:Choice>
    <mc:Fallback xmlns="">
      <p:transition spd="slow" advTm="5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8435"/>
                                            </p:tgtEl>
                                            <p:attrNameLst>
                                              <p:attrName>style.visibility</p:attrName>
                                            </p:attrNameLst>
                                          </p:cBhvr>
                                          <p:to>
                                            <p:strVal val="visible"/>
                                          </p:to>
                                        </p:set>
                                        <p:anim calcmode="lin" valueType="num">
                                          <p:cBhvr>
                                            <p:cTn id="7" dur="300" fill="hold"/>
                                            <p:tgtEl>
                                              <p:spTgt spid="18435"/>
                                            </p:tgtEl>
                                            <p:attrNameLst>
                                              <p:attrName>ppt_w</p:attrName>
                                            </p:attrNameLst>
                                          </p:cBhvr>
                                          <p:tavLst>
                                            <p:tav tm="0">
                                              <p:val>
                                                <p:fltVal val="0"/>
                                              </p:val>
                                            </p:tav>
                                            <p:tav tm="100000">
                                              <p:val>
                                                <p:strVal val="#ppt_w"/>
                                              </p:val>
                                            </p:tav>
                                          </p:tavLst>
                                        </p:anim>
                                        <p:anim calcmode="lin" valueType="num">
                                          <p:cBhvr>
                                            <p:cTn id="8" dur="300" fill="hold"/>
                                            <p:tgtEl>
                                              <p:spTgt spid="18435"/>
                                            </p:tgtEl>
                                            <p:attrNameLst>
                                              <p:attrName>ppt_h</p:attrName>
                                            </p:attrNameLst>
                                          </p:cBhvr>
                                          <p:tavLst>
                                            <p:tav tm="0">
                                              <p:val>
                                                <p:fltVal val="0"/>
                                              </p:val>
                                            </p:tav>
                                            <p:tav tm="100000">
                                              <p:val>
                                                <p:strVal val="#ppt_h"/>
                                              </p:val>
                                            </p:tav>
                                          </p:tavLst>
                                        </p:anim>
                                        <p:animEffect transition="in" filter="fade">
                                          <p:cBhvr>
                                            <p:cTn id="9" dur="300"/>
                                            <p:tgtEl>
                                              <p:spTgt spid="18435"/>
                                            </p:tgtEl>
                                          </p:cBhvr>
                                        </p:animEffect>
                                      </p:childTnLst>
                                    </p:cTn>
                                  </p:par>
                                  <p:par>
                                    <p:cTn id="10" presetID="6" presetClass="emph" presetSubtype="0" autoRev="1" fill="hold" grpId="1" nodeType="withEffect">
                                      <p:stCondLst>
                                        <p:cond delay="300"/>
                                      </p:stCondLst>
                                      <p:childTnLst>
                                        <p:animScale>
                                          <p:cBhvr>
                                            <p:cTn id="11" dur="150" fill="hold"/>
                                            <p:tgtEl>
                                              <p:spTgt spid="18435"/>
                                            </p:tgtEl>
                                          </p:cBhvr>
                                          <p:by x="110000" y="110000"/>
                                        </p:animScale>
                                      </p:childTnLst>
                                    </p:cTn>
                                  </p:par>
                                  <p:par>
                                    <p:cTn id="12" presetID="53" presetClass="entr" presetSubtype="16" fill="hold" grpId="0" nodeType="withEffect">
                                      <p:stCondLst>
                                        <p:cond delay="100"/>
                                      </p:stCondLst>
                                      <p:childTnLst>
                                        <p:set>
                                          <p:cBhvr>
                                            <p:cTn id="13" dur="1" fill="hold">
                                              <p:stCondLst>
                                                <p:cond delay="0"/>
                                              </p:stCondLst>
                                            </p:cTn>
                                            <p:tgtEl>
                                              <p:spTgt spid="18459"/>
                                            </p:tgtEl>
                                            <p:attrNameLst>
                                              <p:attrName>style.visibility</p:attrName>
                                            </p:attrNameLst>
                                          </p:cBhvr>
                                          <p:to>
                                            <p:strVal val="visible"/>
                                          </p:to>
                                        </p:set>
                                        <p:anim calcmode="lin" valueType="num">
                                          <p:cBhvr>
                                            <p:cTn id="14" dur="300" fill="hold"/>
                                            <p:tgtEl>
                                              <p:spTgt spid="18459"/>
                                            </p:tgtEl>
                                            <p:attrNameLst>
                                              <p:attrName>ppt_w</p:attrName>
                                            </p:attrNameLst>
                                          </p:cBhvr>
                                          <p:tavLst>
                                            <p:tav tm="0">
                                              <p:val>
                                                <p:fltVal val="0"/>
                                              </p:val>
                                            </p:tav>
                                            <p:tav tm="100000">
                                              <p:val>
                                                <p:strVal val="#ppt_w"/>
                                              </p:val>
                                            </p:tav>
                                          </p:tavLst>
                                        </p:anim>
                                        <p:anim calcmode="lin" valueType="num">
                                          <p:cBhvr>
                                            <p:cTn id="15" dur="300" fill="hold"/>
                                            <p:tgtEl>
                                              <p:spTgt spid="18459"/>
                                            </p:tgtEl>
                                            <p:attrNameLst>
                                              <p:attrName>ppt_h</p:attrName>
                                            </p:attrNameLst>
                                          </p:cBhvr>
                                          <p:tavLst>
                                            <p:tav tm="0">
                                              <p:val>
                                                <p:fltVal val="0"/>
                                              </p:val>
                                            </p:tav>
                                            <p:tav tm="100000">
                                              <p:val>
                                                <p:strVal val="#ppt_h"/>
                                              </p:val>
                                            </p:tav>
                                          </p:tavLst>
                                        </p:anim>
                                        <p:animEffect transition="in" filter="fade">
                                          <p:cBhvr>
                                            <p:cTn id="16" dur="300"/>
                                            <p:tgtEl>
                                              <p:spTgt spid="18459"/>
                                            </p:tgtEl>
                                          </p:cBhvr>
                                        </p:animEffect>
                                      </p:childTnLst>
                                    </p:cTn>
                                  </p:par>
                                  <p:par>
                                    <p:cTn id="17" presetID="6" presetClass="emph" presetSubtype="0" autoRev="1" fill="hold" grpId="1" nodeType="withEffect">
                                      <p:stCondLst>
                                        <p:cond delay="400"/>
                                      </p:stCondLst>
                                      <p:childTnLst>
                                        <p:animScale>
                                          <p:cBhvr>
                                            <p:cTn id="18" dur="150" fill="hold"/>
                                            <p:tgtEl>
                                              <p:spTgt spid="18459"/>
                                            </p:tgtEl>
                                          </p:cBhvr>
                                          <p:by x="110000" y="110000"/>
                                        </p:animScale>
                                      </p:childTnLst>
                                    </p:cTn>
                                  </p:par>
                                  <p:par>
                                    <p:cTn id="19" presetID="2" presetClass="entr" presetSubtype="4" fill="hold" grpId="0" nodeType="withEffect" p14:presetBounceEnd="60000">
                                      <p:stCondLst>
                                        <p:cond delay="400"/>
                                      </p:stCondLst>
                                      <p:childTnLst>
                                        <p:set>
                                          <p:cBhvr>
                                            <p:cTn id="20" dur="1" fill="hold">
                                              <p:stCondLst>
                                                <p:cond delay="0"/>
                                              </p:stCondLst>
                                            </p:cTn>
                                            <p:tgtEl>
                                              <p:spTgt spid="18446"/>
                                            </p:tgtEl>
                                            <p:attrNameLst>
                                              <p:attrName>style.visibility</p:attrName>
                                            </p:attrNameLst>
                                          </p:cBhvr>
                                          <p:to>
                                            <p:strVal val="visible"/>
                                          </p:to>
                                        </p:set>
                                        <p:anim calcmode="lin" valueType="num" p14:bounceEnd="60000">
                                          <p:cBhvr additive="base">
                                            <p:cTn id="21" dur="750" fill="hold"/>
                                            <p:tgtEl>
                                              <p:spTgt spid="18446"/>
                                            </p:tgtEl>
                                            <p:attrNameLst>
                                              <p:attrName>ppt_x</p:attrName>
                                            </p:attrNameLst>
                                          </p:cBhvr>
                                          <p:tavLst>
                                            <p:tav tm="0">
                                              <p:val>
                                                <p:strVal val="#ppt_x"/>
                                              </p:val>
                                            </p:tav>
                                            <p:tav tm="100000">
                                              <p:val>
                                                <p:strVal val="#ppt_x"/>
                                              </p:val>
                                            </p:tav>
                                          </p:tavLst>
                                        </p:anim>
                                        <p:anim calcmode="lin" valueType="num" p14:bounceEnd="60000">
                                          <p:cBhvr additive="base">
                                            <p:cTn id="22" dur="750" fill="hold"/>
                                            <p:tgtEl>
                                              <p:spTgt spid="18446"/>
                                            </p:tgtEl>
                                            <p:attrNameLst>
                                              <p:attrName>ppt_y</p:attrName>
                                            </p:attrNameLst>
                                          </p:cBhvr>
                                          <p:tavLst>
                                            <p:tav tm="0">
                                              <p:val>
                                                <p:strVal val="1+#ppt_h/2"/>
                                              </p:val>
                                            </p:tav>
                                            <p:tav tm="100000">
                                              <p:val>
                                                <p:strVal val="#ppt_y"/>
                                              </p:val>
                                            </p:tav>
                                          </p:tavLst>
                                        </p:anim>
                                      </p:childTnLst>
                                    </p:cTn>
                                  </p:par>
                                  <p:par>
                                    <p:cTn id="23" presetID="53" presetClass="entr" presetSubtype="16" fill="hold" grpId="0" nodeType="withEffect">
                                      <p:stCondLst>
                                        <p:cond delay="400"/>
                                      </p:stCondLst>
                                      <p:childTnLst>
                                        <p:set>
                                          <p:cBhvr>
                                            <p:cTn id="24" dur="1" fill="hold">
                                              <p:stCondLst>
                                                <p:cond delay="0"/>
                                              </p:stCondLst>
                                            </p:cTn>
                                            <p:tgtEl>
                                              <p:spTgt spid="18434"/>
                                            </p:tgtEl>
                                            <p:attrNameLst>
                                              <p:attrName>style.visibility</p:attrName>
                                            </p:attrNameLst>
                                          </p:cBhvr>
                                          <p:to>
                                            <p:strVal val="visible"/>
                                          </p:to>
                                        </p:set>
                                        <p:anim calcmode="lin" valueType="num">
                                          <p:cBhvr>
                                            <p:cTn id="25" dur="300" fill="hold"/>
                                            <p:tgtEl>
                                              <p:spTgt spid="18434"/>
                                            </p:tgtEl>
                                            <p:attrNameLst>
                                              <p:attrName>ppt_w</p:attrName>
                                            </p:attrNameLst>
                                          </p:cBhvr>
                                          <p:tavLst>
                                            <p:tav tm="0">
                                              <p:val>
                                                <p:fltVal val="0"/>
                                              </p:val>
                                            </p:tav>
                                            <p:tav tm="100000">
                                              <p:val>
                                                <p:strVal val="#ppt_w"/>
                                              </p:val>
                                            </p:tav>
                                          </p:tavLst>
                                        </p:anim>
                                        <p:anim calcmode="lin" valueType="num">
                                          <p:cBhvr>
                                            <p:cTn id="26" dur="300" fill="hold"/>
                                            <p:tgtEl>
                                              <p:spTgt spid="18434"/>
                                            </p:tgtEl>
                                            <p:attrNameLst>
                                              <p:attrName>ppt_h</p:attrName>
                                            </p:attrNameLst>
                                          </p:cBhvr>
                                          <p:tavLst>
                                            <p:tav tm="0">
                                              <p:val>
                                                <p:fltVal val="0"/>
                                              </p:val>
                                            </p:tav>
                                            <p:tav tm="100000">
                                              <p:val>
                                                <p:strVal val="#ppt_h"/>
                                              </p:val>
                                            </p:tav>
                                          </p:tavLst>
                                        </p:anim>
                                        <p:animEffect transition="in" filter="fade">
                                          <p:cBhvr>
                                            <p:cTn id="27" dur="300"/>
                                            <p:tgtEl>
                                              <p:spTgt spid="18434"/>
                                            </p:tgtEl>
                                          </p:cBhvr>
                                        </p:animEffect>
                                      </p:childTnLst>
                                    </p:cTn>
                                  </p:par>
                                  <p:par>
                                    <p:cTn id="28" presetID="6" presetClass="emph" presetSubtype="0" autoRev="1" fill="hold" grpId="1" nodeType="withEffect">
                                      <p:stCondLst>
                                        <p:cond delay="700"/>
                                      </p:stCondLst>
                                      <p:childTnLst>
                                        <p:animScale>
                                          <p:cBhvr>
                                            <p:cTn id="29" dur="150" fill="hold"/>
                                            <p:tgtEl>
                                              <p:spTgt spid="18434"/>
                                            </p:tgtEl>
                                          </p:cBhvr>
                                          <p:by x="110000" y="110000"/>
                                        </p:animScale>
                                      </p:childTnLst>
                                    </p:cTn>
                                  </p:par>
                                  <p:par>
                                    <p:cTn id="30" presetID="53" presetClass="entr" presetSubtype="16" fill="hold" grpId="0" nodeType="withEffect">
                                      <p:stCondLst>
                                        <p:cond delay="400"/>
                                      </p:stCondLst>
                                      <p:childTnLst>
                                        <p:set>
                                          <p:cBhvr>
                                            <p:cTn id="31" dur="1" fill="hold">
                                              <p:stCondLst>
                                                <p:cond delay="0"/>
                                              </p:stCondLst>
                                            </p:cTn>
                                            <p:tgtEl>
                                              <p:spTgt spid="18451"/>
                                            </p:tgtEl>
                                            <p:attrNameLst>
                                              <p:attrName>style.visibility</p:attrName>
                                            </p:attrNameLst>
                                          </p:cBhvr>
                                          <p:to>
                                            <p:strVal val="visible"/>
                                          </p:to>
                                        </p:set>
                                        <p:anim calcmode="lin" valueType="num">
                                          <p:cBhvr>
                                            <p:cTn id="32" dur="300" fill="hold"/>
                                            <p:tgtEl>
                                              <p:spTgt spid="18451"/>
                                            </p:tgtEl>
                                            <p:attrNameLst>
                                              <p:attrName>ppt_w</p:attrName>
                                            </p:attrNameLst>
                                          </p:cBhvr>
                                          <p:tavLst>
                                            <p:tav tm="0">
                                              <p:val>
                                                <p:fltVal val="0"/>
                                              </p:val>
                                            </p:tav>
                                            <p:tav tm="100000">
                                              <p:val>
                                                <p:strVal val="#ppt_w"/>
                                              </p:val>
                                            </p:tav>
                                          </p:tavLst>
                                        </p:anim>
                                        <p:anim calcmode="lin" valueType="num">
                                          <p:cBhvr>
                                            <p:cTn id="33" dur="300" fill="hold"/>
                                            <p:tgtEl>
                                              <p:spTgt spid="18451"/>
                                            </p:tgtEl>
                                            <p:attrNameLst>
                                              <p:attrName>ppt_h</p:attrName>
                                            </p:attrNameLst>
                                          </p:cBhvr>
                                          <p:tavLst>
                                            <p:tav tm="0">
                                              <p:val>
                                                <p:fltVal val="0"/>
                                              </p:val>
                                            </p:tav>
                                            <p:tav tm="100000">
                                              <p:val>
                                                <p:strVal val="#ppt_h"/>
                                              </p:val>
                                            </p:tav>
                                          </p:tavLst>
                                        </p:anim>
                                        <p:animEffect transition="in" filter="fade">
                                          <p:cBhvr>
                                            <p:cTn id="34" dur="300"/>
                                            <p:tgtEl>
                                              <p:spTgt spid="18451"/>
                                            </p:tgtEl>
                                          </p:cBhvr>
                                        </p:animEffect>
                                      </p:childTnLst>
                                    </p:cTn>
                                  </p:par>
                                  <p:par>
                                    <p:cTn id="35" presetID="6" presetClass="emph" presetSubtype="0" autoRev="1" fill="hold" grpId="1" nodeType="withEffect">
                                      <p:stCondLst>
                                        <p:cond delay="700"/>
                                      </p:stCondLst>
                                      <p:childTnLst>
                                        <p:animScale>
                                          <p:cBhvr>
                                            <p:cTn id="36" dur="150" fill="hold"/>
                                            <p:tgtEl>
                                              <p:spTgt spid="18451"/>
                                            </p:tgtEl>
                                          </p:cBhvr>
                                          <p:by x="110000" y="110000"/>
                                        </p:animScale>
                                      </p:childTnLst>
                                    </p:cTn>
                                  </p:par>
                                  <p:par>
                                    <p:cTn id="37" presetID="2" presetClass="entr" presetSubtype="1" fill="hold" grpId="0" nodeType="withEffect" p14:presetBounceEnd="60000">
                                      <p:stCondLst>
                                        <p:cond delay="400"/>
                                      </p:stCondLst>
                                      <p:childTnLst>
                                        <p:set>
                                          <p:cBhvr>
                                            <p:cTn id="38" dur="1" fill="hold">
                                              <p:stCondLst>
                                                <p:cond delay="0"/>
                                              </p:stCondLst>
                                            </p:cTn>
                                            <p:tgtEl>
                                              <p:spTgt spid="18445"/>
                                            </p:tgtEl>
                                            <p:attrNameLst>
                                              <p:attrName>style.visibility</p:attrName>
                                            </p:attrNameLst>
                                          </p:cBhvr>
                                          <p:to>
                                            <p:strVal val="visible"/>
                                          </p:to>
                                        </p:set>
                                        <p:anim calcmode="lin" valueType="num" p14:bounceEnd="60000">
                                          <p:cBhvr additive="base">
                                            <p:cTn id="39" dur="750" fill="hold"/>
                                            <p:tgtEl>
                                              <p:spTgt spid="18445"/>
                                            </p:tgtEl>
                                            <p:attrNameLst>
                                              <p:attrName>ppt_x</p:attrName>
                                            </p:attrNameLst>
                                          </p:cBhvr>
                                          <p:tavLst>
                                            <p:tav tm="0">
                                              <p:val>
                                                <p:strVal val="#ppt_x"/>
                                              </p:val>
                                            </p:tav>
                                            <p:tav tm="100000">
                                              <p:val>
                                                <p:strVal val="#ppt_x"/>
                                              </p:val>
                                            </p:tav>
                                          </p:tavLst>
                                        </p:anim>
                                        <p:anim calcmode="lin" valueType="num" p14:bounceEnd="60000">
                                          <p:cBhvr additive="base">
                                            <p:cTn id="40" dur="750" fill="hold"/>
                                            <p:tgtEl>
                                              <p:spTgt spid="18445"/>
                                            </p:tgtEl>
                                            <p:attrNameLst>
                                              <p:attrName>ppt_y</p:attrName>
                                            </p:attrNameLst>
                                          </p:cBhvr>
                                          <p:tavLst>
                                            <p:tav tm="0">
                                              <p:val>
                                                <p:strVal val="0-#ppt_h/2"/>
                                              </p:val>
                                            </p:tav>
                                            <p:tav tm="100000">
                                              <p:val>
                                                <p:strVal val="#ppt_y"/>
                                              </p:val>
                                            </p:tav>
                                          </p:tavLst>
                                        </p:anim>
                                      </p:childTnLst>
                                    </p:cTn>
                                  </p:par>
                                  <p:par>
                                    <p:cTn id="41" presetID="53" presetClass="entr" presetSubtype="16" fill="hold" grpId="0" nodeType="withEffect">
                                      <p:stCondLst>
                                        <p:cond delay="400"/>
                                      </p:stCondLst>
                                      <p:childTnLst>
                                        <p:set>
                                          <p:cBhvr>
                                            <p:cTn id="42" dur="1" fill="hold">
                                              <p:stCondLst>
                                                <p:cond delay="0"/>
                                              </p:stCondLst>
                                            </p:cTn>
                                            <p:tgtEl>
                                              <p:spTgt spid="18437"/>
                                            </p:tgtEl>
                                            <p:attrNameLst>
                                              <p:attrName>style.visibility</p:attrName>
                                            </p:attrNameLst>
                                          </p:cBhvr>
                                          <p:to>
                                            <p:strVal val="visible"/>
                                          </p:to>
                                        </p:set>
                                        <p:anim calcmode="lin" valueType="num">
                                          <p:cBhvr>
                                            <p:cTn id="43" dur="300" fill="hold"/>
                                            <p:tgtEl>
                                              <p:spTgt spid="18437"/>
                                            </p:tgtEl>
                                            <p:attrNameLst>
                                              <p:attrName>ppt_w</p:attrName>
                                            </p:attrNameLst>
                                          </p:cBhvr>
                                          <p:tavLst>
                                            <p:tav tm="0">
                                              <p:val>
                                                <p:fltVal val="0"/>
                                              </p:val>
                                            </p:tav>
                                            <p:tav tm="100000">
                                              <p:val>
                                                <p:strVal val="#ppt_w"/>
                                              </p:val>
                                            </p:tav>
                                          </p:tavLst>
                                        </p:anim>
                                        <p:anim calcmode="lin" valueType="num">
                                          <p:cBhvr>
                                            <p:cTn id="44" dur="300" fill="hold"/>
                                            <p:tgtEl>
                                              <p:spTgt spid="18437"/>
                                            </p:tgtEl>
                                            <p:attrNameLst>
                                              <p:attrName>ppt_h</p:attrName>
                                            </p:attrNameLst>
                                          </p:cBhvr>
                                          <p:tavLst>
                                            <p:tav tm="0">
                                              <p:val>
                                                <p:fltVal val="0"/>
                                              </p:val>
                                            </p:tav>
                                            <p:tav tm="100000">
                                              <p:val>
                                                <p:strVal val="#ppt_h"/>
                                              </p:val>
                                            </p:tav>
                                          </p:tavLst>
                                        </p:anim>
                                        <p:animEffect transition="in" filter="fade">
                                          <p:cBhvr>
                                            <p:cTn id="45" dur="300"/>
                                            <p:tgtEl>
                                              <p:spTgt spid="18437"/>
                                            </p:tgtEl>
                                          </p:cBhvr>
                                        </p:animEffect>
                                      </p:childTnLst>
                                    </p:cTn>
                                  </p:par>
                                  <p:par>
                                    <p:cTn id="46" presetID="6" presetClass="emph" presetSubtype="0" autoRev="1" fill="hold" grpId="1" nodeType="withEffect">
                                      <p:stCondLst>
                                        <p:cond delay="700"/>
                                      </p:stCondLst>
                                      <p:childTnLst>
                                        <p:animScale>
                                          <p:cBhvr>
                                            <p:cTn id="47" dur="150" fill="hold"/>
                                            <p:tgtEl>
                                              <p:spTgt spid="18437"/>
                                            </p:tgtEl>
                                          </p:cBhvr>
                                          <p:by x="110000" y="110000"/>
                                        </p:animScale>
                                      </p:childTnLst>
                                    </p:cTn>
                                  </p:par>
                                  <p:par>
                                    <p:cTn id="48" presetID="53" presetClass="entr" presetSubtype="16" fill="hold" nodeType="withEffect">
                                      <p:stCondLst>
                                        <p:cond delay="400"/>
                                      </p:stCondLst>
                                      <p:childTnLst>
                                        <p:set>
                                          <p:cBhvr>
                                            <p:cTn id="49" dur="1" fill="hold">
                                              <p:stCondLst>
                                                <p:cond delay="0"/>
                                              </p:stCondLst>
                                            </p:cTn>
                                            <p:tgtEl>
                                              <p:spTgt spid="18452"/>
                                            </p:tgtEl>
                                            <p:attrNameLst>
                                              <p:attrName>style.visibility</p:attrName>
                                            </p:attrNameLst>
                                          </p:cBhvr>
                                          <p:to>
                                            <p:strVal val="visible"/>
                                          </p:to>
                                        </p:set>
                                        <p:anim calcmode="lin" valueType="num">
                                          <p:cBhvr>
                                            <p:cTn id="50" dur="300" fill="hold"/>
                                            <p:tgtEl>
                                              <p:spTgt spid="18452"/>
                                            </p:tgtEl>
                                            <p:attrNameLst>
                                              <p:attrName>ppt_w</p:attrName>
                                            </p:attrNameLst>
                                          </p:cBhvr>
                                          <p:tavLst>
                                            <p:tav tm="0">
                                              <p:val>
                                                <p:fltVal val="0"/>
                                              </p:val>
                                            </p:tav>
                                            <p:tav tm="100000">
                                              <p:val>
                                                <p:strVal val="#ppt_w"/>
                                              </p:val>
                                            </p:tav>
                                          </p:tavLst>
                                        </p:anim>
                                        <p:anim calcmode="lin" valueType="num">
                                          <p:cBhvr>
                                            <p:cTn id="51" dur="300" fill="hold"/>
                                            <p:tgtEl>
                                              <p:spTgt spid="18452"/>
                                            </p:tgtEl>
                                            <p:attrNameLst>
                                              <p:attrName>ppt_h</p:attrName>
                                            </p:attrNameLst>
                                          </p:cBhvr>
                                          <p:tavLst>
                                            <p:tav tm="0">
                                              <p:val>
                                                <p:fltVal val="0"/>
                                              </p:val>
                                            </p:tav>
                                            <p:tav tm="100000">
                                              <p:val>
                                                <p:strVal val="#ppt_h"/>
                                              </p:val>
                                            </p:tav>
                                          </p:tavLst>
                                        </p:anim>
                                        <p:animEffect transition="in" filter="fade">
                                          <p:cBhvr>
                                            <p:cTn id="52" dur="300"/>
                                            <p:tgtEl>
                                              <p:spTgt spid="18452"/>
                                            </p:tgtEl>
                                          </p:cBhvr>
                                        </p:animEffect>
                                      </p:childTnLst>
                                    </p:cTn>
                                  </p:par>
                                  <p:par>
                                    <p:cTn id="53" presetID="6" presetClass="emph" presetSubtype="0" autoRev="1" fill="hold" nodeType="withEffect">
                                      <p:stCondLst>
                                        <p:cond delay="700"/>
                                      </p:stCondLst>
                                      <p:childTnLst>
                                        <p:animScale>
                                          <p:cBhvr>
                                            <p:cTn id="54" dur="150" fill="hold"/>
                                            <p:tgtEl>
                                              <p:spTgt spid="18452"/>
                                            </p:tgtEl>
                                          </p:cBhvr>
                                          <p:by x="110000" y="110000"/>
                                        </p:animScale>
                                      </p:childTnLst>
                                    </p:cTn>
                                  </p:par>
                                  <p:par>
                                    <p:cTn id="55" presetID="2" presetClass="entr" presetSubtype="8" fill="hold" grpId="0" nodeType="withEffect" p14:presetBounceEnd="60000">
                                      <p:stCondLst>
                                        <p:cond delay="400"/>
                                      </p:stCondLst>
                                      <p:childTnLst>
                                        <p:set>
                                          <p:cBhvr>
                                            <p:cTn id="56" dur="1" fill="hold">
                                              <p:stCondLst>
                                                <p:cond delay="0"/>
                                              </p:stCondLst>
                                            </p:cTn>
                                            <p:tgtEl>
                                              <p:spTgt spid="18443"/>
                                            </p:tgtEl>
                                            <p:attrNameLst>
                                              <p:attrName>style.visibility</p:attrName>
                                            </p:attrNameLst>
                                          </p:cBhvr>
                                          <p:to>
                                            <p:strVal val="visible"/>
                                          </p:to>
                                        </p:set>
                                        <p:anim calcmode="lin" valueType="num" p14:bounceEnd="60000">
                                          <p:cBhvr additive="base">
                                            <p:cTn id="57" dur="750" fill="hold"/>
                                            <p:tgtEl>
                                              <p:spTgt spid="18443"/>
                                            </p:tgtEl>
                                            <p:attrNameLst>
                                              <p:attrName>ppt_x</p:attrName>
                                            </p:attrNameLst>
                                          </p:cBhvr>
                                          <p:tavLst>
                                            <p:tav tm="0">
                                              <p:val>
                                                <p:strVal val="0-#ppt_w/2"/>
                                              </p:val>
                                            </p:tav>
                                            <p:tav tm="100000">
                                              <p:val>
                                                <p:strVal val="#ppt_x"/>
                                              </p:val>
                                            </p:tav>
                                          </p:tavLst>
                                        </p:anim>
                                        <p:anim calcmode="lin" valueType="num" p14:bounceEnd="60000">
                                          <p:cBhvr additive="base">
                                            <p:cTn id="58" dur="750" fill="hold"/>
                                            <p:tgtEl>
                                              <p:spTgt spid="18443"/>
                                            </p:tgtEl>
                                            <p:attrNameLst>
                                              <p:attrName>ppt_y</p:attrName>
                                            </p:attrNameLst>
                                          </p:cBhvr>
                                          <p:tavLst>
                                            <p:tav tm="0">
                                              <p:val>
                                                <p:strVal val="#ppt_y"/>
                                              </p:val>
                                            </p:tav>
                                            <p:tav tm="100000">
                                              <p:val>
                                                <p:strVal val="#ppt_y"/>
                                              </p:val>
                                            </p:tav>
                                          </p:tavLst>
                                        </p:anim>
                                      </p:childTnLst>
                                    </p:cTn>
                                  </p:par>
                                  <p:par>
                                    <p:cTn id="59" presetID="53" presetClass="entr" presetSubtype="16" fill="hold" grpId="0" nodeType="withEffect">
                                      <p:stCondLst>
                                        <p:cond delay="400"/>
                                      </p:stCondLst>
                                      <p:childTnLst>
                                        <p:set>
                                          <p:cBhvr>
                                            <p:cTn id="60" dur="1" fill="hold">
                                              <p:stCondLst>
                                                <p:cond delay="0"/>
                                              </p:stCondLst>
                                            </p:cTn>
                                            <p:tgtEl>
                                              <p:spTgt spid="18436"/>
                                            </p:tgtEl>
                                            <p:attrNameLst>
                                              <p:attrName>style.visibility</p:attrName>
                                            </p:attrNameLst>
                                          </p:cBhvr>
                                          <p:to>
                                            <p:strVal val="visible"/>
                                          </p:to>
                                        </p:set>
                                        <p:anim calcmode="lin" valueType="num">
                                          <p:cBhvr>
                                            <p:cTn id="61" dur="300" fill="hold"/>
                                            <p:tgtEl>
                                              <p:spTgt spid="18436"/>
                                            </p:tgtEl>
                                            <p:attrNameLst>
                                              <p:attrName>ppt_w</p:attrName>
                                            </p:attrNameLst>
                                          </p:cBhvr>
                                          <p:tavLst>
                                            <p:tav tm="0">
                                              <p:val>
                                                <p:fltVal val="0"/>
                                              </p:val>
                                            </p:tav>
                                            <p:tav tm="100000">
                                              <p:val>
                                                <p:strVal val="#ppt_w"/>
                                              </p:val>
                                            </p:tav>
                                          </p:tavLst>
                                        </p:anim>
                                        <p:anim calcmode="lin" valueType="num">
                                          <p:cBhvr>
                                            <p:cTn id="62" dur="300" fill="hold"/>
                                            <p:tgtEl>
                                              <p:spTgt spid="18436"/>
                                            </p:tgtEl>
                                            <p:attrNameLst>
                                              <p:attrName>ppt_h</p:attrName>
                                            </p:attrNameLst>
                                          </p:cBhvr>
                                          <p:tavLst>
                                            <p:tav tm="0">
                                              <p:val>
                                                <p:fltVal val="0"/>
                                              </p:val>
                                            </p:tav>
                                            <p:tav tm="100000">
                                              <p:val>
                                                <p:strVal val="#ppt_h"/>
                                              </p:val>
                                            </p:tav>
                                          </p:tavLst>
                                        </p:anim>
                                        <p:animEffect transition="in" filter="fade">
                                          <p:cBhvr>
                                            <p:cTn id="63" dur="300"/>
                                            <p:tgtEl>
                                              <p:spTgt spid="18436"/>
                                            </p:tgtEl>
                                          </p:cBhvr>
                                        </p:animEffect>
                                      </p:childTnLst>
                                    </p:cTn>
                                  </p:par>
                                  <p:par>
                                    <p:cTn id="64" presetID="6" presetClass="emph" presetSubtype="0" autoRev="1" fill="hold" grpId="1" nodeType="withEffect">
                                      <p:stCondLst>
                                        <p:cond delay="700"/>
                                      </p:stCondLst>
                                      <p:childTnLst>
                                        <p:animScale>
                                          <p:cBhvr>
                                            <p:cTn id="65" dur="150" fill="hold"/>
                                            <p:tgtEl>
                                              <p:spTgt spid="18436"/>
                                            </p:tgtEl>
                                          </p:cBhvr>
                                          <p:by x="110000" y="110000"/>
                                        </p:animScale>
                                      </p:childTnLst>
                                    </p:cTn>
                                  </p:par>
                                  <p:par>
                                    <p:cTn id="66" presetID="53" presetClass="entr" presetSubtype="16" fill="hold" nodeType="withEffect">
                                      <p:stCondLst>
                                        <p:cond delay="400"/>
                                      </p:stCondLst>
                                      <p:childTnLst>
                                        <p:set>
                                          <p:cBhvr>
                                            <p:cTn id="67" dur="1" fill="hold">
                                              <p:stCondLst>
                                                <p:cond delay="0"/>
                                              </p:stCondLst>
                                            </p:cTn>
                                            <p:tgtEl>
                                              <p:spTgt spid="18456"/>
                                            </p:tgtEl>
                                            <p:attrNameLst>
                                              <p:attrName>style.visibility</p:attrName>
                                            </p:attrNameLst>
                                          </p:cBhvr>
                                          <p:to>
                                            <p:strVal val="visible"/>
                                          </p:to>
                                        </p:set>
                                        <p:anim calcmode="lin" valueType="num">
                                          <p:cBhvr>
                                            <p:cTn id="68" dur="300" fill="hold"/>
                                            <p:tgtEl>
                                              <p:spTgt spid="18456"/>
                                            </p:tgtEl>
                                            <p:attrNameLst>
                                              <p:attrName>ppt_w</p:attrName>
                                            </p:attrNameLst>
                                          </p:cBhvr>
                                          <p:tavLst>
                                            <p:tav tm="0">
                                              <p:val>
                                                <p:fltVal val="0"/>
                                              </p:val>
                                            </p:tav>
                                            <p:tav tm="100000">
                                              <p:val>
                                                <p:strVal val="#ppt_w"/>
                                              </p:val>
                                            </p:tav>
                                          </p:tavLst>
                                        </p:anim>
                                        <p:anim calcmode="lin" valueType="num">
                                          <p:cBhvr>
                                            <p:cTn id="69" dur="300" fill="hold"/>
                                            <p:tgtEl>
                                              <p:spTgt spid="18456"/>
                                            </p:tgtEl>
                                            <p:attrNameLst>
                                              <p:attrName>ppt_h</p:attrName>
                                            </p:attrNameLst>
                                          </p:cBhvr>
                                          <p:tavLst>
                                            <p:tav tm="0">
                                              <p:val>
                                                <p:fltVal val="0"/>
                                              </p:val>
                                            </p:tav>
                                            <p:tav tm="100000">
                                              <p:val>
                                                <p:strVal val="#ppt_h"/>
                                              </p:val>
                                            </p:tav>
                                          </p:tavLst>
                                        </p:anim>
                                        <p:animEffect transition="in" filter="fade">
                                          <p:cBhvr>
                                            <p:cTn id="70" dur="300"/>
                                            <p:tgtEl>
                                              <p:spTgt spid="18456"/>
                                            </p:tgtEl>
                                          </p:cBhvr>
                                        </p:animEffect>
                                      </p:childTnLst>
                                    </p:cTn>
                                  </p:par>
                                  <p:par>
                                    <p:cTn id="71" presetID="6" presetClass="emph" presetSubtype="0" autoRev="1" fill="hold" nodeType="withEffect">
                                      <p:stCondLst>
                                        <p:cond delay="700"/>
                                      </p:stCondLst>
                                      <p:childTnLst>
                                        <p:animScale>
                                          <p:cBhvr>
                                            <p:cTn id="72" dur="150" fill="hold"/>
                                            <p:tgtEl>
                                              <p:spTgt spid="18456"/>
                                            </p:tgtEl>
                                          </p:cBhvr>
                                          <p:by x="110000" y="110000"/>
                                        </p:animScale>
                                      </p:childTnLst>
                                    </p:cTn>
                                  </p:par>
                                  <p:par>
                                    <p:cTn id="73" presetID="2" presetClass="entr" presetSubtype="2" fill="hold" grpId="0" nodeType="withEffect" p14:presetBounceEnd="60000">
                                      <p:stCondLst>
                                        <p:cond delay="400"/>
                                      </p:stCondLst>
                                      <p:childTnLst>
                                        <p:set>
                                          <p:cBhvr>
                                            <p:cTn id="74" dur="1" fill="hold">
                                              <p:stCondLst>
                                                <p:cond delay="0"/>
                                              </p:stCondLst>
                                            </p:cTn>
                                            <p:tgtEl>
                                              <p:spTgt spid="18444"/>
                                            </p:tgtEl>
                                            <p:attrNameLst>
                                              <p:attrName>style.visibility</p:attrName>
                                            </p:attrNameLst>
                                          </p:cBhvr>
                                          <p:to>
                                            <p:strVal val="visible"/>
                                          </p:to>
                                        </p:set>
                                        <p:anim calcmode="lin" valueType="num" p14:bounceEnd="60000">
                                          <p:cBhvr additive="base">
                                            <p:cTn id="75" dur="750" fill="hold"/>
                                            <p:tgtEl>
                                              <p:spTgt spid="18444"/>
                                            </p:tgtEl>
                                            <p:attrNameLst>
                                              <p:attrName>ppt_x</p:attrName>
                                            </p:attrNameLst>
                                          </p:cBhvr>
                                          <p:tavLst>
                                            <p:tav tm="0">
                                              <p:val>
                                                <p:strVal val="1+#ppt_w/2"/>
                                              </p:val>
                                            </p:tav>
                                            <p:tav tm="100000">
                                              <p:val>
                                                <p:strVal val="#ppt_x"/>
                                              </p:val>
                                            </p:tav>
                                          </p:tavLst>
                                        </p:anim>
                                        <p:anim calcmode="lin" valueType="num" p14:bounceEnd="60000">
                                          <p:cBhvr additive="base">
                                            <p:cTn id="76" dur="750" fill="hold"/>
                                            <p:tgtEl>
                                              <p:spTgt spid="18444"/>
                                            </p:tgtEl>
                                            <p:attrNameLst>
                                              <p:attrName>ppt_y</p:attrName>
                                            </p:attrNameLst>
                                          </p:cBhvr>
                                          <p:tavLst>
                                            <p:tav tm="0">
                                              <p:val>
                                                <p:strVal val="#ppt_y"/>
                                              </p:val>
                                            </p:tav>
                                            <p:tav tm="100000">
                                              <p:val>
                                                <p:strVal val="#ppt_y"/>
                                              </p:val>
                                            </p:tav>
                                          </p:tavLst>
                                        </p:anim>
                                      </p:childTnLst>
                                    </p:cTn>
                                  </p:par>
                                  <p:par>
                                    <p:cTn id="77" presetID="53" presetClass="entr" presetSubtype="16" fill="hold" grpId="0" nodeType="withEffect">
                                      <p:stCondLst>
                                        <p:cond delay="400"/>
                                      </p:stCondLst>
                                      <p:childTnLst>
                                        <p:set>
                                          <p:cBhvr>
                                            <p:cTn id="78" dur="1" fill="hold">
                                              <p:stCondLst>
                                                <p:cond delay="0"/>
                                              </p:stCondLst>
                                            </p:cTn>
                                            <p:tgtEl>
                                              <p:spTgt spid="18438"/>
                                            </p:tgtEl>
                                            <p:attrNameLst>
                                              <p:attrName>style.visibility</p:attrName>
                                            </p:attrNameLst>
                                          </p:cBhvr>
                                          <p:to>
                                            <p:strVal val="visible"/>
                                          </p:to>
                                        </p:set>
                                        <p:anim calcmode="lin" valueType="num">
                                          <p:cBhvr>
                                            <p:cTn id="79" dur="300" fill="hold"/>
                                            <p:tgtEl>
                                              <p:spTgt spid="18438"/>
                                            </p:tgtEl>
                                            <p:attrNameLst>
                                              <p:attrName>ppt_w</p:attrName>
                                            </p:attrNameLst>
                                          </p:cBhvr>
                                          <p:tavLst>
                                            <p:tav tm="0">
                                              <p:val>
                                                <p:fltVal val="0"/>
                                              </p:val>
                                            </p:tav>
                                            <p:tav tm="100000">
                                              <p:val>
                                                <p:strVal val="#ppt_w"/>
                                              </p:val>
                                            </p:tav>
                                          </p:tavLst>
                                        </p:anim>
                                        <p:anim calcmode="lin" valueType="num">
                                          <p:cBhvr>
                                            <p:cTn id="80" dur="300" fill="hold"/>
                                            <p:tgtEl>
                                              <p:spTgt spid="18438"/>
                                            </p:tgtEl>
                                            <p:attrNameLst>
                                              <p:attrName>ppt_h</p:attrName>
                                            </p:attrNameLst>
                                          </p:cBhvr>
                                          <p:tavLst>
                                            <p:tav tm="0">
                                              <p:val>
                                                <p:fltVal val="0"/>
                                              </p:val>
                                            </p:tav>
                                            <p:tav tm="100000">
                                              <p:val>
                                                <p:strVal val="#ppt_h"/>
                                              </p:val>
                                            </p:tav>
                                          </p:tavLst>
                                        </p:anim>
                                        <p:animEffect transition="in" filter="fade">
                                          <p:cBhvr>
                                            <p:cTn id="81" dur="300"/>
                                            <p:tgtEl>
                                              <p:spTgt spid="18438"/>
                                            </p:tgtEl>
                                          </p:cBhvr>
                                        </p:animEffect>
                                      </p:childTnLst>
                                    </p:cTn>
                                  </p:par>
                                  <p:par>
                                    <p:cTn id="82" presetID="6" presetClass="emph" presetSubtype="0" autoRev="1" fill="hold" grpId="1" nodeType="withEffect">
                                      <p:stCondLst>
                                        <p:cond delay="700"/>
                                      </p:stCondLst>
                                      <p:childTnLst>
                                        <p:animScale>
                                          <p:cBhvr>
                                            <p:cTn id="83" dur="150" fill="hold"/>
                                            <p:tgtEl>
                                              <p:spTgt spid="18438"/>
                                            </p:tgtEl>
                                          </p:cBhvr>
                                          <p:by x="110000" y="110000"/>
                                        </p:animScale>
                                      </p:childTnLst>
                                    </p:cTn>
                                  </p:par>
                                  <p:par>
                                    <p:cTn id="84" presetID="53" presetClass="entr" presetSubtype="16" fill="hold" grpId="0" nodeType="withEffect">
                                      <p:stCondLst>
                                        <p:cond delay="400"/>
                                      </p:stCondLst>
                                      <p:childTnLst>
                                        <p:set>
                                          <p:cBhvr>
                                            <p:cTn id="85" dur="1" fill="hold">
                                              <p:stCondLst>
                                                <p:cond delay="0"/>
                                              </p:stCondLst>
                                            </p:cTn>
                                            <p:tgtEl>
                                              <p:spTgt spid="18455"/>
                                            </p:tgtEl>
                                            <p:attrNameLst>
                                              <p:attrName>style.visibility</p:attrName>
                                            </p:attrNameLst>
                                          </p:cBhvr>
                                          <p:to>
                                            <p:strVal val="visible"/>
                                          </p:to>
                                        </p:set>
                                        <p:anim calcmode="lin" valueType="num">
                                          <p:cBhvr>
                                            <p:cTn id="86" dur="300" fill="hold"/>
                                            <p:tgtEl>
                                              <p:spTgt spid="18455"/>
                                            </p:tgtEl>
                                            <p:attrNameLst>
                                              <p:attrName>ppt_w</p:attrName>
                                            </p:attrNameLst>
                                          </p:cBhvr>
                                          <p:tavLst>
                                            <p:tav tm="0">
                                              <p:val>
                                                <p:fltVal val="0"/>
                                              </p:val>
                                            </p:tav>
                                            <p:tav tm="100000">
                                              <p:val>
                                                <p:strVal val="#ppt_w"/>
                                              </p:val>
                                            </p:tav>
                                          </p:tavLst>
                                        </p:anim>
                                        <p:anim calcmode="lin" valueType="num">
                                          <p:cBhvr>
                                            <p:cTn id="87" dur="300" fill="hold"/>
                                            <p:tgtEl>
                                              <p:spTgt spid="18455"/>
                                            </p:tgtEl>
                                            <p:attrNameLst>
                                              <p:attrName>ppt_h</p:attrName>
                                            </p:attrNameLst>
                                          </p:cBhvr>
                                          <p:tavLst>
                                            <p:tav tm="0">
                                              <p:val>
                                                <p:fltVal val="0"/>
                                              </p:val>
                                            </p:tav>
                                            <p:tav tm="100000">
                                              <p:val>
                                                <p:strVal val="#ppt_h"/>
                                              </p:val>
                                            </p:tav>
                                          </p:tavLst>
                                        </p:anim>
                                        <p:animEffect transition="in" filter="fade">
                                          <p:cBhvr>
                                            <p:cTn id="88" dur="300"/>
                                            <p:tgtEl>
                                              <p:spTgt spid="18455"/>
                                            </p:tgtEl>
                                          </p:cBhvr>
                                        </p:animEffect>
                                      </p:childTnLst>
                                    </p:cTn>
                                  </p:par>
                                  <p:par>
                                    <p:cTn id="89" presetID="6" presetClass="emph" presetSubtype="0" autoRev="1" fill="hold" grpId="1" nodeType="withEffect">
                                      <p:stCondLst>
                                        <p:cond delay="700"/>
                                      </p:stCondLst>
                                      <p:childTnLst>
                                        <p:animScale>
                                          <p:cBhvr>
                                            <p:cTn id="90" dur="150" fill="hold"/>
                                            <p:tgtEl>
                                              <p:spTgt spid="18455"/>
                                            </p:tgtEl>
                                          </p:cBhvr>
                                          <p:by x="110000" y="110000"/>
                                        </p:animScale>
                                      </p:childTnLst>
                                    </p:cTn>
                                  </p:par>
                                  <p:par>
                                    <p:cTn id="91" presetID="22" presetClass="entr" presetSubtype="2" fill="hold" grpId="0" nodeType="withEffect">
                                      <p:stCondLst>
                                        <p:cond delay="700"/>
                                      </p:stCondLst>
                                      <p:childTnLst>
                                        <p:set>
                                          <p:cBhvr>
                                            <p:cTn id="92" dur="1" fill="hold">
                                              <p:stCondLst>
                                                <p:cond delay="0"/>
                                              </p:stCondLst>
                                            </p:cTn>
                                            <p:tgtEl>
                                              <p:spTgt spid="18439"/>
                                            </p:tgtEl>
                                            <p:attrNameLst>
                                              <p:attrName>style.visibility</p:attrName>
                                            </p:attrNameLst>
                                          </p:cBhvr>
                                          <p:to>
                                            <p:strVal val="visible"/>
                                          </p:to>
                                        </p:set>
                                        <p:animEffect transition="in" filter="wipe(right)">
                                          <p:cBhvr>
                                            <p:cTn id="93" dur="500"/>
                                            <p:tgtEl>
                                              <p:spTgt spid="18439"/>
                                            </p:tgtEl>
                                          </p:cBhvr>
                                        </p:animEffect>
                                      </p:childTnLst>
                                    </p:cTn>
                                  </p:par>
                                  <p:par>
                                    <p:cTn id="94" presetID="2" presetClass="entr" presetSubtype="8" fill="hold" grpId="0" nodeType="withEffect" p14:presetBounceEnd="60000">
                                      <p:stCondLst>
                                        <p:cond delay="1200"/>
                                      </p:stCondLst>
                                      <p:childTnLst>
                                        <p:set>
                                          <p:cBhvr>
                                            <p:cTn id="95" dur="1" fill="hold">
                                              <p:stCondLst>
                                                <p:cond delay="0"/>
                                              </p:stCondLst>
                                            </p:cTn>
                                            <p:tgtEl>
                                              <p:spTgt spid="18450"/>
                                            </p:tgtEl>
                                            <p:attrNameLst>
                                              <p:attrName>style.visibility</p:attrName>
                                            </p:attrNameLst>
                                          </p:cBhvr>
                                          <p:to>
                                            <p:strVal val="visible"/>
                                          </p:to>
                                        </p:set>
                                        <p:anim calcmode="lin" valueType="num" p14:bounceEnd="60000">
                                          <p:cBhvr additive="base">
                                            <p:cTn id="96" dur="750" fill="hold"/>
                                            <p:tgtEl>
                                              <p:spTgt spid="18450"/>
                                            </p:tgtEl>
                                            <p:attrNameLst>
                                              <p:attrName>ppt_x</p:attrName>
                                            </p:attrNameLst>
                                          </p:cBhvr>
                                          <p:tavLst>
                                            <p:tav tm="0">
                                              <p:val>
                                                <p:strVal val="0-#ppt_w/2"/>
                                              </p:val>
                                            </p:tav>
                                            <p:tav tm="100000">
                                              <p:val>
                                                <p:strVal val="#ppt_x"/>
                                              </p:val>
                                            </p:tav>
                                          </p:tavLst>
                                        </p:anim>
                                        <p:anim calcmode="lin" valueType="num" p14:bounceEnd="60000">
                                          <p:cBhvr additive="base">
                                            <p:cTn id="97" dur="750" fill="hold"/>
                                            <p:tgtEl>
                                              <p:spTgt spid="18450"/>
                                            </p:tgtEl>
                                            <p:attrNameLst>
                                              <p:attrName>ppt_y</p:attrName>
                                            </p:attrNameLst>
                                          </p:cBhvr>
                                          <p:tavLst>
                                            <p:tav tm="0">
                                              <p:val>
                                                <p:strVal val="#ppt_y"/>
                                              </p:val>
                                            </p:tav>
                                            <p:tav tm="100000">
                                              <p:val>
                                                <p:strVal val="#ppt_y"/>
                                              </p:val>
                                            </p:tav>
                                          </p:tavLst>
                                        </p:anim>
                                      </p:childTnLst>
                                    </p:cTn>
                                  </p:par>
                                  <p:par>
                                    <p:cTn id="98" presetID="22" presetClass="entr" presetSubtype="2" fill="hold" grpId="0" nodeType="withEffect">
                                      <p:stCondLst>
                                        <p:cond delay="800"/>
                                      </p:stCondLst>
                                      <p:childTnLst>
                                        <p:set>
                                          <p:cBhvr>
                                            <p:cTn id="99" dur="1" fill="hold">
                                              <p:stCondLst>
                                                <p:cond delay="0"/>
                                              </p:stCondLst>
                                            </p:cTn>
                                            <p:tgtEl>
                                              <p:spTgt spid="18442"/>
                                            </p:tgtEl>
                                            <p:attrNameLst>
                                              <p:attrName>style.visibility</p:attrName>
                                            </p:attrNameLst>
                                          </p:cBhvr>
                                          <p:to>
                                            <p:strVal val="visible"/>
                                          </p:to>
                                        </p:set>
                                        <p:animEffect transition="in" filter="wipe(right)">
                                          <p:cBhvr>
                                            <p:cTn id="100" dur="500"/>
                                            <p:tgtEl>
                                              <p:spTgt spid="18442"/>
                                            </p:tgtEl>
                                          </p:cBhvr>
                                        </p:animEffect>
                                      </p:childTnLst>
                                    </p:cTn>
                                  </p:par>
                                  <p:par>
                                    <p:cTn id="101" presetID="2" presetClass="entr" presetSubtype="8" fill="hold" grpId="0" nodeType="withEffect" p14:presetBounceEnd="60000">
                                      <p:stCondLst>
                                        <p:cond delay="1300"/>
                                      </p:stCondLst>
                                      <p:childTnLst>
                                        <p:set>
                                          <p:cBhvr>
                                            <p:cTn id="102" dur="1" fill="hold">
                                              <p:stCondLst>
                                                <p:cond delay="0"/>
                                              </p:stCondLst>
                                            </p:cTn>
                                            <p:tgtEl>
                                              <p:spTgt spid="18449"/>
                                            </p:tgtEl>
                                            <p:attrNameLst>
                                              <p:attrName>style.visibility</p:attrName>
                                            </p:attrNameLst>
                                          </p:cBhvr>
                                          <p:to>
                                            <p:strVal val="visible"/>
                                          </p:to>
                                        </p:set>
                                        <p:anim calcmode="lin" valueType="num" p14:bounceEnd="60000">
                                          <p:cBhvr additive="base">
                                            <p:cTn id="103" dur="750" fill="hold"/>
                                            <p:tgtEl>
                                              <p:spTgt spid="18449"/>
                                            </p:tgtEl>
                                            <p:attrNameLst>
                                              <p:attrName>ppt_x</p:attrName>
                                            </p:attrNameLst>
                                          </p:cBhvr>
                                          <p:tavLst>
                                            <p:tav tm="0">
                                              <p:val>
                                                <p:strVal val="0-#ppt_w/2"/>
                                              </p:val>
                                            </p:tav>
                                            <p:tav tm="100000">
                                              <p:val>
                                                <p:strVal val="#ppt_x"/>
                                              </p:val>
                                            </p:tav>
                                          </p:tavLst>
                                        </p:anim>
                                        <p:anim calcmode="lin" valueType="num" p14:bounceEnd="60000">
                                          <p:cBhvr additive="base">
                                            <p:cTn id="104" dur="750" fill="hold"/>
                                            <p:tgtEl>
                                              <p:spTgt spid="18449"/>
                                            </p:tgtEl>
                                            <p:attrNameLst>
                                              <p:attrName>ppt_y</p:attrName>
                                            </p:attrNameLst>
                                          </p:cBhvr>
                                          <p:tavLst>
                                            <p:tav tm="0">
                                              <p:val>
                                                <p:strVal val="#ppt_y"/>
                                              </p:val>
                                            </p:tav>
                                            <p:tav tm="100000">
                                              <p:val>
                                                <p:strVal val="#ppt_y"/>
                                              </p:val>
                                            </p:tav>
                                          </p:tavLst>
                                        </p:anim>
                                      </p:childTnLst>
                                    </p:cTn>
                                  </p:par>
                                  <p:par>
                                    <p:cTn id="105" presetID="22" presetClass="entr" presetSubtype="8" fill="hold" grpId="0" nodeType="withEffect">
                                      <p:stCondLst>
                                        <p:cond delay="900"/>
                                      </p:stCondLst>
                                      <p:childTnLst>
                                        <p:set>
                                          <p:cBhvr>
                                            <p:cTn id="106" dur="1" fill="hold">
                                              <p:stCondLst>
                                                <p:cond delay="0"/>
                                              </p:stCondLst>
                                            </p:cTn>
                                            <p:tgtEl>
                                              <p:spTgt spid="18440"/>
                                            </p:tgtEl>
                                            <p:attrNameLst>
                                              <p:attrName>style.visibility</p:attrName>
                                            </p:attrNameLst>
                                          </p:cBhvr>
                                          <p:to>
                                            <p:strVal val="visible"/>
                                          </p:to>
                                        </p:set>
                                        <p:animEffect transition="in" filter="wipe(left)">
                                          <p:cBhvr>
                                            <p:cTn id="107" dur="500"/>
                                            <p:tgtEl>
                                              <p:spTgt spid="18440"/>
                                            </p:tgtEl>
                                          </p:cBhvr>
                                        </p:animEffect>
                                      </p:childTnLst>
                                    </p:cTn>
                                  </p:par>
                                  <p:par>
                                    <p:cTn id="108" presetID="2" presetClass="entr" presetSubtype="2" fill="hold" grpId="0" nodeType="withEffect" p14:presetBounceEnd="60000">
                                      <p:stCondLst>
                                        <p:cond delay="1400"/>
                                      </p:stCondLst>
                                      <p:childTnLst>
                                        <p:set>
                                          <p:cBhvr>
                                            <p:cTn id="109" dur="1" fill="hold">
                                              <p:stCondLst>
                                                <p:cond delay="0"/>
                                              </p:stCondLst>
                                            </p:cTn>
                                            <p:tgtEl>
                                              <p:spTgt spid="18447"/>
                                            </p:tgtEl>
                                            <p:attrNameLst>
                                              <p:attrName>style.visibility</p:attrName>
                                            </p:attrNameLst>
                                          </p:cBhvr>
                                          <p:to>
                                            <p:strVal val="visible"/>
                                          </p:to>
                                        </p:set>
                                        <p:anim calcmode="lin" valueType="num" p14:bounceEnd="60000">
                                          <p:cBhvr additive="base">
                                            <p:cTn id="110" dur="750" fill="hold"/>
                                            <p:tgtEl>
                                              <p:spTgt spid="18447"/>
                                            </p:tgtEl>
                                            <p:attrNameLst>
                                              <p:attrName>ppt_x</p:attrName>
                                            </p:attrNameLst>
                                          </p:cBhvr>
                                          <p:tavLst>
                                            <p:tav tm="0">
                                              <p:val>
                                                <p:strVal val="1+#ppt_w/2"/>
                                              </p:val>
                                            </p:tav>
                                            <p:tav tm="100000">
                                              <p:val>
                                                <p:strVal val="#ppt_x"/>
                                              </p:val>
                                            </p:tav>
                                          </p:tavLst>
                                        </p:anim>
                                        <p:anim calcmode="lin" valueType="num" p14:bounceEnd="60000">
                                          <p:cBhvr additive="base">
                                            <p:cTn id="111" dur="750" fill="hold"/>
                                            <p:tgtEl>
                                              <p:spTgt spid="18447"/>
                                            </p:tgtEl>
                                            <p:attrNameLst>
                                              <p:attrName>ppt_y</p:attrName>
                                            </p:attrNameLst>
                                          </p:cBhvr>
                                          <p:tavLst>
                                            <p:tav tm="0">
                                              <p:val>
                                                <p:strVal val="#ppt_y"/>
                                              </p:val>
                                            </p:tav>
                                            <p:tav tm="100000">
                                              <p:val>
                                                <p:strVal val="#ppt_y"/>
                                              </p:val>
                                            </p:tav>
                                          </p:tavLst>
                                        </p:anim>
                                      </p:childTnLst>
                                    </p:cTn>
                                  </p:par>
                                  <p:par>
                                    <p:cTn id="112" presetID="22" presetClass="entr" presetSubtype="8" fill="hold" grpId="0" nodeType="withEffect">
                                      <p:stCondLst>
                                        <p:cond delay="1000"/>
                                      </p:stCondLst>
                                      <p:childTnLst>
                                        <p:set>
                                          <p:cBhvr>
                                            <p:cTn id="113" dur="1" fill="hold">
                                              <p:stCondLst>
                                                <p:cond delay="0"/>
                                              </p:stCondLst>
                                            </p:cTn>
                                            <p:tgtEl>
                                              <p:spTgt spid="18441"/>
                                            </p:tgtEl>
                                            <p:attrNameLst>
                                              <p:attrName>style.visibility</p:attrName>
                                            </p:attrNameLst>
                                          </p:cBhvr>
                                          <p:to>
                                            <p:strVal val="visible"/>
                                          </p:to>
                                        </p:set>
                                        <p:animEffect transition="in" filter="wipe(left)">
                                          <p:cBhvr>
                                            <p:cTn id="114" dur="500"/>
                                            <p:tgtEl>
                                              <p:spTgt spid="18441"/>
                                            </p:tgtEl>
                                          </p:cBhvr>
                                        </p:animEffect>
                                      </p:childTnLst>
                                    </p:cTn>
                                  </p:par>
                                  <p:par>
                                    <p:cTn id="115" presetID="2" presetClass="entr" presetSubtype="2" fill="hold" grpId="0" nodeType="withEffect" p14:presetBounceEnd="60000">
                                      <p:stCondLst>
                                        <p:cond delay="1500"/>
                                      </p:stCondLst>
                                      <p:childTnLst>
                                        <p:set>
                                          <p:cBhvr>
                                            <p:cTn id="116" dur="1" fill="hold">
                                              <p:stCondLst>
                                                <p:cond delay="0"/>
                                              </p:stCondLst>
                                            </p:cTn>
                                            <p:tgtEl>
                                              <p:spTgt spid="18448"/>
                                            </p:tgtEl>
                                            <p:attrNameLst>
                                              <p:attrName>style.visibility</p:attrName>
                                            </p:attrNameLst>
                                          </p:cBhvr>
                                          <p:to>
                                            <p:strVal val="visible"/>
                                          </p:to>
                                        </p:set>
                                        <p:anim calcmode="lin" valueType="num" p14:bounceEnd="60000">
                                          <p:cBhvr additive="base">
                                            <p:cTn id="117" dur="750" fill="hold"/>
                                            <p:tgtEl>
                                              <p:spTgt spid="18448"/>
                                            </p:tgtEl>
                                            <p:attrNameLst>
                                              <p:attrName>ppt_x</p:attrName>
                                            </p:attrNameLst>
                                          </p:cBhvr>
                                          <p:tavLst>
                                            <p:tav tm="0">
                                              <p:val>
                                                <p:strVal val="1+#ppt_w/2"/>
                                              </p:val>
                                            </p:tav>
                                            <p:tav tm="100000">
                                              <p:val>
                                                <p:strVal val="#ppt_x"/>
                                              </p:val>
                                            </p:tav>
                                          </p:tavLst>
                                        </p:anim>
                                        <p:anim calcmode="lin" valueType="num" p14:bounceEnd="60000">
                                          <p:cBhvr additive="base">
                                            <p:cTn id="118" dur="750" fill="hold"/>
                                            <p:tgtEl>
                                              <p:spTgt spid="1844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animBg="1"/>
          <p:bldP spid="18434" grpId="1" animBg="1"/>
          <p:bldP spid="18435" grpId="0" animBg="1"/>
          <p:bldP spid="18435" grpId="1" animBg="1"/>
          <p:bldP spid="18436" grpId="0" animBg="1"/>
          <p:bldP spid="18436" grpId="1" animBg="1"/>
          <p:bldP spid="18437" grpId="0" animBg="1"/>
          <p:bldP spid="18437" grpId="1" animBg="1"/>
          <p:bldP spid="18438" grpId="0" animBg="1"/>
          <p:bldP spid="18438" grpId="1" animBg="1"/>
          <p:bldP spid="18439" grpId="0" animBg="1"/>
          <p:bldP spid="18440" grpId="0" animBg="1"/>
          <p:bldP spid="18441" grpId="0" animBg="1"/>
          <p:bldP spid="18442" grpId="0" animBg="1"/>
          <p:bldP spid="18443" grpId="0" animBg="1"/>
          <p:bldP spid="18444" grpId="0" animBg="1"/>
          <p:bldP spid="18445" grpId="0" animBg="1"/>
          <p:bldP spid="18446" grpId="0" animBg="1"/>
          <p:bldP spid="18447" grpId="0"/>
          <p:bldP spid="18448" grpId="0"/>
          <p:bldP spid="18449" grpId="0"/>
          <p:bldP spid="18450" grpId="0"/>
          <p:bldP spid="18451" grpId="0" animBg="1"/>
          <p:bldP spid="18451" grpId="1" animBg="1"/>
          <p:bldP spid="18455" grpId="0" animBg="1"/>
          <p:bldP spid="18455" grpId="1" animBg="1"/>
          <p:bldP spid="18459" grpId="0" animBg="1"/>
          <p:bldP spid="18459" grpId="1"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8435"/>
                                            </p:tgtEl>
                                            <p:attrNameLst>
                                              <p:attrName>style.visibility</p:attrName>
                                            </p:attrNameLst>
                                          </p:cBhvr>
                                          <p:to>
                                            <p:strVal val="visible"/>
                                          </p:to>
                                        </p:set>
                                        <p:anim calcmode="lin" valueType="num">
                                          <p:cBhvr>
                                            <p:cTn id="7" dur="300" fill="hold"/>
                                            <p:tgtEl>
                                              <p:spTgt spid="18435"/>
                                            </p:tgtEl>
                                            <p:attrNameLst>
                                              <p:attrName>ppt_w</p:attrName>
                                            </p:attrNameLst>
                                          </p:cBhvr>
                                          <p:tavLst>
                                            <p:tav tm="0">
                                              <p:val>
                                                <p:fltVal val="0"/>
                                              </p:val>
                                            </p:tav>
                                            <p:tav tm="100000">
                                              <p:val>
                                                <p:strVal val="#ppt_w"/>
                                              </p:val>
                                            </p:tav>
                                          </p:tavLst>
                                        </p:anim>
                                        <p:anim calcmode="lin" valueType="num">
                                          <p:cBhvr>
                                            <p:cTn id="8" dur="300" fill="hold"/>
                                            <p:tgtEl>
                                              <p:spTgt spid="18435"/>
                                            </p:tgtEl>
                                            <p:attrNameLst>
                                              <p:attrName>ppt_h</p:attrName>
                                            </p:attrNameLst>
                                          </p:cBhvr>
                                          <p:tavLst>
                                            <p:tav tm="0">
                                              <p:val>
                                                <p:fltVal val="0"/>
                                              </p:val>
                                            </p:tav>
                                            <p:tav tm="100000">
                                              <p:val>
                                                <p:strVal val="#ppt_h"/>
                                              </p:val>
                                            </p:tav>
                                          </p:tavLst>
                                        </p:anim>
                                        <p:animEffect transition="in" filter="fade">
                                          <p:cBhvr>
                                            <p:cTn id="9" dur="300"/>
                                            <p:tgtEl>
                                              <p:spTgt spid="18435"/>
                                            </p:tgtEl>
                                          </p:cBhvr>
                                        </p:animEffect>
                                      </p:childTnLst>
                                    </p:cTn>
                                  </p:par>
                                  <p:par>
                                    <p:cTn id="10" presetID="6" presetClass="emph" presetSubtype="0" autoRev="1" fill="hold" grpId="1" nodeType="withEffect">
                                      <p:stCondLst>
                                        <p:cond delay="300"/>
                                      </p:stCondLst>
                                      <p:childTnLst>
                                        <p:animScale>
                                          <p:cBhvr>
                                            <p:cTn id="11" dur="150" fill="hold"/>
                                            <p:tgtEl>
                                              <p:spTgt spid="18435"/>
                                            </p:tgtEl>
                                          </p:cBhvr>
                                          <p:by x="110000" y="110000"/>
                                        </p:animScale>
                                      </p:childTnLst>
                                    </p:cTn>
                                  </p:par>
                                  <p:par>
                                    <p:cTn id="12" presetID="53" presetClass="entr" presetSubtype="16" fill="hold" grpId="0" nodeType="withEffect">
                                      <p:stCondLst>
                                        <p:cond delay="100"/>
                                      </p:stCondLst>
                                      <p:childTnLst>
                                        <p:set>
                                          <p:cBhvr>
                                            <p:cTn id="13" dur="1" fill="hold">
                                              <p:stCondLst>
                                                <p:cond delay="0"/>
                                              </p:stCondLst>
                                            </p:cTn>
                                            <p:tgtEl>
                                              <p:spTgt spid="18459"/>
                                            </p:tgtEl>
                                            <p:attrNameLst>
                                              <p:attrName>style.visibility</p:attrName>
                                            </p:attrNameLst>
                                          </p:cBhvr>
                                          <p:to>
                                            <p:strVal val="visible"/>
                                          </p:to>
                                        </p:set>
                                        <p:anim calcmode="lin" valueType="num">
                                          <p:cBhvr>
                                            <p:cTn id="14" dur="300" fill="hold"/>
                                            <p:tgtEl>
                                              <p:spTgt spid="18459"/>
                                            </p:tgtEl>
                                            <p:attrNameLst>
                                              <p:attrName>ppt_w</p:attrName>
                                            </p:attrNameLst>
                                          </p:cBhvr>
                                          <p:tavLst>
                                            <p:tav tm="0">
                                              <p:val>
                                                <p:fltVal val="0"/>
                                              </p:val>
                                            </p:tav>
                                            <p:tav tm="100000">
                                              <p:val>
                                                <p:strVal val="#ppt_w"/>
                                              </p:val>
                                            </p:tav>
                                          </p:tavLst>
                                        </p:anim>
                                        <p:anim calcmode="lin" valueType="num">
                                          <p:cBhvr>
                                            <p:cTn id="15" dur="300" fill="hold"/>
                                            <p:tgtEl>
                                              <p:spTgt spid="18459"/>
                                            </p:tgtEl>
                                            <p:attrNameLst>
                                              <p:attrName>ppt_h</p:attrName>
                                            </p:attrNameLst>
                                          </p:cBhvr>
                                          <p:tavLst>
                                            <p:tav tm="0">
                                              <p:val>
                                                <p:fltVal val="0"/>
                                              </p:val>
                                            </p:tav>
                                            <p:tav tm="100000">
                                              <p:val>
                                                <p:strVal val="#ppt_h"/>
                                              </p:val>
                                            </p:tav>
                                          </p:tavLst>
                                        </p:anim>
                                        <p:animEffect transition="in" filter="fade">
                                          <p:cBhvr>
                                            <p:cTn id="16" dur="300"/>
                                            <p:tgtEl>
                                              <p:spTgt spid="18459"/>
                                            </p:tgtEl>
                                          </p:cBhvr>
                                        </p:animEffect>
                                      </p:childTnLst>
                                    </p:cTn>
                                  </p:par>
                                  <p:par>
                                    <p:cTn id="17" presetID="6" presetClass="emph" presetSubtype="0" autoRev="1" fill="hold" grpId="1" nodeType="withEffect">
                                      <p:stCondLst>
                                        <p:cond delay="400"/>
                                      </p:stCondLst>
                                      <p:childTnLst>
                                        <p:animScale>
                                          <p:cBhvr>
                                            <p:cTn id="18" dur="150" fill="hold"/>
                                            <p:tgtEl>
                                              <p:spTgt spid="18459"/>
                                            </p:tgtEl>
                                          </p:cBhvr>
                                          <p:by x="110000" y="110000"/>
                                        </p:animScale>
                                      </p:childTnLst>
                                    </p:cTn>
                                  </p:par>
                                  <p:par>
                                    <p:cTn id="19" presetID="2" presetClass="entr" presetSubtype="4" fill="hold" grpId="0" nodeType="withEffect">
                                      <p:stCondLst>
                                        <p:cond delay="400"/>
                                      </p:stCondLst>
                                      <p:childTnLst>
                                        <p:set>
                                          <p:cBhvr>
                                            <p:cTn id="20" dur="1" fill="hold">
                                              <p:stCondLst>
                                                <p:cond delay="0"/>
                                              </p:stCondLst>
                                            </p:cTn>
                                            <p:tgtEl>
                                              <p:spTgt spid="18446"/>
                                            </p:tgtEl>
                                            <p:attrNameLst>
                                              <p:attrName>style.visibility</p:attrName>
                                            </p:attrNameLst>
                                          </p:cBhvr>
                                          <p:to>
                                            <p:strVal val="visible"/>
                                          </p:to>
                                        </p:set>
                                        <p:anim calcmode="lin" valueType="num">
                                          <p:cBhvr additive="base">
                                            <p:cTn id="21" dur="750" fill="hold"/>
                                            <p:tgtEl>
                                              <p:spTgt spid="18446"/>
                                            </p:tgtEl>
                                            <p:attrNameLst>
                                              <p:attrName>ppt_x</p:attrName>
                                            </p:attrNameLst>
                                          </p:cBhvr>
                                          <p:tavLst>
                                            <p:tav tm="0">
                                              <p:val>
                                                <p:strVal val="#ppt_x"/>
                                              </p:val>
                                            </p:tav>
                                            <p:tav tm="100000">
                                              <p:val>
                                                <p:strVal val="#ppt_x"/>
                                              </p:val>
                                            </p:tav>
                                          </p:tavLst>
                                        </p:anim>
                                        <p:anim calcmode="lin" valueType="num">
                                          <p:cBhvr additive="base">
                                            <p:cTn id="22" dur="750" fill="hold"/>
                                            <p:tgtEl>
                                              <p:spTgt spid="18446"/>
                                            </p:tgtEl>
                                            <p:attrNameLst>
                                              <p:attrName>ppt_y</p:attrName>
                                            </p:attrNameLst>
                                          </p:cBhvr>
                                          <p:tavLst>
                                            <p:tav tm="0">
                                              <p:val>
                                                <p:strVal val="1+#ppt_h/2"/>
                                              </p:val>
                                            </p:tav>
                                            <p:tav tm="100000">
                                              <p:val>
                                                <p:strVal val="#ppt_y"/>
                                              </p:val>
                                            </p:tav>
                                          </p:tavLst>
                                        </p:anim>
                                      </p:childTnLst>
                                    </p:cTn>
                                  </p:par>
                                  <p:par>
                                    <p:cTn id="23" presetID="53" presetClass="entr" presetSubtype="16" fill="hold" grpId="0" nodeType="withEffect">
                                      <p:stCondLst>
                                        <p:cond delay="400"/>
                                      </p:stCondLst>
                                      <p:childTnLst>
                                        <p:set>
                                          <p:cBhvr>
                                            <p:cTn id="24" dur="1" fill="hold">
                                              <p:stCondLst>
                                                <p:cond delay="0"/>
                                              </p:stCondLst>
                                            </p:cTn>
                                            <p:tgtEl>
                                              <p:spTgt spid="18434"/>
                                            </p:tgtEl>
                                            <p:attrNameLst>
                                              <p:attrName>style.visibility</p:attrName>
                                            </p:attrNameLst>
                                          </p:cBhvr>
                                          <p:to>
                                            <p:strVal val="visible"/>
                                          </p:to>
                                        </p:set>
                                        <p:anim calcmode="lin" valueType="num">
                                          <p:cBhvr>
                                            <p:cTn id="25" dur="300" fill="hold"/>
                                            <p:tgtEl>
                                              <p:spTgt spid="18434"/>
                                            </p:tgtEl>
                                            <p:attrNameLst>
                                              <p:attrName>ppt_w</p:attrName>
                                            </p:attrNameLst>
                                          </p:cBhvr>
                                          <p:tavLst>
                                            <p:tav tm="0">
                                              <p:val>
                                                <p:fltVal val="0"/>
                                              </p:val>
                                            </p:tav>
                                            <p:tav tm="100000">
                                              <p:val>
                                                <p:strVal val="#ppt_w"/>
                                              </p:val>
                                            </p:tav>
                                          </p:tavLst>
                                        </p:anim>
                                        <p:anim calcmode="lin" valueType="num">
                                          <p:cBhvr>
                                            <p:cTn id="26" dur="300" fill="hold"/>
                                            <p:tgtEl>
                                              <p:spTgt spid="18434"/>
                                            </p:tgtEl>
                                            <p:attrNameLst>
                                              <p:attrName>ppt_h</p:attrName>
                                            </p:attrNameLst>
                                          </p:cBhvr>
                                          <p:tavLst>
                                            <p:tav tm="0">
                                              <p:val>
                                                <p:fltVal val="0"/>
                                              </p:val>
                                            </p:tav>
                                            <p:tav tm="100000">
                                              <p:val>
                                                <p:strVal val="#ppt_h"/>
                                              </p:val>
                                            </p:tav>
                                          </p:tavLst>
                                        </p:anim>
                                        <p:animEffect transition="in" filter="fade">
                                          <p:cBhvr>
                                            <p:cTn id="27" dur="300"/>
                                            <p:tgtEl>
                                              <p:spTgt spid="18434"/>
                                            </p:tgtEl>
                                          </p:cBhvr>
                                        </p:animEffect>
                                      </p:childTnLst>
                                    </p:cTn>
                                  </p:par>
                                  <p:par>
                                    <p:cTn id="28" presetID="6" presetClass="emph" presetSubtype="0" autoRev="1" fill="hold" grpId="1" nodeType="withEffect">
                                      <p:stCondLst>
                                        <p:cond delay="700"/>
                                      </p:stCondLst>
                                      <p:childTnLst>
                                        <p:animScale>
                                          <p:cBhvr>
                                            <p:cTn id="29" dur="150" fill="hold"/>
                                            <p:tgtEl>
                                              <p:spTgt spid="18434"/>
                                            </p:tgtEl>
                                          </p:cBhvr>
                                          <p:by x="110000" y="110000"/>
                                        </p:animScale>
                                      </p:childTnLst>
                                    </p:cTn>
                                  </p:par>
                                  <p:par>
                                    <p:cTn id="30" presetID="53" presetClass="entr" presetSubtype="16" fill="hold" grpId="0" nodeType="withEffect">
                                      <p:stCondLst>
                                        <p:cond delay="400"/>
                                      </p:stCondLst>
                                      <p:childTnLst>
                                        <p:set>
                                          <p:cBhvr>
                                            <p:cTn id="31" dur="1" fill="hold">
                                              <p:stCondLst>
                                                <p:cond delay="0"/>
                                              </p:stCondLst>
                                            </p:cTn>
                                            <p:tgtEl>
                                              <p:spTgt spid="18451"/>
                                            </p:tgtEl>
                                            <p:attrNameLst>
                                              <p:attrName>style.visibility</p:attrName>
                                            </p:attrNameLst>
                                          </p:cBhvr>
                                          <p:to>
                                            <p:strVal val="visible"/>
                                          </p:to>
                                        </p:set>
                                        <p:anim calcmode="lin" valueType="num">
                                          <p:cBhvr>
                                            <p:cTn id="32" dur="300" fill="hold"/>
                                            <p:tgtEl>
                                              <p:spTgt spid="18451"/>
                                            </p:tgtEl>
                                            <p:attrNameLst>
                                              <p:attrName>ppt_w</p:attrName>
                                            </p:attrNameLst>
                                          </p:cBhvr>
                                          <p:tavLst>
                                            <p:tav tm="0">
                                              <p:val>
                                                <p:fltVal val="0"/>
                                              </p:val>
                                            </p:tav>
                                            <p:tav tm="100000">
                                              <p:val>
                                                <p:strVal val="#ppt_w"/>
                                              </p:val>
                                            </p:tav>
                                          </p:tavLst>
                                        </p:anim>
                                        <p:anim calcmode="lin" valueType="num">
                                          <p:cBhvr>
                                            <p:cTn id="33" dur="300" fill="hold"/>
                                            <p:tgtEl>
                                              <p:spTgt spid="18451"/>
                                            </p:tgtEl>
                                            <p:attrNameLst>
                                              <p:attrName>ppt_h</p:attrName>
                                            </p:attrNameLst>
                                          </p:cBhvr>
                                          <p:tavLst>
                                            <p:tav tm="0">
                                              <p:val>
                                                <p:fltVal val="0"/>
                                              </p:val>
                                            </p:tav>
                                            <p:tav tm="100000">
                                              <p:val>
                                                <p:strVal val="#ppt_h"/>
                                              </p:val>
                                            </p:tav>
                                          </p:tavLst>
                                        </p:anim>
                                        <p:animEffect transition="in" filter="fade">
                                          <p:cBhvr>
                                            <p:cTn id="34" dur="300"/>
                                            <p:tgtEl>
                                              <p:spTgt spid="18451"/>
                                            </p:tgtEl>
                                          </p:cBhvr>
                                        </p:animEffect>
                                      </p:childTnLst>
                                    </p:cTn>
                                  </p:par>
                                  <p:par>
                                    <p:cTn id="35" presetID="6" presetClass="emph" presetSubtype="0" autoRev="1" fill="hold" grpId="1" nodeType="withEffect">
                                      <p:stCondLst>
                                        <p:cond delay="700"/>
                                      </p:stCondLst>
                                      <p:childTnLst>
                                        <p:animScale>
                                          <p:cBhvr>
                                            <p:cTn id="36" dur="150" fill="hold"/>
                                            <p:tgtEl>
                                              <p:spTgt spid="18451"/>
                                            </p:tgtEl>
                                          </p:cBhvr>
                                          <p:by x="110000" y="110000"/>
                                        </p:animScale>
                                      </p:childTnLst>
                                    </p:cTn>
                                  </p:par>
                                  <p:par>
                                    <p:cTn id="37" presetID="2" presetClass="entr" presetSubtype="1" fill="hold" grpId="0" nodeType="withEffect">
                                      <p:stCondLst>
                                        <p:cond delay="400"/>
                                      </p:stCondLst>
                                      <p:childTnLst>
                                        <p:set>
                                          <p:cBhvr>
                                            <p:cTn id="38" dur="1" fill="hold">
                                              <p:stCondLst>
                                                <p:cond delay="0"/>
                                              </p:stCondLst>
                                            </p:cTn>
                                            <p:tgtEl>
                                              <p:spTgt spid="18445"/>
                                            </p:tgtEl>
                                            <p:attrNameLst>
                                              <p:attrName>style.visibility</p:attrName>
                                            </p:attrNameLst>
                                          </p:cBhvr>
                                          <p:to>
                                            <p:strVal val="visible"/>
                                          </p:to>
                                        </p:set>
                                        <p:anim calcmode="lin" valueType="num">
                                          <p:cBhvr additive="base">
                                            <p:cTn id="39" dur="750" fill="hold"/>
                                            <p:tgtEl>
                                              <p:spTgt spid="18445"/>
                                            </p:tgtEl>
                                            <p:attrNameLst>
                                              <p:attrName>ppt_x</p:attrName>
                                            </p:attrNameLst>
                                          </p:cBhvr>
                                          <p:tavLst>
                                            <p:tav tm="0">
                                              <p:val>
                                                <p:strVal val="#ppt_x"/>
                                              </p:val>
                                            </p:tav>
                                            <p:tav tm="100000">
                                              <p:val>
                                                <p:strVal val="#ppt_x"/>
                                              </p:val>
                                            </p:tav>
                                          </p:tavLst>
                                        </p:anim>
                                        <p:anim calcmode="lin" valueType="num">
                                          <p:cBhvr additive="base">
                                            <p:cTn id="40" dur="750" fill="hold"/>
                                            <p:tgtEl>
                                              <p:spTgt spid="18445"/>
                                            </p:tgtEl>
                                            <p:attrNameLst>
                                              <p:attrName>ppt_y</p:attrName>
                                            </p:attrNameLst>
                                          </p:cBhvr>
                                          <p:tavLst>
                                            <p:tav tm="0">
                                              <p:val>
                                                <p:strVal val="0-#ppt_h/2"/>
                                              </p:val>
                                            </p:tav>
                                            <p:tav tm="100000">
                                              <p:val>
                                                <p:strVal val="#ppt_y"/>
                                              </p:val>
                                            </p:tav>
                                          </p:tavLst>
                                        </p:anim>
                                      </p:childTnLst>
                                    </p:cTn>
                                  </p:par>
                                  <p:par>
                                    <p:cTn id="41" presetID="53" presetClass="entr" presetSubtype="16" fill="hold" grpId="0" nodeType="withEffect">
                                      <p:stCondLst>
                                        <p:cond delay="400"/>
                                      </p:stCondLst>
                                      <p:childTnLst>
                                        <p:set>
                                          <p:cBhvr>
                                            <p:cTn id="42" dur="1" fill="hold">
                                              <p:stCondLst>
                                                <p:cond delay="0"/>
                                              </p:stCondLst>
                                            </p:cTn>
                                            <p:tgtEl>
                                              <p:spTgt spid="18437"/>
                                            </p:tgtEl>
                                            <p:attrNameLst>
                                              <p:attrName>style.visibility</p:attrName>
                                            </p:attrNameLst>
                                          </p:cBhvr>
                                          <p:to>
                                            <p:strVal val="visible"/>
                                          </p:to>
                                        </p:set>
                                        <p:anim calcmode="lin" valueType="num">
                                          <p:cBhvr>
                                            <p:cTn id="43" dur="300" fill="hold"/>
                                            <p:tgtEl>
                                              <p:spTgt spid="18437"/>
                                            </p:tgtEl>
                                            <p:attrNameLst>
                                              <p:attrName>ppt_w</p:attrName>
                                            </p:attrNameLst>
                                          </p:cBhvr>
                                          <p:tavLst>
                                            <p:tav tm="0">
                                              <p:val>
                                                <p:fltVal val="0"/>
                                              </p:val>
                                            </p:tav>
                                            <p:tav tm="100000">
                                              <p:val>
                                                <p:strVal val="#ppt_w"/>
                                              </p:val>
                                            </p:tav>
                                          </p:tavLst>
                                        </p:anim>
                                        <p:anim calcmode="lin" valueType="num">
                                          <p:cBhvr>
                                            <p:cTn id="44" dur="300" fill="hold"/>
                                            <p:tgtEl>
                                              <p:spTgt spid="18437"/>
                                            </p:tgtEl>
                                            <p:attrNameLst>
                                              <p:attrName>ppt_h</p:attrName>
                                            </p:attrNameLst>
                                          </p:cBhvr>
                                          <p:tavLst>
                                            <p:tav tm="0">
                                              <p:val>
                                                <p:fltVal val="0"/>
                                              </p:val>
                                            </p:tav>
                                            <p:tav tm="100000">
                                              <p:val>
                                                <p:strVal val="#ppt_h"/>
                                              </p:val>
                                            </p:tav>
                                          </p:tavLst>
                                        </p:anim>
                                        <p:animEffect transition="in" filter="fade">
                                          <p:cBhvr>
                                            <p:cTn id="45" dur="300"/>
                                            <p:tgtEl>
                                              <p:spTgt spid="18437"/>
                                            </p:tgtEl>
                                          </p:cBhvr>
                                        </p:animEffect>
                                      </p:childTnLst>
                                    </p:cTn>
                                  </p:par>
                                  <p:par>
                                    <p:cTn id="46" presetID="6" presetClass="emph" presetSubtype="0" autoRev="1" fill="hold" grpId="1" nodeType="withEffect">
                                      <p:stCondLst>
                                        <p:cond delay="700"/>
                                      </p:stCondLst>
                                      <p:childTnLst>
                                        <p:animScale>
                                          <p:cBhvr>
                                            <p:cTn id="47" dur="150" fill="hold"/>
                                            <p:tgtEl>
                                              <p:spTgt spid="18437"/>
                                            </p:tgtEl>
                                          </p:cBhvr>
                                          <p:by x="110000" y="110000"/>
                                        </p:animScale>
                                      </p:childTnLst>
                                    </p:cTn>
                                  </p:par>
                                  <p:par>
                                    <p:cTn id="48" presetID="53" presetClass="entr" presetSubtype="16" fill="hold" nodeType="withEffect">
                                      <p:stCondLst>
                                        <p:cond delay="400"/>
                                      </p:stCondLst>
                                      <p:childTnLst>
                                        <p:set>
                                          <p:cBhvr>
                                            <p:cTn id="49" dur="1" fill="hold">
                                              <p:stCondLst>
                                                <p:cond delay="0"/>
                                              </p:stCondLst>
                                            </p:cTn>
                                            <p:tgtEl>
                                              <p:spTgt spid="18452"/>
                                            </p:tgtEl>
                                            <p:attrNameLst>
                                              <p:attrName>style.visibility</p:attrName>
                                            </p:attrNameLst>
                                          </p:cBhvr>
                                          <p:to>
                                            <p:strVal val="visible"/>
                                          </p:to>
                                        </p:set>
                                        <p:anim calcmode="lin" valueType="num">
                                          <p:cBhvr>
                                            <p:cTn id="50" dur="300" fill="hold"/>
                                            <p:tgtEl>
                                              <p:spTgt spid="18452"/>
                                            </p:tgtEl>
                                            <p:attrNameLst>
                                              <p:attrName>ppt_w</p:attrName>
                                            </p:attrNameLst>
                                          </p:cBhvr>
                                          <p:tavLst>
                                            <p:tav tm="0">
                                              <p:val>
                                                <p:fltVal val="0"/>
                                              </p:val>
                                            </p:tav>
                                            <p:tav tm="100000">
                                              <p:val>
                                                <p:strVal val="#ppt_w"/>
                                              </p:val>
                                            </p:tav>
                                          </p:tavLst>
                                        </p:anim>
                                        <p:anim calcmode="lin" valueType="num">
                                          <p:cBhvr>
                                            <p:cTn id="51" dur="300" fill="hold"/>
                                            <p:tgtEl>
                                              <p:spTgt spid="18452"/>
                                            </p:tgtEl>
                                            <p:attrNameLst>
                                              <p:attrName>ppt_h</p:attrName>
                                            </p:attrNameLst>
                                          </p:cBhvr>
                                          <p:tavLst>
                                            <p:tav tm="0">
                                              <p:val>
                                                <p:fltVal val="0"/>
                                              </p:val>
                                            </p:tav>
                                            <p:tav tm="100000">
                                              <p:val>
                                                <p:strVal val="#ppt_h"/>
                                              </p:val>
                                            </p:tav>
                                          </p:tavLst>
                                        </p:anim>
                                        <p:animEffect transition="in" filter="fade">
                                          <p:cBhvr>
                                            <p:cTn id="52" dur="300"/>
                                            <p:tgtEl>
                                              <p:spTgt spid="18452"/>
                                            </p:tgtEl>
                                          </p:cBhvr>
                                        </p:animEffect>
                                      </p:childTnLst>
                                    </p:cTn>
                                  </p:par>
                                  <p:par>
                                    <p:cTn id="53" presetID="6" presetClass="emph" presetSubtype="0" autoRev="1" fill="hold" nodeType="withEffect">
                                      <p:stCondLst>
                                        <p:cond delay="700"/>
                                      </p:stCondLst>
                                      <p:childTnLst>
                                        <p:animScale>
                                          <p:cBhvr>
                                            <p:cTn id="54" dur="150" fill="hold"/>
                                            <p:tgtEl>
                                              <p:spTgt spid="18452"/>
                                            </p:tgtEl>
                                          </p:cBhvr>
                                          <p:by x="110000" y="110000"/>
                                        </p:animScale>
                                      </p:childTnLst>
                                    </p:cTn>
                                  </p:par>
                                  <p:par>
                                    <p:cTn id="55" presetID="2" presetClass="entr" presetSubtype="8" fill="hold" grpId="0" nodeType="withEffect">
                                      <p:stCondLst>
                                        <p:cond delay="400"/>
                                      </p:stCondLst>
                                      <p:childTnLst>
                                        <p:set>
                                          <p:cBhvr>
                                            <p:cTn id="56" dur="1" fill="hold">
                                              <p:stCondLst>
                                                <p:cond delay="0"/>
                                              </p:stCondLst>
                                            </p:cTn>
                                            <p:tgtEl>
                                              <p:spTgt spid="18443"/>
                                            </p:tgtEl>
                                            <p:attrNameLst>
                                              <p:attrName>style.visibility</p:attrName>
                                            </p:attrNameLst>
                                          </p:cBhvr>
                                          <p:to>
                                            <p:strVal val="visible"/>
                                          </p:to>
                                        </p:set>
                                        <p:anim calcmode="lin" valueType="num">
                                          <p:cBhvr additive="base">
                                            <p:cTn id="57" dur="750" fill="hold"/>
                                            <p:tgtEl>
                                              <p:spTgt spid="18443"/>
                                            </p:tgtEl>
                                            <p:attrNameLst>
                                              <p:attrName>ppt_x</p:attrName>
                                            </p:attrNameLst>
                                          </p:cBhvr>
                                          <p:tavLst>
                                            <p:tav tm="0">
                                              <p:val>
                                                <p:strVal val="0-#ppt_w/2"/>
                                              </p:val>
                                            </p:tav>
                                            <p:tav tm="100000">
                                              <p:val>
                                                <p:strVal val="#ppt_x"/>
                                              </p:val>
                                            </p:tav>
                                          </p:tavLst>
                                        </p:anim>
                                        <p:anim calcmode="lin" valueType="num">
                                          <p:cBhvr additive="base">
                                            <p:cTn id="58" dur="750" fill="hold"/>
                                            <p:tgtEl>
                                              <p:spTgt spid="18443"/>
                                            </p:tgtEl>
                                            <p:attrNameLst>
                                              <p:attrName>ppt_y</p:attrName>
                                            </p:attrNameLst>
                                          </p:cBhvr>
                                          <p:tavLst>
                                            <p:tav tm="0">
                                              <p:val>
                                                <p:strVal val="#ppt_y"/>
                                              </p:val>
                                            </p:tav>
                                            <p:tav tm="100000">
                                              <p:val>
                                                <p:strVal val="#ppt_y"/>
                                              </p:val>
                                            </p:tav>
                                          </p:tavLst>
                                        </p:anim>
                                      </p:childTnLst>
                                    </p:cTn>
                                  </p:par>
                                  <p:par>
                                    <p:cTn id="59" presetID="53" presetClass="entr" presetSubtype="16" fill="hold" grpId="0" nodeType="withEffect">
                                      <p:stCondLst>
                                        <p:cond delay="400"/>
                                      </p:stCondLst>
                                      <p:childTnLst>
                                        <p:set>
                                          <p:cBhvr>
                                            <p:cTn id="60" dur="1" fill="hold">
                                              <p:stCondLst>
                                                <p:cond delay="0"/>
                                              </p:stCondLst>
                                            </p:cTn>
                                            <p:tgtEl>
                                              <p:spTgt spid="18436"/>
                                            </p:tgtEl>
                                            <p:attrNameLst>
                                              <p:attrName>style.visibility</p:attrName>
                                            </p:attrNameLst>
                                          </p:cBhvr>
                                          <p:to>
                                            <p:strVal val="visible"/>
                                          </p:to>
                                        </p:set>
                                        <p:anim calcmode="lin" valueType="num">
                                          <p:cBhvr>
                                            <p:cTn id="61" dur="300" fill="hold"/>
                                            <p:tgtEl>
                                              <p:spTgt spid="18436"/>
                                            </p:tgtEl>
                                            <p:attrNameLst>
                                              <p:attrName>ppt_w</p:attrName>
                                            </p:attrNameLst>
                                          </p:cBhvr>
                                          <p:tavLst>
                                            <p:tav tm="0">
                                              <p:val>
                                                <p:fltVal val="0"/>
                                              </p:val>
                                            </p:tav>
                                            <p:tav tm="100000">
                                              <p:val>
                                                <p:strVal val="#ppt_w"/>
                                              </p:val>
                                            </p:tav>
                                          </p:tavLst>
                                        </p:anim>
                                        <p:anim calcmode="lin" valueType="num">
                                          <p:cBhvr>
                                            <p:cTn id="62" dur="300" fill="hold"/>
                                            <p:tgtEl>
                                              <p:spTgt spid="18436"/>
                                            </p:tgtEl>
                                            <p:attrNameLst>
                                              <p:attrName>ppt_h</p:attrName>
                                            </p:attrNameLst>
                                          </p:cBhvr>
                                          <p:tavLst>
                                            <p:tav tm="0">
                                              <p:val>
                                                <p:fltVal val="0"/>
                                              </p:val>
                                            </p:tav>
                                            <p:tav tm="100000">
                                              <p:val>
                                                <p:strVal val="#ppt_h"/>
                                              </p:val>
                                            </p:tav>
                                          </p:tavLst>
                                        </p:anim>
                                        <p:animEffect transition="in" filter="fade">
                                          <p:cBhvr>
                                            <p:cTn id="63" dur="300"/>
                                            <p:tgtEl>
                                              <p:spTgt spid="18436"/>
                                            </p:tgtEl>
                                          </p:cBhvr>
                                        </p:animEffect>
                                      </p:childTnLst>
                                    </p:cTn>
                                  </p:par>
                                  <p:par>
                                    <p:cTn id="64" presetID="6" presetClass="emph" presetSubtype="0" autoRev="1" fill="hold" grpId="1" nodeType="withEffect">
                                      <p:stCondLst>
                                        <p:cond delay="700"/>
                                      </p:stCondLst>
                                      <p:childTnLst>
                                        <p:animScale>
                                          <p:cBhvr>
                                            <p:cTn id="65" dur="150" fill="hold"/>
                                            <p:tgtEl>
                                              <p:spTgt spid="18436"/>
                                            </p:tgtEl>
                                          </p:cBhvr>
                                          <p:by x="110000" y="110000"/>
                                        </p:animScale>
                                      </p:childTnLst>
                                    </p:cTn>
                                  </p:par>
                                  <p:par>
                                    <p:cTn id="66" presetID="53" presetClass="entr" presetSubtype="16" fill="hold" nodeType="withEffect">
                                      <p:stCondLst>
                                        <p:cond delay="400"/>
                                      </p:stCondLst>
                                      <p:childTnLst>
                                        <p:set>
                                          <p:cBhvr>
                                            <p:cTn id="67" dur="1" fill="hold">
                                              <p:stCondLst>
                                                <p:cond delay="0"/>
                                              </p:stCondLst>
                                            </p:cTn>
                                            <p:tgtEl>
                                              <p:spTgt spid="18456"/>
                                            </p:tgtEl>
                                            <p:attrNameLst>
                                              <p:attrName>style.visibility</p:attrName>
                                            </p:attrNameLst>
                                          </p:cBhvr>
                                          <p:to>
                                            <p:strVal val="visible"/>
                                          </p:to>
                                        </p:set>
                                        <p:anim calcmode="lin" valueType="num">
                                          <p:cBhvr>
                                            <p:cTn id="68" dur="300" fill="hold"/>
                                            <p:tgtEl>
                                              <p:spTgt spid="18456"/>
                                            </p:tgtEl>
                                            <p:attrNameLst>
                                              <p:attrName>ppt_w</p:attrName>
                                            </p:attrNameLst>
                                          </p:cBhvr>
                                          <p:tavLst>
                                            <p:tav tm="0">
                                              <p:val>
                                                <p:fltVal val="0"/>
                                              </p:val>
                                            </p:tav>
                                            <p:tav tm="100000">
                                              <p:val>
                                                <p:strVal val="#ppt_w"/>
                                              </p:val>
                                            </p:tav>
                                          </p:tavLst>
                                        </p:anim>
                                        <p:anim calcmode="lin" valueType="num">
                                          <p:cBhvr>
                                            <p:cTn id="69" dur="300" fill="hold"/>
                                            <p:tgtEl>
                                              <p:spTgt spid="18456"/>
                                            </p:tgtEl>
                                            <p:attrNameLst>
                                              <p:attrName>ppt_h</p:attrName>
                                            </p:attrNameLst>
                                          </p:cBhvr>
                                          <p:tavLst>
                                            <p:tav tm="0">
                                              <p:val>
                                                <p:fltVal val="0"/>
                                              </p:val>
                                            </p:tav>
                                            <p:tav tm="100000">
                                              <p:val>
                                                <p:strVal val="#ppt_h"/>
                                              </p:val>
                                            </p:tav>
                                          </p:tavLst>
                                        </p:anim>
                                        <p:animEffect transition="in" filter="fade">
                                          <p:cBhvr>
                                            <p:cTn id="70" dur="300"/>
                                            <p:tgtEl>
                                              <p:spTgt spid="18456"/>
                                            </p:tgtEl>
                                          </p:cBhvr>
                                        </p:animEffect>
                                      </p:childTnLst>
                                    </p:cTn>
                                  </p:par>
                                  <p:par>
                                    <p:cTn id="71" presetID="6" presetClass="emph" presetSubtype="0" autoRev="1" fill="hold" nodeType="withEffect">
                                      <p:stCondLst>
                                        <p:cond delay="700"/>
                                      </p:stCondLst>
                                      <p:childTnLst>
                                        <p:animScale>
                                          <p:cBhvr>
                                            <p:cTn id="72" dur="150" fill="hold"/>
                                            <p:tgtEl>
                                              <p:spTgt spid="18456"/>
                                            </p:tgtEl>
                                          </p:cBhvr>
                                          <p:by x="110000" y="110000"/>
                                        </p:animScale>
                                      </p:childTnLst>
                                    </p:cTn>
                                  </p:par>
                                  <p:par>
                                    <p:cTn id="73" presetID="2" presetClass="entr" presetSubtype="2" fill="hold" grpId="0" nodeType="withEffect">
                                      <p:stCondLst>
                                        <p:cond delay="400"/>
                                      </p:stCondLst>
                                      <p:childTnLst>
                                        <p:set>
                                          <p:cBhvr>
                                            <p:cTn id="74" dur="1" fill="hold">
                                              <p:stCondLst>
                                                <p:cond delay="0"/>
                                              </p:stCondLst>
                                            </p:cTn>
                                            <p:tgtEl>
                                              <p:spTgt spid="18444"/>
                                            </p:tgtEl>
                                            <p:attrNameLst>
                                              <p:attrName>style.visibility</p:attrName>
                                            </p:attrNameLst>
                                          </p:cBhvr>
                                          <p:to>
                                            <p:strVal val="visible"/>
                                          </p:to>
                                        </p:set>
                                        <p:anim calcmode="lin" valueType="num">
                                          <p:cBhvr additive="base">
                                            <p:cTn id="75" dur="750" fill="hold"/>
                                            <p:tgtEl>
                                              <p:spTgt spid="18444"/>
                                            </p:tgtEl>
                                            <p:attrNameLst>
                                              <p:attrName>ppt_x</p:attrName>
                                            </p:attrNameLst>
                                          </p:cBhvr>
                                          <p:tavLst>
                                            <p:tav tm="0">
                                              <p:val>
                                                <p:strVal val="1+#ppt_w/2"/>
                                              </p:val>
                                            </p:tav>
                                            <p:tav tm="100000">
                                              <p:val>
                                                <p:strVal val="#ppt_x"/>
                                              </p:val>
                                            </p:tav>
                                          </p:tavLst>
                                        </p:anim>
                                        <p:anim calcmode="lin" valueType="num">
                                          <p:cBhvr additive="base">
                                            <p:cTn id="76" dur="750" fill="hold"/>
                                            <p:tgtEl>
                                              <p:spTgt spid="18444"/>
                                            </p:tgtEl>
                                            <p:attrNameLst>
                                              <p:attrName>ppt_y</p:attrName>
                                            </p:attrNameLst>
                                          </p:cBhvr>
                                          <p:tavLst>
                                            <p:tav tm="0">
                                              <p:val>
                                                <p:strVal val="#ppt_y"/>
                                              </p:val>
                                            </p:tav>
                                            <p:tav tm="100000">
                                              <p:val>
                                                <p:strVal val="#ppt_y"/>
                                              </p:val>
                                            </p:tav>
                                          </p:tavLst>
                                        </p:anim>
                                      </p:childTnLst>
                                    </p:cTn>
                                  </p:par>
                                  <p:par>
                                    <p:cTn id="77" presetID="53" presetClass="entr" presetSubtype="16" fill="hold" grpId="0" nodeType="withEffect">
                                      <p:stCondLst>
                                        <p:cond delay="400"/>
                                      </p:stCondLst>
                                      <p:childTnLst>
                                        <p:set>
                                          <p:cBhvr>
                                            <p:cTn id="78" dur="1" fill="hold">
                                              <p:stCondLst>
                                                <p:cond delay="0"/>
                                              </p:stCondLst>
                                            </p:cTn>
                                            <p:tgtEl>
                                              <p:spTgt spid="18438"/>
                                            </p:tgtEl>
                                            <p:attrNameLst>
                                              <p:attrName>style.visibility</p:attrName>
                                            </p:attrNameLst>
                                          </p:cBhvr>
                                          <p:to>
                                            <p:strVal val="visible"/>
                                          </p:to>
                                        </p:set>
                                        <p:anim calcmode="lin" valueType="num">
                                          <p:cBhvr>
                                            <p:cTn id="79" dur="300" fill="hold"/>
                                            <p:tgtEl>
                                              <p:spTgt spid="18438"/>
                                            </p:tgtEl>
                                            <p:attrNameLst>
                                              <p:attrName>ppt_w</p:attrName>
                                            </p:attrNameLst>
                                          </p:cBhvr>
                                          <p:tavLst>
                                            <p:tav tm="0">
                                              <p:val>
                                                <p:fltVal val="0"/>
                                              </p:val>
                                            </p:tav>
                                            <p:tav tm="100000">
                                              <p:val>
                                                <p:strVal val="#ppt_w"/>
                                              </p:val>
                                            </p:tav>
                                          </p:tavLst>
                                        </p:anim>
                                        <p:anim calcmode="lin" valueType="num">
                                          <p:cBhvr>
                                            <p:cTn id="80" dur="300" fill="hold"/>
                                            <p:tgtEl>
                                              <p:spTgt spid="18438"/>
                                            </p:tgtEl>
                                            <p:attrNameLst>
                                              <p:attrName>ppt_h</p:attrName>
                                            </p:attrNameLst>
                                          </p:cBhvr>
                                          <p:tavLst>
                                            <p:tav tm="0">
                                              <p:val>
                                                <p:fltVal val="0"/>
                                              </p:val>
                                            </p:tav>
                                            <p:tav tm="100000">
                                              <p:val>
                                                <p:strVal val="#ppt_h"/>
                                              </p:val>
                                            </p:tav>
                                          </p:tavLst>
                                        </p:anim>
                                        <p:animEffect transition="in" filter="fade">
                                          <p:cBhvr>
                                            <p:cTn id="81" dur="300"/>
                                            <p:tgtEl>
                                              <p:spTgt spid="18438"/>
                                            </p:tgtEl>
                                          </p:cBhvr>
                                        </p:animEffect>
                                      </p:childTnLst>
                                    </p:cTn>
                                  </p:par>
                                  <p:par>
                                    <p:cTn id="82" presetID="6" presetClass="emph" presetSubtype="0" autoRev="1" fill="hold" grpId="1" nodeType="withEffect">
                                      <p:stCondLst>
                                        <p:cond delay="700"/>
                                      </p:stCondLst>
                                      <p:childTnLst>
                                        <p:animScale>
                                          <p:cBhvr>
                                            <p:cTn id="83" dur="150" fill="hold"/>
                                            <p:tgtEl>
                                              <p:spTgt spid="18438"/>
                                            </p:tgtEl>
                                          </p:cBhvr>
                                          <p:by x="110000" y="110000"/>
                                        </p:animScale>
                                      </p:childTnLst>
                                    </p:cTn>
                                  </p:par>
                                  <p:par>
                                    <p:cTn id="84" presetID="53" presetClass="entr" presetSubtype="16" fill="hold" grpId="0" nodeType="withEffect">
                                      <p:stCondLst>
                                        <p:cond delay="400"/>
                                      </p:stCondLst>
                                      <p:childTnLst>
                                        <p:set>
                                          <p:cBhvr>
                                            <p:cTn id="85" dur="1" fill="hold">
                                              <p:stCondLst>
                                                <p:cond delay="0"/>
                                              </p:stCondLst>
                                            </p:cTn>
                                            <p:tgtEl>
                                              <p:spTgt spid="18455"/>
                                            </p:tgtEl>
                                            <p:attrNameLst>
                                              <p:attrName>style.visibility</p:attrName>
                                            </p:attrNameLst>
                                          </p:cBhvr>
                                          <p:to>
                                            <p:strVal val="visible"/>
                                          </p:to>
                                        </p:set>
                                        <p:anim calcmode="lin" valueType="num">
                                          <p:cBhvr>
                                            <p:cTn id="86" dur="300" fill="hold"/>
                                            <p:tgtEl>
                                              <p:spTgt spid="18455"/>
                                            </p:tgtEl>
                                            <p:attrNameLst>
                                              <p:attrName>ppt_w</p:attrName>
                                            </p:attrNameLst>
                                          </p:cBhvr>
                                          <p:tavLst>
                                            <p:tav tm="0">
                                              <p:val>
                                                <p:fltVal val="0"/>
                                              </p:val>
                                            </p:tav>
                                            <p:tav tm="100000">
                                              <p:val>
                                                <p:strVal val="#ppt_w"/>
                                              </p:val>
                                            </p:tav>
                                          </p:tavLst>
                                        </p:anim>
                                        <p:anim calcmode="lin" valueType="num">
                                          <p:cBhvr>
                                            <p:cTn id="87" dur="300" fill="hold"/>
                                            <p:tgtEl>
                                              <p:spTgt spid="18455"/>
                                            </p:tgtEl>
                                            <p:attrNameLst>
                                              <p:attrName>ppt_h</p:attrName>
                                            </p:attrNameLst>
                                          </p:cBhvr>
                                          <p:tavLst>
                                            <p:tav tm="0">
                                              <p:val>
                                                <p:fltVal val="0"/>
                                              </p:val>
                                            </p:tav>
                                            <p:tav tm="100000">
                                              <p:val>
                                                <p:strVal val="#ppt_h"/>
                                              </p:val>
                                            </p:tav>
                                          </p:tavLst>
                                        </p:anim>
                                        <p:animEffect transition="in" filter="fade">
                                          <p:cBhvr>
                                            <p:cTn id="88" dur="300"/>
                                            <p:tgtEl>
                                              <p:spTgt spid="18455"/>
                                            </p:tgtEl>
                                          </p:cBhvr>
                                        </p:animEffect>
                                      </p:childTnLst>
                                    </p:cTn>
                                  </p:par>
                                  <p:par>
                                    <p:cTn id="89" presetID="6" presetClass="emph" presetSubtype="0" autoRev="1" fill="hold" grpId="1" nodeType="withEffect">
                                      <p:stCondLst>
                                        <p:cond delay="700"/>
                                      </p:stCondLst>
                                      <p:childTnLst>
                                        <p:animScale>
                                          <p:cBhvr>
                                            <p:cTn id="90" dur="150" fill="hold"/>
                                            <p:tgtEl>
                                              <p:spTgt spid="18455"/>
                                            </p:tgtEl>
                                          </p:cBhvr>
                                          <p:by x="110000" y="110000"/>
                                        </p:animScale>
                                      </p:childTnLst>
                                    </p:cTn>
                                  </p:par>
                                  <p:par>
                                    <p:cTn id="91" presetID="22" presetClass="entr" presetSubtype="2" fill="hold" grpId="0" nodeType="withEffect">
                                      <p:stCondLst>
                                        <p:cond delay="700"/>
                                      </p:stCondLst>
                                      <p:childTnLst>
                                        <p:set>
                                          <p:cBhvr>
                                            <p:cTn id="92" dur="1" fill="hold">
                                              <p:stCondLst>
                                                <p:cond delay="0"/>
                                              </p:stCondLst>
                                            </p:cTn>
                                            <p:tgtEl>
                                              <p:spTgt spid="18439"/>
                                            </p:tgtEl>
                                            <p:attrNameLst>
                                              <p:attrName>style.visibility</p:attrName>
                                            </p:attrNameLst>
                                          </p:cBhvr>
                                          <p:to>
                                            <p:strVal val="visible"/>
                                          </p:to>
                                        </p:set>
                                        <p:animEffect transition="in" filter="wipe(right)">
                                          <p:cBhvr>
                                            <p:cTn id="93" dur="500"/>
                                            <p:tgtEl>
                                              <p:spTgt spid="18439"/>
                                            </p:tgtEl>
                                          </p:cBhvr>
                                        </p:animEffect>
                                      </p:childTnLst>
                                    </p:cTn>
                                  </p:par>
                                  <p:par>
                                    <p:cTn id="94" presetID="2" presetClass="entr" presetSubtype="8" fill="hold" grpId="0" nodeType="withEffect">
                                      <p:stCondLst>
                                        <p:cond delay="1200"/>
                                      </p:stCondLst>
                                      <p:childTnLst>
                                        <p:set>
                                          <p:cBhvr>
                                            <p:cTn id="95" dur="1" fill="hold">
                                              <p:stCondLst>
                                                <p:cond delay="0"/>
                                              </p:stCondLst>
                                            </p:cTn>
                                            <p:tgtEl>
                                              <p:spTgt spid="18450"/>
                                            </p:tgtEl>
                                            <p:attrNameLst>
                                              <p:attrName>style.visibility</p:attrName>
                                            </p:attrNameLst>
                                          </p:cBhvr>
                                          <p:to>
                                            <p:strVal val="visible"/>
                                          </p:to>
                                        </p:set>
                                        <p:anim calcmode="lin" valueType="num">
                                          <p:cBhvr additive="base">
                                            <p:cTn id="96" dur="750" fill="hold"/>
                                            <p:tgtEl>
                                              <p:spTgt spid="18450"/>
                                            </p:tgtEl>
                                            <p:attrNameLst>
                                              <p:attrName>ppt_x</p:attrName>
                                            </p:attrNameLst>
                                          </p:cBhvr>
                                          <p:tavLst>
                                            <p:tav tm="0">
                                              <p:val>
                                                <p:strVal val="0-#ppt_w/2"/>
                                              </p:val>
                                            </p:tav>
                                            <p:tav tm="100000">
                                              <p:val>
                                                <p:strVal val="#ppt_x"/>
                                              </p:val>
                                            </p:tav>
                                          </p:tavLst>
                                        </p:anim>
                                        <p:anim calcmode="lin" valueType="num">
                                          <p:cBhvr additive="base">
                                            <p:cTn id="97" dur="750" fill="hold"/>
                                            <p:tgtEl>
                                              <p:spTgt spid="18450"/>
                                            </p:tgtEl>
                                            <p:attrNameLst>
                                              <p:attrName>ppt_y</p:attrName>
                                            </p:attrNameLst>
                                          </p:cBhvr>
                                          <p:tavLst>
                                            <p:tav tm="0">
                                              <p:val>
                                                <p:strVal val="#ppt_y"/>
                                              </p:val>
                                            </p:tav>
                                            <p:tav tm="100000">
                                              <p:val>
                                                <p:strVal val="#ppt_y"/>
                                              </p:val>
                                            </p:tav>
                                          </p:tavLst>
                                        </p:anim>
                                      </p:childTnLst>
                                    </p:cTn>
                                  </p:par>
                                  <p:par>
                                    <p:cTn id="98" presetID="22" presetClass="entr" presetSubtype="2" fill="hold" grpId="0" nodeType="withEffect">
                                      <p:stCondLst>
                                        <p:cond delay="800"/>
                                      </p:stCondLst>
                                      <p:childTnLst>
                                        <p:set>
                                          <p:cBhvr>
                                            <p:cTn id="99" dur="1" fill="hold">
                                              <p:stCondLst>
                                                <p:cond delay="0"/>
                                              </p:stCondLst>
                                            </p:cTn>
                                            <p:tgtEl>
                                              <p:spTgt spid="18442"/>
                                            </p:tgtEl>
                                            <p:attrNameLst>
                                              <p:attrName>style.visibility</p:attrName>
                                            </p:attrNameLst>
                                          </p:cBhvr>
                                          <p:to>
                                            <p:strVal val="visible"/>
                                          </p:to>
                                        </p:set>
                                        <p:animEffect transition="in" filter="wipe(right)">
                                          <p:cBhvr>
                                            <p:cTn id="100" dur="500"/>
                                            <p:tgtEl>
                                              <p:spTgt spid="18442"/>
                                            </p:tgtEl>
                                          </p:cBhvr>
                                        </p:animEffect>
                                      </p:childTnLst>
                                    </p:cTn>
                                  </p:par>
                                  <p:par>
                                    <p:cTn id="101" presetID="2" presetClass="entr" presetSubtype="8" fill="hold" grpId="0" nodeType="withEffect">
                                      <p:stCondLst>
                                        <p:cond delay="1300"/>
                                      </p:stCondLst>
                                      <p:childTnLst>
                                        <p:set>
                                          <p:cBhvr>
                                            <p:cTn id="102" dur="1" fill="hold">
                                              <p:stCondLst>
                                                <p:cond delay="0"/>
                                              </p:stCondLst>
                                            </p:cTn>
                                            <p:tgtEl>
                                              <p:spTgt spid="18449"/>
                                            </p:tgtEl>
                                            <p:attrNameLst>
                                              <p:attrName>style.visibility</p:attrName>
                                            </p:attrNameLst>
                                          </p:cBhvr>
                                          <p:to>
                                            <p:strVal val="visible"/>
                                          </p:to>
                                        </p:set>
                                        <p:anim calcmode="lin" valueType="num">
                                          <p:cBhvr additive="base">
                                            <p:cTn id="103" dur="750" fill="hold"/>
                                            <p:tgtEl>
                                              <p:spTgt spid="18449"/>
                                            </p:tgtEl>
                                            <p:attrNameLst>
                                              <p:attrName>ppt_x</p:attrName>
                                            </p:attrNameLst>
                                          </p:cBhvr>
                                          <p:tavLst>
                                            <p:tav tm="0">
                                              <p:val>
                                                <p:strVal val="0-#ppt_w/2"/>
                                              </p:val>
                                            </p:tav>
                                            <p:tav tm="100000">
                                              <p:val>
                                                <p:strVal val="#ppt_x"/>
                                              </p:val>
                                            </p:tav>
                                          </p:tavLst>
                                        </p:anim>
                                        <p:anim calcmode="lin" valueType="num">
                                          <p:cBhvr additive="base">
                                            <p:cTn id="104" dur="750" fill="hold"/>
                                            <p:tgtEl>
                                              <p:spTgt spid="18449"/>
                                            </p:tgtEl>
                                            <p:attrNameLst>
                                              <p:attrName>ppt_y</p:attrName>
                                            </p:attrNameLst>
                                          </p:cBhvr>
                                          <p:tavLst>
                                            <p:tav tm="0">
                                              <p:val>
                                                <p:strVal val="#ppt_y"/>
                                              </p:val>
                                            </p:tav>
                                            <p:tav tm="100000">
                                              <p:val>
                                                <p:strVal val="#ppt_y"/>
                                              </p:val>
                                            </p:tav>
                                          </p:tavLst>
                                        </p:anim>
                                      </p:childTnLst>
                                    </p:cTn>
                                  </p:par>
                                  <p:par>
                                    <p:cTn id="105" presetID="22" presetClass="entr" presetSubtype="8" fill="hold" grpId="0" nodeType="withEffect">
                                      <p:stCondLst>
                                        <p:cond delay="900"/>
                                      </p:stCondLst>
                                      <p:childTnLst>
                                        <p:set>
                                          <p:cBhvr>
                                            <p:cTn id="106" dur="1" fill="hold">
                                              <p:stCondLst>
                                                <p:cond delay="0"/>
                                              </p:stCondLst>
                                            </p:cTn>
                                            <p:tgtEl>
                                              <p:spTgt spid="18440"/>
                                            </p:tgtEl>
                                            <p:attrNameLst>
                                              <p:attrName>style.visibility</p:attrName>
                                            </p:attrNameLst>
                                          </p:cBhvr>
                                          <p:to>
                                            <p:strVal val="visible"/>
                                          </p:to>
                                        </p:set>
                                        <p:animEffect transition="in" filter="wipe(left)">
                                          <p:cBhvr>
                                            <p:cTn id="107" dur="500"/>
                                            <p:tgtEl>
                                              <p:spTgt spid="18440"/>
                                            </p:tgtEl>
                                          </p:cBhvr>
                                        </p:animEffect>
                                      </p:childTnLst>
                                    </p:cTn>
                                  </p:par>
                                  <p:par>
                                    <p:cTn id="108" presetID="2" presetClass="entr" presetSubtype="2" fill="hold" grpId="0" nodeType="withEffect">
                                      <p:stCondLst>
                                        <p:cond delay="1400"/>
                                      </p:stCondLst>
                                      <p:childTnLst>
                                        <p:set>
                                          <p:cBhvr>
                                            <p:cTn id="109" dur="1" fill="hold">
                                              <p:stCondLst>
                                                <p:cond delay="0"/>
                                              </p:stCondLst>
                                            </p:cTn>
                                            <p:tgtEl>
                                              <p:spTgt spid="18447"/>
                                            </p:tgtEl>
                                            <p:attrNameLst>
                                              <p:attrName>style.visibility</p:attrName>
                                            </p:attrNameLst>
                                          </p:cBhvr>
                                          <p:to>
                                            <p:strVal val="visible"/>
                                          </p:to>
                                        </p:set>
                                        <p:anim calcmode="lin" valueType="num">
                                          <p:cBhvr additive="base">
                                            <p:cTn id="110" dur="750" fill="hold"/>
                                            <p:tgtEl>
                                              <p:spTgt spid="18447"/>
                                            </p:tgtEl>
                                            <p:attrNameLst>
                                              <p:attrName>ppt_x</p:attrName>
                                            </p:attrNameLst>
                                          </p:cBhvr>
                                          <p:tavLst>
                                            <p:tav tm="0">
                                              <p:val>
                                                <p:strVal val="1+#ppt_w/2"/>
                                              </p:val>
                                            </p:tav>
                                            <p:tav tm="100000">
                                              <p:val>
                                                <p:strVal val="#ppt_x"/>
                                              </p:val>
                                            </p:tav>
                                          </p:tavLst>
                                        </p:anim>
                                        <p:anim calcmode="lin" valueType="num">
                                          <p:cBhvr additive="base">
                                            <p:cTn id="111" dur="750" fill="hold"/>
                                            <p:tgtEl>
                                              <p:spTgt spid="18447"/>
                                            </p:tgtEl>
                                            <p:attrNameLst>
                                              <p:attrName>ppt_y</p:attrName>
                                            </p:attrNameLst>
                                          </p:cBhvr>
                                          <p:tavLst>
                                            <p:tav tm="0">
                                              <p:val>
                                                <p:strVal val="#ppt_y"/>
                                              </p:val>
                                            </p:tav>
                                            <p:tav tm="100000">
                                              <p:val>
                                                <p:strVal val="#ppt_y"/>
                                              </p:val>
                                            </p:tav>
                                          </p:tavLst>
                                        </p:anim>
                                      </p:childTnLst>
                                    </p:cTn>
                                  </p:par>
                                  <p:par>
                                    <p:cTn id="112" presetID="22" presetClass="entr" presetSubtype="8" fill="hold" grpId="0" nodeType="withEffect">
                                      <p:stCondLst>
                                        <p:cond delay="1000"/>
                                      </p:stCondLst>
                                      <p:childTnLst>
                                        <p:set>
                                          <p:cBhvr>
                                            <p:cTn id="113" dur="1" fill="hold">
                                              <p:stCondLst>
                                                <p:cond delay="0"/>
                                              </p:stCondLst>
                                            </p:cTn>
                                            <p:tgtEl>
                                              <p:spTgt spid="18441"/>
                                            </p:tgtEl>
                                            <p:attrNameLst>
                                              <p:attrName>style.visibility</p:attrName>
                                            </p:attrNameLst>
                                          </p:cBhvr>
                                          <p:to>
                                            <p:strVal val="visible"/>
                                          </p:to>
                                        </p:set>
                                        <p:animEffect transition="in" filter="wipe(left)">
                                          <p:cBhvr>
                                            <p:cTn id="114" dur="500"/>
                                            <p:tgtEl>
                                              <p:spTgt spid="18441"/>
                                            </p:tgtEl>
                                          </p:cBhvr>
                                        </p:animEffect>
                                      </p:childTnLst>
                                    </p:cTn>
                                  </p:par>
                                  <p:par>
                                    <p:cTn id="115" presetID="2" presetClass="entr" presetSubtype="2" fill="hold" grpId="0" nodeType="withEffect">
                                      <p:stCondLst>
                                        <p:cond delay="1500"/>
                                      </p:stCondLst>
                                      <p:childTnLst>
                                        <p:set>
                                          <p:cBhvr>
                                            <p:cTn id="116" dur="1" fill="hold">
                                              <p:stCondLst>
                                                <p:cond delay="0"/>
                                              </p:stCondLst>
                                            </p:cTn>
                                            <p:tgtEl>
                                              <p:spTgt spid="18448"/>
                                            </p:tgtEl>
                                            <p:attrNameLst>
                                              <p:attrName>style.visibility</p:attrName>
                                            </p:attrNameLst>
                                          </p:cBhvr>
                                          <p:to>
                                            <p:strVal val="visible"/>
                                          </p:to>
                                        </p:set>
                                        <p:anim calcmode="lin" valueType="num">
                                          <p:cBhvr additive="base">
                                            <p:cTn id="117" dur="750" fill="hold"/>
                                            <p:tgtEl>
                                              <p:spTgt spid="18448"/>
                                            </p:tgtEl>
                                            <p:attrNameLst>
                                              <p:attrName>ppt_x</p:attrName>
                                            </p:attrNameLst>
                                          </p:cBhvr>
                                          <p:tavLst>
                                            <p:tav tm="0">
                                              <p:val>
                                                <p:strVal val="1+#ppt_w/2"/>
                                              </p:val>
                                            </p:tav>
                                            <p:tav tm="100000">
                                              <p:val>
                                                <p:strVal val="#ppt_x"/>
                                              </p:val>
                                            </p:tav>
                                          </p:tavLst>
                                        </p:anim>
                                        <p:anim calcmode="lin" valueType="num">
                                          <p:cBhvr additive="base">
                                            <p:cTn id="118" dur="750" fill="hold"/>
                                            <p:tgtEl>
                                              <p:spTgt spid="1844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animBg="1"/>
          <p:bldP spid="18434" grpId="1" animBg="1"/>
          <p:bldP spid="18435" grpId="0" animBg="1"/>
          <p:bldP spid="18435" grpId="1" animBg="1"/>
          <p:bldP spid="18436" grpId="0" animBg="1"/>
          <p:bldP spid="18436" grpId="1" animBg="1"/>
          <p:bldP spid="18437" grpId="0" animBg="1"/>
          <p:bldP spid="18437" grpId="1" animBg="1"/>
          <p:bldP spid="18438" grpId="0" animBg="1"/>
          <p:bldP spid="18438" grpId="1" animBg="1"/>
          <p:bldP spid="18439" grpId="0" animBg="1"/>
          <p:bldP spid="18440" grpId="0" animBg="1"/>
          <p:bldP spid="18441" grpId="0" animBg="1"/>
          <p:bldP spid="18442" grpId="0" animBg="1"/>
          <p:bldP spid="18443" grpId="0" animBg="1"/>
          <p:bldP spid="18444" grpId="0" animBg="1"/>
          <p:bldP spid="18445" grpId="0" animBg="1"/>
          <p:bldP spid="18446" grpId="0" animBg="1"/>
          <p:bldP spid="18447" grpId="0"/>
          <p:bldP spid="18448" grpId="0"/>
          <p:bldP spid="18449" grpId="0"/>
          <p:bldP spid="18450" grpId="0"/>
          <p:bldP spid="18451" grpId="0" animBg="1"/>
          <p:bldP spid="18451" grpId="1" animBg="1"/>
          <p:bldP spid="18455" grpId="0" animBg="1"/>
          <p:bldP spid="18455" grpId="1" animBg="1"/>
          <p:bldP spid="18459" grpId="0" animBg="1"/>
          <p:bldP spid="18459" grpId="1" animBg="1"/>
        </p:bld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9E7965BD-BA7C-4284-B303-3DF26FF20985"/>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SCORM_ENDPOINT" val="&lt;endpoint&gt;&lt;enable&gt;0&lt;/enable&gt;&lt;lrs&gt;http://&lt;/lrs&gt;&lt;auth&gt;0&lt;/auth&gt;&lt;login&gt;&lt;/login&gt;&lt;password&gt;&lt;/password&gt;&lt;key&gt;&lt;/key&gt;&lt;name&gt;&lt;/name&gt;&lt;email&gt;&lt;/email&gt;&lt;/endpoint&gt;&#10;"/>
  <p:tag name="ISPRING_PRESENTATION_TITLE" val="bt264"/>
</p:tagLst>
</file>

<file path=ppt/tags/tag10.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11.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1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13.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14.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15.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2"/>
</p:tagLst>
</file>

<file path=ppt/tags/tag5.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2"/>
</p:tagLst>
</file>

<file path=ppt/tags/tag6.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3"/>
</p:tagLst>
</file>

<file path=ppt/tags/tag7.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3"/>
</p:tagLst>
</file>

<file path=ppt/tags/tag8.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4"/>
</p:tagLst>
</file>

<file path=ppt/tags/tag9.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4"/>
</p:tagLst>
</file>

<file path=ppt/theme/theme1.xml><?xml version="1.0" encoding="utf-8"?>
<a:theme xmlns:a="http://schemas.openxmlformats.org/drawingml/2006/main" name="第一PPT，www.1ppt.com">
  <a:themeElements>
    <a:clrScheme name="自定义 186">
      <a:dk1>
        <a:sysClr val="windowText" lastClr="000000"/>
      </a:dk1>
      <a:lt1>
        <a:sysClr val="window" lastClr="FFFFFF"/>
      </a:lt1>
      <a:dk2>
        <a:srgbClr val="44546A"/>
      </a:dk2>
      <a:lt2>
        <a:srgbClr val="E7E6E6"/>
      </a:lt2>
      <a:accent1>
        <a:srgbClr val="B18BD5"/>
      </a:accent1>
      <a:accent2>
        <a:srgbClr val="53A664"/>
      </a:accent2>
      <a:accent3>
        <a:srgbClr val="B18BD5"/>
      </a:accent3>
      <a:accent4>
        <a:srgbClr val="53A664"/>
      </a:accent4>
      <a:accent5>
        <a:srgbClr val="B18BD5"/>
      </a:accent5>
      <a:accent6>
        <a:srgbClr val="53A664"/>
      </a:accent6>
      <a:hlink>
        <a:srgbClr val="B18BD5"/>
      </a:hlink>
      <a:folHlink>
        <a:srgbClr val="53A664"/>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2921</Words>
  <Application>Microsoft Office PowerPoint</Application>
  <PresentationFormat>自定义</PresentationFormat>
  <Paragraphs>285</Paragraphs>
  <Slides>23</Slides>
  <Notes>22</Notes>
  <HiddenSlides>0</HiddenSlides>
  <MMClips>0</MMClips>
  <ScaleCrop>false</ScaleCrop>
  <HeadingPairs>
    <vt:vector size="4" baseType="variant">
      <vt:variant>
        <vt:lpstr>主题</vt:lpstr>
      </vt:variant>
      <vt:variant>
        <vt:i4>2</vt:i4>
      </vt:variant>
      <vt:variant>
        <vt:lpstr>幻灯片标题</vt:lpstr>
      </vt:variant>
      <vt:variant>
        <vt:i4>23</vt:i4>
      </vt:variant>
    </vt:vector>
  </HeadingPairs>
  <TitlesOfParts>
    <vt:vector size="25"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手绘相机</dc:title>
  <dc:creator/>
  <cp:keywords>www.1ppt.com</cp:keywords>
  <cp:lastModifiedBy/>
  <cp:revision>1</cp:revision>
  <dcterms:created xsi:type="dcterms:W3CDTF">2016-12-12T16:47:39Z</dcterms:created>
  <dcterms:modified xsi:type="dcterms:W3CDTF">2018-11-08T07:41:53Z</dcterms:modified>
</cp:coreProperties>
</file>