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8" r:id="rId2"/>
  </p:sldMasterIdLst>
  <p:notesMasterIdLst>
    <p:notesMasterId r:id="rId26"/>
  </p:notesMasterIdLst>
  <p:handoutMasterIdLst>
    <p:handoutMasterId r:id="rId27"/>
  </p:handoutMasterIdLst>
  <p:sldIdLst>
    <p:sldId id="2873" r:id="rId3"/>
    <p:sldId id="2874" r:id="rId4"/>
    <p:sldId id="2875" r:id="rId5"/>
    <p:sldId id="2854" r:id="rId6"/>
    <p:sldId id="2857" r:id="rId7"/>
    <p:sldId id="2865" r:id="rId8"/>
    <p:sldId id="2859" r:id="rId9"/>
    <p:sldId id="2876" r:id="rId10"/>
    <p:sldId id="2860" r:id="rId11"/>
    <p:sldId id="2856" r:id="rId12"/>
    <p:sldId id="2864" r:id="rId13"/>
    <p:sldId id="2870" r:id="rId14"/>
    <p:sldId id="2877" r:id="rId15"/>
    <p:sldId id="2867" r:id="rId16"/>
    <p:sldId id="2871" r:id="rId17"/>
    <p:sldId id="2855" r:id="rId18"/>
    <p:sldId id="2862" r:id="rId19"/>
    <p:sldId id="2878" r:id="rId20"/>
    <p:sldId id="2861" r:id="rId21"/>
    <p:sldId id="2866" r:id="rId22"/>
    <p:sldId id="2869" r:id="rId23"/>
    <p:sldId id="2879" r:id="rId24"/>
    <p:sldId id="2880"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A664"/>
    <a:srgbClr val="B18BD5"/>
    <a:srgbClr val="FFFFFF"/>
    <a:srgbClr val="26A69A"/>
    <a:srgbClr val="FF5252"/>
    <a:srgbClr val="66C6D5"/>
    <a:srgbClr val="0E419A"/>
    <a:srgbClr val="056770"/>
    <a:srgbClr val="77BFDB"/>
    <a:srgbClr val="96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839554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494218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4182512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31184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20582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69727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322380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991447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502437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7269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4121335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3321362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136153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665122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874920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5091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377340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4058060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611970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899830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29567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3893546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7671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64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116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795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316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2606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5632549"/>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619635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6165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3149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982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770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104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9551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6" r:id="rId2"/>
    <p:sldLayoutId id="2147483707"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8146274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4" name="矩形 259"/>
          <p:cNvSpPr>
            <a:spLocks noChangeArrowheads="1"/>
          </p:cNvSpPr>
          <p:nvPr/>
        </p:nvSpPr>
        <p:spPr bwMode="auto">
          <a:xfrm>
            <a:off x="2438401" y="2790090"/>
            <a:ext cx="7981948"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dirty="0">
                <a:solidFill>
                  <a:schemeClr val="bg1"/>
                </a:solidFill>
                <a:cs typeface="Arial" panose="020B0604020202020204" pitchFamily="34" charset="0"/>
              </a:rPr>
              <a:t>工作计划</a:t>
            </a:r>
            <a:r>
              <a:rPr lang="en-US" altLang="zh-CN" sz="8000" dirty="0" smtClean="0">
                <a:solidFill>
                  <a:schemeClr val="bg1"/>
                </a:solidFill>
                <a:cs typeface="Arial" panose="020B0604020202020204" pitchFamily="34" charset="0"/>
              </a:rPr>
              <a:t>PPT</a:t>
            </a:r>
            <a:r>
              <a:rPr lang="zh-CN" altLang="en-US" sz="8000" dirty="0" smtClean="0">
                <a:solidFill>
                  <a:schemeClr val="bg1"/>
                </a:solidFill>
                <a:cs typeface="Arial" panose="020B0604020202020204" pitchFamily="34" charset="0"/>
              </a:rPr>
              <a:t>模版</a:t>
            </a:r>
            <a:endParaRPr lang="zh-CN" altLang="en-US" sz="8000" dirty="0">
              <a:solidFill>
                <a:schemeClr val="bg1"/>
              </a:solidFill>
              <a:cs typeface="Arial" panose="020B0604020202020204" pitchFamily="34" charset="0"/>
            </a:endParaRPr>
          </a:p>
        </p:txBody>
      </p:sp>
      <p:sp>
        <p:nvSpPr>
          <p:cNvPr id="15" name="矩形 259"/>
          <p:cNvSpPr>
            <a:spLocks noChangeArrowheads="1"/>
          </p:cNvSpPr>
          <p:nvPr/>
        </p:nvSpPr>
        <p:spPr bwMode="auto">
          <a:xfrm>
            <a:off x="2495550" y="5125479"/>
            <a:ext cx="2571750"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汇报人</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476501" y="3982568"/>
            <a:ext cx="79057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00" dirty="0">
                <a:solidFill>
                  <a:schemeClr val="bg1"/>
                </a:solidFill>
                <a:cs typeface="Arial" panose="020B0604020202020204" pitchFamily="34" charset="0"/>
              </a:rPr>
              <a:t>Please replace the text, modify the text, you can also copy your content directly to this. Please replace the text, modify the text, you can also copy your content directly to this. Please replace the text, modify the text, you can also copy your content directly to this. Please replace the text, modify the text, you can also copy your content directly to this.</a:t>
            </a:r>
            <a:endParaRPr lang="zh-CN" altLang="en-US" sz="900" dirty="0">
              <a:solidFill>
                <a:schemeClr val="bg1"/>
              </a:solidFill>
              <a:cs typeface="Arial" panose="020B0604020202020204" pitchFamily="34" charset="0"/>
            </a:endParaRPr>
          </a:p>
        </p:txBody>
      </p:sp>
      <p:sp>
        <p:nvSpPr>
          <p:cNvPr id="17" name="矩形 259"/>
          <p:cNvSpPr>
            <a:spLocks noChangeArrowheads="1"/>
          </p:cNvSpPr>
          <p:nvPr/>
        </p:nvSpPr>
        <p:spPr bwMode="auto">
          <a:xfrm>
            <a:off x="4773191" y="694482"/>
            <a:ext cx="3378299"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dirty="0" smtClean="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rPr>
              <a:t>201X</a:t>
            </a:r>
            <a:endParaRPr lang="zh-CN" altLang="en-US" sz="8000" dirty="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endParaRPr>
          </a:p>
        </p:txBody>
      </p:sp>
      <p:sp>
        <p:nvSpPr>
          <p:cNvPr id="11" name="矩形 259"/>
          <p:cNvSpPr>
            <a:spLocks noChangeArrowheads="1"/>
          </p:cNvSpPr>
          <p:nvPr/>
        </p:nvSpPr>
        <p:spPr bwMode="auto">
          <a:xfrm>
            <a:off x="7562498" y="5125479"/>
            <a:ext cx="2743146"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Person: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7993025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
                                        </p:tgtEl>
                                        <p:attrNameLst>
                                          <p:attrName>ppt_y</p:attrName>
                                        </p:attrNameLst>
                                      </p:cBhvr>
                                      <p:tavLst>
                                        <p:tav tm="0">
                                          <p:val>
                                            <p:strVal val="#ppt_y"/>
                                          </p:val>
                                        </p:tav>
                                        <p:tav tm="100000">
                                          <p:val>
                                            <p:strVal val="#ppt_y"/>
                                          </p:val>
                                        </p:tav>
                                      </p:tavLst>
                                    </p:anim>
                                    <p:anim calcmode="lin" valueType="num">
                                      <p:cBhvr>
                                        <p:cTn id="1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7"/>
                                        </p:tgtEl>
                                      </p:cBhvr>
                                    </p:animEffect>
                                    <p:animScale>
                                      <p:cBhvr>
                                        <p:cTn id="19" dur="250" autoRev="1" fill="hold"/>
                                        <p:tgtEl>
                                          <p:spTgt spid="17"/>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5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animBg="1"/>
      <p:bldP spid="16" grpId="0"/>
      <p:bldP spid="17" grpId="0"/>
      <p:bldP spid="17" grpId="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731396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14481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56790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 name="椭圆 1"/>
          <p:cNvSpPr/>
          <p:nvPr/>
        </p:nvSpPr>
        <p:spPr>
          <a:xfrm>
            <a:off x="5269647" y="1531798"/>
            <a:ext cx="2319458" cy="2319458"/>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6"/>
          <p:cNvSpPr txBox="1"/>
          <p:nvPr>
            <p:custDataLst>
              <p:tags r:id="rId2"/>
            </p:custDataLst>
          </p:nvPr>
        </p:nvSpPr>
        <p:spPr>
          <a:xfrm>
            <a:off x="5356879" y="2205438"/>
            <a:ext cx="2144994" cy="972179"/>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4261395"/>
            <a:ext cx="4586840"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4385831"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4691724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024" y="1960141"/>
            <a:ext cx="4101964" cy="410196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5540262" y="2301904"/>
            <a:ext cx="1879488" cy="3418438"/>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644771" y="2208822"/>
            <a:ext cx="904654" cy="904657"/>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4390335" y="2211918"/>
            <a:ext cx="904654" cy="904657"/>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640402" y="4900513"/>
            <a:ext cx="904654" cy="904657"/>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22891" y="4904695"/>
            <a:ext cx="904654" cy="904657"/>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2454434"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9"/>
          <p:cNvSpPr txBox="1">
            <a:spLocks/>
          </p:cNvSpPr>
          <p:nvPr/>
        </p:nvSpPr>
        <p:spPr>
          <a:xfrm>
            <a:off x="19496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809"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9"/>
          <p:cNvSpPr txBox="1">
            <a:spLocks/>
          </p:cNvSpPr>
          <p:nvPr/>
        </p:nvSpPr>
        <p:spPr>
          <a:xfrm>
            <a:off x="87568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454434"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9"/>
          <p:cNvSpPr txBox="1">
            <a:spLocks/>
          </p:cNvSpPr>
          <p:nvPr/>
        </p:nvSpPr>
        <p:spPr>
          <a:xfrm>
            <a:off x="19496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809"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87568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8042789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down)">
                                      <p:cBhvr>
                                        <p:cTn id="52" dur="500"/>
                                        <p:tgtEl>
                                          <p:spTgt spid="22">
                                            <p:txEl>
                                              <p:pRg st="0" end="0"/>
                                            </p:txEl>
                                          </p:spTgt>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 calcmode="lin" valueType="num">
                                      <p:cBhvr>
                                        <p:cTn id="56"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3">
                                            <p:txEl>
                                              <p:pRg st="0" end="0"/>
                                            </p:txEl>
                                          </p:spTgt>
                                        </p:tgtEl>
                                      </p:cBhvr>
                                    </p:animEffect>
                                  </p:childTnLst>
                                </p:cTn>
                              </p:par>
                            </p:childTnLst>
                          </p:cTn>
                        </p:par>
                        <p:par>
                          <p:cTn id="59" fill="hold">
                            <p:stCondLst>
                              <p:cond delay="4500"/>
                            </p:stCondLst>
                            <p:childTnLst>
                              <p:par>
                                <p:cTn id="60" presetID="22" presetClass="entr" presetSubtype="4"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down)">
                                      <p:cBhvr>
                                        <p:cTn id="62" dur="500"/>
                                        <p:tgtEl>
                                          <p:spTgt spid="24">
                                            <p:txEl>
                                              <p:pRg st="0" end="0"/>
                                            </p:txEl>
                                          </p:spTgt>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25">
                                            <p:txEl>
                                              <p:pRg st="0" end="0"/>
                                            </p:txEl>
                                          </p:spTgt>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30">
                                            <p:txEl>
                                              <p:pRg st="0" end="0"/>
                                            </p:txEl>
                                          </p:spTgt>
                                        </p:tgtEl>
                                        <p:attrNameLst>
                                          <p:attrName>style.visibility</p:attrName>
                                        </p:attrNameLst>
                                      </p:cBhvr>
                                      <p:to>
                                        <p:strVal val="visible"/>
                                      </p:to>
                                    </p:set>
                                    <p:animEffect transition="in" filter="wipe(down)">
                                      <p:cBhvr>
                                        <p:cTn id="72" dur="500"/>
                                        <p:tgtEl>
                                          <p:spTgt spid="30">
                                            <p:txEl>
                                              <p:pRg st="0" end="0"/>
                                            </p:txEl>
                                          </p:spTgt>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4">
                                            <p:txEl>
                                              <p:pRg st="0" end="0"/>
                                            </p:txEl>
                                          </p:spTgt>
                                        </p:tgtEl>
                                        <p:attrNameLst>
                                          <p:attrName>style.visibility</p:attrName>
                                        </p:attrNameLst>
                                      </p:cBhvr>
                                      <p:to>
                                        <p:strVal val="visible"/>
                                      </p:to>
                                    </p:set>
                                    <p:anim calcmode="lin" valueType="num">
                                      <p:cBhvr>
                                        <p:cTn id="7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4">
                                            <p:txEl>
                                              <p:pRg st="0" end="0"/>
                                            </p:txEl>
                                          </p:spTgt>
                                        </p:tgtEl>
                                      </p:cBhvr>
                                    </p:animEffect>
                                  </p:childTnLst>
                                </p:cTn>
                              </p:par>
                            </p:childTnLst>
                          </p:cTn>
                        </p:par>
                        <p:par>
                          <p:cTn id="79" fill="hold">
                            <p:stCondLst>
                              <p:cond delay="6500"/>
                            </p:stCondLst>
                            <p:childTnLst>
                              <p:par>
                                <p:cTn id="80" presetID="22" presetClass="entr" presetSubtype="4"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down)">
                                      <p:cBhvr>
                                        <p:cTn id="8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2" grpId="0" build="p"/>
      <p:bldP spid="23" grpId="0" build="p"/>
      <p:bldP spid="24" grpId="0" build="p"/>
      <p:bldP spid="25" grpId="0" build="p"/>
      <p:bldP spid="30" grpId="0" build="p"/>
      <p:bldP spid="34" grpId="0" build="p"/>
      <p:bldP spid="3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8484042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905028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462457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 name="椭圆 1"/>
          <p:cNvSpPr/>
          <p:nvPr/>
        </p:nvSpPr>
        <p:spPr>
          <a:xfrm>
            <a:off x="5269647" y="1531798"/>
            <a:ext cx="2319458" cy="2319458"/>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6"/>
          <p:cNvSpPr txBox="1"/>
          <p:nvPr>
            <p:custDataLst>
              <p:tags r:id="rId2"/>
            </p:custDataLst>
          </p:nvPr>
        </p:nvSpPr>
        <p:spPr>
          <a:xfrm>
            <a:off x="5356879" y="2205438"/>
            <a:ext cx="2144994" cy="972179"/>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4261395"/>
            <a:ext cx="4586840"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4385831"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8797234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398672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0" name="MH_Number_1"/>
          <p:cNvSpPr/>
          <p:nvPr>
            <p:custDataLst>
              <p:tags r:id="rId1"/>
            </p:custDataLst>
          </p:nvPr>
        </p:nvSpPr>
        <p:spPr>
          <a:xfrm>
            <a:off x="7384293" y="2344903"/>
            <a:ext cx="379624" cy="379624"/>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214" y="2248232"/>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293" y="3421064"/>
            <a:ext cx="379624" cy="3796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214" y="3324392"/>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293" y="4497225"/>
            <a:ext cx="379624" cy="379624"/>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214" y="4400553"/>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293" y="5573385"/>
            <a:ext cx="379624" cy="3796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214" y="5476714"/>
            <a:ext cx="2466271"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610" y="2865564"/>
            <a:ext cx="3105582" cy="1477328"/>
          </a:xfrm>
          <a:prstGeom prst="rect">
            <a:avLst/>
          </a:prstGeom>
          <a:noFill/>
        </p:spPr>
        <p:txBody>
          <a:bodyPr vert="horz" wrap="square" lIns="0" tIns="0" rIns="0" bIns="0" rtlCol="0" anchor="ctr" anchorCtr="0">
            <a:spAutoFit/>
          </a:bodyPr>
          <a:lstStyle/>
          <a:p>
            <a:pPr algn="ctr"/>
            <a:r>
              <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935" y="4311161"/>
            <a:ext cx="3298934" cy="553998"/>
          </a:xfrm>
          <a:prstGeom prst="rect">
            <a:avLst/>
          </a:prstGeom>
          <a:noFill/>
        </p:spPr>
        <p:txBody>
          <a:bodyPr wrap="square" lIns="0" tIns="0" rIns="0" bIns="0">
            <a:spAutoFit/>
          </a:bodyPr>
          <a:lstStyle/>
          <a:p>
            <a:pPr algn="ctr">
              <a:defRPr/>
            </a:pPr>
            <a:r>
              <a:rPr lang="en-US" altLang="zh-CN" sz="3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59577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60807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337805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14" name="矩形 259"/>
          <p:cNvSpPr>
            <a:spLocks noChangeArrowheads="1"/>
          </p:cNvSpPr>
          <p:nvPr/>
        </p:nvSpPr>
        <p:spPr bwMode="auto">
          <a:xfrm>
            <a:off x="4171950" y="3552090"/>
            <a:ext cx="45148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a:solidFill>
                  <a:schemeClr val="bg1"/>
                </a:solidFill>
                <a:cs typeface="Arial" panose="020B0604020202020204" pitchFamily="34" charset="0"/>
              </a:rPr>
              <a:t>感谢聆听，批评指导</a:t>
            </a:r>
          </a:p>
        </p:txBody>
      </p:sp>
      <p:sp>
        <p:nvSpPr>
          <p:cNvPr id="15" name="矩形 259"/>
          <p:cNvSpPr>
            <a:spLocks noChangeArrowheads="1"/>
          </p:cNvSpPr>
          <p:nvPr/>
        </p:nvSpPr>
        <p:spPr bwMode="auto">
          <a:xfrm>
            <a:off x="2495550" y="5125479"/>
            <a:ext cx="2571750"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汇报人</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7" name="矩形 259"/>
          <p:cNvSpPr>
            <a:spLocks noChangeArrowheads="1"/>
          </p:cNvSpPr>
          <p:nvPr/>
        </p:nvSpPr>
        <p:spPr bwMode="auto">
          <a:xfrm>
            <a:off x="2590800" y="1705431"/>
            <a:ext cx="767715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dirty="0" smtClean="0">
                <a:solidFill>
                  <a:schemeClr val="bg1"/>
                </a:solidFill>
                <a:latin typeface="Impact" panose="020B0806030902050204" pitchFamily="34" charset="0"/>
                <a:cs typeface="Arial" panose="020B0604020202020204" pitchFamily="34" charset="0"/>
              </a:rPr>
              <a:t>THANK YOU</a:t>
            </a:r>
            <a:endParaRPr lang="zh-CN" altLang="en-US" sz="8800" dirty="0">
              <a:solidFill>
                <a:schemeClr val="bg1"/>
              </a:solidFill>
              <a:latin typeface="Impact" panose="020B0806030902050204" pitchFamily="34" charset="0"/>
              <a:cs typeface="Arial" panose="020B0604020202020204" pitchFamily="34" charset="0"/>
            </a:endParaRPr>
          </a:p>
        </p:txBody>
      </p:sp>
      <p:sp>
        <p:nvSpPr>
          <p:cNvPr id="11" name="矩形 259"/>
          <p:cNvSpPr>
            <a:spLocks noChangeArrowheads="1"/>
          </p:cNvSpPr>
          <p:nvPr/>
        </p:nvSpPr>
        <p:spPr bwMode="auto">
          <a:xfrm>
            <a:off x="7562498" y="5125479"/>
            <a:ext cx="2743146"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Person: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8758061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
                                        </p:tgtEl>
                                        <p:attrNameLst>
                                          <p:attrName>ppt_y</p:attrName>
                                        </p:attrNameLst>
                                      </p:cBhvr>
                                      <p:tavLst>
                                        <p:tav tm="0">
                                          <p:val>
                                            <p:strVal val="#ppt_y"/>
                                          </p:val>
                                        </p:tav>
                                        <p:tav tm="100000">
                                          <p:val>
                                            <p:strVal val="#ppt_y"/>
                                          </p:val>
                                        </p:tav>
                                      </p:tavLst>
                                    </p:anim>
                                    <p:anim calcmode="lin" valueType="num">
                                      <p:cBhvr>
                                        <p:cTn id="1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
                                        </p:tgtEl>
                                      </p:cBhvr>
                                    </p:animEffect>
                                  </p:childTnLst>
                                </p:cTn>
                              </p:par>
                            </p:childTnLst>
                          </p:cTn>
                        </p:par>
                        <p:par>
                          <p:cTn id="16" fill="hold">
                            <p:stCondLst>
                              <p:cond delay="13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7"/>
                                        </p:tgtEl>
                                      </p:cBhvr>
                                    </p:animEffect>
                                    <p:animScale>
                                      <p:cBhvr>
                                        <p:cTn id="19" dur="250" autoRev="1" fill="hold"/>
                                        <p:tgtEl>
                                          <p:spTgt spid="17"/>
                                        </p:tgtEl>
                                      </p:cBhvr>
                                      <p:by x="105000" y="105000"/>
                                    </p:animScale>
                                  </p:childTnLst>
                                </p:cTn>
                              </p:par>
                            </p:childTnLst>
                          </p:cTn>
                        </p:par>
                        <p:par>
                          <p:cTn id="20" fill="hold">
                            <p:stCondLst>
                              <p:cond delay="18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animBg="1"/>
      <p:bldP spid="17" grpId="0"/>
      <p:bldP spid="17" grpId="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1084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 name="椭圆 1"/>
          <p:cNvSpPr/>
          <p:nvPr/>
        </p:nvSpPr>
        <p:spPr>
          <a:xfrm>
            <a:off x="5269647" y="1531798"/>
            <a:ext cx="2319458" cy="2319458"/>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6"/>
          <p:cNvSpPr txBox="1"/>
          <p:nvPr>
            <p:custDataLst>
              <p:tags r:id="rId2"/>
            </p:custDataLst>
          </p:nvPr>
        </p:nvSpPr>
        <p:spPr>
          <a:xfrm>
            <a:off x="5356879" y="2205438"/>
            <a:ext cx="2144994" cy="972179"/>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4261395"/>
            <a:ext cx="4586840"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9" name="TextBox 11"/>
          <p:cNvSpPr txBox="1"/>
          <p:nvPr/>
        </p:nvSpPr>
        <p:spPr>
          <a:xfrm>
            <a:off x="4385831"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215680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403939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791944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957377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454065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
        <p:nvSpPr>
          <p:cNvPr id="2" name="椭圆 1"/>
          <p:cNvSpPr/>
          <p:nvPr/>
        </p:nvSpPr>
        <p:spPr>
          <a:xfrm>
            <a:off x="5269647" y="1531798"/>
            <a:ext cx="2319458" cy="2319458"/>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文本框 6"/>
          <p:cNvSpPr txBox="1"/>
          <p:nvPr>
            <p:custDataLst>
              <p:tags r:id="rId2"/>
            </p:custDataLst>
          </p:nvPr>
        </p:nvSpPr>
        <p:spPr>
          <a:xfrm>
            <a:off x="5356879" y="2205438"/>
            <a:ext cx="2144994" cy="972179"/>
          </a:xfrm>
          <a:prstGeom prst="rect">
            <a:avLst/>
          </a:prstGeom>
          <a:noFill/>
        </p:spPr>
        <p:txBody>
          <a:bodyPr vert="horz" lIns="0" tIns="0" rIns="0" bIns="0" anchor="ctr"/>
          <a:lstStyle/>
          <a:p>
            <a:pPr algn="ctr">
              <a:defRPr/>
            </a:pPr>
            <a:r>
              <a:rPr lang="en-US" altLang="zh-CN" sz="4400" dirty="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955" y="4261395"/>
            <a:ext cx="4586840"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4385831"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50" y="5194744"/>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831"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50" y="5502485"/>
            <a:ext cx="1609415" cy="215572"/>
          </a:xfrm>
          <a:prstGeom prst="rect">
            <a:avLst/>
          </a:prstGeom>
          <a:noFill/>
        </p:spPr>
        <p:txBody>
          <a:bodyPr wrap="none" lIns="0" tIns="0" rIns="0" bIns="0" rtlCol="0">
            <a:spAutoFit/>
          </a:bodyPr>
          <a:lstStyle/>
          <a:p>
            <a:pPr marL="171441" lvl="1" indent="-171441">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778946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11" y="2968253"/>
            <a:ext cx="1708318" cy="1708316"/>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7"/>
            <p:cNvSpPr txBox="1"/>
            <p:nvPr/>
          </p:nvSpPr>
          <p:spPr>
            <a:xfrm>
              <a:off x="1718094" y="2272332"/>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54%</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187015" y="2965780"/>
            <a:ext cx="1708318" cy="1708316"/>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4353828" y="2269986"/>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68%</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953304" y="2974393"/>
            <a:ext cx="1718430" cy="1708316"/>
            <a:chOff x="6594320" y="2139530"/>
            <a:chExt cx="1629505" cy="1619915"/>
          </a:xfrm>
        </p:grpSpPr>
        <p:grpSp>
          <p:nvGrpSpPr>
            <p:cNvPr id="17" name="Group 16"/>
            <p:cNvGrpSpPr/>
            <p:nvPr/>
          </p:nvGrpSpPr>
          <p:grpSpPr>
            <a:xfrm>
              <a:off x="6594320" y="2139530"/>
              <a:ext cx="1629505" cy="1619915"/>
              <a:chOff x="2479326" y="3076243"/>
              <a:chExt cx="1629505" cy="1619915"/>
            </a:xfrm>
          </p:grpSpPr>
          <p:sp>
            <p:nvSpPr>
              <p:cNvPr id="19" name="Rectangle 18"/>
              <p:cNvSpPr/>
              <p:nvPr/>
            </p:nvSpPr>
            <p:spPr>
              <a:xfrm>
                <a:off x="2479326" y="3076243"/>
                <a:ext cx="1619915" cy="161991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7"/>
            <p:cNvSpPr txBox="1"/>
            <p:nvPr/>
          </p:nvSpPr>
          <p:spPr>
            <a:xfrm>
              <a:off x="6985059" y="2278154"/>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72%</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739823" y="2965779"/>
            <a:ext cx="1708318" cy="1708316"/>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TextBox 22"/>
            <p:cNvSpPr txBox="1"/>
            <p:nvPr/>
          </p:nvSpPr>
          <p:spPr>
            <a:xfrm>
              <a:off x="9616288" y="2269985"/>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90%</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Rectangle 23"/>
          <p:cNvSpPr/>
          <p:nvPr/>
        </p:nvSpPr>
        <p:spPr>
          <a:xfrm>
            <a:off x="1321802"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24"/>
          <p:cNvSpPr/>
          <p:nvPr/>
        </p:nvSpPr>
        <p:spPr>
          <a:xfrm>
            <a:off x="4054801"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25"/>
          <p:cNvSpPr/>
          <p:nvPr/>
        </p:nvSpPr>
        <p:spPr>
          <a:xfrm>
            <a:off x="6906656"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26"/>
          <p:cNvSpPr/>
          <p:nvPr/>
        </p:nvSpPr>
        <p:spPr>
          <a:xfrm>
            <a:off x="9671425"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27"/>
          <p:cNvSpPr txBox="1"/>
          <p:nvPr/>
        </p:nvSpPr>
        <p:spPr>
          <a:xfrm>
            <a:off x="1332448"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28"/>
          <p:cNvSpPr txBox="1"/>
          <p:nvPr/>
        </p:nvSpPr>
        <p:spPr>
          <a:xfrm>
            <a:off x="4065448"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9"/>
          <p:cNvSpPr txBox="1"/>
          <p:nvPr/>
        </p:nvSpPr>
        <p:spPr>
          <a:xfrm>
            <a:off x="6917303"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30"/>
          <p:cNvSpPr txBox="1"/>
          <p:nvPr/>
        </p:nvSpPr>
        <p:spPr>
          <a:xfrm>
            <a:off x="9682072"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293626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p:tgtEl>
                                          <p:spTgt spid="46"/>
                                        </p:tgtEl>
                                        <p:attrNameLst>
                                          <p:attrName>ppt_y</p:attrName>
                                        </p:attrNameLst>
                                      </p:cBhvr>
                                      <p:tavLst>
                                        <p:tav tm="0">
                                          <p:val>
                                            <p:strVal val="#ppt_y+#ppt_h*1.125000"/>
                                          </p:val>
                                        </p:tav>
                                        <p:tav tm="100000">
                                          <p:val>
                                            <p:strVal val="#ppt_y"/>
                                          </p:val>
                                        </p:tav>
                                      </p:tavLst>
                                    </p:anim>
                                    <p:animEffect transition="in" filter="wipe(up)">
                                      <p:cBhvr>
                                        <p:cTn id="37" dur="500"/>
                                        <p:tgtEl>
                                          <p:spTgt spid="4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ppt_y</p:attrName>
                                        </p:attrNameLst>
                                      </p:cBhvr>
                                      <p:tavLst>
                                        <p:tav tm="0">
                                          <p:val>
                                            <p:strVal val="#ppt_y-#ppt_h*1.125000"/>
                                          </p:val>
                                        </p:tav>
                                        <p:tav tm="100000">
                                          <p:val>
                                            <p:strVal val="#ppt_y"/>
                                          </p:val>
                                        </p:tav>
                                      </p:tavLst>
                                    </p:anim>
                                    <p:animEffect transition="in" filter="wipe(down)">
                                      <p:cBhvr>
                                        <p:cTn id="41" dur="500"/>
                                        <p:tgtEl>
                                          <p:spTgt spid="42"/>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additive="base">
                                        <p:cTn id="45" dur="500"/>
                                        <p:tgtEl>
                                          <p:spTgt spid="47"/>
                                        </p:tgtEl>
                                        <p:attrNameLst>
                                          <p:attrName>ppt_y</p:attrName>
                                        </p:attrNameLst>
                                      </p:cBhvr>
                                      <p:tavLst>
                                        <p:tav tm="0">
                                          <p:val>
                                            <p:strVal val="#ppt_y+#ppt_h*1.125000"/>
                                          </p:val>
                                        </p:tav>
                                        <p:tav tm="100000">
                                          <p:val>
                                            <p:strVal val="#ppt_y"/>
                                          </p:val>
                                        </p:tav>
                                      </p:tavLst>
                                    </p:anim>
                                    <p:animEffect transition="in" filter="wipe(up)">
                                      <p:cBhvr>
                                        <p:cTn id="46" dur="500"/>
                                        <p:tgtEl>
                                          <p:spTgt spid="47"/>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p:tgtEl>
                                          <p:spTgt spid="43"/>
                                        </p:tgtEl>
                                        <p:attrNameLst>
                                          <p:attrName>ppt_y</p:attrName>
                                        </p:attrNameLst>
                                      </p:cBhvr>
                                      <p:tavLst>
                                        <p:tav tm="0">
                                          <p:val>
                                            <p:strVal val="#ppt_y-#ppt_h*1.125000"/>
                                          </p:val>
                                        </p:tav>
                                        <p:tav tm="100000">
                                          <p:val>
                                            <p:strVal val="#ppt_y"/>
                                          </p:val>
                                        </p:tav>
                                      </p:tavLst>
                                    </p:anim>
                                    <p:animEffect transition="in" filter="wipe(down)">
                                      <p:cBhvr>
                                        <p:cTn id="50" dur="500"/>
                                        <p:tgtEl>
                                          <p:spTgt spid="4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p:tgtEl>
                                          <p:spTgt spid="48"/>
                                        </p:tgtEl>
                                        <p:attrNameLst>
                                          <p:attrName>ppt_y</p:attrName>
                                        </p:attrNameLst>
                                      </p:cBhvr>
                                      <p:tavLst>
                                        <p:tav tm="0">
                                          <p:val>
                                            <p:strVal val="#ppt_y+#ppt_h*1.125000"/>
                                          </p:val>
                                        </p:tav>
                                        <p:tav tm="100000">
                                          <p:val>
                                            <p:strVal val="#ppt_y"/>
                                          </p:val>
                                        </p:tav>
                                      </p:tavLst>
                                    </p:anim>
                                    <p:animEffect transition="in" filter="wipe(up)">
                                      <p:cBhvr>
                                        <p:cTn id="55" dur="500"/>
                                        <p:tgtEl>
                                          <p:spTgt spid="48"/>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68"/>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4.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6.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57">
      <a:dk1>
        <a:sysClr val="windowText" lastClr="000000"/>
      </a:dk1>
      <a:lt1>
        <a:sysClr val="window" lastClr="FFFFFF"/>
      </a:lt1>
      <a:dk2>
        <a:srgbClr val="44546A"/>
      </a:dk2>
      <a:lt2>
        <a:srgbClr val="E7E6E6"/>
      </a:lt2>
      <a:accent1>
        <a:srgbClr val="005490"/>
      </a:accent1>
      <a:accent2>
        <a:srgbClr val="BFBFBF"/>
      </a:accent2>
      <a:accent3>
        <a:srgbClr val="005490"/>
      </a:accent3>
      <a:accent4>
        <a:srgbClr val="BFBFBF"/>
      </a:accent4>
      <a:accent5>
        <a:srgbClr val="005490"/>
      </a:accent5>
      <a:accent6>
        <a:srgbClr val="BFBFBF"/>
      </a:accent6>
      <a:hlink>
        <a:srgbClr val="005490"/>
      </a:hlink>
      <a:folHlink>
        <a:srgbClr val="BFBFB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3393</Words>
  <Application>Microsoft Office PowerPoint</Application>
  <PresentationFormat>自定义</PresentationFormat>
  <Paragraphs>293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creator/>
  <cp:keywords>www.1ppt.com</cp:keywords>
  <cp:lastModifiedBy/>
  <cp:revision>1</cp:revision>
  <dcterms:created xsi:type="dcterms:W3CDTF">2016-12-12T17:59:35Z</dcterms:created>
  <dcterms:modified xsi:type="dcterms:W3CDTF">2018-11-08T07:37:16Z</dcterms:modified>
</cp:coreProperties>
</file>