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37" r:id="rId3"/>
    <p:sldId id="3229" r:id="rId4"/>
    <p:sldId id="3230" r:id="rId5"/>
    <p:sldId id="3130" r:id="rId6"/>
    <p:sldId id="3124" r:id="rId7"/>
    <p:sldId id="3127" r:id="rId8"/>
    <p:sldId id="3125" r:id="rId9"/>
    <p:sldId id="3231" r:id="rId10"/>
    <p:sldId id="3131" r:id="rId11"/>
    <p:sldId id="3128" r:id="rId12"/>
    <p:sldId id="3126" r:id="rId13"/>
    <p:sldId id="3117" r:id="rId14"/>
    <p:sldId id="3232" r:id="rId15"/>
    <p:sldId id="3123" r:id="rId16"/>
    <p:sldId id="3118" r:id="rId17"/>
    <p:sldId id="3132" r:id="rId18"/>
    <p:sldId id="3119" r:id="rId19"/>
    <p:sldId id="3233" r:id="rId20"/>
    <p:sldId id="3121" r:id="rId21"/>
    <p:sldId id="3120" r:id="rId22"/>
    <p:sldId id="3122" r:id="rId23"/>
    <p:sldId id="3234" r:id="rId24"/>
    <p:sldId id="32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A2E3"/>
    <a:srgbClr val="0070C0"/>
    <a:srgbClr val="EC206C"/>
    <a:srgbClr val="BC148E"/>
    <a:srgbClr val="0A1A3B"/>
    <a:srgbClr val="CE000D"/>
    <a:srgbClr val="FE67BE"/>
    <a:srgbClr val="84004C"/>
    <a:srgbClr val="8B2FC3"/>
    <a:srgbClr val="C92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9" autoAdjust="0"/>
    <p:restoredTop sz="92986" autoAdjust="0"/>
  </p:normalViewPr>
  <p:slideViewPr>
    <p:cSldViewPr>
      <p:cViewPr varScale="1">
        <p:scale>
          <a:sx n="59" d="100"/>
          <a:sy n="59" d="100"/>
        </p:scale>
        <p:origin x="-102" y="-90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272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677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063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3087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685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638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8051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18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938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627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425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121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12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453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858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057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64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32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21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92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45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517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3724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7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7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8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19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3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6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105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213352" y="2680221"/>
            <a:ext cx="51845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Delicious pizza restaurants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41343" y="3053035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cs typeface="Arial" panose="020B0604020202020204" pitchFamily="34" charset="0"/>
              </a:rPr>
              <a:t>美味的</a:t>
            </a:r>
            <a:r>
              <a:rPr lang="zh-CN" altLang="en-US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cs typeface="Arial" panose="020B0604020202020204" pitchFamily="34" charset="0"/>
              </a:rPr>
              <a:t>披萨</a:t>
            </a: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cs typeface="Arial" panose="020B0604020202020204" pitchFamily="34" charset="0"/>
              </a:rPr>
              <a:t>餐饮店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13351" y="4059406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1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184277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tx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0998" i="0" dirty="0">
              <a:solidFill>
                <a:schemeClr val="tx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425304"/>
            <a:ext cx="32568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768070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702119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184277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tx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0998" i="0" dirty="0">
              <a:solidFill>
                <a:schemeClr val="tx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425304"/>
            <a:ext cx="32568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768070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702119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97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1399584" y="-1397995"/>
            <a:ext cx="7231756" cy="10028631"/>
          </a:xfrm>
          <a:prstGeom prst="flowChartOffpageConnector">
            <a:avLst/>
          </a:prstGeom>
          <a:solidFill>
            <a:srgbClr val="C7A2E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629175" y="250590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4629175" y="317141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4629175" y="383692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4629175" y="450243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213352" y="2680221"/>
            <a:ext cx="51845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Delicious pizza restaurants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13351" y="2971409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13351" y="3861825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47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2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184277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>
                <a:solidFill>
                  <a:schemeClr val="tx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20998" i="0" dirty="0">
              <a:solidFill>
                <a:schemeClr val="tx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425304"/>
            <a:ext cx="32568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768070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702119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0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184277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tx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0998" i="0" dirty="0">
              <a:solidFill>
                <a:schemeClr val="tx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425304"/>
            <a:ext cx="32568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768070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702119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tx1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8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83C22B5-13E8-4EEF-AFC0-6A12FA749E2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8.pptx"/>
</p:tagLst>
</file>

<file path=ppt/theme/theme1.xml><?xml version="1.0" encoding="utf-8"?>
<a:theme xmlns:a="http://schemas.openxmlformats.org/drawingml/2006/main" name="第一PPT，www.1ppt.com">
  <a:themeElements>
    <a:clrScheme name="自定义 3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D2A9A"/>
      </a:accent1>
      <a:accent2>
        <a:srgbClr val="C7A2E3"/>
      </a:accent2>
      <a:accent3>
        <a:srgbClr val="CD2A9A"/>
      </a:accent3>
      <a:accent4>
        <a:srgbClr val="C7A2E3"/>
      </a:accent4>
      <a:accent5>
        <a:srgbClr val="CD2A9A"/>
      </a:accent5>
      <a:accent6>
        <a:srgbClr val="C7A2E3"/>
      </a:accent6>
      <a:hlink>
        <a:srgbClr val="CD2A9A"/>
      </a:hlink>
      <a:folHlink>
        <a:srgbClr val="C7A2E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2742</Words>
  <Application>Microsoft Office PowerPoint</Application>
  <PresentationFormat>自定义</PresentationFormat>
  <Paragraphs>237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美味披萨</dc:title>
  <dc:creator/>
  <cp:keywords>www.1ppt.com</cp:keywords>
  <cp:lastModifiedBy/>
  <cp:revision>1</cp:revision>
  <dcterms:created xsi:type="dcterms:W3CDTF">2016-10-17T14:00:15Z</dcterms:created>
  <dcterms:modified xsi:type="dcterms:W3CDTF">2018-11-08T07:31:40Z</dcterms:modified>
</cp:coreProperties>
</file>