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6" r:id="rId2"/>
  </p:sldMasterIdLst>
  <p:notesMasterIdLst>
    <p:notesMasterId r:id="rId26"/>
  </p:notesMasterIdLst>
  <p:handoutMasterIdLst>
    <p:handoutMasterId r:id="rId27"/>
  </p:handoutMasterIdLst>
  <p:sldIdLst>
    <p:sldId id="3312" r:id="rId3"/>
    <p:sldId id="3318" r:id="rId4"/>
    <p:sldId id="3313" r:id="rId5"/>
    <p:sldId id="3173" r:id="rId6"/>
    <p:sldId id="3171" r:id="rId7"/>
    <p:sldId id="3172" r:id="rId8"/>
    <p:sldId id="3178" r:id="rId9"/>
    <p:sldId id="3319" r:id="rId10"/>
    <p:sldId id="3193" r:id="rId11"/>
    <p:sldId id="3190" r:id="rId12"/>
    <p:sldId id="3174" r:id="rId13"/>
    <p:sldId id="3191" r:id="rId14"/>
    <p:sldId id="3320" r:id="rId15"/>
    <p:sldId id="3175" r:id="rId16"/>
    <p:sldId id="3176" r:id="rId17"/>
    <p:sldId id="3192" r:id="rId18"/>
    <p:sldId id="3179" r:id="rId19"/>
    <p:sldId id="3321" r:id="rId20"/>
    <p:sldId id="3170" r:id="rId21"/>
    <p:sldId id="3169" r:id="rId22"/>
    <p:sldId id="3177" r:id="rId23"/>
    <p:sldId id="3323" r:id="rId24"/>
    <p:sldId id="3324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6904"/>
    <a:srgbClr val="FE67BE"/>
    <a:srgbClr val="BD8769"/>
    <a:srgbClr val="223D5E"/>
    <a:srgbClr val="EC206C"/>
    <a:srgbClr val="BC148E"/>
    <a:srgbClr val="0A1A3B"/>
    <a:srgbClr val="CE000D"/>
    <a:srgbClr val="84004C"/>
    <a:srgbClr val="8B2F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49" autoAdjust="0"/>
    <p:restoredTop sz="92986" autoAdjust="0"/>
  </p:normalViewPr>
  <p:slideViewPr>
    <p:cSldViewPr>
      <p:cViewPr>
        <p:scale>
          <a:sx n="50" d="100"/>
          <a:sy n="50" d="100"/>
        </p:scale>
        <p:origin x="-450" y="-169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2018/11/8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28898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44321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9468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6487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61137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1117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5878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9146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53815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06295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4902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07024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51986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8087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80026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4057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8933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20877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1385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19262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40922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2512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0708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659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233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366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970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2018/11/8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592058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927113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566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514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710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071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738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371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09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5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482637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7" r:id="rId1"/>
    <p:sldLayoutId id="2147483988" r:id="rId2"/>
    <p:sldLayoutId id="2147483989" r:id="rId3"/>
    <p:sldLayoutId id="2147483990" r:id="rId4"/>
    <p:sldLayoutId id="2147483991" r:id="rId5"/>
    <p:sldLayoutId id="2147483992" r:id="rId6"/>
    <p:sldLayoutId id="2147483993" r:id="rId7"/>
    <p:sldLayoutId id="2147483994" r:id="rId8"/>
    <p:sldLayoutId id="2147483995" r:id="rId9"/>
    <p:sldLayoutId id="2147483996" r:id="rId10"/>
    <p:sldLayoutId id="214748399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64306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7"/>
          <p:cNvSpPr>
            <a:spLocks noChangeArrowheads="1"/>
          </p:cNvSpPr>
          <p:nvPr/>
        </p:nvSpPr>
        <p:spPr bwMode="auto">
          <a:xfrm>
            <a:off x="5026110" y="2752229"/>
            <a:ext cx="651583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None/>
            </a:pPr>
            <a:r>
              <a:rPr lang="zh-CN" altLang="en-US" sz="7200" cap="all" dirty="0">
                <a:solidFill>
                  <a:srgbClr val="F16904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rPr>
              <a:t>生</a:t>
            </a:r>
            <a:r>
              <a:rPr lang="zh-CN" altLang="en-US" sz="7200" cap="all" dirty="0" smtClean="0">
                <a:solidFill>
                  <a:srgbClr val="F16904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rPr>
              <a:t>日</a:t>
            </a:r>
            <a:r>
              <a:rPr lang="zh-CN" altLang="en-US" sz="7200" cap="all" dirty="0">
                <a:solidFill>
                  <a:srgbClr val="F16904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rPr>
              <a:t>快</a:t>
            </a:r>
            <a:r>
              <a:rPr lang="zh-CN" altLang="en-US" sz="7200" cap="all" dirty="0" smtClean="0">
                <a:solidFill>
                  <a:srgbClr val="F16904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rPr>
              <a:t>乐！</a:t>
            </a:r>
            <a:endParaRPr lang="zh-CN" altLang="en-US" sz="7200" cap="all" dirty="0">
              <a:solidFill>
                <a:srgbClr val="F16904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6" name="TextBox 7"/>
          <p:cNvSpPr>
            <a:spLocks noChangeArrowheads="1"/>
          </p:cNvSpPr>
          <p:nvPr/>
        </p:nvSpPr>
        <p:spPr bwMode="auto">
          <a:xfrm>
            <a:off x="4413151" y="1744117"/>
            <a:ext cx="6985780" cy="865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5624" dirty="0" smtClean="0">
                <a:solidFill>
                  <a:schemeClr val="accent1"/>
                </a:solidFill>
                <a:latin typeface="LilyUPC" pitchFamily="34" charset="-34"/>
                <a:ea typeface="微软雅黑" pitchFamily="34" charset="-122"/>
                <a:cs typeface="LilyUPC" pitchFamily="34" charset="-34"/>
                <a:sym typeface="微软雅黑" pitchFamily="34" charset="-122"/>
              </a:rPr>
              <a:t>Happy birthday</a:t>
            </a:r>
            <a:endParaRPr lang="zh-CN" altLang="en-US" sz="5624" dirty="0">
              <a:solidFill>
                <a:schemeClr val="accent1"/>
              </a:solidFill>
              <a:latin typeface="LilyUPC" pitchFamily="34" charset="-34"/>
              <a:ea typeface="微软雅黑" pitchFamily="34" charset="-122"/>
              <a:cs typeface="LilyUPC" pitchFamily="34" charset="-34"/>
              <a:sym typeface="微软雅黑" pitchFamily="34" charset="-122"/>
            </a:endParaRPr>
          </a:p>
        </p:txBody>
      </p:sp>
      <p:sp>
        <p:nvSpPr>
          <p:cNvPr id="17" name="TextBox 7"/>
          <p:cNvSpPr>
            <a:spLocks noChangeArrowheads="1"/>
          </p:cNvSpPr>
          <p:nvPr/>
        </p:nvSpPr>
        <p:spPr bwMode="auto">
          <a:xfrm>
            <a:off x="5782155" y="3697854"/>
            <a:ext cx="4247775" cy="184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1200" spc="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Bread cake dessert PPT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6754346" y="4270645"/>
            <a:ext cx="575702" cy="575702"/>
            <a:chOff x="6141453" y="5704667"/>
            <a:chExt cx="575844" cy="575844"/>
          </a:xfrm>
        </p:grpSpPr>
        <p:sp>
          <p:nvSpPr>
            <p:cNvPr id="19" name="椭圆 18"/>
            <p:cNvSpPr/>
            <p:nvPr/>
          </p:nvSpPr>
          <p:spPr>
            <a:xfrm>
              <a:off x="6141453" y="5704667"/>
              <a:ext cx="575844" cy="57584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20" name="稻壳儿小白白(http://dwz.cn/Wu2UP)"/>
            <p:cNvSpPr>
              <a:spLocks/>
            </p:cNvSpPr>
            <p:nvPr/>
          </p:nvSpPr>
          <p:spPr bwMode="auto">
            <a:xfrm>
              <a:off x="6242699" y="5735210"/>
              <a:ext cx="373352" cy="537427"/>
            </a:xfrm>
            <a:custGeom>
              <a:avLst/>
              <a:gdLst>
                <a:gd name="T0" fmla="*/ 282261040 w 443"/>
                <a:gd name="T1" fmla="*/ 237742896 h 634"/>
                <a:gd name="T2" fmla="*/ 282261040 w 443"/>
                <a:gd name="T3" fmla="*/ 237742896 h 634"/>
                <a:gd name="T4" fmla="*/ 254162236 w 443"/>
                <a:gd name="T5" fmla="*/ 237742896 h 634"/>
                <a:gd name="T6" fmla="*/ 141130120 w 443"/>
                <a:gd name="T7" fmla="*/ 332711130 h 634"/>
                <a:gd name="T8" fmla="*/ 28098004 w 443"/>
                <a:gd name="T9" fmla="*/ 237742896 h 634"/>
                <a:gd name="T10" fmla="*/ 0 w 443"/>
                <a:gd name="T11" fmla="*/ 237742896 h 634"/>
                <a:gd name="T12" fmla="*/ 131551818 w 443"/>
                <a:gd name="T13" fmla="*/ 352092354 h 634"/>
                <a:gd name="T14" fmla="*/ 131551818 w 443"/>
                <a:gd name="T15" fmla="*/ 380518362 h 634"/>
                <a:gd name="T16" fmla="*/ 113032116 w 443"/>
                <a:gd name="T17" fmla="*/ 380518362 h 634"/>
                <a:gd name="T18" fmla="*/ 103453015 w 443"/>
                <a:gd name="T19" fmla="*/ 390208571 h 634"/>
                <a:gd name="T20" fmla="*/ 113032116 w 443"/>
                <a:gd name="T21" fmla="*/ 408943566 h 634"/>
                <a:gd name="T22" fmla="*/ 169228924 w 443"/>
                <a:gd name="T23" fmla="*/ 408943566 h 634"/>
                <a:gd name="T24" fmla="*/ 178808025 w 443"/>
                <a:gd name="T25" fmla="*/ 390208571 h 634"/>
                <a:gd name="T26" fmla="*/ 169228924 w 443"/>
                <a:gd name="T27" fmla="*/ 380518362 h 634"/>
                <a:gd name="T28" fmla="*/ 150709221 w 443"/>
                <a:gd name="T29" fmla="*/ 380518362 h 634"/>
                <a:gd name="T30" fmla="*/ 150709221 w 443"/>
                <a:gd name="T31" fmla="*/ 352092354 h 634"/>
                <a:gd name="T32" fmla="*/ 282261040 w 443"/>
                <a:gd name="T33" fmla="*/ 237742896 h 634"/>
                <a:gd name="T34" fmla="*/ 141130120 w 443"/>
                <a:gd name="T35" fmla="*/ 304285122 h 634"/>
                <a:gd name="T36" fmla="*/ 141130120 w 443"/>
                <a:gd name="T37" fmla="*/ 304285122 h 634"/>
                <a:gd name="T38" fmla="*/ 225425732 w 443"/>
                <a:gd name="T39" fmla="*/ 219007901 h 634"/>
                <a:gd name="T40" fmla="*/ 225425732 w 443"/>
                <a:gd name="T41" fmla="*/ 85277221 h 634"/>
                <a:gd name="T42" fmla="*/ 141130120 w 443"/>
                <a:gd name="T43" fmla="*/ 0 h 634"/>
                <a:gd name="T44" fmla="*/ 56835308 w 443"/>
                <a:gd name="T45" fmla="*/ 85277221 h 634"/>
                <a:gd name="T46" fmla="*/ 56835308 w 443"/>
                <a:gd name="T47" fmla="*/ 219007901 h 634"/>
                <a:gd name="T48" fmla="*/ 141130120 w 443"/>
                <a:gd name="T49" fmla="*/ 304285122 h 634"/>
                <a:gd name="T50" fmla="*/ 75355010 w 443"/>
                <a:gd name="T51" fmla="*/ 85277221 h 634"/>
                <a:gd name="T52" fmla="*/ 75355010 w 443"/>
                <a:gd name="T53" fmla="*/ 85277221 h 634"/>
                <a:gd name="T54" fmla="*/ 141130120 w 443"/>
                <a:gd name="T55" fmla="*/ 28426008 h 634"/>
                <a:gd name="T56" fmla="*/ 206906029 w 443"/>
                <a:gd name="T57" fmla="*/ 85277221 h 634"/>
                <a:gd name="T58" fmla="*/ 206906029 w 443"/>
                <a:gd name="T59" fmla="*/ 219007901 h 634"/>
                <a:gd name="T60" fmla="*/ 141130120 w 443"/>
                <a:gd name="T61" fmla="*/ 275859114 h 634"/>
                <a:gd name="T62" fmla="*/ 75355010 w 443"/>
                <a:gd name="T63" fmla="*/ 219007901 h 634"/>
                <a:gd name="T64" fmla="*/ 75355010 w 443"/>
                <a:gd name="T65" fmla="*/ 85277221 h 6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43" h="634">
                  <a:moveTo>
                    <a:pt x="442" y="368"/>
                  </a:moveTo>
                  <a:lnTo>
                    <a:pt x="442" y="368"/>
                  </a:lnTo>
                  <a:cubicBezTo>
                    <a:pt x="398" y="368"/>
                    <a:pt x="398" y="368"/>
                    <a:pt x="398" y="368"/>
                  </a:cubicBezTo>
                  <a:cubicBezTo>
                    <a:pt x="383" y="457"/>
                    <a:pt x="309" y="515"/>
                    <a:pt x="221" y="515"/>
                  </a:cubicBezTo>
                  <a:cubicBezTo>
                    <a:pt x="133" y="515"/>
                    <a:pt x="59" y="457"/>
                    <a:pt x="44" y="368"/>
                  </a:cubicBezTo>
                  <a:cubicBezTo>
                    <a:pt x="0" y="368"/>
                    <a:pt x="0" y="368"/>
                    <a:pt x="0" y="368"/>
                  </a:cubicBezTo>
                  <a:cubicBezTo>
                    <a:pt x="30" y="471"/>
                    <a:pt x="103" y="545"/>
                    <a:pt x="206" y="545"/>
                  </a:cubicBezTo>
                  <a:cubicBezTo>
                    <a:pt x="206" y="589"/>
                    <a:pt x="206" y="589"/>
                    <a:pt x="206" y="589"/>
                  </a:cubicBezTo>
                  <a:cubicBezTo>
                    <a:pt x="177" y="589"/>
                    <a:pt x="177" y="589"/>
                    <a:pt x="177" y="589"/>
                  </a:cubicBezTo>
                  <a:lnTo>
                    <a:pt x="162" y="604"/>
                  </a:lnTo>
                  <a:cubicBezTo>
                    <a:pt x="162" y="619"/>
                    <a:pt x="177" y="633"/>
                    <a:pt x="177" y="633"/>
                  </a:cubicBezTo>
                  <a:cubicBezTo>
                    <a:pt x="265" y="633"/>
                    <a:pt x="265" y="633"/>
                    <a:pt x="265" y="633"/>
                  </a:cubicBezTo>
                  <a:cubicBezTo>
                    <a:pt x="265" y="633"/>
                    <a:pt x="280" y="619"/>
                    <a:pt x="280" y="604"/>
                  </a:cubicBezTo>
                  <a:lnTo>
                    <a:pt x="265" y="589"/>
                  </a:lnTo>
                  <a:cubicBezTo>
                    <a:pt x="236" y="589"/>
                    <a:pt x="236" y="589"/>
                    <a:pt x="236" y="589"/>
                  </a:cubicBezTo>
                  <a:cubicBezTo>
                    <a:pt x="236" y="545"/>
                    <a:pt x="236" y="545"/>
                    <a:pt x="236" y="545"/>
                  </a:cubicBezTo>
                  <a:cubicBezTo>
                    <a:pt x="339" y="545"/>
                    <a:pt x="412" y="471"/>
                    <a:pt x="442" y="368"/>
                  </a:cubicBezTo>
                  <a:close/>
                  <a:moveTo>
                    <a:pt x="221" y="471"/>
                  </a:moveTo>
                  <a:lnTo>
                    <a:pt x="221" y="471"/>
                  </a:lnTo>
                  <a:cubicBezTo>
                    <a:pt x="294" y="471"/>
                    <a:pt x="353" y="412"/>
                    <a:pt x="353" y="339"/>
                  </a:cubicBezTo>
                  <a:cubicBezTo>
                    <a:pt x="353" y="132"/>
                    <a:pt x="353" y="132"/>
                    <a:pt x="353" y="132"/>
                  </a:cubicBezTo>
                  <a:cubicBezTo>
                    <a:pt x="353" y="59"/>
                    <a:pt x="294" y="0"/>
                    <a:pt x="221" y="0"/>
                  </a:cubicBezTo>
                  <a:cubicBezTo>
                    <a:pt x="147" y="0"/>
                    <a:pt x="89" y="59"/>
                    <a:pt x="89" y="132"/>
                  </a:cubicBezTo>
                  <a:cubicBezTo>
                    <a:pt x="89" y="339"/>
                    <a:pt x="89" y="339"/>
                    <a:pt x="89" y="339"/>
                  </a:cubicBezTo>
                  <a:cubicBezTo>
                    <a:pt x="89" y="412"/>
                    <a:pt x="147" y="471"/>
                    <a:pt x="221" y="471"/>
                  </a:cubicBezTo>
                  <a:close/>
                  <a:moveTo>
                    <a:pt x="118" y="132"/>
                  </a:moveTo>
                  <a:lnTo>
                    <a:pt x="118" y="132"/>
                  </a:lnTo>
                  <a:cubicBezTo>
                    <a:pt x="118" y="89"/>
                    <a:pt x="162" y="44"/>
                    <a:pt x="221" y="44"/>
                  </a:cubicBezTo>
                  <a:cubicBezTo>
                    <a:pt x="280" y="44"/>
                    <a:pt x="324" y="89"/>
                    <a:pt x="324" y="132"/>
                  </a:cubicBezTo>
                  <a:cubicBezTo>
                    <a:pt x="324" y="339"/>
                    <a:pt x="324" y="339"/>
                    <a:pt x="324" y="339"/>
                  </a:cubicBezTo>
                  <a:cubicBezTo>
                    <a:pt x="324" y="383"/>
                    <a:pt x="280" y="427"/>
                    <a:pt x="221" y="427"/>
                  </a:cubicBezTo>
                  <a:cubicBezTo>
                    <a:pt x="162" y="427"/>
                    <a:pt x="118" y="383"/>
                    <a:pt x="118" y="339"/>
                  </a:cubicBezTo>
                  <a:lnTo>
                    <a:pt x="118" y="13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128536" tIns="64269" rIns="128536" bIns="64269" anchor="ctr"/>
            <a:lstStyle/>
            <a:p>
              <a:pPr>
                <a:lnSpc>
                  <a:spcPct val="130000"/>
                </a:lnSpc>
              </a:pPr>
              <a:endParaRPr lang="zh-CN" altLang="en-US" sz="2002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7330048" y="4172540"/>
            <a:ext cx="2699882" cy="772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134" fontAlgn="auto">
              <a:lnSpc>
                <a:spcPts val="5298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汇报人</a:t>
            </a:r>
            <a:r>
              <a:rPr lang="zh-CN" altLang="en-US" sz="2000" dirty="0" smtClean="0">
                <a:solidFill>
                  <a:schemeClr val="accent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：</a:t>
            </a: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2000" dirty="0">
                <a:solidFill>
                  <a:schemeClr val="accent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2000" dirty="0">
              <a:solidFill>
                <a:schemeClr val="accent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0357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14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9" decel="50000" autoRev="1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4" fill="hold">
                                          <p:stCondLst>
                                            <p:cond delay="21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2" presetClass="entr" presetSubtype="0" fill="hold" grpId="0" nodeType="withEffect">
                                  <p:stCondLst>
                                    <p:cond delay="2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8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6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6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5" grpId="0"/>
      <p:bldP spid="16" grpId="0"/>
      <p:bldP spid="17" grpId="0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02776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77211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3249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5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100"/>
                            </p:stCondLst>
                            <p:childTnLst>
                              <p:par>
                                <p:cTn id="4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1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64306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48"/>
          <p:cNvSpPr txBox="1"/>
          <p:nvPr/>
        </p:nvSpPr>
        <p:spPr>
          <a:xfrm>
            <a:off x="6573391" y="3368075"/>
            <a:ext cx="453650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 indent="0"/>
            <a:r>
              <a:rPr lang="zh-CN" altLang="en-US" sz="4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909095" y="952029"/>
            <a:ext cx="2963463" cy="315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9899" cap="all" spc="300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19899" cap="all" spc="3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6519441" y="4244466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8408251" y="4244466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6519441" y="4555380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8408251" y="4555380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559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17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67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17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670"/>
                            </p:stCondLst>
                            <p:childTnLst>
                              <p:par>
                                <p:cTn id="4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8" grpId="0"/>
      <p:bldP spid="8" grpId="1"/>
      <p:bldP spid="9" grpId="0"/>
      <p:bldP spid="9" grpId="1"/>
      <p:bldP spid="10" grpId="0"/>
      <p:bldP spid="11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388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14514" y="2980162"/>
            <a:ext cx="4956699" cy="1348764"/>
            <a:chOff x="-939773" y="2734405"/>
            <a:chExt cx="5411981" cy="1472650"/>
          </a:xfrm>
        </p:grpSpPr>
        <p:grpSp>
          <p:nvGrpSpPr>
            <p:cNvPr id="15" name="Group 14"/>
            <p:cNvGrpSpPr/>
            <p:nvPr/>
          </p:nvGrpSpPr>
          <p:grpSpPr>
            <a:xfrm>
              <a:off x="-939773" y="2734405"/>
              <a:ext cx="5411981" cy="1472650"/>
              <a:chOff x="-939773" y="2903219"/>
              <a:chExt cx="5411981" cy="147265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-939773" y="2903219"/>
                <a:ext cx="4653644" cy="14726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2999558" y="2903219"/>
                <a:ext cx="1472650" cy="147265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" name="Oval 15"/>
            <p:cNvSpPr/>
            <p:nvPr/>
          </p:nvSpPr>
          <p:spPr>
            <a:xfrm>
              <a:off x="3127350" y="2862197"/>
              <a:ext cx="1217066" cy="12170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17"/>
            <p:cNvSpPr>
              <a:spLocks/>
            </p:cNvSpPr>
            <p:nvPr/>
          </p:nvSpPr>
          <p:spPr bwMode="auto">
            <a:xfrm>
              <a:off x="3456664" y="3238832"/>
              <a:ext cx="561856" cy="463795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69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394416" y="2862197"/>
              <a:ext cx="2475011" cy="913704"/>
              <a:chOff x="578142" y="3091663"/>
              <a:chExt cx="2475011" cy="913704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578142" y="3091663"/>
                <a:ext cx="1573817" cy="3830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400" b="1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578142" y="3434509"/>
                <a:ext cx="2475011" cy="5708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en-US" altLang="zh-CN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Please replace text, click add relevant headline, modify the text content, also can copy your content to this directly.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。</a:t>
                </a:r>
                <a:endParaRPr lang="en-GB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0" name="Group 29"/>
          <p:cNvGrpSpPr/>
          <p:nvPr/>
        </p:nvGrpSpPr>
        <p:grpSpPr>
          <a:xfrm>
            <a:off x="488634" y="1145184"/>
            <a:ext cx="9756306" cy="5018726"/>
            <a:chOff x="0" y="730879"/>
            <a:chExt cx="10652441" cy="547970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730879"/>
              <a:ext cx="10652441" cy="5479705"/>
              <a:chOff x="-4093176" y="-217744"/>
              <a:chExt cx="14178398" cy="7293488"/>
            </a:xfrm>
          </p:grpSpPr>
          <p:sp>
            <p:nvSpPr>
              <p:cNvPr id="6" name="Block Arc 5"/>
              <p:cNvSpPr/>
              <p:nvPr/>
            </p:nvSpPr>
            <p:spPr>
              <a:xfrm>
                <a:off x="-4093176" y="-217744"/>
                <a:ext cx="7293488" cy="7293488"/>
              </a:xfrm>
              <a:prstGeom prst="blockArc">
                <a:avLst>
                  <a:gd name="adj1" fmla="val 18900000"/>
                  <a:gd name="adj2" fmla="val 2700000"/>
                  <a:gd name="adj3" fmla="val 296"/>
                </a:avLst>
              </a:prstGeom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2784110" y="1261532"/>
                <a:ext cx="7301111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106777" y="1126066"/>
                <a:ext cx="1354666" cy="1354666"/>
              </a:xfrm>
              <a:prstGeom prst="ellipse">
                <a:avLst/>
              </a:pr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3178048" y="2887132"/>
                <a:ext cx="6907174" cy="1083733"/>
              </a:xfrm>
              <a:custGeom>
                <a:avLst/>
                <a:gdLst>
                  <a:gd name="connsiteX0" fmla="*/ 0 w 6907174"/>
                  <a:gd name="connsiteY0" fmla="*/ 0 h 1083733"/>
                  <a:gd name="connsiteX1" fmla="*/ 6907174 w 6907174"/>
                  <a:gd name="connsiteY1" fmla="*/ 0 h 1083733"/>
                  <a:gd name="connsiteX2" fmla="*/ 6907174 w 6907174"/>
                  <a:gd name="connsiteY2" fmla="*/ 1083733 h 1083733"/>
                  <a:gd name="connsiteX3" fmla="*/ 0 w 6907174"/>
                  <a:gd name="connsiteY3" fmla="*/ 1083733 h 1083733"/>
                  <a:gd name="connsiteX4" fmla="*/ 0 w 6907174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07174" h="1083733">
                    <a:moveTo>
                      <a:pt x="0" y="0"/>
                    </a:moveTo>
                    <a:lnTo>
                      <a:pt x="6907174" y="0"/>
                    </a:lnTo>
                    <a:lnTo>
                      <a:pt x="6907174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500714" y="2751666"/>
                <a:ext cx="1354666" cy="1354666"/>
              </a:xfrm>
              <a:prstGeom prst="ellips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2784110" y="4512732"/>
                <a:ext cx="7301111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106777" y="4377266"/>
                <a:ext cx="1354666" cy="1354666"/>
              </a:xfrm>
              <a:prstGeom prst="ellips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4911576" y="2036133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lang="en-GB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21217" y="3261651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lang="en-GB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925247" y="4478807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lang="en-GB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098114" y="1985453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098114" y="3175850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098114" y="4428125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Rectangle 28"/>
          <p:cNvSpPr/>
          <p:nvPr/>
        </p:nvSpPr>
        <p:spPr>
          <a:xfrm>
            <a:off x="2520131" y="5602816"/>
            <a:ext cx="7724808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3661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94547" y="983677"/>
            <a:ext cx="4028238" cy="289062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415256" y="983677"/>
            <a:ext cx="4028238" cy="289062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8535965" y="983677"/>
            <a:ext cx="4028238" cy="2890627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294547" y="3949436"/>
            <a:ext cx="4028238" cy="289062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4415256" y="3949436"/>
            <a:ext cx="4028238" cy="289062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8535965" y="3949435"/>
            <a:ext cx="4028238" cy="289062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5020547" y="1894979"/>
            <a:ext cx="3332686" cy="97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622" tIns="50622" rIns="50622" bIns="5062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676776" y="4978162"/>
            <a:ext cx="3284430" cy="97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622" tIns="50622" rIns="50622" bIns="5062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9019088" y="4978162"/>
            <a:ext cx="3535197" cy="97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622" tIns="50622" rIns="50622" bIns="5062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2" name="矩形 32"/>
          <p:cNvSpPr/>
          <p:nvPr/>
        </p:nvSpPr>
        <p:spPr>
          <a:xfrm flipH="1">
            <a:off x="4415256" y="290694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32"/>
          <p:cNvSpPr/>
          <p:nvPr/>
        </p:nvSpPr>
        <p:spPr>
          <a:xfrm>
            <a:off x="3391426" y="587270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32"/>
          <p:cNvSpPr/>
          <p:nvPr/>
        </p:nvSpPr>
        <p:spPr>
          <a:xfrm rot="16200000">
            <a:off x="8553966" y="3931436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791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5710386" y="2562285"/>
            <a:ext cx="4537939" cy="2923503"/>
            <a:chOff x="6598556" y="1837747"/>
            <a:chExt cx="4954757" cy="3192032"/>
          </a:xfrm>
        </p:grpSpPr>
        <p:sp>
          <p:nvSpPr>
            <p:cNvPr id="21" name="Rounded Rectangle 20"/>
            <p:cNvSpPr/>
            <p:nvPr/>
          </p:nvSpPr>
          <p:spPr>
            <a:xfrm>
              <a:off x="6598556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7476919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8440056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9318419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10281454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11159817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5710383" y="4276661"/>
            <a:ext cx="360580" cy="121550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  <a:alpha val="73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22272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512964" y="3843965"/>
            <a:ext cx="360580" cy="16482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24853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396780" y="4723315"/>
            <a:ext cx="360580" cy="76885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08669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8199361" y="4409261"/>
            <a:ext cx="360580" cy="108290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11251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9083177" y="3292626"/>
            <a:ext cx="360580" cy="219953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5"/>
              </a:gs>
              <a:gs pos="100000">
                <a:schemeClr val="accent5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95067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9885759" y="3892818"/>
            <a:ext cx="360580" cy="15993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6"/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597648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120199" y="3409697"/>
            <a:ext cx="2725951" cy="16250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120198" y="3063857"/>
            <a:ext cx="188004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5247442" y="2678313"/>
            <a:ext cx="5493" cy="300391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2251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 animBg="1"/>
      <p:bldP spid="14" grpId="0"/>
      <p:bldP spid="43" grpId="0"/>
      <p:bldP spid="4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64306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48"/>
          <p:cNvSpPr txBox="1"/>
          <p:nvPr/>
        </p:nvSpPr>
        <p:spPr>
          <a:xfrm>
            <a:off x="6573391" y="3368075"/>
            <a:ext cx="453650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 indent="0"/>
            <a:r>
              <a:rPr lang="zh-CN" altLang="en-US" sz="4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909095" y="952029"/>
            <a:ext cx="2963463" cy="315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9899" cap="all" spc="300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19899" cap="all" spc="3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6519441" y="4244466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8408251" y="4244466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6519441" y="4555380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8408251" y="4555380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902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17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67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17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670"/>
                            </p:stCondLst>
                            <p:childTnLst>
                              <p:par>
                                <p:cTn id="4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8" grpId="0"/>
      <p:bldP spid="8" grpId="1"/>
      <p:bldP spid="9" grpId="0"/>
      <p:bldP spid="9" grpId="1"/>
      <p:bldP spid="10" grpId="0"/>
      <p:bldP spid="11" grpId="0"/>
      <p:bldP spid="15" grpId="0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09419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64306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6380106" y="1325535"/>
            <a:ext cx="841222" cy="841222"/>
            <a:chOff x="3529981" y="507683"/>
            <a:chExt cx="598350" cy="598350"/>
          </a:xfrm>
        </p:grpSpPr>
        <p:sp>
          <p:nvSpPr>
            <p:cNvPr id="10" name="椭圆 9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" name="TextBox 4"/>
            <p:cNvSpPr txBox="1"/>
            <p:nvPr/>
          </p:nvSpPr>
          <p:spPr>
            <a:xfrm>
              <a:off x="3576317" y="558577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01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707604" y="565953"/>
            <a:ext cx="1627168" cy="1625314"/>
            <a:chOff x="1369631" y="1812921"/>
            <a:chExt cx="1157383" cy="1156064"/>
          </a:xfrm>
        </p:grpSpPr>
        <p:sp>
          <p:nvSpPr>
            <p:cNvPr id="16" name="TextBox 34"/>
            <p:cNvSpPr txBox="1"/>
            <p:nvPr/>
          </p:nvSpPr>
          <p:spPr>
            <a:xfrm>
              <a:off x="1369631" y="1812921"/>
              <a:ext cx="1157383" cy="98897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8436" baseline="12000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目录</a:t>
              </a:r>
            </a:p>
          </p:txBody>
        </p:sp>
        <p:sp>
          <p:nvSpPr>
            <p:cNvPr id="17" name="TextBox 24"/>
            <p:cNvSpPr txBox="1"/>
            <p:nvPr/>
          </p:nvSpPr>
          <p:spPr>
            <a:xfrm>
              <a:off x="1398632" y="2524993"/>
              <a:ext cx="1099376" cy="44399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3937" baseline="12000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Franklin Gothic Book" panose="020B0503020102020204" pitchFamily="34" charset="0"/>
                  <a:ea typeface="微软雅黑" pitchFamily="34" charset="-122"/>
                </a:rPr>
                <a:t>CONTENT</a:t>
              </a:r>
              <a:endParaRPr lang="zh-CN" altLang="en-US" sz="3937" baseline="12000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Franklin Gothic Book" panose="020B0503020102020204" pitchFamily="34" charset="0"/>
                <a:ea typeface="微软雅黑" pitchFamily="34" charset="-122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7725775" y="1472972"/>
            <a:ext cx="2516532" cy="6462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725775" y="2532029"/>
            <a:ext cx="2516532" cy="6462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684031" y="4650144"/>
            <a:ext cx="2516532" cy="6462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6428273" y="2434545"/>
            <a:ext cx="841222" cy="841222"/>
            <a:chOff x="3529981" y="507683"/>
            <a:chExt cx="598350" cy="598350"/>
          </a:xfrm>
        </p:grpSpPr>
        <p:sp>
          <p:nvSpPr>
            <p:cNvPr id="22" name="椭圆 21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TextBox 48"/>
            <p:cNvSpPr txBox="1"/>
            <p:nvPr/>
          </p:nvSpPr>
          <p:spPr>
            <a:xfrm>
              <a:off x="3567571" y="598214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02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436256" y="4532274"/>
            <a:ext cx="841222" cy="841222"/>
            <a:chOff x="3529981" y="507683"/>
            <a:chExt cx="598350" cy="598350"/>
          </a:xfrm>
        </p:grpSpPr>
        <p:sp>
          <p:nvSpPr>
            <p:cNvPr id="25" name="椭圆 24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TextBox 51"/>
            <p:cNvSpPr txBox="1"/>
            <p:nvPr/>
          </p:nvSpPr>
          <p:spPr>
            <a:xfrm>
              <a:off x="3570639" y="582835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04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272422" y="1269901"/>
            <a:ext cx="1056595" cy="4227475"/>
            <a:chOff x="5901014" y="1112411"/>
            <a:chExt cx="1056725" cy="4227997"/>
          </a:xfrm>
        </p:grpSpPr>
        <p:sp>
          <p:nvSpPr>
            <p:cNvPr id="28" name="弧形 27"/>
            <p:cNvSpPr/>
            <p:nvPr/>
          </p:nvSpPr>
          <p:spPr>
            <a:xfrm>
              <a:off x="5901014" y="3226592"/>
              <a:ext cx="1056724" cy="1056724"/>
            </a:xfrm>
            <a:prstGeom prst="arc">
              <a:avLst>
                <a:gd name="adj1" fmla="val 16072548"/>
                <a:gd name="adj2" fmla="val 5356559"/>
              </a:avLst>
            </a:prstGeom>
            <a:noFill/>
            <a:ln w="9525">
              <a:solidFill>
                <a:schemeClr val="accent1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弧形 28"/>
            <p:cNvSpPr/>
            <p:nvPr/>
          </p:nvSpPr>
          <p:spPr>
            <a:xfrm>
              <a:off x="5901014" y="1112411"/>
              <a:ext cx="1056724" cy="1056724"/>
            </a:xfrm>
            <a:prstGeom prst="arc">
              <a:avLst>
                <a:gd name="adj1" fmla="val 16200000"/>
                <a:gd name="adj2" fmla="val 5356559"/>
              </a:avLst>
            </a:prstGeom>
            <a:noFill/>
            <a:ln w="9525">
              <a:solidFill>
                <a:schemeClr val="accent1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" name="弧形 29"/>
            <p:cNvSpPr/>
            <p:nvPr/>
          </p:nvSpPr>
          <p:spPr>
            <a:xfrm flipH="1">
              <a:off x="5901015" y="2169503"/>
              <a:ext cx="1056724" cy="1056724"/>
            </a:xfrm>
            <a:prstGeom prst="arc">
              <a:avLst>
                <a:gd name="adj1" fmla="val 16169364"/>
                <a:gd name="adj2" fmla="val 5281886"/>
              </a:avLst>
            </a:prstGeom>
            <a:noFill/>
            <a:ln w="9525">
              <a:solidFill>
                <a:schemeClr val="accent1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" name="弧形 30"/>
            <p:cNvSpPr/>
            <p:nvPr/>
          </p:nvSpPr>
          <p:spPr>
            <a:xfrm flipH="1">
              <a:off x="5901015" y="4283684"/>
              <a:ext cx="1056724" cy="1056724"/>
            </a:xfrm>
            <a:prstGeom prst="arc">
              <a:avLst>
                <a:gd name="adj1" fmla="val 16152732"/>
                <a:gd name="adj2" fmla="val 5201936"/>
              </a:avLst>
            </a:prstGeom>
            <a:noFill/>
            <a:ln w="9525">
              <a:solidFill>
                <a:schemeClr val="accent1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425175" y="3491503"/>
            <a:ext cx="841222" cy="841222"/>
            <a:chOff x="3529981" y="507683"/>
            <a:chExt cx="598350" cy="598350"/>
          </a:xfrm>
        </p:grpSpPr>
        <p:sp>
          <p:nvSpPr>
            <p:cNvPr id="33" name="椭圆 32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4" name="TextBox 57"/>
            <p:cNvSpPr txBox="1"/>
            <p:nvPr/>
          </p:nvSpPr>
          <p:spPr>
            <a:xfrm>
              <a:off x="3578518" y="582851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03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7684030" y="3591087"/>
            <a:ext cx="2516532" cy="6462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98791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2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3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9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1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2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38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0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1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4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47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9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0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5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8" grpId="0"/>
          <p:bldP spid="19" grpId="0"/>
          <p:bldP spid="20" grpId="0"/>
          <p:bldP spid="3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9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38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4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47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5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8" grpId="0"/>
          <p:bldP spid="19" grpId="0"/>
          <p:bldP spid="20" grpId="0"/>
          <p:bldP spid="35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08875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37610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64306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7"/>
          <p:cNvSpPr>
            <a:spLocks noChangeArrowheads="1"/>
          </p:cNvSpPr>
          <p:nvPr/>
        </p:nvSpPr>
        <p:spPr bwMode="auto">
          <a:xfrm>
            <a:off x="4648124" y="2788399"/>
            <a:ext cx="651583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None/>
            </a:pPr>
            <a:r>
              <a:rPr lang="zh-CN" altLang="en-US" sz="60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60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6" name="TextBox 7"/>
          <p:cNvSpPr>
            <a:spLocks noChangeArrowheads="1"/>
          </p:cNvSpPr>
          <p:nvPr/>
        </p:nvSpPr>
        <p:spPr bwMode="auto">
          <a:xfrm>
            <a:off x="4413151" y="2065854"/>
            <a:ext cx="6985780" cy="865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5624" dirty="0">
                <a:solidFill>
                  <a:schemeClr val="accent1"/>
                </a:solidFill>
                <a:latin typeface="LilyUPC" pitchFamily="34" charset="-34"/>
                <a:ea typeface="微软雅黑" pitchFamily="34" charset="-122"/>
                <a:cs typeface="LilyUPC" pitchFamily="34" charset="-34"/>
                <a:sym typeface="微软雅黑" pitchFamily="34" charset="-122"/>
              </a:rPr>
              <a:t>Cake for dessert</a:t>
            </a:r>
            <a:endParaRPr lang="zh-CN" altLang="en-US" sz="5624" dirty="0">
              <a:solidFill>
                <a:schemeClr val="accent1"/>
              </a:solidFill>
              <a:latin typeface="LilyUPC" pitchFamily="34" charset="-34"/>
              <a:ea typeface="微软雅黑" pitchFamily="34" charset="-122"/>
              <a:cs typeface="LilyUPC" pitchFamily="34" charset="-34"/>
              <a:sym typeface="微软雅黑" pitchFamily="34" charset="-122"/>
            </a:endParaRPr>
          </a:p>
        </p:txBody>
      </p:sp>
      <p:sp>
        <p:nvSpPr>
          <p:cNvPr id="17" name="TextBox 7"/>
          <p:cNvSpPr>
            <a:spLocks noChangeArrowheads="1"/>
          </p:cNvSpPr>
          <p:nvPr/>
        </p:nvSpPr>
        <p:spPr bwMode="auto">
          <a:xfrm>
            <a:off x="5782155" y="3697854"/>
            <a:ext cx="4247775" cy="184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1200" spc="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Bread cake dessert PPT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6754346" y="4270645"/>
            <a:ext cx="575702" cy="575702"/>
            <a:chOff x="6141453" y="5704667"/>
            <a:chExt cx="575844" cy="575844"/>
          </a:xfrm>
        </p:grpSpPr>
        <p:sp>
          <p:nvSpPr>
            <p:cNvPr id="19" name="椭圆 18"/>
            <p:cNvSpPr/>
            <p:nvPr/>
          </p:nvSpPr>
          <p:spPr>
            <a:xfrm>
              <a:off x="6141453" y="5704667"/>
              <a:ext cx="575844" cy="57584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20" name="稻壳儿小白白(http://dwz.cn/Wu2UP)"/>
            <p:cNvSpPr>
              <a:spLocks/>
            </p:cNvSpPr>
            <p:nvPr/>
          </p:nvSpPr>
          <p:spPr bwMode="auto">
            <a:xfrm>
              <a:off x="6242699" y="5735210"/>
              <a:ext cx="373352" cy="537427"/>
            </a:xfrm>
            <a:custGeom>
              <a:avLst/>
              <a:gdLst>
                <a:gd name="T0" fmla="*/ 282261040 w 443"/>
                <a:gd name="T1" fmla="*/ 237742896 h 634"/>
                <a:gd name="T2" fmla="*/ 282261040 w 443"/>
                <a:gd name="T3" fmla="*/ 237742896 h 634"/>
                <a:gd name="T4" fmla="*/ 254162236 w 443"/>
                <a:gd name="T5" fmla="*/ 237742896 h 634"/>
                <a:gd name="T6" fmla="*/ 141130120 w 443"/>
                <a:gd name="T7" fmla="*/ 332711130 h 634"/>
                <a:gd name="T8" fmla="*/ 28098004 w 443"/>
                <a:gd name="T9" fmla="*/ 237742896 h 634"/>
                <a:gd name="T10" fmla="*/ 0 w 443"/>
                <a:gd name="T11" fmla="*/ 237742896 h 634"/>
                <a:gd name="T12" fmla="*/ 131551818 w 443"/>
                <a:gd name="T13" fmla="*/ 352092354 h 634"/>
                <a:gd name="T14" fmla="*/ 131551818 w 443"/>
                <a:gd name="T15" fmla="*/ 380518362 h 634"/>
                <a:gd name="T16" fmla="*/ 113032116 w 443"/>
                <a:gd name="T17" fmla="*/ 380518362 h 634"/>
                <a:gd name="T18" fmla="*/ 103453015 w 443"/>
                <a:gd name="T19" fmla="*/ 390208571 h 634"/>
                <a:gd name="T20" fmla="*/ 113032116 w 443"/>
                <a:gd name="T21" fmla="*/ 408943566 h 634"/>
                <a:gd name="T22" fmla="*/ 169228924 w 443"/>
                <a:gd name="T23" fmla="*/ 408943566 h 634"/>
                <a:gd name="T24" fmla="*/ 178808025 w 443"/>
                <a:gd name="T25" fmla="*/ 390208571 h 634"/>
                <a:gd name="T26" fmla="*/ 169228924 w 443"/>
                <a:gd name="T27" fmla="*/ 380518362 h 634"/>
                <a:gd name="T28" fmla="*/ 150709221 w 443"/>
                <a:gd name="T29" fmla="*/ 380518362 h 634"/>
                <a:gd name="T30" fmla="*/ 150709221 w 443"/>
                <a:gd name="T31" fmla="*/ 352092354 h 634"/>
                <a:gd name="T32" fmla="*/ 282261040 w 443"/>
                <a:gd name="T33" fmla="*/ 237742896 h 634"/>
                <a:gd name="T34" fmla="*/ 141130120 w 443"/>
                <a:gd name="T35" fmla="*/ 304285122 h 634"/>
                <a:gd name="T36" fmla="*/ 141130120 w 443"/>
                <a:gd name="T37" fmla="*/ 304285122 h 634"/>
                <a:gd name="T38" fmla="*/ 225425732 w 443"/>
                <a:gd name="T39" fmla="*/ 219007901 h 634"/>
                <a:gd name="T40" fmla="*/ 225425732 w 443"/>
                <a:gd name="T41" fmla="*/ 85277221 h 634"/>
                <a:gd name="T42" fmla="*/ 141130120 w 443"/>
                <a:gd name="T43" fmla="*/ 0 h 634"/>
                <a:gd name="T44" fmla="*/ 56835308 w 443"/>
                <a:gd name="T45" fmla="*/ 85277221 h 634"/>
                <a:gd name="T46" fmla="*/ 56835308 w 443"/>
                <a:gd name="T47" fmla="*/ 219007901 h 634"/>
                <a:gd name="T48" fmla="*/ 141130120 w 443"/>
                <a:gd name="T49" fmla="*/ 304285122 h 634"/>
                <a:gd name="T50" fmla="*/ 75355010 w 443"/>
                <a:gd name="T51" fmla="*/ 85277221 h 634"/>
                <a:gd name="T52" fmla="*/ 75355010 w 443"/>
                <a:gd name="T53" fmla="*/ 85277221 h 634"/>
                <a:gd name="T54" fmla="*/ 141130120 w 443"/>
                <a:gd name="T55" fmla="*/ 28426008 h 634"/>
                <a:gd name="T56" fmla="*/ 206906029 w 443"/>
                <a:gd name="T57" fmla="*/ 85277221 h 634"/>
                <a:gd name="T58" fmla="*/ 206906029 w 443"/>
                <a:gd name="T59" fmla="*/ 219007901 h 634"/>
                <a:gd name="T60" fmla="*/ 141130120 w 443"/>
                <a:gd name="T61" fmla="*/ 275859114 h 634"/>
                <a:gd name="T62" fmla="*/ 75355010 w 443"/>
                <a:gd name="T63" fmla="*/ 219007901 h 634"/>
                <a:gd name="T64" fmla="*/ 75355010 w 443"/>
                <a:gd name="T65" fmla="*/ 85277221 h 6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43" h="634">
                  <a:moveTo>
                    <a:pt x="442" y="368"/>
                  </a:moveTo>
                  <a:lnTo>
                    <a:pt x="442" y="368"/>
                  </a:lnTo>
                  <a:cubicBezTo>
                    <a:pt x="398" y="368"/>
                    <a:pt x="398" y="368"/>
                    <a:pt x="398" y="368"/>
                  </a:cubicBezTo>
                  <a:cubicBezTo>
                    <a:pt x="383" y="457"/>
                    <a:pt x="309" y="515"/>
                    <a:pt x="221" y="515"/>
                  </a:cubicBezTo>
                  <a:cubicBezTo>
                    <a:pt x="133" y="515"/>
                    <a:pt x="59" y="457"/>
                    <a:pt x="44" y="368"/>
                  </a:cubicBezTo>
                  <a:cubicBezTo>
                    <a:pt x="0" y="368"/>
                    <a:pt x="0" y="368"/>
                    <a:pt x="0" y="368"/>
                  </a:cubicBezTo>
                  <a:cubicBezTo>
                    <a:pt x="30" y="471"/>
                    <a:pt x="103" y="545"/>
                    <a:pt x="206" y="545"/>
                  </a:cubicBezTo>
                  <a:cubicBezTo>
                    <a:pt x="206" y="589"/>
                    <a:pt x="206" y="589"/>
                    <a:pt x="206" y="589"/>
                  </a:cubicBezTo>
                  <a:cubicBezTo>
                    <a:pt x="177" y="589"/>
                    <a:pt x="177" y="589"/>
                    <a:pt x="177" y="589"/>
                  </a:cubicBezTo>
                  <a:lnTo>
                    <a:pt x="162" y="604"/>
                  </a:lnTo>
                  <a:cubicBezTo>
                    <a:pt x="162" y="619"/>
                    <a:pt x="177" y="633"/>
                    <a:pt x="177" y="633"/>
                  </a:cubicBezTo>
                  <a:cubicBezTo>
                    <a:pt x="265" y="633"/>
                    <a:pt x="265" y="633"/>
                    <a:pt x="265" y="633"/>
                  </a:cubicBezTo>
                  <a:cubicBezTo>
                    <a:pt x="265" y="633"/>
                    <a:pt x="280" y="619"/>
                    <a:pt x="280" y="604"/>
                  </a:cubicBezTo>
                  <a:lnTo>
                    <a:pt x="265" y="589"/>
                  </a:lnTo>
                  <a:cubicBezTo>
                    <a:pt x="236" y="589"/>
                    <a:pt x="236" y="589"/>
                    <a:pt x="236" y="589"/>
                  </a:cubicBezTo>
                  <a:cubicBezTo>
                    <a:pt x="236" y="545"/>
                    <a:pt x="236" y="545"/>
                    <a:pt x="236" y="545"/>
                  </a:cubicBezTo>
                  <a:cubicBezTo>
                    <a:pt x="339" y="545"/>
                    <a:pt x="412" y="471"/>
                    <a:pt x="442" y="368"/>
                  </a:cubicBezTo>
                  <a:close/>
                  <a:moveTo>
                    <a:pt x="221" y="471"/>
                  </a:moveTo>
                  <a:lnTo>
                    <a:pt x="221" y="471"/>
                  </a:lnTo>
                  <a:cubicBezTo>
                    <a:pt x="294" y="471"/>
                    <a:pt x="353" y="412"/>
                    <a:pt x="353" y="339"/>
                  </a:cubicBezTo>
                  <a:cubicBezTo>
                    <a:pt x="353" y="132"/>
                    <a:pt x="353" y="132"/>
                    <a:pt x="353" y="132"/>
                  </a:cubicBezTo>
                  <a:cubicBezTo>
                    <a:pt x="353" y="59"/>
                    <a:pt x="294" y="0"/>
                    <a:pt x="221" y="0"/>
                  </a:cubicBezTo>
                  <a:cubicBezTo>
                    <a:pt x="147" y="0"/>
                    <a:pt x="89" y="59"/>
                    <a:pt x="89" y="132"/>
                  </a:cubicBezTo>
                  <a:cubicBezTo>
                    <a:pt x="89" y="339"/>
                    <a:pt x="89" y="339"/>
                    <a:pt x="89" y="339"/>
                  </a:cubicBezTo>
                  <a:cubicBezTo>
                    <a:pt x="89" y="412"/>
                    <a:pt x="147" y="471"/>
                    <a:pt x="221" y="471"/>
                  </a:cubicBezTo>
                  <a:close/>
                  <a:moveTo>
                    <a:pt x="118" y="132"/>
                  </a:moveTo>
                  <a:lnTo>
                    <a:pt x="118" y="132"/>
                  </a:lnTo>
                  <a:cubicBezTo>
                    <a:pt x="118" y="89"/>
                    <a:pt x="162" y="44"/>
                    <a:pt x="221" y="44"/>
                  </a:cubicBezTo>
                  <a:cubicBezTo>
                    <a:pt x="280" y="44"/>
                    <a:pt x="324" y="89"/>
                    <a:pt x="324" y="132"/>
                  </a:cubicBezTo>
                  <a:cubicBezTo>
                    <a:pt x="324" y="339"/>
                    <a:pt x="324" y="339"/>
                    <a:pt x="324" y="339"/>
                  </a:cubicBezTo>
                  <a:cubicBezTo>
                    <a:pt x="324" y="383"/>
                    <a:pt x="280" y="427"/>
                    <a:pt x="221" y="427"/>
                  </a:cubicBezTo>
                  <a:cubicBezTo>
                    <a:pt x="162" y="427"/>
                    <a:pt x="118" y="383"/>
                    <a:pt x="118" y="339"/>
                  </a:cubicBezTo>
                  <a:lnTo>
                    <a:pt x="118" y="13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128536" tIns="64269" rIns="128536" bIns="64269" anchor="ctr"/>
            <a:lstStyle/>
            <a:p>
              <a:pPr>
                <a:lnSpc>
                  <a:spcPct val="130000"/>
                </a:lnSpc>
              </a:pPr>
              <a:endParaRPr lang="zh-CN" altLang="en-US" sz="2002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7330048" y="4172540"/>
            <a:ext cx="2064640" cy="662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134" fontAlgn="auto">
              <a:lnSpc>
                <a:spcPts val="5298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汇报人</a:t>
            </a:r>
            <a:r>
              <a:rPr lang="zh-CN" altLang="en-US" sz="2000" dirty="0" smtClean="0">
                <a:solidFill>
                  <a:schemeClr val="accent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：李子木</a:t>
            </a:r>
            <a:endParaRPr lang="en-US" altLang="zh-CN" sz="2000" dirty="0">
              <a:solidFill>
                <a:schemeClr val="accent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9980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14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9" decel="50000" autoRev="1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4" fill="hold">
                                          <p:stCondLst>
                                            <p:cond delay="21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2" presetClass="entr" presetSubtype="0" fill="hold" grpId="0" nodeType="withEffect">
                                  <p:stCondLst>
                                    <p:cond delay="2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8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9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9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5" grpId="0"/>
      <p:bldP spid="16" grpId="0"/>
      <p:bldP spid="17" grpId="0"/>
      <p:bldP spid="2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772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64306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48"/>
          <p:cNvSpPr txBox="1"/>
          <p:nvPr/>
        </p:nvSpPr>
        <p:spPr>
          <a:xfrm>
            <a:off x="6573391" y="3368075"/>
            <a:ext cx="453650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 indent="0"/>
            <a:r>
              <a:rPr lang="zh-CN" altLang="en-US" sz="4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909095" y="952029"/>
            <a:ext cx="2963463" cy="315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9899" cap="all" spc="3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19899" cap="all" spc="3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6519441" y="4244466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8408251" y="4244466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6519441" y="4555380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8408251" y="4555380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6553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17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67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17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670"/>
                            </p:stCondLst>
                            <p:childTnLst>
                              <p:par>
                                <p:cTn id="4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8" grpId="0"/>
      <p:bldP spid="8" grpId="1"/>
      <p:bldP spid="9" grpId="0"/>
      <p:bldP spid="9" grpId="1"/>
      <p:bldP spid="10" grpId="0"/>
      <p:bldP spid="11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4920966" y="5286062"/>
            <a:ext cx="559550" cy="558194"/>
            <a:chOff x="4448949" y="5252205"/>
            <a:chExt cx="610979" cy="609498"/>
          </a:xfrm>
          <a:solidFill>
            <a:schemeClr val="accent3"/>
          </a:solidFill>
        </p:grpSpPr>
        <p:sp>
          <p:nvSpPr>
            <p:cNvPr id="20" name="Freeform 505"/>
            <p:cNvSpPr>
              <a:spLocks noEditPoints="1"/>
            </p:cNvSpPr>
            <p:nvPr/>
          </p:nvSpPr>
          <p:spPr bwMode="auto">
            <a:xfrm>
              <a:off x="4625207" y="5403284"/>
              <a:ext cx="259203" cy="404357"/>
            </a:xfrm>
            <a:custGeom>
              <a:avLst/>
              <a:gdLst>
                <a:gd name="T0" fmla="*/ 72 w 148"/>
                <a:gd name="T1" fmla="*/ 231 h 231"/>
                <a:gd name="T2" fmla="*/ 43 w 148"/>
                <a:gd name="T3" fmla="*/ 226 h 231"/>
                <a:gd name="T4" fmla="*/ 36 w 148"/>
                <a:gd name="T5" fmla="*/ 207 h 231"/>
                <a:gd name="T6" fmla="*/ 31 w 148"/>
                <a:gd name="T7" fmla="*/ 158 h 231"/>
                <a:gd name="T8" fmla="*/ 23 w 148"/>
                <a:gd name="T9" fmla="*/ 135 h 231"/>
                <a:gd name="T10" fmla="*/ 10 w 148"/>
                <a:gd name="T11" fmla="*/ 112 h 231"/>
                <a:gd name="T12" fmla="*/ 2 w 148"/>
                <a:gd name="T13" fmla="*/ 63 h 231"/>
                <a:gd name="T14" fmla="*/ 73 w 148"/>
                <a:gd name="T15" fmla="*/ 0 h 231"/>
                <a:gd name="T16" fmla="*/ 74 w 148"/>
                <a:gd name="T17" fmla="*/ 0 h 231"/>
                <a:gd name="T18" fmla="*/ 146 w 148"/>
                <a:gd name="T19" fmla="*/ 63 h 231"/>
                <a:gd name="T20" fmla="*/ 138 w 148"/>
                <a:gd name="T21" fmla="*/ 112 h 231"/>
                <a:gd name="T22" fmla="*/ 125 w 148"/>
                <a:gd name="T23" fmla="*/ 135 h 231"/>
                <a:gd name="T24" fmla="*/ 116 w 148"/>
                <a:gd name="T25" fmla="*/ 158 h 231"/>
                <a:gd name="T26" fmla="*/ 111 w 148"/>
                <a:gd name="T27" fmla="*/ 207 h 231"/>
                <a:gd name="T28" fmla="*/ 104 w 148"/>
                <a:gd name="T29" fmla="*/ 226 h 231"/>
                <a:gd name="T30" fmla="*/ 72 w 148"/>
                <a:gd name="T31" fmla="*/ 231 h 231"/>
                <a:gd name="T32" fmla="*/ 72 w 148"/>
                <a:gd name="T33" fmla="*/ 214 h 231"/>
                <a:gd name="T34" fmla="*/ 96 w 148"/>
                <a:gd name="T35" fmla="*/ 170 h 231"/>
                <a:gd name="T36" fmla="*/ 98 w 148"/>
                <a:gd name="T37" fmla="*/ 165 h 231"/>
                <a:gd name="T38" fmla="*/ 99 w 148"/>
                <a:gd name="T39" fmla="*/ 157 h 231"/>
                <a:gd name="T40" fmla="*/ 102 w 148"/>
                <a:gd name="T41" fmla="*/ 146 h 231"/>
                <a:gd name="T42" fmla="*/ 130 w 148"/>
                <a:gd name="T43" fmla="*/ 66 h 231"/>
                <a:gd name="T44" fmla="*/ 119 w 148"/>
                <a:gd name="T45" fmla="*/ 41 h 231"/>
                <a:gd name="T46" fmla="*/ 74 w 148"/>
                <a:gd name="T47" fmla="*/ 17 h 231"/>
                <a:gd name="T48" fmla="*/ 74 w 148"/>
                <a:gd name="T49" fmla="*/ 17 h 231"/>
                <a:gd name="T50" fmla="*/ 29 w 148"/>
                <a:gd name="T51" fmla="*/ 41 h 231"/>
                <a:gd name="T52" fmla="*/ 18 w 148"/>
                <a:gd name="T53" fmla="*/ 66 h 231"/>
                <a:gd name="T54" fmla="*/ 25 w 148"/>
                <a:gd name="T55" fmla="*/ 105 h 231"/>
                <a:gd name="T56" fmla="*/ 46 w 148"/>
                <a:gd name="T57" fmla="*/ 146 h 231"/>
                <a:gd name="T58" fmla="*/ 48 w 148"/>
                <a:gd name="T59" fmla="*/ 157 h 231"/>
                <a:gd name="T60" fmla="*/ 50 w 148"/>
                <a:gd name="T61" fmla="*/ 165 h 231"/>
                <a:gd name="T62" fmla="*/ 52 w 148"/>
                <a:gd name="T63" fmla="*/ 17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8" h="231">
                  <a:moveTo>
                    <a:pt x="72" y="231"/>
                  </a:moveTo>
                  <a:cubicBezTo>
                    <a:pt x="72" y="231"/>
                    <a:pt x="72" y="231"/>
                    <a:pt x="72" y="231"/>
                  </a:cubicBezTo>
                  <a:cubicBezTo>
                    <a:pt x="59" y="231"/>
                    <a:pt x="50" y="228"/>
                    <a:pt x="46" y="226"/>
                  </a:cubicBezTo>
                  <a:cubicBezTo>
                    <a:pt x="43" y="226"/>
                    <a:pt x="43" y="226"/>
                    <a:pt x="43" y="226"/>
                  </a:cubicBezTo>
                  <a:cubicBezTo>
                    <a:pt x="42" y="224"/>
                    <a:pt x="42" y="224"/>
                    <a:pt x="42" y="224"/>
                  </a:cubicBezTo>
                  <a:cubicBezTo>
                    <a:pt x="39" y="220"/>
                    <a:pt x="37" y="214"/>
                    <a:pt x="36" y="207"/>
                  </a:cubicBezTo>
                  <a:cubicBezTo>
                    <a:pt x="35" y="198"/>
                    <a:pt x="34" y="186"/>
                    <a:pt x="35" y="172"/>
                  </a:cubicBezTo>
                  <a:cubicBezTo>
                    <a:pt x="33" y="169"/>
                    <a:pt x="31" y="164"/>
                    <a:pt x="31" y="158"/>
                  </a:cubicBezTo>
                  <a:cubicBezTo>
                    <a:pt x="31" y="153"/>
                    <a:pt x="29" y="142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2" y="134"/>
                    <a:pt x="16" y="125"/>
                    <a:pt x="10" y="112"/>
                  </a:cubicBezTo>
                  <a:cubicBezTo>
                    <a:pt x="6" y="104"/>
                    <a:pt x="4" y="96"/>
                    <a:pt x="2" y="89"/>
                  </a:cubicBezTo>
                  <a:cubicBezTo>
                    <a:pt x="0" y="79"/>
                    <a:pt x="0" y="71"/>
                    <a:pt x="2" y="63"/>
                  </a:cubicBezTo>
                  <a:cubicBezTo>
                    <a:pt x="2" y="61"/>
                    <a:pt x="5" y="47"/>
                    <a:pt x="14" y="32"/>
                  </a:cubicBezTo>
                  <a:cubicBezTo>
                    <a:pt x="24" y="17"/>
                    <a:pt x="41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107" y="0"/>
                    <a:pt x="124" y="18"/>
                    <a:pt x="134" y="32"/>
                  </a:cubicBezTo>
                  <a:cubicBezTo>
                    <a:pt x="143" y="47"/>
                    <a:pt x="146" y="61"/>
                    <a:pt x="146" y="63"/>
                  </a:cubicBezTo>
                  <a:cubicBezTo>
                    <a:pt x="148" y="71"/>
                    <a:pt x="147" y="80"/>
                    <a:pt x="145" y="89"/>
                  </a:cubicBezTo>
                  <a:cubicBezTo>
                    <a:pt x="144" y="96"/>
                    <a:pt x="141" y="104"/>
                    <a:pt x="138" y="112"/>
                  </a:cubicBezTo>
                  <a:cubicBezTo>
                    <a:pt x="132" y="12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19" y="142"/>
                    <a:pt x="117" y="153"/>
                    <a:pt x="116" y="158"/>
                  </a:cubicBezTo>
                  <a:cubicBezTo>
                    <a:pt x="117" y="164"/>
                    <a:pt x="114" y="169"/>
                    <a:pt x="113" y="172"/>
                  </a:cubicBezTo>
                  <a:cubicBezTo>
                    <a:pt x="113" y="186"/>
                    <a:pt x="113" y="198"/>
                    <a:pt x="111" y="207"/>
                  </a:cubicBezTo>
                  <a:cubicBezTo>
                    <a:pt x="110" y="214"/>
                    <a:pt x="108" y="220"/>
                    <a:pt x="106" y="223"/>
                  </a:cubicBezTo>
                  <a:cubicBezTo>
                    <a:pt x="104" y="226"/>
                    <a:pt x="104" y="226"/>
                    <a:pt x="104" y="226"/>
                  </a:cubicBezTo>
                  <a:cubicBezTo>
                    <a:pt x="101" y="227"/>
                    <a:pt x="101" y="227"/>
                    <a:pt x="101" y="227"/>
                  </a:cubicBezTo>
                  <a:cubicBezTo>
                    <a:pt x="91" y="230"/>
                    <a:pt x="81" y="231"/>
                    <a:pt x="72" y="231"/>
                  </a:cubicBezTo>
                  <a:close/>
                  <a:moveTo>
                    <a:pt x="55" y="212"/>
                  </a:moveTo>
                  <a:cubicBezTo>
                    <a:pt x="58" y="213"/>
                    <a:pt x="64" y="214"/>
                    <a:pt x="72" y="214"/>
                  </a:cubicBezTo>
                  <a:cubicBezTo>
                    <a:pt x="79" y="214"/>
                    <a:pt x="86" y="213"/>
                    <a:pt x="93" y="211"/>
                  </a:cubicBezTo>
                  <a:cubicBezTo>
                    <a:pt x="95" y="207"/>
                    <a:pt x="97" y="196"/>
                    <a:pt x="96" y="170"/>
                  </a:cubicBezTo>
                  <a:cubicBezTo>
                    <a:pt x="95" y="167"/>
                    <a:pt x="95" y="167"/>
                    <a:pt x="95" y="167"/>
                  </a:cubicBezTo>
                  <a:cubicBezTo>
                    <a:pt x="98" y="165"/>
                    <a:pt x="98" y="165"/>
                    <a:pt x="98" y="165"/>
                  </a:cubicBezTo>
                  <a:cubicBezTo>
                    <a:pt x="98" y="164"/>
                    <a:pt x="100" y="161"/>
                    <a:pt x="100" y="158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7"/>
                    <a:pt x="100" y="157"/>
                    <a:pt x="100" y="157"/>
                  </a:cubicBezTo>
                  <a:cubicBezTo>
                    <a:pt x="100" y="156"/>
                    <a:pt x="100" y="152"/>
                    <a:pt x="102" y="146"/>
                  </a:cubicBezTo>
                  <a:cubicBezTo>
                    <a:pt x="104" y="137"/>
                    <a:pt x="107" y="130"/>
                    <a:pt x="111" y="125"/>
                  </a:cubicBezTo>
                  <a:cubicBezTo>
                    <a:pt x="113" y="122"/>
                    <a:pt x="134" y="91"/>
                    <a:pt x="130" y="66"/>
                  </a:cubicBezTo>
                  <a:cubicBezTo>
                    <a:pt x="130" y="66"/>
                    <a:pt x="130" y="66"/>
                    <a:pt x="130" y="66"/>
                  </a:cubicBezTo>
                  <a:cubicBezTo>
                    <a:pt x="129" y="65"/>
                    <a:pt x="127" y="53"/>
                    <a:pt x="119" y="41"/>
                  </a:cubicBezTo>
                  <a:cubicBezTo>
                    <a:pt x="109" y="25"/>
                    <a:pt x="9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3" y="17"/>
                  </a:cubicBezTo>
                  <a:cubicBezTo>
                    <a:pt x="54" y="17"/>
                    <a:pt x="39" y="25"/>
                    <a:pt x="29" y="41"/>
                  </a:cubicBezTo>
                  <a:cubicBezTo>
                    <a:pt x="21" y="53"/>
                    <a:pt x="18" y="65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6" y="79"/>
                    <a:pt x="21" y="94"/>
                    <a:pt x="25" y="105"/>
                  </a:cubicBezTo>
                  <a:cubicBezTo>
                    <a:pt x="30" y="116"/>
                    <a:pt x="35" y="124"/>
                    <a:pt x="36" y="125"/>
                  </a:cubicBezTo>
                  <a:cubicBezTo>
                    <a:pt x="41" y="130"/>
                    <a:pt x="44" y="137"/>
                    <a:pt x="46" y="146"/>
                  </a:cubicBezTo>
                  <a:cubicBezTo>
                    <a:pt x="48" y="152"/>
                    <a:pt x="48" y="156"/>
                    <a:pt x="48" y="157"/>
                  </a:cubicBezTo>
                  <a:cubicBezTo>
                    <a:pt x="48" y="157"/>
                    <a:pt x="48" y="157"/>
                    <a:pt x="48" y="157"/>
                  </a:cubicBezTo>
                  <a:cubicBezTo>
                    <a:pt x="48" y="158"/>
                    <a:pt x="48" y="158"/>
                    <a:pt x="48" y="158"/>
                  </a:cubicBezTo>
                  <a:cubicBezTo>
                    <a:pt x="48" y="162"/>
                    <a:pt x="50" y="165"/>
                    <a:pt x="50" y="165"/>
                  </a:cubicBezTo>
                  <a:cubicBezTo>
                    <a:pt x="52" y="167"/>
                    <a:pt x="52" y="167"/>
                    <a:pt x="52" y="167"/>
                  </a:cubicBezTo>
                  <a:cubicBezTo>
                    <a:pt x="52" y="170"/>
                    <a:pt x="52" y="170"/>
                    <a:pt x="52" y="170"/>
                  </a:cubicBezTo>
                  <a:cubicBezTo>
                    <a:pt x="51" y="197"/>
                    <a:pt x="53" y="208"/>
                    <a:pt x="55" y="2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506"/>
            <p:cNvSpPr>
              <a:spLocks/>
            </p:cNvSpPr>
            <p:nvPr/>
          </p:nvSpPr>
          <p:spPr bwMode="auto">
            <a:xfrm>
              <a:off x="4704449" y="5692110"/>
              <a:ext cx="99978" cy="101460"/>
            </a:xfrm>
            <a:custGeom>
              <a:avLst/>
              <a:gdLst>
                <a:gd name="T0" fmla="*/ 1 w 57"/>
                <a:gd name="T1" fmla="*/ 1 h 58"/>
                <a:gd name="T2" fmla="*/ 57 w 57"/>
                <a:gd name="T3" fmla="*/ 0 h 58"/>
                <a:gd name="T4" fmla="*/ 52 w 57"/>
                <a:gd name="T5" fmla="*/ 48 h 58"/>
                <a:gd name="T6" fmla="*/ 26 w 57"/>
                <a:gd name="T7" fmla="*/ 58 h 58"/>
                <a:gd name="T8" fmla="*/ 0 w 57"/>
                <a:gd name="T9" fmla="*/ 45 h 58"/>
                <a:gd name="T10" fmla="*/ 1 w 57"/>
                <a:gd name="T11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8">
                  <a:moveTo>
                    <a:pt x="1" y="1"/>
                  </a:moveTo>
                  <a:cubicBezTo>
                    <a:pt x="1" y="1"/>
                    <a:pt x="22" y="12"/>
                    <a:pt x="57" y="0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0" y="45"/>
                    <a:pt x="0" y="45"/>
                    <a:pt x="0" y="45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507"/>
            <p:cNvSpPr>
              <a:spLocks/>
            </p:cNvSpPr>
            <p:nvPr/>
          </p:nvSpPr>
          <p:spPr bwMode="auto">
            <a:xfrm>
              <a:off x="4740737" y="5620274"/>
              <a:ext cx="28142" cy="128120"/>
            </a:xfrm>
            <a:custGeom>
              <a:avLst/>
              <a:gdLst>
                <a:gd name="T0" fmla="*/ 16 w 16"/>
                <a:gd name="T1" fmla="*/ 65 h 73"/>
                <a:gd name="T2" fmla="*/ 8 w 16"/>
                <a:gd name="T3" fmla="*/ 73 h 73"/>
                <a:gd name="T4" fmla="*/ 8 w 16"/>
                <a:gd name="T5" fmla="*/ 73 h 73"/>
                <a:gd name="T6" fmla="*/ 1 w 16"/>
                <a:gd name="T7" fmla="*/ 65 h 73"/>
                <a:gd name="T8" fmla="*/ 0 w 16"/>
                <a:gd name="T9" fmla="*/ 8 h 73"/>
                <a:gd name="T10" fmla="*/ 7 w 16"/>
                <a:gd name="T11" fmla="*/ 0 h 73"/>
                <a:gd name="T12" fmla="*/ 7 w 16"/>
                <a:gd name="T13" fmla="*/ 0 h 73"/>
                <a:gd name="T14" fmla="*/ 15 w 16"/>
                <a:gd name="T15" fmla="*/ 8 h 73"/>
                <a:gd name="T16" fmla="*/ 16 w 16"/>
                <a:gd name="T17" fmla="*/ 6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73">
                  <a:moveTo>
                    <a:pt x="16" y="65"/>
                  </a:moveTo>
                  <a:cubicBezTo>
                    <a:pt x="16" y="69"/>
                    <a:pt x="12" y="73"/>
                    <a:pt x="8" y="73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4" y="73"/>
                    <a:pt x="1" y="69"/>
                    <a:pt x="1" y="6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lnTo>
                    <a:pt x="16" y="6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508"/>
            <p:cNvSpPr>
              <a:spLocks/>
            </p:cNvSpPr>
            <p:nvPr/>
          </p:nvSpPr>
          <p:spPr bwMode="auto">
            <a:xfrm>
              <a:off x="4699265" y="5511408"/>
              <a:ext cx="102941" cy="143673"/>
            </a:xfrm>
            <a:custGeom>
              <a:avLst/>
              <a:gdLst>
                <a:gd name="T0" fmla="*/ 75 w 139"/>
                <a:gd name="T1" fmla="*/ 194 h 194"/>
                <a:gd name="T2" fmla="*/ 0 w 139"/>
                <a:gd name="T3" fmla="*/ 12 h 194"/>
                <a:gd name="T4" fmla="*/ 14 w 139"/>
                <a:gd name="T5" fmla="*/ 7 h 194"/>
                <a:gd name="T6" fmla="*/ 73 w 139"/>
                <a:gd name="T7" fmla="*/ 147 h 194"/>
                <a:gd name="T8" fmla="*/ 123 w 139"/>
                <a:gd name="T9" fmla="*/ 0 h 194"/>
                <a:gd name="T10" fmla="*/ 139 w 139"/>
                <a:gd name="T11" fmla="*/ 5 h 194"/>
                <a:gd name="T12" fmla="*/ 75 w 139"/>
                <a:gd name="T13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94">
                  <a:moveTo>
                    <a:pt x="75" y="194"/>
                  </a:moveTo>
                  <a:lnTo>
                    <a:pt x="0" y="12"/>
                  </a:lnTo>
                  <a:lnTo>
                    <a:pt x="14" y="7"/>
                  </a:lnTo>
                  <a:lnTo>
                    <a:pt x="73" y="147"/>
                  </a:lnTo>
                  <a:lnTo>
                    <a:pt x="123" y="0"/>
                  </a:lnTo>
                  <a:lnTo>
                    <a:pt x="139" y="5"/>
                  </a:lnTo>
                  <a:lnTo>
                    <a:pt x="75" y="19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509"/>
            <p:cNvSpPr>
              <a:spLocks/>
            </p:cNvSpPr>
            <p:nvPr/>
          </p:nvSpPr>
          <p:spPr bwMode="auto">
            <a:xfrm>
              <a:off x="4704449" y="5494375"/>
              <a:ext cx="92573" cy="31104"/>
            </a:xfrm>
            <a:custGeom>
              <a:avLst/>
              <a:gdLst>
                <a:gd name="T0" fmla="*/ 0 w 53"/>
                <a:gd name="T1" fmla="*/ 15 h 18"/>
                <a:gd name="T2" fmla="*/ 6 w 53"/>
                <a:gd name="T3" fmla="*/ 9 h 18"/>
                <a:gd name="T4" fmla="*/ 7 w 53"/>
                <a:gd name="T5" fmla="*/ 17 h 18"/>
                <a:gd name="T6" fmla="*/ 9 w 53"/>
                <a:gd name="T7" fmla="*/ 9 h 18"/>
                <a:gd name="T8" fmla="*/ 17 w 53"/>
                <a:gd name="T9" fmla="*/ 14 h 18"/>
                <a:gd name="T10" fmla="*/ 13 w 53"/>
                <a:gd name="T11" fmla="*/ 15 h 18"/>
                <a:gd name="T12" fmla="*/ 16 w 53"/>
                <a:gd name="T13" fmla="*/ 9 h 18"/>
                <a:gd name="T14" fmla="*/ 24 w 53"/>
                <a:gd name="T15" fmla="*/ 7 h 18"/>
                <a:gd name="T16" fmla="*/ 24 w 53"/>
                <a:gd name="T17" fmla="*/ 15 h 18"/>
                <a:gd name="T18" fmla="*/ 21 w 53"/>
                <a:gd name="T19" fmla="*/ 11 h 18"/>
                <a:gd name="T20" fmla="*/ 36 w 53"/>
                <a:gd name="T21" fmla="*/ 12 h 18"/>
                <a:gd name="T22" fmla="*/ 30 w 53"/>
                <a:gd name="T23" fmla="*/ 14 h 18"/>
                <a:gd name="T24" fmla="*/ 36 w 53"/>
                <a:gd name="T25" fmla="*/ 6 h 18"/>
                <a:gd name="T26" fmla="*/ 40 w 53"/>
                <a:gd name="T27" fmla="*/ 16 h 18"/>
                <a:gd name="T28" fmla="*/ 41 w 53"/>
                <a:gd name="T29" fmla="*/ 9 h 18"/>
                <a:gd name="T30" fmla="*/ 51 w 53"/>
                <a:gd name="T31" fmla="*/ 8 h 18"/>
                <a:gd name="T32" fmla="*/ 50 w 53"/>
                <a:gd name="T33" fmla="*/ 16 h 18"/>
                <a:gd name="T34" fmla="*/ 48 w 53"/>
                <a:gd name="T35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18">
                  <a:moveTo>
                    <a:pt x="0" y="15"/>
                  </a:moveTo>
                  <a:cubicBezTo>
                    <a:pt x="0" y="12"/>
                    <a:pt x="2" y="7"/>
                    <a:pt x="6" y="9"/>
                  </a:cubicBezTo>
                  <a:cubicBezTo>
                    <a:pt x="8" y="10"/>
                    <a:pt x="11" y="16"/>
                    <a:pt x="7" y="17"/>
                  </a:cubicBezTo>
                  <a:cubicBezTo>
                    <a:pt x="4" y="17"/>
                    <a:pt x="8" y="9"/>
                    <a:pt x="9" y="9"/>
                  </a:cubicBezTo>
                  <a:cubicBezTo>
                    <a:pt x="13" y="7"/>
                    <a:pt x="18" y="10"/>
                    <a:pt x="17" y="14"/>
                  </a:cubicBezTo>
                  <a:cubicBezTo>
                    <a:pt x="16" y="16"/>
                    <a:pt x="14" y="17"/>
                    <a:pt x="13" y="15"/>
                  </a:cubicBezTo>
                  <a:cubicBezTo>
                    <a:pt x="12" y="13"/>
                    <a:pt x="15" y="10"/>
                    <a:pt x="16" y="9"/>
                  </a:cubicBezTo>
                  <a:cubicBezTo>
                    <a:pt x="18" y="7"/>
                    <a:pt x="20" y="5"/>
                    <a:pt x="24" y="7"/>
                  </a:cubicBezTo>
                  <a:cubicBezTo>
                    <a:pt x="26" y="9"/>
                    <a:pt x="27" y="14"/>
                    <a:pt x="24" y="15"/>
                  </a:cubicBezTo>
                  <a:cubicBezTo>
                    <a:pt x="22" y="16"/>
                    <a:pt x="19" y="13"/>
                    <a:pt x="21" y="11"/>
                  </a:cubicBezTo>
                  <a:cubicBezTo>
                    <a:pt x="23" y="6"/>
                    <a:pt x="37" y="5"/>
                    <a:pt x="36" y="12"/>
                  </a:cubicBezTo>
                  <a:cubicBezTo>
                    <a:pt x="36" y="16"/>
                    <a:pt x="32" y="18"/>
                    <a:pt x="30" y="14"/>
                  </a:cubicBezTo>
                  <a:cubicBezTo>
                    <a:pt x="29" y="11"/>
                    <a:pt x="34" y="7"/>
                    <a:pt x="36" y="6"/>
                  </a:cubicBezTo>
                  <a:cubicBezTo>
                    <a:pt x="46" y="0"/>
                    <a:pt x="45" y="18"/>
                    <a:pt x="40" y="16"/>
                  </a:cubicBezTo>
                  <a:cubicBezTo>
                    <a:pt x="35" y="15"/>
                    <a:pt x="38" y="10"/>
                    <a:pt x="41" y="9"/>
                  </a:cubicBezTo>
                  <a:cubicBezTo>
                    <a:pt x="43" y="8"/>
                    <a:pt x="49" y="7"/>
                    <a:pt x="51" y="8"/>
                  </a:cubicBezTo>
                  <a:cubicBezTo>
                    <a:pt x="53" y="9"/>
                    <a:pt x="53" y="15"/>
                    <a:pt x="50" y="16"/>
                  </a:cubicBezTo>
                  <a:cubicBezTo>
                    <a:pt x="46" y="18"/>
                    <a:pt x="44" y="13"/>
                    <a:pt x="48" y="1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510"/>
            <p:cNvSpPr>
              <a:spLocks/>
            </p:cNvSpPr>
            <p:nvPr/>
          </p:nvSpPr>
          <p:spPr bwMode="auto">
            <a:xfrm>
              <a:off x="4564479" y="5643232"/>
              <a:ext cx="8516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8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0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3"/>
                    <a:pt x="49" y="6"/>
                    <a:pt x="47" y="8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0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511"/>
            <p:cNvSpPr>
              <a:spLocks/>
            </p:cNvSpPr>
            <p:nvPr/>
          </p:nvSpPr>
          <p:spPr bwMode="auto">
            <a:xfrm>
              <a:off x="4862193" y="5340334"/>
              <a:ext cx="8590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9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1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4"/>
                    <a:pt x="49" y="7"/>
                    <a:pt x="47" y="9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1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512"/>
            <p:cNvSpPr>
              <a:spLocks/>
            </p:cNvSpPr>
            <p:nvPr/>
          </p:nvSpPr>
          <p:spPr bwMode="auto">
            <a:xfrm>
              <a:off x="4555592" y="5350702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9 w 50"/>
                <a:gd name="T3" fmla="*/ 45 h 47"/>
                <a:gd name="T4" fmla="*/ 49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1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1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513"/>
            <p:cNvSpPr>
              <a:spLocks/>
            </p:cNvSpPr>
            <p:nvPr/>
          </p:nvSpPr>
          <p:spPr bwMode="auto">
            <a:xfrm>
              <a:off x="4868858" y="5635826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8 w 50"/>
                <a:gd name="T3" fmla="*/ 45 h 47"/>
                <a:gd name="T4" fmla="*/ 48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2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514"/>
            <p:cNvSpPr>
              <a:spLocks/>
            </p:cNvSpPr>
            <p:nvPr/>
          </p:nvSpPr>
          <p:spPr bwMode="auto">
            <a:xfrm>
              <a:off x="4488940" y="5525479"/>
              <a:ext cx="110346" cy="17774"/>
            </a:xfrm>
            <a:custGeom>
              <a:avLst/>
              <a:gdLst>
                <a:gd name="T0" fmla="*/ 58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8 w 63"/>
                <a:gd name="T7" fmla="*/ 10 h 10"/>
                <a:gd name="T8" fmla="*/ 4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4 w 63"/>
                <a:gd name="T15" fmla="*/ 0 h 10"/>
                <a:gd name="T16" fmla="*/ 58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8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8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515"/>
            <p:cNvSpPr>
              <a:spLocks/>
            </p:cNvSpPr>
            <p:nvPr/>
          </p:nvSpPr>
          <p:spPr bwMode="auto">
            <a:xfrm>
              <a:off x="4912552" y="5525479"/>
              <a:ext cx="110346" cy="17774"/>
            </a:xfrm>
            <a:custGeom>
              <a:avLst/>
              <a:gdLst>
                <a:gd name="T0" fmla="*/ 59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9 w 63"/>
                <a:gd name="T7" fmla="*/ 10 h 10"/>
                <a:gd name="T8" fmla="*/ 5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5 w 63"/>
                <a:gd name="T15" fmla="*/ 0 h 10"/>
                <a:gd name="T16" fmla="*/ 59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9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9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516"/>
            <p:cNvSpPr>
              <a:spLocks/>
            </p:cNvSpPr>
            <p:nvPr/>
          </p:nvSpPr>
          <p:spPr bwMode="auto">
            <a:xfrm>
              <a:off x="4748143" y="5289234"/>
              <a:ext cx="15552" cy="94794"/>
            </a:xfrm>
            <a:custGeom>
              <a:avLst/>
              <a:gdLst>
                <a:gd name="T0" fmla="*/ 9 w 9"/>
                <a:gd name="T1" fmla="*/ 50 h 54"/>
                <a:gd name="T2" fmla="*/ 4 w 9"/>
                <a:gd name="T3" fmla="*/ 54 h 54"/>
                <a:gd name="T4" fmla="*/ 4 w 9"/>
                <a:gd name="T5" fmla="*/ 54 h 54"/>
                <a:gd name="T6" fmla="*/ 0 w 9"/>
                <a:gd name="T7" fmla="*/ 50 h 54"/>
                <a:gd name="T8" fmla="*/ 0 w 9"/>
                <a:gd name="T9" fmla="*/ 4 h 54"/>
                <a:gd name="T10" fmla="*/ 4 w 9"/>
                <a:gd name="T11" fmla="*/ 0 h 54"/>
                <a:gd name="T12" fmla="*/ 4 w 9"/>
                <a:gd name="T13" fmla="*/ 0 h 54"/>
                <a:gd name="T14" fmla="*/ 9 w 9"/>
                <a:gd name="T15" fmla="*/ 4 h 54"/>
                <a:gd name="T16" fmla="*/ 9 w 9"/>
                <a:gd name="T17" fmla="*/ 5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54">
                  <a:moveTo>
                    <a:pt x="9" y="50"/>
                  </a:moveTo>
                  <a:cubicBezTo>
                    <a:pt x="9" y="52"/>
                    <a:pt x="7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4"/>
                    <a:pt x="0" y="52"/>
                    <a:pt x="0" y="5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0"/>
                    <a:pt x="9" y="1"/>
                    <a:pt x="9" y="4"/>
                  </a:cubicBezTo>
                  <a:lnTo>
                    <a:pt x="9" y="5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517"/>
            <p:cNvSpPr>
              <a:spLocks/>
            </p:cNvSpPr>
            <p:nvPr/>
          </p:nvSpPr>
          <p:spPr bwMode="auto">
            <a:xfrm>
              <a:off x="4448949" y="5252205"/>
              <a:ext cx="610979" cy="609498"/>
            </a:xfrm>
            <a:custGeom>
              <a:avLst/>
              <a:gdLst>
                <a:gd name="T0" fmla="*/ 349 w 349"/>
                <a:gd name="T1" fmla="*/ 281 h 348"/>
                <a:gd name="T2" fmla="*/ 282 w 349"/>
                <a:gd name="T3" fmla="*/ 348 h 348"/>
                <a:gd name="T4" fmla="*/ 68 w 349"/>
                <a:gd name="T5" fmla="*/ 348 h 348"/>
                <a:gd name="T6" fmla="*/ 0 w 349"/>
                <a:gd name="T7" fmla="*/ 281 h 348"/>
                <a:gd name="T8" fmla="*/ 0 w 349"/>
                <a:gd name="T9" fmla="*/ 67 h 348"/>
                <a:gd name="T10" fmla="*/ 68 w 349"/>
                <a:gd name="T11" fmla="*/ 0 h 348"/>
                <a:gd name="T12" fmla="*/ 282 w 349"/>
                <a:gd name="T13" fmla="*/ 0 h 348"/>
                <a:gd name="T14" fmla="*/ 349 w 349"/>
                <a:gd name="T15" fmla="*/ 67 h 348"/>
                <a:gd name="T16" fmla="*/ 349 w 349"/>
                <a:gd name="T17" fmla="*/ 281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8">
                  <a:moveTo>
                    <a:pt x="349" y="281"/>
                  </a:moveTo>
                  <a:cubicBezTo>
                    <a:pt x="349" y="318"/>
                    <a:pt x="319" y="348"/>
                    <a:pt x="282" y="348"/>
                  </a:cubicBezTo>
                  <a:cubicBezTo>
                    <a:pt x="68" y="348"/>
                    <a:pt x="68" y="348"/>
                    <a:pt x="68" y="348"/>
                  </a:cubicBezTo>
                  <a:cubicBezTo>
                    <a:pt x="31" y="348"/>
                    <a:pt x="0" y="318"/>
                    <a:pt x="0" y="281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30"/>
                    <a:pt x="31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0"/>
                    <a:pt x="349" y="67"/>
                  </a:cubicBezTo>
                  <a:lnTo>
                    <a:pt x="349" y="281"/>
                  </a:lnTo>
                  <a:close/>
                </a:path>
              </a:pathLst>
            </a:custGeom>
            <a:noFill/>
            <a:ln w="68263" cap="flat">
              <a:solidFill>
                <a:schemeClr val="accent3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104769" y="2479768"/>
            <a:ext cx="1515473" cy="1515473"/>
            <a:chOff x="4247511" y="1566336"/>
            <a:chExt cx="2152126" cy="2152127"/>
          </a:xfrm>
        </p:grpSpPr>
        <p:sp>
          <p:nvSpPr>
            <p:cNvPr id="5" name="Freeform 490"/>
            <p:cNvSpPr>
              <a:spLocks noEditPoints="1"/>
            </p:cNvSpPr>
            <p:nvPr/>
          </p:nvSpPr>
          <p:spPr bwMode="auto">
            <a:xfrm>
              <a:off x="4247511" y="1566336"/>
              <a:ext cx="2152126" cy="2152127"/>
            </a:xfrm>
            <a:custGeom>
              <a:avLst/>
              <a:gdLst>
                <a:gd name="T0" fmla="*/ 1225 w 1229"/>
                <a:gd name="T1" fmla="*/ 665 h 1229"/>
                <a:gd name="T2" fmla="*/ 1201 w 1229"/>
                <a:gd name="T3" fmla="*/ 629 h 1229"/>
                <a:gd name="T4" fmla="*/ 1101 w 1229"/>
                <a:gd name="T5" fmla="*/ 598 h 1229"/>
                <a:gd name="T6" fmla="*/ 1039 w 1229"/>
                <a:gd name="T7" fmla="*/ 535 h 1229"/>
                <a:gd name="T8" fmla="*/ 1046 w 1229"/>
                <a:gd name="T9" fmla="*/ 447 h 1229"/>
                <a:gd name="T10" fmla="*/ 1146 w 1229"/>
                <a:gd name="T11" fmla="*/ 354 h 1229"/>
                <a:gd name="T12" fmla="*/ 1152 w 1229"/>
                <a:gd name="T13" fmla="*/ 314 h 1229"/>
                <a:gd name="T14" fmla="*/ 1082 w 1229"/>
                <a:gd name="T15" fmla="*/ 216 h 1229"/>
                <a:gd name="T16" fmla="*/ 1031 w 1229"/>
                <a:gd name="T17" fmla="*/ 209 h 1229"/>
                <a:gd name="T18" fmla="*/ 920 w 1229"/>
                <a:gd name="T19" fmla="*/ 266 h 1229"/>
                <a:gd name="T20" fmla="*/ 848 w 1229"/>
                <a:gd name="T21" fmla="*/ 253 h 1229"/>
                <a:gd name="T22" fmla="*/ 802 w 1229"/>
                <a:gd name="T23" fmla="*/ 206 h 1229"/>
                <a:gd name="T24" fmla="*/ 806 w 1229"/>
                <a:gd name="T25" fmla="*/ 53 h 1229"/>
                <a:gd name="T26" fmla="*/ 782 w 1229"/>
                <a:gd name="T27" fmla="*/ 24 h 1229"/>
                <a:gd name="T28" fmla="*/ 663 w 1229"/>
                <a:gd name="T29" fmla="*/ 4 h 1229"/>
                <a:gd name="T30" fmla="*/ 628 w 1229"/>
                <a:gd name="T31" fmla="*/ 29 h 1229"/>
                <a:gd name="T32" fmla="*/ 586 w 1229"/>
                <a:gd name="T33" fmla="*/ 164 h 1229"/>
                <a:gd name="T34" fmla="*/ 535 w 1229"/>
                <a:gd name="T35" fmla="*/ 192 h 1229"/>
                <a:gd name="T36" fmla="*/ 457 w 1229"/>
                <a:gd name="T37" fmla="*/ 192 h 1229"/>
                <a:gd name="T38" fmla="*/ 363 w 1229"/>
                <a:gd name="T39" fmla="*/ 90 h 1229"/>
                <a:gd name="T40" fmla="*/ 325 w 1229"/>
                <a:gd name="T41" fmla="*/ 79 h 1229"/>
                <a:gd name="T42" fmla="*/ 218 w 1229"/>
                <a:gd name="T43" fmla="*/ 152 h 1229"/>
                <a:gd name="T44" fmla="*/ 210 w 1229"/>
                <a:gd name="T45" fmla="*/ 202 h 1229"/>
                <a:gd name="T46" fmla="*/ 264 w 1229"/>
                <a:gd name="T47" fmla="*/ 309 h 1229"/>
                <a:gd name="T48" fmla="*/ 253 w 1229"/>
                <a:gd name="T49" fmla="*/ 389 h 1229"/>
                <a:gd name="T50" fmla="*/ 195 w 1229"/>
                <a:gd name="T51" fmla="*/ 431 h 1229"/>
                <a:gd name="T52" fmla="*/ 73 w 1229"/>
                <a:gd name="T53" fmla="*/ 421 h 1229"/>
                <a:gd name="T54" fmla="*/ 25 w 1229"/>
                <a:gd name="T55" fmla="*/ 459 h 1229"/>
                <a:gd name="T56" fmla="*/ 6 w 1229"/>
                <a:gd name="T57" fmla="*/ 563 h 1229"/>
                <a:gd name="T58" fmla="*/ 36 w 1229"/>
                <a:gd name="T59" fmla="*/ 607 h 1229"/>
                <a:gd name="T60" fmla="*/ 148 w 1229"/>
                <a:gd name="T61" fmla="*/ 644 h 1229"/>
                <a:gd name="T62" fmla="*/ 195 w 1229"/>
                <a:gd name="T63" fmla="*/ 714 h 1229"/>
                <a:gd name="T64" fmla="*/ 183 w 1229"/>
                <a:gd name="T65" fmla="*/ 783 h 1229"/>
                <a:gd name="T66" fmla="*/ 97 w 1229"/>
                <a:gd name="T67" fmla="*/ 865 h 1229"/>
                <a:gd name="T68" fmla="*/ 87 w 1229"/>
                <a:gd name="T69" fmla="*/ 920 h 1229"/>
                <a:gd name="T70" fmla="*/ 149 w 1229"/>
                <a:gd name="T71" fmla="*/ 1008 h 1229"/>
                <a:gd name="T72" fmla="*/ 201 w 1229"/>
                <a:gd name="T73" fmla="*/ 1021 h 1229"/>
                <a:gd name="T74" fmla="*/ 315 w 1229"/>
                <a:gd name="T75" fmla="*/ 963 h 1229"/>
                <a:gd name="T76" fmla="*/ 400 w 1229"/>
                <a:gd name="T77" fmla="*/ 987 h 1229"/>
                <a:gd name="T78" fmla="*/ 430 w 1229"/>
                <a:gd name="T79" fmla="*/ 1046 h 1229"/>
                <a:gd name="T80" fmla="*/ 425 w 1229"/>
                <a:gd name="T81" fmla="*/ 1163 h 1229"/>
                <a:gd name="T82" fmla="*/ 455 w 1229"/>
                <a:gd name="T83" fmla="*/ 1202 h 1229"/>
                <a:gd name="T84" fmla="*/ 566 w 1229"/>
                <a:gd name="T85" fmla="*/ 1221 h 1229"/>
                <a:gd name="T86" fmla="*/ 610 w 1229"/>
                <a:gd name="T87" fmla="*/ 1199 h 1229"/>
                <a:gd name="T88" fmla="*/ 649 w 1229"/>
                <a:gd name="T89" fmla="*/ 1075 h 1229"/>
                <a:gd name="T90" fmla="*/ 716 w 1229"/>
                <a:gd name="T91" fmla="*/ 1034 h 1229"/>
                <a:gd name="T92" fmla="*/ 794 w 1229"/>
                <a:gd name="T93" fmla="*/ 1054 h 1229"/>
                <a:gd name="T94" fmla="*/ 866 w 1229"/>
                <a:gd name="T95" fmla="*/ 1133 h 1229"/>
                <a:gd name="T96" fmla="*/ 911 w 1229"/>
                <a:gd name="T97" fmla="*/ 1147 h 1229"/>
                <a:gd name="T98" fmla="*/ 1015 w 1229"/>
                <a:gd name="T99" fmla="*/ 1076 h 1229"/>
                <a:gd name="T100" fmla="*/ 1024 w 1229"/>
                <a:gd name="T101" fmla="*/ 1032 h 1229"/>
                <a:gd name="T102" fmla="*/ 961 w 1229"/>
                <a:gd name="T103" fmla="*/ 895 h 1229"/>
                <a:gd name="T104" fmla="*/ 989 w 1229"/>
                <a:gd name="T105" fmla="*/ 831 h 1229"/>
                <a:gd name="T106" fmla="*/ 1045 w 1229"/>
                <a:gd name="T107" fmla="*/ 798 h 1229"/>
                <a:gd name="T108" fmla="*/ 1154 w 1229"/>
                <a:gd name="T109" fmla="*/ 801 h 1229"/>
                <a:gd name="T110" fmla="*/ 1197 w 1229"/>
                <a:gd name="T111" fmla="*/ 785 h 1229"/>
                <a:gd name="T112" fmla="*/ 1225 w 1229"/>
                <a:gd name="T113" fmla="*/ 665 h 1229"/>
                <a:gd name="T114" fmla="*/ 596 w 1229"/>
                <a:gd name="T115" fmla="*/ 729 h 1229"/>
                <a:gd name="T116" fmla="*/ 499 w 1229"/>
                <a:gd name="T117" fmla="*/ 592 h 1229"/>
                <a:gd name="T118" fmla="*/ 636 w 1229"/>
                <a:gd name="T119" fmla="*/ 495 h 1229"/>
                <a:gd name="T120" fmla="*/ 733 w 1229"/>
                <a:gd name="T121" fmla="*/ 632 h 1229"/>
                <a:gd name="T122" fmla="*/ 596 w 1229"/>
                <a:gd name="T123" fmla="*/ 729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9" h="1229">
                  <a:moveTo>
                    <a:pt x="1225" y="665"/>
                  </a:moveTo>
                  <a:cubicBezTo>
                    <a:pt x="1229" y="635"/>
                    <a:pt x="1201" y="629"/>
                    <a:pt x="1201" y="629"/>
                  </a:cubicBezTo>
                  <a:cubicBezTo>
                    <a:pt x="1201" y="629"/>
                    <a:pt x="1154" y="612"/>
                    <a:pt x="1101" y="598"/>
                  </a:cubicBezTo>
                  <a:cubicBezTo>
                    <a:pt x="1048" y="583"/>
                    <a:pt x="1039" y="535"/>
                    <a:pt x="1039" y="535"/>
                  </a:cubicBezTo>
                  <a:cubicBezTo>
                    <a:pt x="1013" y="473"/>
                    <a:pt x="1046" y="447"/>
                    <a:pt x="1046" y="447"/>
                  </a:cubicBezTo>
                  <a:cubicBezTo>
                    <a:pt x="1146" y="354"/>
                    <a:pt x="1146" y="354"/>
                    <a:pt x="1146" y="354"/>
                  </a:cubicBezTo>
                  <a:cubicBezTo>
                    <a:pt x="1166" y="334"/>
                    <a:pt x="1152" y="314"/>
                    <a:pt x="1152" y="314"/>
                  </a:cubicBezTo>
                  <a:cubicBezTo>
                    <a:pt x="1082" y="216"/>
                    <a:pt x="1082" y="216"/>
                    <a:pt x="1082" y="216"/>
                  </a:cubicBezTo>
                  <a:cubicBezTo>
                    <a:pt x="1062" y="189"/>
                    <a:pt x="1031" y="209"/>
                    <a:pt x="1031" y="209"/>
                  </a:cubicBezTo>
                  <a:cubicBezTo>
                    <a:pt x="920" y="266"/>
                    <a:pt x="920" y="266"/>
                    <a:pt x="920" y="266"/>
                  </a:cubicBezTo>
                  <a:cubicBezTo>
                    <a:pt x="899" y="275"/>
                    <a:pt x="848" y="253"/>
                    <a:pt x="848" y="253"/>
                  </a:cubicBezTo>
                  <a:cubicBezTo>
                    <a:pt x="818" y="239"/>
                    <a:pt x="802" y="206"/>
                    <a:pt x="802" y="206"/>
                  </a:cubicBezTo>
                  <a:cubicBezTo>
                    <a:pt x="806" y="53"/>
                    <a:pt x="806" y="53"/>
                    <a:pt x="806" y="53"/>
                  </a:cubicBezTo>
                  <a:cubicBezTo>
                    <a:pt x="807" y="32"/>
                    <a:pt x="782" y="24"/>
                    <a:pt x="782" y="24"/>
                  </a:cubicBezTo>
                  <a:cubicBezTo>
                    <a:pt x="663" y="4"/>
                    <a:pt x="663" y="4"/>
                    <a:pt x="663" y="4"/>
                  </a:cubicBezTo>
                  <a:cubicBezTo>
                    <a:pt x="635" y="0"/>
                    <a:pt x="628" y="29"/>
                    <a:pt x="628" y="29"/>
                  </a:cubicBezTo>
                  <a:cubicBezTo>
                    <a:pt x="626" y="35"/>
                    <a:pt x="586" y="164"/>
                    <a:pt x="586" y="164"/>
                  </a:cubicBezTo>
                  <a:cubicBezTo>
                    <a:pt x="578" y="177"/>
                    <a:pt x="535" y="192"/>
                    <a:pt x="535" y="192"/>
                  </a:cubicBezTo>
                  <a:cubicBezTo>
                    <a:pt x="494" y="211"/>
                    <a:pt x="457" y="192"/>
                    <a:pt x="457" y="192"/>
                  </a:cubicBezTo>
                  <a:cubicBezTo>
                    <a:pt x="363" y="90"/>
                    <a:pt x="363" y="90"/>
                    <a:pt x="363" y="90"/>
                  </a:cubicBezTo>
                  <a:cubicBezTo>
                    <a:pt x="350" y="72"/>
                    <a:pt x="325" y="79"/>
                    <a:pt x="325" y="79"/>
                  </a:cubicBezTo>
                  <a:cubicBezTo>
                    <a:pt x="218" y="152"/>
                    <a:pt x="218" y="152"/>
                    <a:pt x="218" y="152"/>
                  </a:cubicBezTo>
                  <a:cubicBezTo>
                    <a:pt x="196" y="170"/>
                    <a:pt x="210" y="202"/>
                    <a:pt x="210" y="202"/>
                  </a:cubicBezTo>
                  <a:cubicBezTo>
                    <a:pt x="264" y="309"/>
                    <a:pt x="264" y="309"/>
                    <a:pt x="264" y="309"/>
                  </a:cubicBezTo>
                  <a:cubicBezTo>
                    <a:pt x="284" y="340"/>
                    <a:pt x="253" y="389"/>
                    <a:pt x="253" y="389"/>
                  </a:cubicBezTo>
                  <a:cubicBezTo>
                    <a:pt x="235" y="421"/>
                    <a:pt x="195" y="431"/>
                    <a:pt x="195" y="431"/>
                  </a:cubicBezTo>
                  <a:cubicBezTo>
                    <a:pt x="73" y="421"/>
                    <a:pt x="73" y="421"/>
                    <a:pt x="73" y="421"/>
                  </a:cubicBezTo>
                  <a:cubicBezTo>
                    <a:pt x="30" y="419"/>
                    <a:pt x="25" y="459"/>
                    <a:pt x="25" y="459"/>
                  </a:cubicBezTo>
                  <a:cubicBezTo>
                    <a:pt x="6" y="563"/>
                    <a:pt x="6" y="563"/>
                    <a:pt x="6" y="563"/>
                  </a:cubicBezTo>
                  <a:cubicBezTo>
                    <a:pt x="0" y="600"/>
                    <a:pt x="36" y="607"/>
                    <a:pt x="36" y="607"/>
                  </a:cubicBezTo>
                  <a:cubicBezTo>
                    <a:pt x="148" y="644"/>
                    <a:pt x="148" y="644"/>
                    <a:pt x="148" y="644"/>
                  </a:cubicBezTo>
                  <a:cubicBezTo>
                    <a:pt x="189" y="655"/>
                    <a:pt x="195" y="714"/>
                    <a:pt x="195" y="714"/>
                  </a:cubicBezTo>
                  <a:cubicBezTo>
                    <a:pt x="208" y="764"/>
                    <a:pt x="183" y="783"/>
                    <a:pt x="183" y="783"/>
                  </a:cubicBezTo>
                  <a:cubicBezTo>
                    <a:pt x="97" y="865"/>
                    <a:pt x="97" y="865"/>
                    <a:pt x="97" y="865"/>
                  </a:cubicBezTo>
                  <a:cubicBezTo>
                    <a:pt x="67" y="888"/>
                    <a:pt x="87" y="920"/>
                    <a:pt x="87" y="920"/>
                  </a:cubicBezTo>
                  <a:cubicBezTo>
                    <a:pt x="149" y="1008"/>
                    <a:pt x="149" y="1008"/>
                    <a:pt x="149" y="1008"/>
                  </a:cubicBezTo>
                  <a:cubicBezTo>
                    <a:pt x="179" y="1038"/>
                    <a:pt x="201" y="1021"/>
                    <a:pt x="201" y="1021"/>
                  </a:cubicBezTo>
                  <a:cubicBezTo>
                    <a:pt x="315" y="963"/>
                    <a:pt x="315" y="963"/>
                    <a:pt x="315" y="963"/>
                  </a:cubicBezTo>
                  <a:cubicBezTo>
                    <a:pt x="356" y="943"/>
                    <a:pt x="400" y="987"/>
                    <a:pt x="400" y="987"/>
                  </a:cubicBezTo>
                  <a:cubicBezTo>
                    <a:pt x="437" y="1013"/>
                    <a:pt x="430" y="1046"/>
                    <a:pt x="430" y="1046"/>
                  </a:cubicBezTo>
                  <a:cubicBezTo>
                    <a:pt x="425" y="1163"/>
                    <a:pt x="425" y="1163"/>
                    <a:pt x="425" y="1163"/>
                  </a:cubicBezTo>
                  <a:cubicBezTo>
                    <a:pt x="422" y="1190"/>
                    <a:pt x="455" y="1202"/>
                    <a:pt x="455" y="1202"/>
                  </a:cubicBezTo>
                  <a:cubicBezTo>
                    <a:pt x="566" y="1221"/>
                    <a:pt x="566" y="1221"/>
                    <a:pt x="566" y="1221"/>
                  </a:cubicBezTo>
                  <a:cubicBezTo>
                    <a:pt x="605" y="1229"/>
                    <a:pt x="610" y="1199"/>
                    <a:pt x="610" y="1199"/>
                  </a:cubicBezTo>
                  <a:cubicBezTo>
                    <a:pt x="649" y="1075"/>
                    <a:pt x="649" y="1075"/>
                    <a:pt x="649" y="1075"/>
                  </a:cubicBezTo>
                  <a:cubicBezTo>
                    <a:pt x="661" y="1042"/>
                    <a:pt x="716" y="1034"/>
                    <a:pt x="716" y="1034"/>
                  </a:cubicBezTo>
                  <a:cubicBezTo>
                    <a:pt x="769" y="1019"/>
                    <a:pt x="794" y="1054"/>
                    <a:pt x="794" y="1054"/>
                  </a:cubicBezTo>
                  <a:cubicBezTo>
                    <a:pt x="866" y="1133"/>
                    <a:pt x="866" y="1133"/>
                    <a:pt x="866" y="1133"/>
                  </a:cubicBezTo>
                  <a:cubicBezTo>
                    <a:pt x="880" y="1157"/>
                    <a:pt x="911" y="1147"/>
                    <a:pt x="911" y="1147"/>
                  </a:cubicBezTo>
                  <a:cubicBezTo>
                    <a:pt x="1015" y="1076"/>
                    <a:pt x="1015" y="1076"/>
                    <a:pt x="1015" y="1076"/>
                  </a:cubicBezTo>
                  <a:cubicBezTo>
                    <a:pt x="1039" y="1054"/>
                    <a:pt x="1024" y="1032"/>
                    <a:pt x="1024" y="1032"/>
                  </a:cubicBezTo>
                  <a:cubicBezTo>
                    <a:pt x="961" y="895"/>
                    <a:pt x="961" y="895"/>
                    <a:pt x="961" y="895"/>
                  </a:cubicBezTo>
                  <a:cubicBezTo>
                    <a:pt x="952" y="871"/>
                    <a:pt x="989" y="831"/>
                    <a:pt x="989" y="831"/>
                  </a:cubicBezTo>
                  <a:cubicBezTo>
                    <a:pt x="1014" y="796"/>
                    <a:pt x="1045" y="798"/>
                    <a:pt x="1045" y="798"/>
                  </a:cubicBezTo>
                  <a:cubicBezTo>
                    <a:pt x="1154" y="801"/>
                    <a:pt x="1154" y="801"/>
                    <a:pt x="1154" y="801"/>
                  </a:cubicBezTo>
                  <a:cubicBezTo>
                    <a:pt x="1194" y="807"/>
                    <a:pt x="1197" y="785"/>
                    <a:pt x="1197" y="785"/>
                  </a:cubicBezTo>
                  <a:cubicBezTo>
                    <a:pt x="1197" y="785"/>
                    <a:pt x="1220" y="696"/>
                    <a:pt x="1225" y="665"/>
                  </a:cubicBezTo>
                  <a:close/>
                  <a:moveTo>
                    <a:pt x="596" y="729"/>
                  </a:moveTo>
                  <a:cubicBezTo>
                    <a:pt x="531" y="718"/>
                    <a:pt x="488" y="657"/>
                    <a:pt x="499" y="592"/>
                  </a:cubicBezTo>
                  <a:cubicBezTo>
                    <a:pt x="510" y="528"/>
                    <a:pt x="571" y="484"/>
                    <a:pt x="636" y="495"/>
                  </a:cubicBezTo>
                  <a:cubicBezTo>
                    <a:pt x="701" y="507"/>
                    <a:pt x="744" y="568"/>
                    <a:pt x="733" y="632"/>
                  </a:cubicBezTo>
                  <a:cubicBezTo>
                    <a:pt x="722" y="697"/>
                    <a:pt x="660" y="740"/>
                    <a:pt x="596" y="7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492"/>
            <p:cNvSpPr>
              <a:spLocks noEditPoints="1"/>
            </p:cNvSpPr>
            <p:nvPr/>
          </p:nvSpPr>
          <p:spPr bwMode="auto">
            <a:xfrm>
              <a:off x="4893297" y="2041048"/>
              <a:ext cx="288826" cy="294010"/>
            </a:xfrm>
            <a:custGeom>
              <a:avLst/>
              <a:gdLst>
                <a:gd name="T0" fmla="*/ 128 w 165"/>
                <a:gd name="T1" fmla="*/ 26 h 168"/>
                <a:gd name="T2" fmla="*/ 25 w 165"/>
                <a:gd name="T3" fmla="*/ 37 h 168"/>
                <a:gd name="T4" fmla="*/ 36 w 165"/>
                <a:gd name="T5" fmla="*/ 142 h 168"/>
                <a:gd name="T6" fmla="*/ 140 w 165"/>
                <a:gd name="T7" fmla="*/ 130 h 168"/>
                <a:gd name="T8" fmla="*/ 128 w 165"/>
                <a:gd name="T9" fmla="*/ 26 h 168"/>
                <a:gd name="T10" fmla="*/ 50 w 165"/>
                <a:gd name="T11" fmla="*/ 124 h 168"/>
                <a:gd name="T12" fmla="*/ 42 w 165"/>
                <a:gd name="T13" fmla="*/ 51 h 168"/>
                <a:gd name="T14" fmla="*/ 114 w 165"/>
                <a:gd name="T15" fmla="*/ 43 h 168"/>
                <a:gd name="T16" fmla="*/ 122 w 165"/>
                <a:gd name="T17" fmla="*/ 116 h 168"/>
                <a:gd name="T18" fmla="*/ 50 w 165"/>
                <a:gd name="T19" fmla="*/ 1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8">
                  <a:moveTo>
                    <a:pt x="128" y="26"/>
                  </a:moveTo>
                  <a:cubicBezTo>
                    <a:pt x="97" y="0"/>
                    <a:pt x="50" y="5"/>
                    <a:pt x="25" y="37"/>
                  </a:cubicBezTo>
                  <a:cubicBezTo>
                    <a:pt x="0" y="69"/>
                    <a:pt x="5" y="116"/>
                    <a:pt x="36" y="142"/>
                  </a:cubicBezTo>
                  <a:cubicBezTo>
                    <a:pt x="68" y="168"/>
                    <a:pt x="114" y="163"/>
                    <a:pt x="140" y="130"/>
                  </a:cubicBezTo>
                  <a:cubicBezTo>
                    <a:pt x="165" y="98"/>
                    <a:pt x="160" y="51"/>
                    <a:pt x="128" y="26"/>
                  </a:cubicBezTo>
                  <a:close/>
                  <a:moveTo>
                    <a:pt x="50" y="124"/>
                  </a:moveTo>
                  <a:cubicBezTo>
                    <a:pt x="28" y="107"/>
                    <a:pt x="25" y="74"/>
                    <a:pt x="42" y="51"/>
                  </a:cubicBezTo>
                  <a:cubicBezTo>
                    <a:pt x="60" y="29"/>
                    <a:pt x="92" y="25"/>
                    <a:pt x="114" y="43"/>
                  </a:cubicBezTo>
                  <a:cubicBezTo>
                    <a:pt x="136" y="61"/>
                    <a:pt x="140" y="94"/>
                    <a:pt x="122" y="116"/>
                  </a:cubicBezTo>
                  <a:cubicBezTo>
                    <a:pt x="105" y="139"/>
                    <a:pt x="72" y="142"/>
                    <a:pt x="50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493"/>
            <p:cNvSpPr>
              <a:spLocks/>
            </p:cNvSpPr>
            <p:nvPr/>
          </p:nvSpPr>
          <p:spPr bwMode="auto">
            <a:xfrm>
              <a:off x="4888113" y="2272109"/>
              <a:ext cx="91091" cy="108865"/>
            </a:xfrm>
            <a:custGeom>
              <a:avLst/>
              <a:gdLst>
                <a:gd name="T0" fmla="*/ 20 w 52"/>
                <a:gd name="T1" fmla="*/ 56 h 62"/>
                <a:gd name="T2" fmla="*/ 5 w 52"/>
                <a:gd name="T3" fmla="*/ 58 h 62"/>
                <a:gd name="T4" fmla="*/ 5 w 52"/>
                <a:gd name="T5" fmla="*/ 58 h 62"/>
                <a:gd name="T6" fmla="*/ 3 w 52"/>
                <a:gd name="T7" fmla="*/ 43 h 62"/>
                <a:gd name="T8" fmla="*/ 31 w 52"/>
                <a:gd name="T9" fmla="*/ 6 h 62"/>
                <a:gd name="T10" fmla="*/ 46 w 52"/>
                <a:gd name="T11" fmla="*/ 4 h 62"/>
                <a:gd name="T12" fmla="*/ 46 w 52"/>
                <a:gd name="T13" fmla="*/ 4 h 62"/>
                <a:gd name="T14" fmla="*/ 48 w 52"/>
                <a:gd name="T15" fmla="*/ 20 h 62"/>
                <a:gd name="T16" fmla="*/ 20 w 52"/>
                <a:gd name="T17" fmla="*/ 5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62">
                  <a:moveTo>
                    <a:pt x="20" y="56"/>
                  </a:moveTo>
                  <a:cubicBezTo>
                    <a:pt x="17" y="61"/>
                    <a:pt x="10" y="62"/>
                    <a:pt x="5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0" y="54"/>
                    <a:pt x="0" y="47"/>
                    <a:pt x="3" y="43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5" y="1"/>
                    <a:pt x="42" y="0"/>
                    <a:pt x="4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1" y="8"/>
                    <a:pt x="52" y="15"/>
                    <a:pt x="48" y="20"/>
                  </a:cubicBezTo>
                  <a:lnTo>
                    <a:pt x="20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494"/>
            <p:cNvSpPr>
              <a:spLocks/>
            </p:cNvSpPr>
            <p:nvPr/>
          </p:nvSpPr>
          <p:spPr bwMode="auto">
            <a:xfrm>
              <a:off x="4975501" y="2106219"/>
              <a:ext cx="70355" cy="47397"/>
            </a:xfrm>
            <a:custGeom>
              <a:avLst/>
              <a:gdLst>
                <a:gd name="T0" fmla="*/ 8 w 40"/>
                <a:gd name="T1" fmla="*/ 26 h 27"/>
                <a:gd name="T2" fmla="*/ 9 w 40"/>
                <a:gd name="T3" fmla="*/ 25 h 27"/>
                <a:gd name="T4" fmla="*/ 34 w 40"/>
                <a:gd name="T5" fmla="*/ 10 h 27"/>
                <a:gd name="T6" fmla="*/ 32 w 40"/>
                <a:gd name="T7" fmla="*/ 1 h 27"/>
                <a:gd name="T8" fmla="*/ 32 w 40"/>
                <a:gd name="T9" fmla="*/ 0 h 27"/>
                <a:gd name="T10" fmla="*/ 2 w 40"/>
                <a:gd name="T11" fmla="*/ 19 h 27"/>
                <a:gd name="T12" fmla="*/ 1 w 40"/>
                <a:gd name="T13" fmla="*/ 19 h 27"/>
                <a:gd name="T14" fmla="*/ 8 w 40"/>
                <a:gd name="T15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7">
                  <a:moveTo>
                    <a:pt x="8" y="26"/>
                  </a:moveTo>
                  <a:cubicBezTo>
                    <a:pt x="9" y="26"/>
                    <a:pt x="9" y="25"/>
                    <a:pt x="9" y="25"/>
                  </a:cubicBezTo>
                  <a:cubicBezTo>
                    <a:pt x="16" y="17"/>
                    <a:pt x="25" y="12"/>
                    <a:pt x="34" y="10"/>
                  </a:cubicBezTo>
                  <a:cubicBezTo>
                    <a:pt x="40" y="4"/>
                    <a:pt x="32" y="1"/>
                    <a:pt x="32" y="1"/>
                  </a:cubicBezTo>
                  <a:cubicBezTo>
                    <a:pt x="32" y="1"/>
                    <a:pt x="32" y="1"/>
                    <a:pt x="32" y="0"/>
                  </a:cubicBezTo>
                  <a:cubicBezTo>
                    <a:pt x="21" y="3"/>
                    <a:pt x="10" y="9"/>
                    <a:pt x="2" y="19"/>
                  </a:cubicBezTo>
                  <a:cubicBezTo>
                    <a:pt x="2" y="19"/>
                    <a:pt x="1" y="19"/>
                    <a:pt x="1" y="19"/>
                  </a:cubicBezTo>
                  <a:cubicBezTo>
                    <a:pt x="0" y="27"/>
                    <a:pt x="8" y="26"/>
                    <a:pt x="8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522"/>
            <p:cNvSpPr>
              <a:spLocks/>
            </p:cNvSpPr>
            <p:nvPr/>
          </p:nvSpPr>
          <p:spPr bwMode="auto">
            <a:xfrm>
              <a:off x="5487242" y="2869758"/>
              <a:ext cx="251797" cy="174777"/>
            </a:xfrm>
            <a:custGeom>
              <a:avLst/>
              <a:gdLst>
                <a:gd name="T0" fmla="*/ 296 w 340"/>
                <a:gd name="T1" fmla="*/ 96 h 236"/>
                <a:gd name="T2" fmla="*/ 319 w 340"/>
                <a:gd name="T3" fmla="*/ 52 h 236"/>
                <a:gd name="T4" fmla="*/ 340 w 340"/>
                <a:gd name="T5" fmla="*/ 4 h 236"/>
                <a:gd name="T6" fmla="*/ 286 w 340"/>
                <a:gd name="T7" fmla="*/ 2 h 236"/>
                <a:gd name="T8" fmla="*/ 232 w 340"/>
                <a:gd name="T9" fmla="*/ 0 h 236"/>
                <a:gd name="T10" fmla="*/ 253 w 340"/>
                <a:gd name="T11" fmla="*/ 26 h 236"/>
                <a:gd name="T12" fmla="*/ 2 w 340"/>
                <a:gd name="T13" fmla="*/ 175 h 236"/>
                <a:gd name="T14" fmla="*/ 0 w 340"/>
                <a:gd name="T15" fmla="*/ 236 h 236"/>
                <a:gd name="T16" fmla="*/ 272 w 340"/>
                <a:gd name="T17" fmla="*/ 66 h 236"/>
                <a:gd name="T18" fmla="*/ 296 w 340"/>
                <a:gd name="T19" fmla="*/ 9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236">
                  <a:moveTo>
                    <a:pt x="296" y="96"/>
                  </a:moveTo>
                  <a:lnTo>
                    <a:pt x="319" y="52"/>
                  </a:lnTo>
                  <a:lnTo>
                    <a:pt x="340" y="4"/>
                  </a:lnTo>
                  <a:lnTo>
                    <a:pt x="286" y="2"/>
                  </a:lnTo>
                  <a:lnTo>
                    <a:pt x="232" y="0"/>
                  </a:lnTo>
                  <a:lnTo>
                    <a:pt x="253" y="26"/>
                  </a:lnTo>
                  <a:lnTo>
                    <a:pt x="2" y="175"/>
                  </a:lnTo>
                  <a:lnTo>
                    <a:pt x="0" y="236"/>
                  </a:lnTo>
                  <a:lnTo>
                    <a:pt x="272" y="66"/>
                  </a:lnTo>
                  <a:lnTo>
                    <a:pt x="296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523"/>
            <p:cNvSpPr>
              <a:spLocks/>
            </p:cNvSpPr>
            <p:nvPr/>
          </p:nvSpPr>
          <p:spPr bwMode="auto">
            <a:xfrm>
              <a:off x="5669425" y="2953443"/>
              <a:ext cx="68133" cy="239948"/>
            </a:xfrm>
            <a:custGeom>
              <a:avLst/>
              <a:gdLst>
                <a:gd name="T0" fmla="*/ 39 w 39"/>
                <a:gd name="T1" fmla="*/ 125 h 137"/>
                <a:gd name="T2" fmla="*/ 26 w 39"/>
                <a:gd name="T3" fmla="*/ 137 h 137"/>
                <a:gd name="T4" fmla="*/ 13 w 39"/>
                <a:gd name="T5" fmla="*/ 137 h 137"/>
                <a:gd name="T6" fmla="*/ 0 w 39"/>
                <a:gd name="T7" fmla="*/ 125 h 137"/>
                <a:gd name="T8" fmla="*/ 0 w 39"/>
                <a:gd name="T9" fmla="*/ 13 h 137"/>
                <a:gd name="T10" fmla="*/ 13 w 39"/>
                <a:gd name="T11" fmla="*/ 0 h 137"/>
                <a:gd name="T12" fmla="*/ 26 w 39"/>
                <a:gd name="T13" fmla="*/ 0 h 137"/>
                <a:gd name="T14" fmla="*/ 39 w 39"/>
                <a:gd name="T15" fmla="*/ 13 h 137"/>
                <a:gd name="T16" fmla="*/ 39 w 39"/>
                <a:gd name="T17" fmla="*/ 12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137">
                  <a:moveTo>
                    <a:pt x="39" y="125"/>
                  </a:moveTo>
                  <a:cubicBezTo>
                    <a:pt x="39" y="132"/>
                    <a:pt x="33" y="137"/>
                    <a:pt x="26" y="137"/>
                  </a:cubicBezTo>
                  <a:cubicBezTo>
                    <a:pt x="13" y="137"/>
                    <a:pt x="13" y="137"/>
                    <a:pt x="13" y="137"/>
                  </a:cubicBezTo>
                  <a:cubicBezTo>
                    <a:pt x="6" y="137"/>
                    <a:pt x="0" y="132"/>
                    <a:pt x="0" y="1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9" y="6"/>
                    <a:pt x="39" y="13"/>
                  </a:cubicBezTo>
                  <a:lnTo>
                    <a:pt x="39" y="1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524"/>
            <p:cNvSpPr>
              <a:spLocks/>
            </p:cNvSpPr>
            <p:nvPr/>
          </p:nvSpPr>
          <p:spPr bwMode="auto">
            <a:xfrm>
              <a:off x="5579815" y="3004543"/>
              <a:ext cx="66652" cy="188848"/>
            </a:xfrm>
            <a:custGeom>
              <a:avLst/>
              <a:gdLst>
                <a:gd name="T0" fmla="*/ 38 w 38"/>
                <a:gd name="T1" fmla="*/ 96 h 108"/>
                <a:gd name="T2" fmla="*/ 26 w 38"/>
                <a:gd name="T3" fmla="*/ 108 h 108"/>
                <a:gd name="T4" fmla="*/ 13 w 38"/>
                <a:gd name="T5" fmla="*/ 108 h 108"/>
                <a:gd name="T6" fmla="*/ 0 w 38"/>
                <a:gd name="T7" fmla="*/ 96 h 108"/>
                <a:gd name="T8" fmla="*/ 0 w 38"/>
                <a:gd name="T9" fmla="*/ 12 h 108"/>
                <a:gd name="T10" fmla="*/ 13 w 38"/>
                <a:gd name="T11" fmla="*/ 0 h 108"/>
                <a:gd name="T12" fmla="*/ 26 w 38"/>
                <a:gd name="T13" fmla="*/ 0 h 108"/>
                <a:gd name="T14" fmla="*/ 38 w 38"/>
                <a:gd name="T15" fmla="*/ 12 h 108"/>
                <a:gd name="T16" fmla="*/ 38 w 38"/>
                <a:gd name="T17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108">
                  <a:moveTo>
                    <a:pt x="38" y="96"/>
                  </a:moveTo>
                  <a:cubicBezTo>
                    <a:pt x="38" y="103"/>
                    <a:pt x="33" y="108"/>
                    <a:pt x="26" y="108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6" y="108"/>
                    <a:pt x="0" y="103"/>
                    <a:pt x="0" y="9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8" y="6"/>
                    <a:pt x="38" y="12"/>
                  </a:cubicBezTo>
                  <a:lnTo>
                    <a:pt x="38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525"/>
            <p:cNvSpPr>
              <a:spLocks/>
            </p:cNvSpPr>
            <p:nvPr/>
          </p:nvSpPr>
          <p:spPr bwMode="auto">
            <a:xfrm>
              <a:off x="5483540" y="3051200"/>
              <a:ext cx="79242" cy="148857"/>
            </a:xfrm>
            <a:custGeom>
              <a:avLst/>
              <a:gdLst>
                <a:gd name="T0" fmla="*/ 29 w 45"/>
                <a:gd name="T1" fmla="*/ 85 h 85"/>
                <a:gd name="T2" fmla="*/ 15 w 45"/>
                <a:gd name="T3" fmla="*/ 85 h 85"/>
                <a:gd name="T4" fmla="*/ 0 w 45"/>
                <a:gd name="T5" fmla="*/ 69 h 85"/>
                <a:gd name="T6" fmla="*/ 0 w 45"/>
                <a:gd name="T7" fmla="*/ 16 h 85"/>
                <a:gd name="T8" fmla="*/ 15 w 45"/>
                <a:gd name="T9" fmla="*/ 0 h 85"/>
                <a:gd name="T10" fmla="*/ 29 w 45"/>
                <a:gd name="T11" fmla="*/ 0 h 85"/>
                <a:gd name="T12" fmla="*/ 45 w 45"/>
                <a:gd name="T13" fmla="*/ 16 h 85"/>
                <a:gd name="T14" fmla="*/ 45 w 45"/>
                <a:gd name="T15" fmla="*/ 69 h 85"/>
                <a:gd name="T16" fmla="*/ 29 w 45"/>
                <a:gd name="T1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5">
                  <a:moveTo>
                    <a:pt x="29" y="85"/>
                  </a:moveTo>
                  <a:cubicBezTo>
                    <a:pt x="15" y="85"/>
                    <a:pt x="15" y="85"/>
                    <a:pt x="15" y="85"/>
                  </a:cubicBezTo>
                  <a:cubicBezTo>
                    <a:pt x="7" y="85"/>
                    <a:pt x="0" y="78"/>
                    <a:pt x="0" y="6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7" y="0"/>
                    <a:pt x="45" y="7"/>
                    <a:pt x="45" y="16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78"/>
                    <a:pt x="37" y="85"/>
                    <a:pt x="29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526"/>
            <p:cNvSpPr>
              <a:spLocks/>
            </p:cNvSpPr>
            <p:nvPr/>
          </p:nvSpPr>
          <p:spPr bwMode="auto">
            <a:xfrm>
              <a:off x="5722006" y="2144729"/>
              <a:ext cx="138489" cy="134786"/>
            </a:xfrm>
            <a:custGeom>
              <a:avLst/>
              <a:gdLst>
                <a:gd name="T0" fmla="*/ 41 w 79"/>
                <a:gd name="T1" fmla="*/ 76 h 77"/>
                <a:gd name="T2" fmla="*/ 78 w 79"/>
                <a:gd name="T3" fmla="*/ 37 h 77"/>
                <a:gd name="T4" fmla="*/ 38 w 79"/>
                <a:gd name="T5" fmla="*/ 0 h 77"/>
                <a:gd name="T6" fmla="*/ 1 w 79"/>
                <a:gd name="T7" fmla="*/ 40 h 77"/>
                <a:gd name="T8" fmla="*/ 41 w 79"/>
                <a:gd name="T9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7">
                  <a:moveTo>
                    <a:pt x="41" y="76"/>
                  </a:moveTo>
                  <a:cubicBezTo>
                    <a:pt x="62" y="76"/>
                    <a:pt x="79" y="58"/>
                    <a:pt x="78" y="37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1" y="40"/>
                  </a:cubicBezTo>
                  <a:cubicBezTo>
                    <a:pt x="2" y="61"/>
                    <a:pt x="20" y="77"/>
                    <a:pt x="41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527"/>
            <p:cNvSpPr>
              <a:spLocks/>
            </p:cNvSpPr>
            <p:nvPr/>
          </p:nvSpPr>
          <p:spPr bwMode="auto">
            <a:xfrm>
              <a:off x="5655354" y="2288402"/>
              <a:ext cx="273274" cy="197735"/>
            </a:xfrm>
            <a:custGeom>
              <a:avLst/>
              <a:gdLst>
                <a:gd name="T0" fmla="*/ 119 w 156"/>
                <a:gd name="T1" fmla="*/ 0 h 113"/>
                <a:gd name="T2" fmla="*/ 80 w 156"/>
                <a:gd name="T3" fmla="*/ 46 h 113"/>
                <a:gd name="T4" fmla="*/ 37 w 156"/>
                <a:gd name="T5" fmla="*/ 1 h 113"/>
                <a:gd name="T6" fmla="*/ 1 w 156"/>
                <a:gd name="T7" fmla="*/ 50 h 113"/>
                <a:gd name="T8" fmla="*/ 3 w 156"/>
                <a:gd name="T9" fmla="*/ 113 h 113"/>
                <a:gd name="T10" fmla="*/ 156 w 156"/>
                <a:gd name="T11" fmla="*/ 113 h 113"/>
                <a:gd name="T12" fmla="*/ 154 w 156"/>
                <a:gd name="T13" fmla="*/ 45 h 113"/>
                <a:gd name="T14" fmla="*/ 119 w 156"/>
                <a:gd name="T1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113">
                  <a:moveTo>
                    <a:pt x="119" y="0"/>
                  </a:moveTo>
                  <a:cubicBezTo>
                    <a:pt x="80" y="46"/>
                    <a:pt x="80" y="46"/>
                    <a:pt x="80" y="46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11" y="11"/>
                    <a:pt x="0" y="26"/>
                    <a:pt x="1" y="50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53" y="23"/>
                    <a:pt x="144" y="9"/>
                    <a:pt x="1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34"/>
            <p:cNvSpPr>
              <a:spLocks noEditPoints="1"/>
            </p:cNvSpPr>
            <p:nvPr/>
          </p:nvSpPr>
          <p:spPr bwMode="auto">
            <a:xfrm>
              <a:off x="4751846" y="2769779"/>
              <a:ext cx="159225" cy="268090"/>
            </a:xfrm>
            <a:custGeom>
              <a:avLst/>
              <a:gdLst>
                <a:gd name="T0" fmla="*/ 54 w 91"/>
                <a:gd name="T1" fmla="*/ 71 h 153"/>
                <a:gd name="T2" fmla="*/ 91 w 91"/>
                <a:gd name="T3" fmla="*/ 25 h 153"/>
                <a:gd name="T4" fmla="*/ 91 w 91"/>
                <a:gd name="T5" fmla="*/ 25 h 153"/>
                <a:gd name="T6" fmla="*/ 91 w 91"/>
                <a:gd name="T7" fmla="*/ 0 h 153"/>
                <a:gd name="T8" fmla="*/ 46 w 91"/>
                <a:gd name="T9" fmla="*/ 0 h 153"/>
                <a:gd name="T10" fmla="*/ 45 w 91"/>
                <a:gd name="T11" fmla="*/ 0 h 153"/>
                <a:gd name="T12" fmla="*/ 0 w 91"/>
                <a:gd name="T13" fmla="*/ 0 h 153"/>
                <a:gd name="T14" fmla="*/ 0 w 91"/>
                <a:gd name="T15" fmla="*/ 25 h 153"/>
                <a:gd name="T16" fmla="*/ 0 w 91"/>
                <a:gd name="T17" fmla="*/ 25 h 153"/>
                <a:gd name="T18" fmla="*/ 37 w 91"/>
                <a:gd name="T19" fmla="*/ 71 h 153"/>
                <a:gd name="T20" fmla="*/ 42 w 91"/>
                <a:gd name="T21" fmla="*/ 77 h 153"/>
                <a:gd name="T22" fmla="*/ 40 w 91"/>
                <a:gd name="T23" fmla="*/ 82 h 153"/>
                <a:gd name="T24" fmla="*/ 0 w 91"/>
                <a:gd name="T25" fmla="*/ 128 h 153"/>
                <a:gd name="T26" fmla="*/ 0 w 91"/>
                <a:gd name="T27" fmla="*/ 128 h 153"/>
                <a:gd name="T28" fmla="*/ 0 w 91"/>
                <a:gd name="T29" fmla="*/ 153 h 153"/>
                <a:gd name="T30" fmla="*/ 45 w 91"/>
                <a:gd name="T31" fmla="*/ 153 h 153"/>
                <a:gd name="T32" fmla="*/ 46 w 91"/>
                <a:gd name="T33" fmla="*/ 153 h 153"/>
                <a:gd name="T34" fmla="*/ 91 w 91"/>
                <a:gd name="T35" fmla="*/ 153 h 153"/>
                <a:gd name="T36" fmla="*/ 91 w 91"/>
                <a:gd name="T37" fmla="*/ 128 h 153"/>
                <a:gd name="T38" fmla="*/ 91 w 91"/>
                <a:gd name="T39" fmla="*/ 128 h 153"/>
                <a:gd name="T40" fmla="*/ 51 w 91"/>
                <a:gd name="T41" fmla="*/ 82 h 153"/>
                <a:gd name="T42" fmla="*/ 49 w 91"/>
                <a:gd name="T43" fmla="*/ 77 h 153"/>
                <a:gd name="T44" fmla="*/ 54 w 91"/>
                <a:gd name="T45" fmla="*/ 71 h 153"/>
                <a:gd name="T46" fmla="*/ 14 w 91"/>
                <a:gd name="T47" fmla="*/ 127 h 153"/>
                <a:gd name="T48" fmla="*/ 14 w 91"/>
                <a:gd name="T49" fmla="*/ 124 h 153"/>
                <a:gd name="T50" fmla="*/ 14 w 91"/>
                <a:gd name="T51" fmla="*/ 124 h 153"/>
                <a:gd name="T52" fmla="*/ 42 w 91"/>
                <a:gd name="T53" fmla="*/ 92 h 153"/>
                <a:gd name="T54" fmla="*/ 14 w 91"/>
                <a:gd name="T55" fmla="*/ 127 h 153"/>
                <a:gd name="T56" fmla="*/ 80 w 91"/>
                <a:gd name="T57" fmla="*/ 124 h 153"/>
                <a:gd name="T58" fmla="*/ 80 w 91"/>
                <a:gd name="T59" fmla="*/ 126 h 153"/>
                <a:gd name="T60" fmla="*/ 52 w 91"/>
                <a:gd name="T61" fmla="*/ 92 h 153"/>
                <a:gd name="T62" fmla="*/ 80 w 91"/>
                <a:gd name="T63" fmla="*/ 124 h 153"/>
                <a:gd name="T64" fmla="*/ 42 w 91"/>
                <a:gd name="T65" fmla="*/ 41 h 153"/>
                <a:gd name="T66" fmla="*/ 18 w 91"/>
                <a:gd name="T67" fmla="*/ 45 h 153"/>
                <a:gd name="T68" fmla="*/ 14 w 91"/>
                <a:gd name="T69" fmla="*/ 28 h 153"/>
                <a:gd name="T70" fmla="*/ 14 w 91"/>
                <a:gd name="T71" fmla="*/ 28 h 153"/>
                <a:gd name="T72" fmla="*/ 14 w 91"/>
                <a:gd name="T73" fmla="*/ 11 h 153"/>
                <a:gd name="T74" fmla="*/ 19 w 91"/>
                <a:gd name="T75" fmla="*/ 11 h 153"/>
                <a:gd name="T76" fmla="*/ 75 w 91"/>
                <a:gd name="T77" fmla="*/ 11 h 153"/>
                <a:gd name="T78" fmla="*/ 80 w 91"/>
                <a:gd name="T79" fmla="*/ 11 h 153"/>
                <a:gd name="T80" fmla="*/ 80 w 91"/>
                <a:gd name="T81" fmla="*/ 28 h 153"/>
                <a:gd name="T82" fmla="*/ 79 w 91"/>
                <a:gd name="T83" fmla="*/ 37 h 153"/>
                <a:gd name="T84" fmla="*/ 60 w 91"/>
                <a:gd name="T85" fmla="*/ 43 h 153"/>
                <a:gd name="T86" fmla="*/ 42 w 91"/>
                <a:gd name="T87" fmla="*/ 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1" h="153">
                  <a:moveTo>
                    <a:pt x="54" y="71"/>
                  </a:moveTo>
                  <a:cubicBezTo>
                    <a:pt x="75" y="66"/>
                    <a:pt x="91" y="48"/>
                    <a:pt x="91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48"/>
                    <a:pt x="16" y="66"/>
                    <a:pt x="37" y="71"/>
                  </a:cubicBezTo>
                  <a:cubicBezTo>
                    <a:pt x="39" y="72"/>
                    <a:pt x="41" y="75"/>
                    <a:pt x="42" y="77"/>
                  </a:cubicBezTo>
                  <a:cubicBezTo>
                    <a:pt x="42" y="79"/>
                    <a:pt x="41" y="80"/>
                    <a:pt x="40" y="82"/>
                  </a:cubicBezTo>
                  <a:cubicBezTo>
                    <a:pt x="17" y="85"/>
                    <a:pt x="0" y="104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6" y="153"/>
                    <a:pt x="46" y="153"/>
                    <a:pt x="46" y="153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04"/>
                    <a:pt x="74" y="85"/>
                    <a:pt x="51" y="82"/>
                  </a:cubicBezTo>
                  <a:cubicBezTo>
                    <a:pt x="50" y="80"/>
                    <a:pt x="49" y="79"/>
                    <a:pt x="49" y="77"/>
                  </a:cubicBezTo>
                  <a:cubicBezTo>
                    <a:pt x="50" y="75"/>
                    <a:pt x="51" y="72"/>
                    <a:pt x="54" y="71"/>
                  </a:cubicBezTo>
                  <a:close/>
                  <a:moveTo>
                    <a:pt x="14" y="127"/>
                  </a:moveTo>
                  <a:cubicBezTo>
                    <a:pt x="14" y="124"/>
                    <a:pt x="14" y="124"/>
                    <a:pt x="14" y="124"/>
                  </a:cubicBezTo>
                  <a:cubicBezTo>
                    <a:pt x="14" y="124"/>
                    <a:pt x="14" y="124"/>
                    <a:pt x="14" y="124"/>
                  </a:cubicBezTo>
                  <a:cubicBezTo>
                    <a:pt x="14" y="108"/>
                    <a:pt x="26" y="95"/>
                    <a:pt x="42" y="92"/>
                  </a:cubicBezTo>
                  <a:cubicBezTo>
                    <a:pt x="41" y="98"/>
                    <a:pt x="38" y="114"/>
                    <a:pt x="14" y="127"/>
                  </a:cubicBezTo>
                  <a:close/>
                  <a:moveTo>
                    <a:pt x="80" y="124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70" y="120"/>
                    <a:pt x="51" y="106"/>
                    <a:pt x="52" y="92"/>
                  </a:cubicBezTo>
                  <a:cubicBezTo>
                    <a:pt x="67" y="94"/>
                    <a:pt x="80" y="108"/>
                    <a:pt x="80" y="124"/>
                  </a:cubicBezTo>
                  <a:close/>
                  <a:moveTo>
                    <a:pt x="42" y="41"/>
                  </a:moveTo>
                  <a:cubicBezTo>
                    <a:pt x="32" y="37"/>
                    <a:pt x="23" y="42"/>
                    <a:pt x="18" y="45"/>
                  </a:cubicBezTo>
                  <a:cubicBezTo>
                    <a:pt x="16" y="40"/>
                    <a:pt x="14" y="34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0" y="31"/>
                    <a:pt x="79" y="34"/>
                    <a:pt x="79" y="37"/>
                  </a:cubicBezTo>
                  <a:cubicBezTo>
                    <a:pt x="73" y="37"/>
                    <a:pt x="63" y="41"/>
                    <a:pt x="60" y="43"/>
                  </a:cubicBezTo>
                  <a:cubicBezTo>
                    <a:pt x="55" y="45"/>
                    <a:pt x="55" y="47"/>
                    <a:pt x="42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535"/>
            <p:cNvSpPr>
              <a:spLocks/>
            </p:cNvSpPr>
            <p:nvPr/>
          </p:nvSpPr>
          <p:spPr bwMode="auto">
            <a:xfrm>
              <a:off x="4735553" y="3046016"/>
              <a:ext cx="194773" cy="35548"/>
            </a:xfrm>
            <a:custGeom>
              <a:avLst/>
              <a:gdLst>
                <a:gd name="T0" fmla="*/ 103 w 111"/>
                <a:gd name="T1" fmla="*/ 0 h 20"/>
                <a:gd name="T2" fmla="*/ 7 w 111"/>
                <a:gd name="T3" fmla="*/ 0 h 20"/>
                <a:gd name="T4" fmla="*/ 0 w 111"/>
                <a:gd name="T5" fmla="*/ 10 h 20"/>
                <a:gd name="T6" fmla="*/ 7 w 111"/>
                <a:gd name="T7" fmla="*/ 20 h 20"/>
                <a:gd name="T8" fmla="*/ 103 w 111"/>
                <a:gd name="T9" fmla="*/ 20 h 20"/>
                <a:gd name="T10" fmla="*/ 111 w 111"/>
                <a:gd name="T11" fmla="*/ 10 h 20"/>
                <a:gd name="T12" fmla="*/ 103 w 11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10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536"/>
            <p:cNvSpPr>
              <a:spLocks/>
            </p:cNvSpPr>
            <p:nvPr/>
          </p:nvSpPr>
          <p:spPr bwMode="auto">
            <a:xfrm>
              <a:off x="4735553" y="2723863"/>
              <a:ext cx="194773" cy="35548"/>
            </a:xfrm>
            <a:custGeom>
              <a:avLst/>
              <a:gdLst>
                <a:gd name="T0" fmla="*/ 7 w 111"/>
                <a:gd name="T1" fmla="*/ 20 h 20"/>
                <a:gd name="T2" fmla="*/ 103 w 111"/>
                <a:gd name="T3" fmla="*/ 20 h 20"/>
                <a:gd name="T4" fmla="*/ 111 w 111"/>
                <a:gd name="T5" fmla="*/ 10 h 20"/>
                <a:gd name="T6" fmla="*/ 103 w 111"/>
                <a:gd name="T7" fmla="*/ 0 h 20"/>
                <a:gd name="T8" fmla="*/ 7 w 111"/>
                <a:gd name="T9" fmla="*/ 0 h 20"/>
                <a:gd name="T10" fmla="*/ 0 w 111"/>
                <a:gd name="T11" fmla="*/ 10 h 20"/>
                <a:gd name="T12" fmla="*/ 7 w 111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7" y="20"/>
                  </a:move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37"/>
            <p:cNvSpPr>
              <a:spLocks noEditPoints="1"/>
            </p:cNvSpPr>
            <p:nvPr/>
          </p:nvSpPr>
          <p:spPr bwMode="auto">
            <a:xfrm>
              <a:off x="4893297" y="2823842"/>
              <a:ext cx="225877" cy="224396"/>
            </a:xfrm>
            <a:custGeom>
              <a:avLst/>
              <a:gdLst>
                <a:gd name="T0" fmla="*/ 65 w 129"/>
                <a:gd name="T1" fmla="*/ 0 h 128"/>
                <a:gd name="T2" fmla="*/ 0 w 129"/>
                <a:gd name="T3" fmla="*/ 64 h 128"/>
                <a:gd name="T4" fmla="*/ 65 w 129"/>
                <a:gd name="T5" fmla="*/ 128 h 128"/>
                <a:gd name="T6" fmla="*/ 129 w 129"/>
                <a:gd name="T7" fmla="*/ 64 h 128"/>
                <a:gd name="T8" fmla="*/ 65 w 129"/>
                <a:gd name="T9" fmla="*/ 0 h 128"/>
                <a:gd name="T10" fmla="*/ 65 w 129"/>
                <a:gd name="T11" fmla="*/ 114 h 128"/>
                <a:gd name="T12" fmla="*/ 14 w 129"/>
                <a:gd name="T13" fmla="*/ 64 h 128"/>
                <a:gd name="T14" fmla="*/ 65 w 129"/>
                <a:gd name="T15" fmla="*/ 13 h 128"/>
                <a:gd name="T16" fmla="*/ 115 w 129"/>
                <a:gd name="T17" fmla="*/ 64 h 128"/>
                <a:gd name="T18" fmla="*/ 65 w 129"/>
                <a:gd name="T19" fmla="*/ 11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28">
                  <a:moveTo>
                    <a:pt x="65" y="0"/>
                  </a:moveTo>
                  <a:cubicBezTo>
                    <a:pt x="29" y="0"/>
                    <a:pt x="0" y="28"/>
                    <a:pt x="0" y="64"/>
                  </a:cubicBezTo>
                  <a:cubicBezTo>
                    <a:pt x="0" y="99"/>
                    <a:pt x="29" y="128"/>
                    <a:pt x="65" y="128"/>
                  </a:cubicBezTo>
                  <a:cubicBezTo>
                    <a:pt x="100" y="128"/>
                    <a:pt x="129" y="99"/>
                    <a:pt x="129" y="64"/>
                  </a:cubicBezTo>
                  <a:cubicBezTo>
                    <a:pt x="129" y="28"/>
                    <a:pt x="100" y="0"/>
                    <a:pt x="65" y="0"/>
                  </a:cubicBezTo>
                  <a:close/>
                  <a:moveTo>
                    <a:pt x="65" y="114"/>
                  </a:moveTo>
                  <a:cubicBezTo>
                    <a:pt x="37" y="114"/>
                    <a:pt x="14" y="92"/>
                    <a:pt x="14" y="64"/>
                  </a:cubicBezTo>
                  <a:cubicBezTo>
                    <a:pt x="14" y="36"/>
                    <a:pt x="37" y="13"/>
                    <a:pt x="65" y="13"/>
                  </a:cubicBezTo>
                  <a:cubicBezTo>
                    <a:pt x="92" y="13"/>
                    <a:pt x="115" y="36"/>
                    <a:pt x="115" y="64"/>
                  </a:cubicBezTo>
                  <a:cubicBezTo>
                    <a:pt x="115" y="92"/>
                    <a:pt x="92" y="114"/>
                    <a:pt x="65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38"/>
            <p:cNvSpPr>
              <a:spLocks noEditPoints="1"/>
            </p:cNvSpPr>
            <p:nvPr/>
          </p:nvSpPr>
          <p:spPr bwMode="auto">
            <a:xfrm>
              <a:off x="4972539" y="2869758"/>
              <a:ext cx="69615" cy="132564"/>
            </a:xfrm>
            <a:custGeom>
              <a:avLst/>
              <a:gdLst>
                <a:gd name="T0" fmla="*/ 18 w 40"/>
                <a:gd name="T1" fmla="*/ 76 h 76"/>
                <a:gd name="T2" fmla="*/ 18 w 40"/>
                <a:gd name="T3" fmla="*/ 69 h 76"/>
                <a:gd name="T4" fmla="*/ 9 w 40"/>
                <a:gd name="T5" fmla="*/ 66 h 76"/>
                <a:gd name="T6" fmla="*/ 3 w 40"/>
                <a:gd name="T7" fmla="*/ 60 h 76"/>
                <a:gd name="T8" fmla="*/ 0 w 40"/>
                <a:gd name="T9" fmla="*/ 51 h 76"/>
                <a:gd name="T10" fmla="*/ 7 w 40"/>
                <a:gd name="T11" fmla="*/ 49 h 76"/>
                <a:gd name="T12" fmla="*/ 10 w 40"/>
                <a:gd name="T13" fmla="*/ 58 h 76"/>
                <a:gd name="T14" fmla="*/ 18 w 40"/>
                <a:gd name="T15" fmla="*/ 63 h 76"/>
                <a:gd name="T16" fmla="*/ 18 w 40"/>
                <a:gd name="T17" fmla="*/ 39 h 76"/>
                <a:gd name="T18" fmla="*/ 8 w 40"/>
                <a:gd name="T19" fmla="*/ 35 h 76"/>
                <a:gd name="T20" fmla="*/ 3 w 40"/>
                <a:gd name="T21" fmla="*/ 29 h 76"/>
                <a:gd name="T22" fmla="*/ 1 w 40"/>
                <a:gd name="T23" fmla="*/ 21 h 76"/>
                <a:gd name="T24" fmla="*/ 7 w 40"/>
                <a:gd name="T25" fmla="*/ 8 h 76"/>
                <a:gd name="T26" fmla="*/ 18 w 40"/>
                <a:gd name="T27" fmla="*/ 4 h 76"/>
                <a:gd name="T28" fmla="*/ 18 w 40"/>
                <a:gd name="T29" fmla="*/ 0 h 76"/>
                <a:gd name="T30" fmla="*/ 22 w 40"/>
                <a:gd name="T31" fmla="*/ 0 h 76"/>
                <a:gd name="T32" fmla="*/ 22 w 40"/>
                <a:gd name="T33" fmla="*/ 4 h 76"/>
                <a:gd name="T34" fmla="*/ 33 w 40"/>
                <a:gd name="T35" fmla="*/ 8 h 76"/>
                <a:gd name="T36" fmla="*/ 39 w 40"/>
                <a:gd name="T37" fmla="*/ 19 h 76"/>
                <a:gd name="T38" fmla="*/ 31 w 40"/>
                <a:gd name="T39" fmla="*/ 20 h 76"/>
                <a:gd name="T40" fmla="*/ 28 w 40"/>
                <a:gd name="T41" fmla="*/ 14 h 76"/>
                <a:gd name="T42" fmla="*/ 22 w 40"/>
                <a:gd name="T43" fmla="*/ 10 h 76"/>
                <a:gd name="T44" fmla="*/ 22 w 40"/>
                <a:gd name="T45" fmla="*/ 32 h 76"/>
                <a:gd name="T46" fmla="*/ 30 w 40"/>
                <a:gd name="T47" fmla="*/ 34 h 76"/>
                <a:gd name="T48" fmla="*/ 36 w 40"/>
                <a:gd name="T49" fmla="*/ 38 h 76"/>
                <a:gd name="T50" fmla="*/ 39 w 40"/>
                <a:gd name="T51" fmla="*/ 43 h 76"/>
                <a:gd name="T52" fmla="*/ 40 w 40"/>
                <a:gd name="T53" fmla="*/ 50 h 76"/>
                <a:gd name="T54" fmla="*/ 35 w 40"/>
                <a:gd name="T55" fmla="*/ 63 h 76"/>
                <a:gd name="T56" fmla="*/ 22 w 40"/>
                <a:gd name="T57" fmla="*/ 69 h 76"/>
                <a:gd name="T58" fmla="*/ 22 w 40"/>
                <a:gd name="T59" fmla="*/ 76 h 76"/>
                <a:gd name="T60" fmla="*/ 18 w 40"/>
                <a:gd name="T61" fmla="*/ 76 h 76"/>
                <a:gd name="T62" fmla="*/ 18 w 40"/>
                <a:gd name="T63" fmla="*/ 10 h 76"/>
                <a:gd name="T64" fmla="*/ 11 w 40"/>
                <a:gd name="T65" fmla="*/ 14 h 76"/>
                <a:gd name="T66" fmla="*/ 9 w 40"/>
                <a:gd name="T67" fmla="*/ 21 h 76"/>
                <a:gd name="T68" fmla="*/ 11 w 40"/>
                <a:gd name="T69" fmla="*/ 27 h 76"/>
                <a:gd name="T70" fmla="*/ 18 w 40"/>
                <a:gd name="T71" fmla="*/ 31 h 76"/>
                <a:gd name="T72" fmla="*/ 18 w 40"/>
                <a:gd name="T73" fmla="*/ 10 h 76"/>
                <a:gd name="T74" fmla="*/ 22 w 40"/>
                <a:gd name="T75" fmla="*/ 63 h 76"/>
                <a:gd name="T76" fmla="*/ 30 w 40"/>
                <a:gd name="T77" fmla="*/ 59 h 76"/>
                <a:gd name="T78" fmla="*/ 33 w 40"/>
                <a:gd name="T79" fmla="*/ 51 h 76"/>
                <a:gd name="T80" fmla="*/ 31 w 40"/>
                <a:gd name="T81" fmla="*/ 44 h 76"/>
                <a:gd name="T82" fmla="*/ 22 w 40"/>
                <a:gd name="T83" fmla="*/ 40 h 76"/>
                <a:gd name="T84" fmla="*/ 22 w 40"/>
                <a:gd name="T85" fmla="*/ 6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76">
                  <a:moveTo>
                    <a:pt x="18" y="76"/>
                  </a:moveTo>
                  <a:cubicBezTo>
                    <a:pt x="18" y="69"/>
                    <a:pt x="18" y="69"/>
                    <a:pt x="18" y="69"/>
                  </a:cubicBezTo>
                  <a:cubicBezTo>
                    <a:pt x="14" y="68"/>
                    <a:pt x="11" y="68"/>
                    <a:pt x="9" y="66"/>
                  </a:cubicBezTo>
                  <a:cubicBezTo>
                    <a:pt x="6" y="65"/>
                    <a:pt x="4" y="63"/>
                    <a:pt x="3" y="60"/>
                  </a:cubicBezTo>
                  <a:cubicBezTo>
                    <a:pt x="1" y="58"/>
                    <a:pt x="0" y="54"/>
                    <a:pt x="0" y="51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8" y="53"/>
                    <a:pt x="9" y="56"/>
                    <a:pt x="10" y="58"/>
                  </a:cubicBezTo>
                  <a:cubicBezTo>
                    <a:pt x="12" y="61"/>
                    <a:pt x="15" y="62"/>
                    <a:pt x="18" y="63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5" y="38"/>
                    <a:pt x="12" y="37"/>
                    <a:pt x="8" y="35"/>
                  </a:cubicBezTo>
                  <a:cubicBezTo>
                    <a:pt x="6" y="34"/>
                    <a:pt x="4" y="32"/>
                    <a:pt x="3" y="29"/>
                  </a:cubicBezTo>
                  <a:cubicBezTo>
                    <a:pt x="2" y="27"/>
                    <a:pt x="1" y="24"/>
                    <a:pt x="1" y="21"/>
                  </a:cubicBezTo>
                  <a:cubicBezTo>
                    <a:pt x="1" y="16"/>
                    <a:pt x="3" y="12"/>
                    <a:pt x="7" y="8"/>
                  </a:cubicBezTo>
                  <a:cubicBezTo>
                    <a:pt x="9" y="6"/>
                    <a:pt x="13" y="5"/>
                    <a:pt x="18" y="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7" y="5"/>
                    <a:pt x="30" y="6"/>
                    <a:pt x="33" y="8"/>
                  </a:cubicBezTo>
                  <a:cubicBezTo>
                    <a:pt x="36" y="11"/>
                    <a:pt x="38" y="14"/>
                    <a:pt x="39" y="19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17"/>
                    <a:pt x="30" y="15"/>
                    <a:pt x="28" y="14"/>
                  </a:cubicBezTo>
                  <a:cubicBezTo>
                    <a:pt x="27" y="12"/>
                    <a:pt x="25" y="11"/>
                    <a:pt x="22" y="10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6" y="33"/>
                    <a:pt x="29" y="34"/>
                    <a:pt x="30" y="34"/>
                  </a:cubicBezTo>
                  <a:cubicBezTo>
                    <a:pt x="32" y="35"/>
                    <a:pt x="34" y="37"/>
                    <a:pt x="36" y="38"/>
                  </a:cubicBezTo>
                  <a:cubicBezTo>
                    <a:pt x="37" y="40"/>
                    <a:pt x="38" y="41"/>
                    <a:pt x="39" y="43"/>
                  </a:cubicBezTo>
                  <a:cubicBezTo>
                    <a:pt x="40" y="46"/>
                    <a:pt x="40" y="48"/>
                    <a:pt x="40" y="50"/>
                  </a:cubicBezTo>
                  <a:cubicBezTo>
                    <a:pt x="40" y="55"/>
                    <a:pt x="39" y="60"/>
                    <a:pt x="35" y="63"/>
                  </a:cubicBezTo>
                  <a:cubicBezTo>
                    <a:pt x="32" y="67"/>
                    <a:pt x="28" y="69"/>
                    <a:pt x="22" y="69"/>
                  </a:cubicBezTo>
                  <a:cubicBezTo>
                    <a:pt x="22" y="76"/>
                    <a:pt x="22" y="76"/>
                    <a:pt x="22" y="76"/>
                  </a:cubicBezTo>
                  <a:lnTo>
                    <a:pt x="18" y="76"/>
                  </a:lnTo>
                  <a:close/>
                  <a:moveTo>
                    <a:pt x="18" y="10"/>
                  </a:moveTo>
                  <a:cubicBezTo>
                    <a:pt x="15" y="11"/>
                    <a:pt x="13" y="12"/>
                    <a:pt x="11" y="14"/>
                  </a:cubicBezTo>
                  <a:cubicBezTo>
                    <a:pt x="9" y="16"/>
                    <a:pt x="9" y="18"/>
                    <a:pt x="9" y="21"/>
                  </a:cubicBezTo>
                  <a:cubicBezTo>
                    <a:pt x="9" y="23"/>
                    <a:pt x="9" y="25"/>
                    <a:pt x="11" y="27"/>
                  </a:cubicBezTo>
                  <a:cubicBezTo>
                    <a:pt x="12" y="29"/>
                    <a:pt x="15" y="30"/>
                    <a:pt x="18" y="31"/>
                  </a:cubicBezTo>
                  <a:lnTo>
                    <a:pt x="18" y="10"/>
                  </a:lnTo>
                  <a:close/>
                  <a:moveTo>
                    <a:pt x="22" y="63"/>
                  </a:moveTo>
                  <a:cubicBezTo>
                    <a:pt x="25" y="62"/>
                    <a:pt x="28" y="61"/>
                    <a:pt x="30" y="59"/>
                  </a:cubicBezTo>
                  <a:cubicBezTo>
                    <a:pt x="32" y="57"/>
                    <a:pt x="33" y="54"/>
                    <a:pt x="33" y="51"/>
                  </a:cubicBezTo>
                  <a:cubicBezTo>
                    <a:pt x="33" y="48"/>
                    <a:pt x="32" y="46"/>
                    <a:pt x="31" y="44"/>
                  </a:cubicBezTo>
                  <a:cubicBezTo>
                    <a:pt x="29" y="42"/>
                    <a:pt x="26" y="41"/>
                    <a:pt x="22" y="40"/>
                  </a:cubicBezTo>
                  <a:lnTo>
                    <a:pt x="22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5703593" y="3841239"/>
            <a:ext cx="2102678" cy="2111024"/>
            <a:chOff x="4958468" y="3328177"/>
            <a:chExt cx="2986020" cy="2997870"/>
          </a:xfrm>
        </p:grpSpPr>
        <p:sp>
          <p:nvSpPr>
            <p:cNvPr id="6" name="Freeform 491"/>
            <p:cNvSpPr>
              <a:spLocks noEditPoints="1"/>
            </p:cNvSpPr>
            <p:nvPr/>
          </p:nvSpPr>
          <p:spPr bwMode="auto">
            <a:xfrm>
              <a:off x="4958468" y="3328177"/>
              <a:ext cx="2986020" cy="2997870"/>
            </a:xfrm>
            <a:custGeom>
              <a:avLst/>
              <a:gdLst>
                <a:gd name="T0" fmla="*/ 1407 w 1705"/>
                <a:gd name="T1" fmla="*/ 204 h 1712"/>
                <a:gd name="T2" fmla="*/ 1345 w 1705"/>
                <a:gd name="T3" fmla="*/ 201 h 1712"/>
                <a:gd name="T4" fmla="*/ 1229 w 1705"/>
                <a:gd name="T5" fmla="*/ 290 h 1712"/>
                <a:gd name="T6" fmla="*/ 1107 w 1705"/>
                <a:gd name="T7" fmla="*/ 310 h 1712"/>
                <a:gd name="T8" fmla="*/ 1012 w 1705"/>
                <a:gd name="T9" fmla="*/ 230 h 1712"/>
                <a:gd name="T10" fmla="*/ 986 w 1705"/>
                <a:gd name="T11" fmla="*/ 40 h 1712"/>
                <a:gd name="T12" fmla="*/ 946 w 1705"/>
                <a:gd name="T13" fmla="*/ 0 h 1712"/>
                <a:gd name="T14" fmla="*/ 777 w 1705"/>
                <a:gd name="T15" fmla="*/ 0 h 1712"/>
                <a:gd name="T16" fmla="*/ 728 w 1705"/>
                <a:gd name="T17" fmla="*/ 54 h 1712"/>
                <a:gd name="T18" fmla="*/ 702 w 1705"/>
                <a:gd name="T19" fmla="*/ 227 h 1712"/>
                <a:gd name="T20" fmla="*/ 628 w 1705"/>
                <a:gd name="T21" fmla="*/ 299 h 1712"/>
                <a:gd name="T22" fmla="*/ 537 w 1705"/>
                <a:gd name="T23" fmla="*/ 313 h 1712"/>
                <a:gd name="T24" fmla="*/ 365 w 1705"/>
                <a:gd name="T25" fmla="*/ 184 h 1712"/>
                <a:gd name="T26" fmla="*/ 312 w 1705"/>
                <a:gd name="T27" fmla="*/ 187 h 1712"/>
                <a:gd name="T28" fmla="*/ 193 w 1705"/>
                <a:gd name="T29" fmla="*/ 307 h 1712"/>
                <a:gd name="T30" fmla="*/ 193 w 1705"/>
                <a:gd name="T31" fmla="*/ 367 h 1712"/>
                <a:gd name="T32" fmla="*/ 314 w 1705"/>
                <a:gd name="T33" fmla="*/ 525 h 1712"/>
                <a:gd name="T34" fmla="*/ 304 w 1705"/>
                <a:gd name="T35" fmla="*/ 607 h 1712"/>
                <a:gd name="T36" fmla="*/ 241 w 1705"/>
                <a:gd name="T37" fmla="*/ 696 h 1712"/>
                <a:gd name="T38" fmla="*/ 46 w 1705"/>
                <a:gd name="T39" fmla="*/ 720 h 1712"/>
                <a:gd name="T40" fmla="*/ 4 w 1705"/>
                <a:gd name="T41" fmla="*/ 755 h 1712"/>
                <a:gd name="T42" fmla="*/ 0 w 1705"/>
                <a:gd name="T43" fmla="*/ 936 h 1712"/>
                <a:gd name="T44" fmla="*/ 51 w 1705"/>
                <a:gd name="T45" fmla="*/ 986 h 1712"/>
                <a:gd name="T46" fmla="*/ 217 w 1705"/>
                <a:gd name="T47" fmla="*/ 1012 h 1712"/>
                <a:gd name="T48" fmla="*/ 298 w 1705"/>
                <a:gd name="T49" fmla="*/ 1089 h 1712"/>
                <a:gd name="T50" fmla="*/ 300 w 1705"/>
                <a:gd name="T51" fmla="*/ 1189 h 1712"/>
                <a:gd name="T52" fmla="*/ 190 w 1705"/>
                <a:gd name="T53" fmla="*/ 1322 h 1712"/>
                <a:gd name="T54" fmla="*/ 194 w 1705"/>
                <a:gd name="T55" fmla="*/ 1407 h 1712"/>
                <a:gd name="T56" fmla="*/ 297 w 1705"/>
                <a:gd name="T57" fmla="*/ 1514 h 1712"/>
                <a:gd name="T58" fmla="*/ 372 w 1705"/>
                <a:gd name="T59" fmla="*/ 1515 h 1712"/>
                <a:gd name="T60" fmla="*/ 505 w 1705"/>
                <a:gd name="T61" fmla="*/ 1417 h 1712"/>
                <a:gd name="T62" fmla="*/ 623 w 1705"/>
                <a:gd name="T63" fmla="*/ 1421 h 1712"/>
                <a:gd name="T64" fmla="*/ 693 w 1705"/>
                <a:gd name="T65" fmla="*/ 1490 h 1712"/>
                <a:gd name="T66" fmla="*/ 716 w 1705"/>
                <a:gd name="T67" fmla="*/ 1655 h 1712"/>
                <a:gd name="T68" fmla="*/ 771 w 1705"/>
                <a:gd name="T69" fmla="*/ 1712 h 1712"/>
                <a:gd name="T70" fmla="*/ 922 w 1705"/>
                <a:gd name="T71" fmla="*/ 1712 h 1712"/>
                <a:gd name="T72" fmla="*/ 980 w 1705"/>
                <a:gd name="T73" fmla="*/ 1663 h 1712"/>
                <a:gd name="T74" fmla="*/ 1007 w 1705"/>
                <a:gd name="T75" fmla="*/ 1486 h 1712"/>
                <a:gd name="T76" fmla="*/ 1103 w 1705"/>
                <a:gd name="T77" fmla="*/ 1408 h 1712"/>
                <a:gd name="T78" fmla="*/ 1194 w 1705"/>
                <a:gd name="T79" fmla="*/ 1422 h 1712"/>
                <a:gd name="T80" fmla="*/ 1324 w 1705"/>
                <a:gd name="T81" fmla="*/ 1523 h 1712"/>
                <a:gd name="T82" fmla="*/ 1393 w 1705"/>
                <a:gd name="T83" fmla="*/ 1521 h 1712"/>
                <a:gd name="T84" fmla="*/ 1505 w 1705"/>
                <a:gd name="T85" fmla="*/ 1410 h 1712"/>
                <a:gd name="T86" fmla="*/ 1516 w 1705"/>
                <a:gd name="T87" fmla="*/ 1341 h 1712"/>
                <a:gd name="T88" fmla="*/ 1406 w 1705"/>
                <a:gd name="T89" fmla="*/ 1195 h 1712"/>
                <a:gd name="T90" fmla="*/ 1414 w 1705"/>
                <a:gd name="T91" fmla="*/ 1085 h 1712"/>
                <a:gd name="T92" fmla="*/ 1501 w 1705"/>
                <a:gd name="T93" fmla="*/ 1012 h 1712"/>
                <a:gd name="T94" fmla="*/ 1649 w 1705"/>
                <a:gd name="T95" fmla="*/ 995 h 1712"/>
                <a:gd name="T96" fmla="*/ 1701 w 1705"/>
                <a:gd name="T97" fmla="*/ 954 h 1712"/>
                <a:gd name="T98" fmla="*/ 1705 w 1705"/>
                <a:gd name="T99" fmla="*/ 778 h 1712"/>
                <a:gd name="T100" fmla="*/ 1662 w 1705"/>
                <a:gd name="T101" fmla="*/ 732 h 1712"/>
                <a:gd name="T102" fmla="*/ 1455 w 1705"/>
                <a:gd name="T103" fmla="*/ 692 h 1712"/>
                <a:gd name="T104" fmla="*/ 1404 w 1705"/>
                <a:gd name="T105" fmla="*/ 608 h 1712"/>
                <a:gd name="T106" fmla="*/ 1412 w 1705"/>
                <a:gd name="T107" fmla="*/ 517 h 1712"/>
                <a:gd name="T108" fmla="*/ 1504 w 1705"/>
                <a:gd name="T109" fmla="*/ 396 h 1712"/>
                <a:gd name="T110" fmla="*/ 1521 w 1705"/>
                <a:gd name="T111" fmla="*/ 332 h 1712"/>
                <a:gd name="T112" fmla="*/ 1407 w 1705"/>
                <a:gd name="T113" fmla="*/ 204 h 1712"/>
                <a:gd name="T114" fmla="*/ 996 w 1705"/>
                <a:gd name="T115" fmla="*/ 1003 h 1712"/>
                <a:gd name="T116" fmla="*/ 703 w 1705"/>
                <a:gd name="T117" fmla="*/ 1002 h 1712"/>
                <a:gd name="T118" fmla="*/ 705 w 1705"/>
                <a:gd name="T119" fmla="*/ 710 h 1712"/>
                <a:gd name="T120" fmla="*/ 997 w 1705"/>
                <a:gd name="T121" fmla="*/ 711 h 1712"/>
                <a:gd name="T122" fmla="*/ 996 w 1705"/>
                <a:gd name="T123" fmla="*/ 1003 h 1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05" h="1712">
                  <a:moveTo>
                    <a:pt x="1407" y="204"/>
                  </a:moveTo>
                  <a:cubicBezTo>
                    <a:pt x="1376" y="174"/>
                    <a:pt x="1345" y="201"/>
                    <a:pt x="1345" y="201"/>
                  </a:cubicBezTo>
                  <a:cubicBezTo>
                    <a:pt x="1345" y="201"/>
                    <a:pt x="1289" y="241"/>
                    <a:pt x="1229" y="290"/>
                  </a:cubicBezTo>
                  <a:cubicBezTo>
                    <a:pt x="1169" y="338"/>
                    <a:pt x="1107" y="310"/>
                    <a:pt x="1107" y="310"/>
                  </a:cubicBezTo>
                  <a:cubicBezTo>
                    <a:pt x="1015" y="289"/>
                    <a:pt x="1012" y="230"/>
                    <a:pt x="1012" y="230"/>
                  </a:cubicBezTo>
                  <a:cubicBezTo>
                    <a:pt x="986" y="40"/>
                    <a:pt x="986" y="40"/>
                    <a:pt x="986" y="40"/>
                  </a:cubicBezTo>
                  <a:cubicBezTo>
                    <a:pt x="980" y="1"/>
                    <a:pt x="946" y="0"/>
                    <a:pt x="946" y="0"/>
                  </a:cubicBezTo>
                  <a:cubicBezTo>
                    <a:pt x="777" y="0"/>
                    <a:pt x="777" y="0"/>
                    <a:pt x="777" y="0"/>
                  </a:cubicBezTo>
                  <a:cubicBezTo>
                    <a:pt x="730" y="2"/>
                    <a:pt x="728" y="54"/>
                    <a:pt x="728" y="54"/>
                  </a:cubicBezTo>
                  <a:cubicBezTo>
                    <a:pt x="702" y="227"/>
                    <a:pt x="702" y="227"/>
                    <a:pt x="702" y="227"/>
                  </a:cubicBezTo>
                  <a:cubicBezTo>
                    <a:pt x="696" y="258"/>
                    <a:pt x="628" y="299"/>
                    <a:pt x="628" y="299"/>
                  </a:cubicBezTo>
                  <a:cubicBezTo>
                    <a:pt x="589" y="322"/>
                    <a:pt x="537" y="313"/>
                    <a:pt x="537" y="313"/>
                  </a:cubicBezTo>
                  <a:cubicBezTo>
                    <a:pt x="365" y="184"/>
                    <a:pt x="365" y="184"/>
                    <a:pt x="365" y="184"/>
                  </a:cubicBezTo>
                  <a:cubicBezTo>
                    <a:pt x="342" y="166"/>
                    <a:pt x="312" y="187"/>
                    <a:pt x="312" y="187"/>
                  </a:cubicBezTo>
                  <a:cubicBezTo>
                    <a:pt x="193" y="307"/>
                    <a:pt x="193" y="307"/>
                    <a:pt x="193" y="307"/>
                  </a:cubicBezTo>
                  <a:cubicBezTo>
                    <a:pt x="165" y="336"/>
                    <a:pt x="193" y="367"/>
                    <a:pt x="193" y="367"/>
                  </a:cubicBezTo>
                  <a:cubicBezTo>
                    <a:pt x="199" y="374"/>
                    <a:pt x="314" y="525"/>
                    <a:pt x="314" y="525"/>
                  </a:cubicBezTo>
                  <a:cubicBezTo>
                    <a:pt x="322" y="545"/>
                    <a:pt x="304" y="607"/>
                    <a:pt x="304" y="607"/>
                  </a:cubicBezTo>
                  <a:cubicBezTo>
                    <a:pt x="292" y="669"/>
                    <a:pt x="241" y="696"/>
                    <a:pt x="241" y="696"/>
                  </a:cubicBezTo>
                  <a:cubicBezTo>
                    <a:pt x="46" y="720"/>
                    <a:pt x="46" y="720"/>
                    <a:pt x="46" y="720"/>
                  </a:cubicBezTo>
                  <a:cubicBezTo>
                    <a:pt x="16" y="720"/>
                    <a:pt x="4" y="755"/>
                    <a:pt x="4" y="755"/>
                  </a:cubicBezTo>
                  <a:cubicBezTo>
                    <a:pt x="0" y="936"/>
                    <a:pt x="0" y="936"/>
                    <a:pt x="0" y="936"/>
                  </a:cubicBezTo>
                  <a:cubicBezTo>
                    <a:pt x="2" y="977"/>
                    <a:pt x="51" y="986"/>
                    <a:pt x="51" y="986"/>
                  </a:cubicBezTo>
                  <a:cubicBezTo>
                    <a:pt x="217" y="1012"/>
                    <a:pt x="217" y="1012"/>
                    <a:pt x="217" y="1012"/>
                  </a:cubicBezTo>
                  <a:cubicBezTo>
                    <a:pt x="268" y="1014"/>
                    <a:pt x="298" y="1089"/>
                    <a:pt x="298" y="1089"/>
                  </a:cubicBezTo>
                  <a:cubicBezTo>
                    <a:pt x="321" y="1136"/>
                    <a:pt x="300" y="1189"/>
                    <a:pt x="300" y="1189"/>
                  </a:cubicBezTo>
                  <a:cubicBezTo>
                    <a:pt x="190" y="1322"/>
                    <a:pt x="190" y="1322"/>
                    <a:pt x="190" y="1322"/>
                  </a:cubicBezTo>
                  <a:cubicBezTo>
                    <a:pt x="152" y="1368"/>
                    <a:pt x="194" y="1407"/>
                    <a:pt x="194" y="1407"/>
                  </a:cubicBezTo>
                  <a:cubicBezTo>
                    <a:pt x="297" y="1514"/>
                    <a:pt x="297" y="1514"/>
                    <a:pt x="297" y="1514"/>
                  </a:cubicBezTo>
                  <a:cubicBezTo>
                    <a:pt x="335" y="1550"/>
                    <a:pt x="372" y="1515"/>
                    <a:pt x="372" y="1515"/>
                  </a:cubicBezTo>
                  <a:cubicBezTo>
                    <a:pt x="505" y="1417"/>
                    <a:pt x="505" y="1417"/>
                    <a:pt x="505" y="1417"/>
                  </a:cubicBezTo>
                  <a:cubicBezTo>
                    <a:pt x="551" y="1380"/>
                    <a:pt x="623" y="1421"/>
                    <a:pt x="623" y="1421"/>
                  </a:cubicBezTo>
                  <a:cubicBezTo>
                    <a:pt x="691" y="1446"/>
                    <a:pt x="693" y="1490"/>
                    <a:pt x="693" y="1490"/>
                  </a:cubicBezTo>
                  <a:cubicBezTo>
                    <a:pt x="716" y="1655"/>
                    <a:pt x="716" y="1655"/>
                    <a:pt x="716" y="1655"/>
                  </a:cubicBezTo>
                  <a:cubicBezTo>
                    <a:pt x="718" y="1709"/>
                    <a:pt x="771" y="1712"/>
                    <a:pt x="771" y="1712"/>
                  </a:cubicBezTo>
                  <a:cubicBezTo>
                    <a:pt x="922" y="1712"/>
                    <a:pt x="922" y="1712"/>
                    <a:pt x="922" y="1712"/>
                  </a:cubicBezTo>
                  <a:cubicBezTo>
                    <a:pt x="981" y="1703"/>
                    <a:pt x="980" y="1663"/>
                    <a:pt x="980" y="1663"/>
                  </a:cubicBezTo>
                  <a:cubicBezTo>
                    <a:pt x="1007" y="1486"/>
                    <a:pt x="1007" y="1486"/>
                    <a:pt x="1007" y="1486"/>
                  </a:cubicBezTo>
                  <a:cubicBezTo>
                    <a:pt x="1016" y="1422"/>
                    <a:pt x="1103" y="1408"/>
                    <a:pt x="1103" y="1408"/>
                  </a:cubicBezTo>
                  <a:cubicBezTo>
                    <a:pt x="1163" y="1387"/>
                    <a:pt x="1194" y="1422"/>
                    <a:pt x="1194" y="1422"/>
                  </a:cubicBezTo>
                  <a:cubicBezTo>
                    <a:pt x="1324" y="1523"/>
                    <a:pt x="1324" y="1523"/>
                    <a:pt x="1324" y="1523"/>
                  </a:cubicBezTo>
                  <a:cubicBezTo>
                    <a:pt x="1353" y="1549"/>
                    <a:pt x="1393" y="1521"/>
                    <a:pt x="1393" y="1521"/>
                  </a:cubicBezTo>
                  <a:cubicBezTo>
                    <a:pt x="1505" y="1410"/>
                    <a:pt x="1505" y="1410"/>
                    <a:pt x="1505" y="1410"/>
                  </a:cubicBezTo>
                  <a:cubicBezTo>
                    <a:pt x="1546" y="1372"/>
                    <a:pt x="1516" y="1341"/>
                    <a:pt x="1516" y="1341"/>
                  </a:cubicBezTo>
                  <a:cubicBezTo>
                    <a:pt x="1406" y="1195"/>
                    <a:pt x="1406" y="1195"/>
                    <a:pt x="1406" y="1195"/>
                  </a:cubicBezTo>
                  <a:cubicBezTo>
                    <a:pt x="1378" y="1154"/>
                    <a:pt x="1414" y="1085"/>
                    <a:pt x="1414" y="1085"/>
                  </a:cubicBezTo>
                  <a:cubicBezTo>
                    <a:pt x="1439" y="1013"/>
                    <a:pt x="1501" y="1012"/>
                    <a:pt x="1501" y="1012"/>
                  </a:cubicBezTo>
                  <a:cubicBezTo>
                    <a:pt x="1649" y="995"/>
                    <a:pt x="1649" y="995"/>
                    <a:pt x="1649" y="995"/>
                  </a:cubicBezTo>
                  <a:cubicBezTo>
                    <a:pt x="1688" y="998"/>
                    <a:pt x="1701" y="954"/>
                    <a:pt x="1701" y="954"/>
                  </a:cubicBezTo>
                  <a:cubicBezTo>
                    <a:pt x="1705" y="778"/>
                    <a:pt x="1705" y="778"/>
                    <a:pt x="1705" y="778"/>
                  </a:cubicBezTo>
                  <a:cubicBezTo>
                    <a:pt x="1700" y="733"/>
                    <a:pt x="1662" y="732"/>
                    <a:pt x="1662" y="732"/>
                  </a:cubicBezTo>
                  <a:cubicBezTo>
                    <a:pt x="1455" y="692"/>
                    <a:pt x="1455" y="692"/>
                    <a:pt x="1455" y="692"/>
                  </a:cubicBezTo>
                  <a:cubicBezTo>
                    <a:pt x="1420" y="683"/>
                    <a:pt x="1404" y="608"/>
                    <a:pt x="1404" y="608"/>
                  </a:cubicBezTo>
                  <a:cubicBezTo>
                    <a:pt x="1384" y="551"/>
                    <a:pt x="1412" y="517"/>
                    <a:pt x="1412" y="517"/>
                  </a:cubicBezTo>
                  <a:cubicBezTo>
                    <a:pt x="1504" y="396"/>
                    <a:pt x="1504" y="396"/>
                    <a:pt x="1504" y="396"/>
                  </a:cubicBezTo>
                  <a:cubicBezTo>
                    <a:pt x="1544" y="354"/>
                    <a:pt x="1521" y="332"/>
                    <a:pt x="1521" y="332"/>
                  </a:cubicBezTo>
                  <a:cubicBezTo>
                    <a:pt x="1521" y="332"/>
                    <a:pt x="1438" y="234"/>
                    <a:pt x="1407" y="204"/>
                  </a:cubicBezTo>
                  <a:close/>
                  <a:moveTo>
                    <a:pt x="996" y="1003"/>
                  </a:moveTo>
                  <a:cubicBezTo>
                    <a:pt x="915" y="1084"/>
                    <a:pt x="784" y="1083"/>
                    <a:pt x="703" y="1002"/>
                  </a:cubicBezTo>
                  <a:cubicBezTo>
                    <a:pt x="623" y="921"/>
                    <a:pt x="624" y="790"/>
                    <a:pt x="705" y="710"/>
                  </a:cubicBezTo>
                  <a:cubicBezTo>
                    <a:pt x="786" y="629"/>
                    <a:pt x="917" y="630"/>
                    <a:pt x="997" y="711"/>
                  </a:cubicBezTo>
                  <a:cubicBezTo>
                    <a:pt x="1077" y="792"/>
                    <a:pt x="1077" y="923"/>
                    <a:pt x="996" y="100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495"/>
            <p:cNvSpPr>
              <a:spLocks/>
            </p:cNvSpPr>
            <p:nvPr/>
          </p:nvSpPr>
          <p:spPr bwMode="auto">
            <a:xfrm>
              <a:off x="5791621" y="5558806"/>
              <a:ext cx="124417" cy="14071"/>
            </a:xfrm>
            <a:custGeom>
              <a:avLst/>
              <a:gdLst>
                <a:gd name="T0" fmla="*/ 68 w 71"/>
                <a:gd name="T1" fmla="*/ 0 h 8"/>
                <a:gd name="T2" fmla="*/ 2 w 71"/>
                <a:gd name="T3" fmla="*/ 0 h 8"/>
                <a:gd name="T4" fmla="*/ 0 w 71"/>
                <a:gd name="T5" fmla="*/ 4 h 8"/>
                <a:gd name="T6" fmla="*/ 4 w 71"/>
                <a:gd name="T7" fmla="*/ 7 h 8"/>
                <a:gd name="T8" fmla="*/ 8 w 71"/>
                <a:gd name="T9" fmla="*/ 7 h 8"/>
                <a:gd name="T10" fmla="*/ 8 w 71"/>
                <a:gd name="T11" fmla="*/ 7 h 8"/>
                <a:gd name="T12" fmla="*/ 62 w 71"/>
                <a:gd name="T13" fmla="*/ 7 h 8"/>
                <a:gd name="T14" fmla="*/ 68 w 71"/>
                <a:gd name="T15" fmla="*/ 7 h 8"/>
                <a:gd name="T16" fmla="*/ 71 w 71"/>
                <a:gd name="T17" fmla="*/ 4 h 8"/>
                <a:gd name="T18" fmla="*/ 68 w 71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8">
                  <a:moveTo>
                    <a:pt x="6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4"/>
                  </a:cubicBezTo>
                  <a:cubicBezTo>
                    <a:pt x="0" y="8"/>
                    <a:pt x="4" y="7"/>
                    <a:pt x="4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71" y="6"/>
                    <a:pt x="71" y="4"/>
                  </a:cubicBezTo>
                  <a:cubicBezTo>
                    <a:pt x="71" y="1"/>
                    <a:pt x="68" y="0"/>
                    <a:pt x="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496"/>
            <p:cNvSpPr>
              <a:spLocks/>
            </p:cNvSpPr>
            <p:nvPr/>
          </p:nvSpPr>
          <p:spPr bwMode="auto">
            <a:xfrm>
              <a:off x="5784956" y="5539550"/>
              <a:ext cx="136267" cy="14071"/>
            </a:xfrm>
            <a:custGeom>
              <a:avLst/>
              <a:gdLst>
                <a:gd name="T0" fmla="*/ 75 w 78"/>
                <a:gd name="T1" fmla="*/ 0 h 8"/>
                <a:gd name="T2" fmla="*/ 3 w 78"/>
                <a:gd name="T3" fmla="*/ 0 h 8"/>
                <a:gd name="T4" fmla="*/ 0 w 78"/>
                <a:gd name="T5" fmla="*/ 4 h 8"/>
                <a:gd name="T6" fmla="*/ 6 w 78"/>
                <a:gd name="T7" fmla="*/ 7 h 8"/>
                <a:gd name="T8" fmla="*/ 72 w 78"/>
                <a:gd name="T9" fmla="*/ 7 h 8"/>
                <a:gd name="T10" fmla="*/ 75 w 78"/>
                <a:gd name="T11" fmla="*/ 7 h 8"/>
                <a:gd name="T12" fmla="*/ 78 w 78"/>
                <a:gd name="T13" fmla="*/ 3 h 8"/>
                <a:gd name="T14" fmla="*/ 75 w 78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">
                  <a:moveTo>
                    <a:pt x="7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0"/>
                    <a:pt x="0" y="4"/>
                  </a:cubicBezTo>
                  <a:cubicBezTo>
                    <a:pt x="0" y="8"/>
                    <a:pt x="6" y="7"/>
                    <a:pt x="6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5" y="0"/>
                    <a:pt x="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497"/>
            <p:cNvSpPr>
              <a:spLocks/>
            </p:cNvSpPr>
            <p:nvPr/>
          </p:nvSpPr>
          <p:spPr bwMode="auto">
            <a:xfrm>
              <a:off x="5784956" y="5501040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498"/>
            <p:cNvSpPr>
              <a:spLocks/>
            </p:cNvSpPr>
            <p:nvPr/>
          </p:nvSpPr>
          <p:spPr bwMode="auto">
            <a:xfrm>
              <a:off x="5784956" y="5520295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499"/>
            <p:cNvSpPr>
              <a:spLocks noEditPoints="1"/>
            </p:cNvSpPr>
            <p:nvPr/>
          </p:nvSpPr>
          <p:spPr bwMode="auto">
            <a:xfrm>
              <a:off x="5690161" y="5090018"/>
              <a:ext cx="324374" cy="402135"/>
            </a:xfrm>
            <a:custGeom>
              <a:avLst/>
              <a:gdLst>
                <a:gd name="T0" fmla="*/ 94 w 185"/>
                <a:gd name="T1" fmla="*/ 0 h 230"/>
                <a:gd name="T2" fmla="*/ 87 w 185"/>
                <a:gd name="T3" fmla="*/ 0 h 230"/>
                <a:gd name="T4" fmla="*/ 8 w 185"/>
                <a:gd name="T5" fmla="*/ 51 h 230"/>
                <a:gd name="T6" fmla="*/ 0 w 185"/>
                <a:gd name="T7" fmla="*/ 92 h 230"/>
                <a:gd name="T8" fmla="*/ 9 w 185"/>
                <a:gd name="T9" fmla="*/ 133 h 230"/>
                <a:gd name="T10" fmla="*/ 25 w 185"/>
                <a:gd name="T11" fmla="*/ 163 h 230"/>
                <a:gd name="T12" fmla="*/ 40 w 185"/>
                <a:gd name="T13" fmla="*/ 193 h 230"/>
                <a:gd name="T14" fmla="*/ 43 w 185"/>
                <a:gd name="T15" fmla="*/ 213 h 230"/>
                <a:gd name="T16" fmla="*/ 55 w 185"/>
                <a:gd name="T17" fmla="*/ 230 h 230"/>
                <a:gd name="T18" fmla="*/ 134 w 185"/>
                <a:gd name="T19" fmla="*/ 229 h 230"/>
                <a:gd name="T20" fmla="*/ 145 w 185"/>
                <a:gd name="T21" fmla="*/ 193 h 230"/>
                <a:gd name="T22" fmla="*/ 160 w 185"/>
                <a:gd name="T23" fmla="*/ 163 h 230"/>
                <a:gd name="T24" fmla="*/ 185 w 185"/>
                <a:gd name="T25" fmla="*/ 92 h 230"/>
                <a:gd name="T26" fmla="*/ 185 w 185"/>
                <a:gd name="T27" fmla="*/ 89 h 230"/>
                <a:gd name="T28" fmla="*/ 176 w 185"/>
                <a:gd name="T29" fmla="*/ 92 h 230"/>
                <a:gd name="T30" fmla="*/ 152 w 185"/>
                <a:gd name="T31" fmla="*/ 158 h 230"/>
                <a:gd name="T32" fmla="*/ 148 w 185"/>
                <a:gd name="T33" fmla="*/ 164 h 230"/>
                <a:gd name="T34" fmla="*/ 148 w 185"/>
                <a:gd name="T35" fmla="*/ 141 h 230"/>
                <a:gd name="T36" fmla="*/ 141 w 185"/>
                <a:gd name="T37" fmla="*/ 122 h 230"/>
                <a:gd name="T38" fmla="*/ 107 w 185"/>
                <a:gd name="T39" fmla="*/ 101 h 230"/>
                <a:gd name="T40" fmla="*/ 101 w 185"/>
                <a:gd name="T41" fmla="*/ 137 h 230"/>
                <a:gd name="T42" fmla="*/ 97 w 185"/>
                <a:gd name="T43" fmla="*/ 117 h 230"/>
                <a:gd name="T44" fmla="*/ 89 w 185"/>
                <a:gd name="T45" fmla="*/ 126 h 230"/>
                <a:gd name="T46" fmla="*/ 85 w 185"/>
                <a:gd name="T47" fmla="*/ 141 h 230"/>
                <a:gd name="T48" fmla="*/ 80 w 185"/>
                <a:gd name="T49" fmla="*/ 101 h 230"/>
                <a:gd name="T50" fmla="*/ 93 w 185"/>
                <a:gd name="T51" fmla="*/ 113 h 230"/>
                <a:gd name="T52" fmla="*/ 107 w 185"/>
                <a:gd name="T53" fmla="*/ 101 h 230"/>
                <a:gd name="T54" fmla="*/ 110 w 185"/>
                <a:gd name="T55" fmla="*/ 85 h 230"/>
                <a:gd name="T56" fmla="*/ 90 w 185"/>
                <a:gd name="T57" fmla="*/ 44 h 230"/>
                <a:gd name="T58" fmla="*/ 77 w 185"/>
                <a:gd name="T59" fmla="*/ 83 h 230"/>
                <a:gd name="T60" fmla="*/ 80 w 185"/>
                <a:gd name="T61" fmla="*/ 99 h 230"/>
                <a:gd name="T62" fmla="*/ 47 w 185"/>
                <a:gd name="T63" fmla="*/ 119 h 230"/>
                <a:gd name="T64" fmla="*/ 38 w 185"/>
                <a:gd name="T65" fmla="*/ 141 h 230"/>
                <a:gd name="T66" fmla="*/ 36 w 185"/>
                <a:gd name="T67" fmla="*/ 159 h 230"/>
                <a:gd name="T68" fmla="*/ 33 w 185"/>
                <a:gd name="T69" fmla="*/ 159 h 230"/>
                <a:gd name="T70" fmla="*/ 17 w 185"/>
                <a:gd name="T71" fmla="*/ 129 h 230"/>
                <a:gd name="T72" fmla="*/ 9 w 185"/>
                <a:gd name="T73" fmla="*/ 87 h 230"/>
                <a:gd name="T74" fmla="*/ 33 w 185"/>
                <a:gd name="T75" fmla="*/ 33 h 230"/>
                <a:gd name="T76" fmla="*/ 93 w 185"/>
                <a:gd name="T77" fmla="*/ 9 h 230"/>
                <a:gd name="T78" fmla="*/ 176 w 185"/>
                <a:gd name="T79" fmla="*/ 9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5" h="230">
                  <a:moveTo>
                    <a:pt x="158" y="26"/>
                  </a:moveTo>
                  <a:cubicBezTo>
                    <a:pt x="142" y="10"/>
                    <a:pt x="120" y="1"/>
                    <a:pt x="94" y="0"/>
                  </a:cubicBezTo>
                  <a:cubicBezTo>
                    <a:pt x="94" y="0"/>
                    <a:pt x="94" y="0"/>
                    <a:pt x="93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63" y="0"/>
                    <a:pt x="44" y="9"/>
                    <a:pt x="27" y="26"/>
                  </a:cubicBezTo>
                  <a:cubicBezTo>
                    <a:pt x="20" y="33"/>
                    <a:pt x="13" y="40"/>
                    <a:pt x="8" y="51"/>
                  </a:cubicBezTo>
                  <a:cubicBezTo>
                    <a:pt x="3" y="62"/>
                    <a:pt x="0" y="74"/>
                    <a:pt x="0" y="87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9"/>
                    <a:pt x="4" y="122"/>
                    <a:pt x="9" y="133"/>
                  </a:cubicBezTo>
                  <a:cubicBezTo>
                    <a:pt x="13" y="142"/>
                    <a:pt x="18" y="151"/>
                    <a:pt x="23" y="160"/>
                  </a:cubicBezTo>
                  <a:cubicBezTo>
                    <a:pt x="25" y="163"/>
                    <a:pt x="25" y="163"/>
                    <a:pt x="25" y="163"/>
                  </a:cubicBezTo>
                  <a:cubicBezTo>
                    <a:pt x="26" y="165"/>
                    <a:pt x="27" y="167"/>
                    <a:pt x="28" y="169"/>
                  </a:cubicBezTo>
                  <a:cubicBezTo>
                    <a:pt x="33" y="177"/>
                    <a:pt x="37" y="184"/>
                    <a:pt x="40" y="193"/>
                  </a:cubicBezTo>
                  <a:cubicBezTo>
                    <a:pt x="41" y="197"/>
                    <a:pt x="41" y="201"/>
                    <a:pt x="42" y="205"/>
                  </a:cubicBezTo>
                  <a:cubicBezTo>
                    <a:pt x="42" y="208"/>
                    <a:pt x="42" y="210"/>
                    <a:pt x="43" y="213"/>
                  </a:cubicBezTo>
                  <a:cubicBezTo>
                    <a:pt x="44" y="220"/>
                    <a:pt x="49" y="225"/>
                    <a:pt x="52" y="229"/>
                  </a:cubicBezTo>
                  <a:cubicBezTo>
                    <a:pt x="53" y="230"/>
                    <a:pt x="54" y="230"/>
                    <a:pt x="55" y="230"/>
                  </a:cubicBezTo>
                  <a:cubicBezTo>
                    <a:pt x="130" y="230"/>
                    <a:pt x="130" y="230"/>
                    <a:pt x="130" y="230"/>
                  </a:cubicBezTo>
                  <a:cubicBezTo>
                    <a:pt x="132" y="230"/>
                    <a:pt x="133" y="230"/>
                    <a:pt x="134" y="229"/>
                  </a:cubicBezTo>
                  <a:cubicBezTo>
                    <a:pt x="140" y="223"/>
                    <a:pt x="141" y="214"/>
                    <a:pt x="142" y="205"/>
                  </a:cubicBezTo>
                  <a:cubicBezTo>
                    <a:pt x="143" y="201"/>
                    <a:pt x="144" y="197"/>
                    <a:pt x="145" y="193"/>
                  </a:cubicBezTo>
                  <a:cubicBezTo>
                    <a:pt x="148" y="185"/>
                    <a:pt x="152" y="176"/>
                    <a:pt x="156" y="168"/>
                  </a:cubicBezTo>
                  <a:cubicBezTo>
                    <a:pt x="158" y="166"/>
                    <a:pt x="159" y="164"/>
                    <a:pt x="160" y="163"/>
                  </a:cubicBezTo>
                  <a:cubicBezTo>
                    <a:pt x="161" y="160"/>
                    <a:pt x="162" y="157"/>
                    <a:pt x="164" y="155"/>
                  </a:cubicBezTo>
                  <a:cubicBezTo>
                    <a:pt x="173" y="137"/>
                    <a:pt x="184" y="119"/>
                    <a:pt x="185" y="92"/>
                  </a:cubicBezTo>
                  <a:cubicBezTo>
                    <a:pt x="185" y="92"/>
                    <a:pt x="185" y="92"/>
                    <a:pt x="185" y="92"/>
                  </a:cubicBezTo>
                  <a:cubicBezTo>
                    <a:pt x="185" y="89"/>
                    <a:pt x="185" y="89"/>
                    <a:pt x="185" y="89"/>
                  </a:cubicBezTo>
                  <a:cubicBezTo>
                    <a:pt x="184" y="64"/>
                    <a:pt x="175" y="43"/>
                    <a:pt x="158" y="26"/>
                  </a:cubicBezTo>
                  <a:close/>
                  <a:moveTo>
                    <a:pt x="176" y="92"/>
                  </a:moveTo>
                  <a:cubicBezTo>
                    <a:pt x="174" y="116"/>
                    <a:pt x="165" y="133"/>
                    <a:pt x="156" y="150"/>
                  </a:cubicBezTo>
                  <a:cubicBezTo>
                    <a:pt x="154" y="153"/>
                    <a:pt x="153" y="156"/>
                    <a:pt x="152" y="158"/>
                  </a:cubicBezTo>
                  <a:cubicBezTo>
                    <a:pt x="151" y="160"/>
                    <a:pt x="149" y="162"/>
                    <a:pt x="148" y="164"/>
                  </a:cubicBezTo>
                  <a:cubicBezTo>
                    <a:pt x="148" y="164"/>
                    <a:pt x="148" y="164"/>
                    <a:pt x="148" y="164"/>
                  </a:cubicBezTo>
                  <a:cubicBezTo>
                    <a:pt x="148" y="161"/>
                    <a:pt x="148" y="159"/>
                    <a:pt x="149" y="154"/>
                  </a:cubicBezTo>
                  <a:cubicBezTo>
                    <a:pt x="150" y="148"/>
                    <a:pt x="148" y="144"/>
                    <a:pt x="148" y="141"/>
                  </a:cubicBezTo>
                  <a:cubicBezTo>
                    <a:pt x="147" y="137"/>
                    <a:pt x="145" y="129"/>
                    <a:pt x="145" y="129"/>
                  </a:cubicBezTo>
                  <a:cubicBezTo>
                    <a:pt x="145" y="120"/>
                    <a:pt x="141" y="122"/>
                    <a:pt x="141" y="122"/>
                  </a:cubicBezTo>
                  <a:cubicBezTo>
                    <a:pt x="139" y="118"/>
                    <a:pt x="117" y="110"/>
                    <a:pt x="117" y="110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9" y="103"/>
                    <a:pt x="109" y="103"/>
                    <a:pt x="109" y="103"/>
                  </a:cubicBezTo>
                  <a:cubicBezTo>
                    <a:pt x="109" y="111"/>
                    <a:pt x="101" y="137"/>
                    <a:pt x="101" y="137"/>
                  </a:cubicBezTo>
                  <a:cubicBezTo>
                    <a:pt x="102" y="134"/>
                    <a:pt x="96" y="124"/>
                    <a:pt x="96" y="124"/>
                  </a:cubicBezTo>
                  <a:cubicBezTo>
                    <a:pt x="95" y="123"/>
                    <a:pt x="97" y="117"/>
                    <a:pt x="97" y="117"/>
                  </a:cubicBezTo>
                  <a:cubicBezTo>
                    <a:pt x="90" y="109"/>
                    <a:pt x="86" y="118"/>
                    <a:pt x="86" y="118"/>
                  </a:cubicBezTo>
                  <a:cubicBezTo>
                    <a:pt x="85" y="120"/>
                    <a:pt x="89" y="126"/>
                    <a:pt x="89" y="126"/>
                  </a:cubicBezTo>
                  <a:cubicBezTo>
                    <a:pt x="88" y="127"/>
                    <a:pt x="88" y="133"/>
                    <a:pt x="88" y="133"/>
                  </a:cubicBezTo>
                  <a:cubicBezTo>
                    <a:pt x="87" y="135"/>
                    <a:pt x="85" y="141"/>
                    <a:pt x="85" y="141"/>
                  </a:cubicBezTo>
                  <a:cubicBezTo>
                    <a:pt x="80" y="128"/>
                    <a:pt x="78" y="103"/>
                    <a:pt x="78" y="103"/>
                  </a:cubicBezTo>
                  <a:cubicBezTo>
                    <a:pt x="77" y="102"/>
                    <a:pt x="80" y="101"/>
                    <a:pt x="80" y="101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4" y="108"/>
                    <a:pt x="93" y="113"/>
                    <a:pt x="93" y="113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8" y="104"/>
                    <a:pt x="107" y="101"/>
                    <a:pt x="107" y="101"/>
                  </a:cubicBezTo>
                  <a:cubicBezTo>
                    <a:pt x="106" y="100"/>
                    <a:pt x="106" y="94"/>
                    <a:pt x="106" y="94"/>
                  </a:cubicBezTo>
                  <a:cubicBezTo>
                    <a:pt x="107" y="93"/>
                    <a:pt x="110" y="85"/>
                    <a:pt x="110" y="85"/>
                  </a:cubicBezTo>
                  <a:cubicBezTo>
                    <a:pt x="114" y="80"/>
                    <a:pt x="113" y="71"/>
                    <a:pt x="113" y="71"/>
                  </a:cubicBezTo>
                  <a:cubicBezTo>
                    <a:pt x="119" y="41"/>
                    <a:pt x="90" y="44"/>
                    <a:pt x="90" y="44"/>
                  </a:cubicBezTo>
                  <a:cubicBezTo>
                    <a:pt x="69" y="46"/>
                    <a:pt x="75" y="72"/>
                    <a:pt x="75" y="72"/>
                  </a:cubicBezTo>
                  <a:cubicBezTo>
                    <a:pt x="72" y="73"/>
                    <a:pt x="77" y="83"/>
                    <a:pt x="77" y="83"/>
                  </a:cubicBezTo>
                  <a:cubicBezTo>
                    <a:pt x="76" y="84"/>
                    <a:pt x="79" y="91"/>
                    <a:pt x="79" y="91"/>
                  </a:cubicBezTo>
                  <a:cubicBezTo>
                    <a:pt x="80" y="99"/>
                    <a:pt x="80" y="99"/>
                    <a:pt x="80" y="99"/>
                  </a:cubicBezTo>
                  <a:cubicBezTo>
                    <a:pt x="78" y="100"/>
                    <a:pt x="71" y="109"/>
                    <a:pt x="71" y="109"/>
                  </a:cubicBezTo>
                  <a:cubicBezTo>
                    <a:pt x="59" y="109"/>
                    <a:pt x="47" y="119"/>
                    <a:pt x="47" y="119"/>
                  </a:cubicBezTo>
                  <a:cubicBezTo>
                    <a:pt x="40" y="118"/>
                    <a:pt x="41" y="123"/>
                    <a:pt x="41" y="129"/>
                  </a:cubicBezTo>
                  <a:cubicBezTo>
                    <a:pt x="41" y="134"/>
                    <a:pt x="41" y="133"/>
                    <a:pt x="38" y="141"/>
                  </a:cubicBezTo>
                  <a:cubicBezTo>
                    <a:pt x="35" y="148"/>
                    <a:pt x="39" y="144"/>
                    <a:pt x="37" y="148"/>
                  </a:cubicBezTo>
                  <a:cubicBezTo>
                    <a:pt x="36" y="151"/>
                    <a:pt x="36" y="154"/>
                    <a:pt x="36" y="159"/>
                  </a:cubicBezTo>
                  <a:cubicBezTo>
                    <a:pt x="36" y="160"/>
                    <a:pt x="36" y="162"/>
                    <a:pt x="36" y="163"/>
                  </a:cubicBezTo>
                  <a:cubicBezTo>
                    <a:pt x="35" y="162"/>
                    <a:pt x="34" y="160"/>
                    <a:pt x="33" y="159"/>
                  </a:cubicBezTo>
                  <a:cubicBezTo>
                    <a:pt x="31" y="155"/>
                    <a:pt x="31" y="155"/>
                    <a:pt x="31" y="155"/>
                  </a:cubicBezTo>
                  <a:cubicBezTo>
                    <a:pt x="26" y="147"/>
                    <a:pt x="21" y="138"/>
                    <a:pt x="17" y="129"/>
                  </a:cubicBezTo>
                  <a:cubicBezTo>
                    <a:pt x="12" y="119"/>
                    <a:pt x="10" y="108"/>
                    <a:pt x="9" y="92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10" y="75"/>
                    <a:pt x="12" y="65"/>
                    <a:pt x="17" y="55"/>
                  </a:cubicBezTo>
                  <a:cubicBezTo>
                    <a:pt x="21" y="46"/>
                    <a:pt x="27" y="39"/>
                    <a:pt x="33" y="33"/>
                  </a:cubicBezTo>
                  <a:cubicBezTo>
                    <a:pt x="48" y="17"/>
                    <a:pt x="66" y="10"/>
                    <a:pt x="87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117" y="10"/>
                    <a:pt x="137" y="18"/>
                    <a:pt x="151" y="32"/>
                  </a:cubicBezTo>
                  <a:cubicBezTo>
                    <a:pt x="167" y="48"/>
                    <a:pt x="175" y="67"/>
                    <a:pt x="176" y="90"/>
                  </a:cubicBezTo>
                  <a:lnTo>
                    <a:pt x="176" y="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500"/>
            <p:cNvSpPr>
              <a:spLocks/>
            </p:cNvSpPr>
            <p:nvPr/>
          </p:nvSpPr>
          <p:spPr bwMode="auto">
            <a:xfrm>
              <a:off x="6883236" y="5084093"/>
              <a:ext cx="430277" cy="369550"/>
            </a:xfrm>
            <a:custGeom>
              <a:avLst/>
              <a:gdLst>
                <a:gd name="T0" fmla="*/ 164 w 246"/>
                <a:gd name="T1" fmla="*/ 0 h 211"/>
                <a:gd name="T2" fmla="*/ 81 w 246"/>
                <a:gd name="T3" fmla="*/ 0 h 211"/>
                <a:gd name="T4" fmla="*/ 0 w 246"/>
                <a:gd name="T5" fmla="*/ 68 h 211"/>
                <a:gd name="T6" fmla="*/ 25 w 246"/>
                <a:gd name="T7" fmla="*/ 68 h 211"/>
                <a:gd name="T8" fmla="*/ 84 w 246"/>
                <a:gd name="T9" fmla="*/ 23 h 211"/>
                <a:gd name="T10" fmla="*/ 161 w 246"/>
                <a:gd name="T11" fmla="*/ 23 h 211"/>
                <a:gd name="T12" fmla="*/ 222 w 246"/>
                <a:gd name="T13" fmla="*/ 85 h 211"/>
                <a:gd name="T14" fmla="*/ 161 w 246"/>
                <a:gd name="T15" fmla="*/ 146 h 211"/>
                <a:gd name="T16" fmla="*/ 123 w 246"/>
                <a:gd name="T17" fmla="*/ 146 h 211"/>
                <a:gd name="T18" fmla="*/ 123 w 246"/>
                <a:gd name="T19" fmla="*/ 155 h 211"/>
                <a:gd name="T20" fmla="*/ 123 w 246"/>
                <a:gd name="T21" fmla="*/ 160 h 211"/>
                <a:gd name="T22" fmla="*/ 123 w 246"/>
                <a:gd name="T23" fmla="*/ 168 h 211"/>
                <a:gd name="T24" fmla="*/ 139 w 246"/>
                <a:gd name="T25" fmla="*/ 168 h 211"/>
                <a:gd name="T26" fmla="*/ 189 w 246"/>
                <a:gd name="T27" fmla="*/ 211 h 211"/>
                <a:gd name="T28" fmla="*/ 186 w 246"/>
                <a:gd name="T29" fmla="*/ 165 h 211"/>
                <a:gd name="T30" fmla="*/ 246 w 246"/>
                <a:gd name="T31" fmla="*/ 86 h 211"/>
                <a:gd name="T32" fmla="*/ 246 w 246"/>
                <a:gd name="T33" fmla="*/ 82 h 211"/>
                <a:gd name="T34" fmla="*/ 164 w 246"/>
                <a:gd name="T3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6" h="211">
                  <a:moveTo>
                    <a:pt x="164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41" y="0"/>
                    <a:pt x="7" y="29"/>
                    <a:pt x="0" y="68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33" y="42"/>
                    <a:pt x="56" y="23"/>
                    <a:pt x="84" y="23"/>
                  </a:cubicBezTo>
                  <a:cubicBezTo>
                    <a:pt x="161" y="23"/>
                    <a:pt x="161" y="23"/>
                    <a:pt x="161" y="23"/>
                  </a:cubicBezTo>
                  <a:cubicBezTo>
                    <a:pt x="195" y="23"/>
                    <a:pt x="222" y="51"/>
                    <a:pt x="222" y="85"/>
                  </a:cubicBezTo>
                  <a:cubicBezTo>
                    <a:pt x="222" y="119"/>
                    <a:pt x="195" y="146"/>
                    <a:pt x="161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3" y="149"/>
                    <a:pt x="123" y="152"/>
                    <a:pt x="123" y="155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2"/>
                    <a:pt x="123" y="165"/>
                    <a:pt x="123" y="168"/>
                  </a:cubicBezTo>
                  <a:cubicBezTo>
                    <a:pt x="139" y="168"/>
                    <a:pt x="139" y="168"/>
                    <a:pt x="139" y="168"/>
                  </a:cubicBezTo>
                  <a:cubicBezTo>
                    <a:pt x="189" y="211"/>
                    <a:pt x="189" y="211"/>
                    <a:pt x="189" y="211"/>
                  </a:cubicBezTo>
                  <a:cubicBezTo>
                    <a:pt x="186" y="165"/>
                    <a:pt x="186" y="165"/>
                    <a:pt x="186" y="165"/>
                  </a:cubicBezTo>
                  <a:cubicBezTo>
                    <a:pt x="220" y="156"/>
                    <a:pt x="246" y="124"/>
                    <a:pt x="246" y="86"/>
                  </a:cubicBezTo>
                  <a:cubicBezTo>
                    <a:pt x="246" y="82"/>
                    <a:pt x="246" y="82"/>
                    <a:pt x="246" y="82"/>
                  </a:cubicBezTo>
                  <a:cubicBezTo>
                    <a:pt x="246" y="37"/>
                    <a:pt x="210" y="0"/>
                    <a:pt x="1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501"/>
            <p:cNvSpPr>
              <a:spLocks/>
            </p:cNvSpPr>
            <p:nvPr/>
          </p:nvSpPr>
          <p:spPr bwMode="auto">
            <a:xfrm>
              <a:off x="6866944" y="5366255"/>
              <a:ext cx="17774" cy="39991"/>
            </a:xfrm>
            <a:custGeom>
              <a:avLst/>
              <a:gdLst>
                <a:gd name="T0" fmla="*/ 0 w 10"/>
                <a:gd name="T1" fmla="*/ 0 h 23"/>
                <a:gd name="T2" fmla="*/ 0 w 10"/>
                <a:gd name="T3" fmla="*/ 23 h 23"/>
                <a:gd name="T4" fmla="*/ 8 w 10"/>
                <a:gd name="T5" fmla="*/ 19 h 23"/>
                <a:gd name="T6" fmla="*/ 10 w 10"/>
                <a:gd name="T7" fmla="*/ 11 h 23"/>
                <a:gd name="T8" fmla="*/ 8 w 10"/>
                <a:gd name="T9" fmla="*/ 4 h 23"/>
                <a:gd name="T10" fmla="*/ 0 w 10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3">
                  <a:moveTo>
                    <a:pt x="0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3" y="22"/>
                    <a:pt x="6" y="21"/>
                    <a:pt x="8" y="19"/>
                  </a:cubicBezTo>
                  <a:cubicBezTo>
                    <a:pt x="9" y="17"/>
                    <a:pt x="10" y="14"/>
                    <a:pt x="10" y="11"/>
                  </a:cubicBezTo>
                  <a:cubicBezTo>
                    <a:pt x="10" y="8"/>
                    <a:pt x="10" y="6"/>
                    <a:pt x="8" y="4"/>
                  </a:cubicBezTo>
                  <a:cubicBezTo>
                    <a:pt x="7" y="3"/>
                    <a:pt x="4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502"/>
            <p:cNvSpPr>
              <a:spLocks noEditPoints="1"/>
            </p:cNvSpPr>
            <p:nvPr/>
          </p:nvSpPr>
          <p:spPr bwMode="auto">
            <a:xfrm>
              <a:off x="6775852" y="5277385"/>
              <a:ext cx="174036" cy="173296"/>
            </a:xfrm>
            <a:custGeom>
              <a:avLst/>
              <a:gdLst>
                <a:gd name="T0" fmla="*/ 50 w 99"/>
                <a:gd name="T1" fmla="*/ 0 h 99"/>
                <a:gd name="T2" fmla="*/ 0 w 99"/>
                <a:gd name="T3" fmla="*/ 49 h 99"/>
                <a:gd name="T4" fmla="*/ 50 w 99"/>
                <a:gd name="T5" fmla="*/ 99 h 99"/>
                <a:gd name="T6" fmla="*/ 99 w 99"/>
                <a:gd name="T7" fmla="*/ 49 h 99"/>
                <a:gd name="T8" fmla="*/ 50 w 99"/>
                <a:gd name="T9" fmla="*/ 0 h 99"/>
                <a:gd name="T10" fmla="*/ 65 w 99"/>
                <a:gd name="T11" fmla="*/ 74 h 99"/>
                <a:gd name="T12" fmla="*/ 52 w 99"/>
                <a:gd name="T13" fmla="*/ 80 h 99"/>
                <a:gd name="T14" fmla="*/ 52 w 99"/>
                <a:gd name="T15" fmla="*/ 87 h 99"/>
                <a:gd name="T16" fmla="*/ 48 w 99"/>
                <a:gd name="T17" fmla="*/ 87 h 99"/>
                <a:gd name="T18" fmla="*/ 48 w 99"/>
                <a:gd name="T19" fmla="*/ 80 h 99"/>
                <a:gd name="T20" fmla="*/ 39 w 99"/>
                <a:gd name="T21" fmla="*/ 77 h 99"/>
                <a:gd name="T22" fmla="*/ 33 w 99"/>
                <a:gd name="T23" fmla="*/ 72 h 99"/>
                <a:gd name="T24" fmla="*/ 30 w 99"/>
                <a:gd name="T25" fmla="*/ 62 h 99"/>
                <a:gd name="T26" fmla="*/ 38 w 99"/>
                <a:gd name="T27" fmla="*/ 60 h 99"/>
                <a:gd name="T28" fmla="*/ 41 w 99"/>
                <a:gd name="T29" fmla="*/ 69 h 99"/>
                <a:gd name="T30" fmla="*/ 48 w 99"/>
                <a:gd name="T31" fmla="*/ 74 h 99"/>
                <a:gd name="T32" fmla="*/ 48 w 99"/>
                <a:gd name="T33" fmla="*/ 50 h 99"/>
                <a:gd name="T34" fmla="*/ 39 w 99"/>
                <a:gd name="T35" fmla="*/ 47 h 99"/>
                <a:gd name="T36" fmla="*/ 33 w 99"/>
                <a:gd name="T37" fmla="*/ 41 h 99"/>
                <a:gd name="T38" fmla="*/ 31 w 99"/>
                <a:gd name="T39" fmla="*/ 33 h 99"/>
                <a:gd name="T40" fmla="*/ 37 w 99"/>
                <a:gd name="T41" fmla="*/ 20 h 99"/>
                <a:gd name="T42" fmla="*/ 48 w 99"/>
                <a:gd name="T43" fmla="*/ 16 h 99"/>
                <a:gd name="T44" fmla="*/ 48 w 99"/>
                <a:gd name="T45" fmla="*/ 13 h 99"/>
                <a:gd name="T46" fmla="*/ 52 w 99"/>
                <a:gd name="T47" fmla="*/ 13 h 99"/>
                <a:gd name="T48" fmla="*/ 52 w 99"/>
                <a:gd name="T49" fmla="*/ 16 h 99"/>
                <a:gd name="T50" fmla="*/ 63 w 99"/>
                <a:gd name="T51" fmla="*/ 20 h 99"/>
                <a:gd name="T52" fmla="*/ 68 w 99"/>
                <a:gd name="T53" fmla="*/ 31 h 99"/>
                <a:gd name="T54" fmla="*/ 61 w 99"/>
                <a:gd name="T55" fmla="*/ 32 h 99"/>
                <a:gd name="T56" fmla="*/ 58 w 99"/>
                <a:gd name="T57" fmla="*/ 26 h 99"/>
                <a:gd name="T58" fmla="*/ 52 w 99"/>
                <a:gd name="T59" fmla="*/ 23 h 99"/>
                <a:gd name="T60" fmla="*/ 52 w 99"/>
                <a:gd name="T61" fmla="*/ 44 h 99"/>
                <a:gd name="T62" fmla="*/ 60 w 99"/>
                <a:gd name="T63" fmla="*/ 46 h 99"/>
                <a:gd name="T64" fmla="*/ 65 w 99"/>
                <a:gd name="T65" fmla="*/ 50 h 99"/>
                <a:gd name="T66" fmla="*/ 69 w 99"/>
                <a:gd name="T67" fmla="*/ 55 h 99"/>
                <a:gd name="T68" fmla="*/ 70 w 99"/>
                <a:gd name="T69" fmla="*/ 61 h 99"/>
                <a:gd name="T70" fmla="*/ 65 w 99"/>
                <a:gd name="T71" fmla="*/ 7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9" h="99">
                  <a:moveTo>
                    <a:pt x="50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7"/>
                    <a:pt x="22" y="99"/>
                    <a:pt x="50" y="99"/>
                  </a:cubicBezTo>
                  <a:cubicBezTo>
                    <a:pt x="77" y="99"/>
                    <a:pt x="99" y="77"/>
                    <a:pt x="99" y="49"/>
                  </a:cubicBezTo>
                  <a:cubicBezTo>
                    <a:pt x="99" y="22"/>
                    <a:pt x="77" y="0"/>
                    <a:pt x="50" y="0"/>
                  </a:cubicBezTo>
                  <a:close/>
                  <a:moveTo>
                    <a:pt x="65" y="74"/>
                  </a:moveTo>
                  <a:cubicBezTo>
                    <a:pt x="62" y="78"/>
                    <a:pt x="58" y="79"/>
                    <a:pt x="52" y="80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4" y="79"/>
                    <a:pt x="41" y="79"/>
                    <a:pt x="39" y="77"/>
                  </a:cubicBezTo>
                  <a:cubicBezTo>
                    <a:pt x="37" y="76"/>
                    <a:pt x="35" y="74"/>
                    <a:pt x="33" y="72"/>
                  </a:cubicBezTo>
                  <a:cubicBezTo>
                    <a:pt x="31" y="69"/>
                    <a:pt x="30" y="66"/>
                    <a:pt x="30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8" y="64"/>
                    <a:pt x="39" y="67"/>
                    <a:pt x="41" y="69"/>
                  </a:cubicBezTo>
                  <a:cubicBezTo>
                    <a:pt x="43" y="72"/>
                    <a:pt x="45" y="73"/>
                    <a:pt x="48" y="74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5" y="49"/>
                    <a:pt x="42" y="48"/>
                    <a:pt x="39" y="47"/>
                  </a:cubicBezTo>
                  <a:cubicBezTo>
                    <a:pt x="36" y="45"/>
                    <a:pt x="35" y="43"/>
                    <a:pt x="33" y="41"/>
                  </a:cubicBezTo>
                  <a:cubicBezTo>
                    <a:pt x="32" y="39"/>
                    <a:pt x="31" y="36"/>
                    <a:pt x="31" y="33"/>
                  </a:cubicBezTo>
                  <a:cubicBezTo>
                    <a:pt x="31" y="28"/>
                    <a:pt x="33" y="24"/>
                    <a:pt x="37" y="20"/>
                  </a:cubicBezTo>
                  <a:cubicBezTo>
                    <a:pt x="39" y="18"/>
                    <a:pt x="43" y="17"/>
                    <a:pt x="48" y="16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7" y="17"/>
                    <a:pt x="60" y="18"/>
                    <a:pt x="63" y="20"/>
                  </a:cubicBezTo>
                  <a:cubicBezTo>
                    <a:pt x="66" y="23"/>
                    <a:pt x="68" y="26"/>
                    <a:pt x="68" y="31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0" y="29"/>
                    <a:pt x="59" y="27"/>
                    <a:pt x="58" y="26"/>
                  </a:cubicBezTo>
                  <a:cubicBezTo>
                    <a:pt x="57" y="24"/>
                    <a:pt x="55" y="23"/>
                    <a:pt x="52" y="23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6" y="45"/>
                    <a:pt x="59" y="46"/>
                    <a:pt x="60" y="46"/>
                  </a:cubicBezTo>
                  <a:cubicBezTo>
                    <a:pt x="62" y="47"/>
                    <a:pt x="64" y="48"/>
                    <a:pt x="65" y="50"/>
                  </a:cubicBezTo>
                  <a:cubicBezTo>
                    <a:pt x="67" y="51"/>
                    <a:pt x="68" y="53"/>
                    <a:pt x="69" y="55"/>
                  </a:cubicBezTo>
                  <a:cubicBezTo>
                    <a:pt x="70" y="57"/>
                    <a:pt x="70" y="59"/>
                    <a:pt x="70" y="61"/>
                  </a:cubicBezTo>
                  <a:cubicBezTo>
                    <a:pt x="70" y="67"/>
                    <a:pt x="68" y="71"/>
                    <a:pt x="65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503"/>
            <p:cNvSpPr>
              <a:spLocks/>
            </p:cNvSpPr>
            <p:nvPr/>
          </p:nvSpPr>
          <p:spPr bwMode="auto">
            <a:xfrm>
              <a:off x="6844726" y="5315895"/>
              <a:ext cx="15552" cy="36288"/>
            </a:xfrm>
            <a:custGeom>
              <a:avLst/>
              <a:gdLst>
                <a:gd name="T0" fmla="*/ 0 w 9"/>
                <a:gd name="T1" fmla="*/ 11 h 21"/>
                <a:gd name="T2" fmla="*/ 2 w 9"/>
                <a:gd name="T3" fmla="*/ 17 h 21"/>
                <a:gd name="T4" fmla="*/ 9 w 9"/>
                <a:gd name="T5" fmla="*/ 21 h 21"/>
                <a:gd name="T6" fmla="*/ 9 w 9"/>
                <a:gd name="T7" fmla="*/ 0 h 21"/>
                <a:gd name="T8" fmla="*/ 2 w 9"/>
                <a:gd name="T9" fmla="*/ 4 h 21"/>
                <a:gd name="T10" fmla="*/ 0 w 9"/>
                <a:gd name="T11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1">
                  <a:moveTo>
                    <a:pt x="0" y="11"/>
                  </a:moveTo>
                  <a:cubicBezTo>
                    <a:pt x="0" y="13"/>
                    <a:pt x="0" y="15"/>
                    <a:pt x="2" y="17"/>
                  </a:cubicBezTo>
                  <a:cubicBezTo>
                    <a:pt x="3" y="19"/>
                    <a:pt x="6" y="20"/>
                    <a:pt x="9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1"/>
                    <a:pt x="4" y="2"/>
                    <a:pt x="2" y="4"/>
                  </a:cubicBezTo>
                  <a:cubicBezTo>
                    <a:pt x="1" y="6"/>
                    <a:pt x="0" y="8"/>
                    <a:pt x="0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504"/>
            <p:cNvSpPr>
              <a:spLocks noEditPoints="1"/>
            </p:cNvSpPr>
            <p:nvPr/>
          </p:nvSpPr>
          <p:spPr bwMode="auto">
            <a:xfrm>
              <a:off x="6649954" y="5215917"/>
              <a:ext cx="432499" cy="369550"/>
            </a:xfrm>
            <a:custGeom>
              <a:avLst/>
              <a:gdLst>
                <a:gd name="T0" fmla="*/ 165 w 247"/>
                <a:gd name="T1" fmla="*/ 0 h 211"/>
                <a:gd name="T2" fmla="*/ 82 w 247"/>
                <a:gd name="T3" fmla="*/ 0 h 211"/>
                <a:gd name="T4" fmla="*/ 0 w 247"/>
                <a:gd name="T5" fmla="*/ 82 h 211"/>
                <a:gd name="T6" fmla="*/ 0 w 247"/>
                <a:gd name="T7" fmla="*/ 86 h 211"/>
                <a:gd name="T8" fmla="*/ 61 w 247"/>
                <a:gd name="T9" fmla="*/ 165 h 211"/>
                <a:gd name="T10" fmla="*/ 58 w 247"/>
                <a:gd name="T11" fmla="*/ 211 h 211"/>
                <a:gd name="T12" fmla="*/ 107 w 247"/>
                <a:gd name="T13" fmla="*/ 168 h 211"/>
                <a:gd name="T14" fmla="*/ 165 w 247"/>
                <a:gd name="T15" fmla="*/ 168 h 211"/>
                <a:gd name="T16" fmla="*/ 247 w 247"/>
                <a:gd name="T17" fmla="*/ 86 h 211"/>
                <a:gd name="T18" fmla="*/ 247 w 247"/>
                <a:gd name="T19" fmla="*/ 82 h 211"/>
                <a:gd name="T20" fmla="*/ 165 w 247"/>
                <a:gd name="T21" fmla="*/ 0 h 211"/>
                <a:gd name="T22" fmla="*/ 122 w 247"/>
                <a:gd name="T23" fmla="*/ 147 h 211"/>
                <a:gd name="T24" fmla="*/ 59 w 247"/>
                <a:gd name="T25" fmla="*/ 84 h 211"/>
                <a:gd name="T26" fmla="*/ 122 w 247"/>
                <a:gd name="T27" fmla="*/ 22 h 211"/>
                <a:gd name="T28" fmla="*/ 184 w 247"/>
                <a:gd name="T29" fmla="*/ 84 h 211"/>
                <a:gd name="T30" fmla="*/ 122 w 247"/>
                <a:gd name="T31" fmla="*/ 14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7" h="211">
                  <a:moveTo>
                    <a:pt x="165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7"/>
                    <a:pt x="0" y="8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24"/>
                    <a:pt x="26" y="156"/>
                    <a:pt x="61" y="165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107" y="168"/>
                    <a:pt x="107" y="168"/>
                    <a:pt x="107" y="168"/>
                  </a:cubicBezTo>
                  <a:cubicBezTo>
                    <a:pt x="165" y="168"/>
                    <a:pt x="165" y="168"/>
                    <a:pt x="165" y="168"/>
                  </a:cubicBezTo>
                  <a:cubicBezTo>
                    <a:pt x="211" y="168"/>
                    <a:pt x="247" y="131"/>
                    <a:pt x="247" y="86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7" y="37"/>
                    <a:pt x="211" y="0"/>
                    <a:pt x="165" y="0"/>
                  </a:cubicBezTo>
                  <a:close/>
                  <a:moveTo>
                    <a:pt x="122" y="147"/>
                  </a:moveTo>
                  <a:cubicBezTo>
                    <a:pt x="87" y="147"/>
                    <a:pt x="59" y="119"/>
                    <a:pt x="59" y="84"/>
                  </a:cubicBezTo>
                  <a:cubicBezTo>
                    <a:pt x="59" y="50"/>
                    <a:pt x="87" y="22"/>
                    <a:pt x="122" y="22"/>
                  </a:cubicBezTo>
                  <a:cubicBezTo>
                    <a:pt x="156" y="22"/>
                    <a:pt x="184" y="50"/>
                    <a:pt x="184" y="84"/>
                  </a:cubicBezTo>
                  <a:cubicBezTo>
                    <a:pt x="184" y="119"/>
                    <a:pt x="156" y="147"/>
                    <a:pt x="122" y="1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528"/>
            <p:cNvSpPr>
              <a:spLocks/>
            </p:cNvSpPr>
            <p:nvPr/>
          </p:nvSpPr>
          <p:spPr bwMode="auto">
            <a:xfrm>
              <a:off x="6725493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1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2" y="1"/>
                    <a:pt x="0" y="14"/>
                    <a:pt x="1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529"/>
            <p:cNvSpPr>
              <a:spLocks/>
            </p:cNvSpPr>
            <p:nvPr/>
          </p:nvSpPr>
          <p:spPr bwMode="auto">
            <a:xfrm>
              <a:off x="6679577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5 w 107"/>
                <a:gd name="T3" fmla="*/ 31 h 77"/>
                <a:gd name="T4" fmla="*/ 25 w 107"/>
                <a:gd name="T5" fmla="*/ 1 h 77"/>
                <a:gd name="T6" fmla="*/ 1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5" y="31"/>
                    <a:pt x="55" y="31"/>
                    <a:pt x="55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8" y="8"/>
                    <a:pt x="0" y="18"/>
                    <a:pt x="1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15"/>
                    <a:pt x="99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530"/>
            <p:cNvSpPr>
              <a:spLocks/>
            </p:cNvSpPr>
            <p:nvPr/>
          </p:nvSpPr>
          <p:spPr bwMode="auto">
            <a:xfrm>
              <a:off x="6895086" y="4095418"/>
              <a:ext cx="139970" cy="136267"/>
            </a:xfrm>
            <a:custGeom>
              <a:avLst/>
              <a:gdLst>
                <a:gd name="T0" fmla="*/ 41 w 80"/>
                <a:gd name="T1" fmla="*/ 78 h 78"/>
                <a:gd name="T2" fmla="*/ 79 w 80"/>
                <a:gd name="T3" fmla="*/ 38 h 78"/>
                <a:gd name="T4" fmla="*/ 38 w 80"/>
                <a:gd name="T5" fmla="*/ 0 h 78"/>
                <a:gd name="T6" fmla="*/ 0 w 80"/>
                <a:gd name="T7" fmla="*/ 40 h 78"/>
                <a:gd name="T8" fmla="*/ 41 w 80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78">
                  <a:moveTo>
                    <a:pt x="41" y="78"/>
                  </a:moveTo>
                  <a:cubicBezTo>
                    <a:pt x="63" y="77"/>
                    <a:pt x="80" y="59"/>
                    <a:pt x="79" y="38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0" y="40"/>
                  </a:cubicBezTo>
                  <a:cubicBezTo>
                    <a:pt x="1" y="62"/>
                    <a:pt x="19" y="78"/>
                    <a:pt x="41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531"/>
            <p:cNvSpPr>
              <a:spLocks/>
            </p:cNvSpPr>
            <p:nvPr/>
          </p:nvSpPr>
          <p:spPr bwMode="auto">
            <a:xfrm>
              <a:off x="6826952" y="4238351"/>
              <a:ext cx="276977" cy="203660"/>
            </a:xfrm>
            <a:custGeom>
              <a:avLst/>
              <a:gdLst>
                <a:gd name="T0" fmla="*/ 121 w 158"/>
                <a:gd name="T1" fmla="*/ 1 h 116"/>
                <a:gd name="T2" fmla="*/ 156 w 158"/>
                <a:gd name="T3" fmla="*/ 47 h 116"/>
                <a:gd name="T4" fmla="*/ 158 w 158"/>
                <a:gd name="T5" fmla="*/ 116 h 116"/>
                <a:gd name="T6" fmla="*/ 3 w 158"/>
                <a:gd name="T7" fmla="*/ 116 h 116"/>
                <a:gd name="T8" fmla="*/ 1 w 158"/>
                <a:gd name="T9" fmla="*/ 52 h 116"/>
                <a:gd name="T10" fmla="*/ 38 w 158"/>
                <a:gd name="T11" fmla="*/ 3 h 116"/>
                <a:gd name="T12" fmla="*/ 57 w 158"/>
                <a:gd name="T13" fmla="*/ 0 h 116"/>
                <a:gd name="T14" fmla="*/ 77 w 158"/>
                <a:gd name="T15" fmla="*/ 22 h 116"/>
                <a:gd name="T16" fmla="*/ 67 w 158"/>
                <a:gd name="T17" fmla="*/ 114 h 116"/>
                <a:gd name="T18" fmla="*/ 101 w 158"/>
                <a:gd name="T19" fmla="*/ 115 h 116"/>
                <a:gd name="T20" fmla="*/ 85 w 158"/>
                <a:gd name="T21" fmla="*/ 22 h 116"/>
                <a:gd name="T22" fmla="*/ 103 w 158"/>
                <a:gd name="T23" fmla="*/ 1 h 116"/>
                <a:gd name="T24" fmla="*/ 121 w 158"/>
                <a:gd name="T25" fmla="*/ 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16">
                  <a:moveTo>
                    <a:pt x="121" y="1"/>
                  </a:moveTo>
                  <a:cubicBezTo>
                    <a:pt x="146" y="11"/>
                    <a:pt x="155" y="24"/>
                    <a:pt x="156" y="47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28"/>
                    <a:pt x="11" y="13"/>
                    <a:pt x="38" y="3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78" y="20"/>
                    <a:pt x="77" y="22"/>
                  </a:cubicBezTo>
                  <a:cubicBezTo>
                    <a:pt x="76" y="24"/>
                    <a:pt x="67" y="114"/>
                    <a:pt x="67" y="114"/>
                  </a:cubicBezTo>
                  <a:cubicBezTo>
                    <a:pt x="101" y="115"/>
                    <a:pt x="101" y="115"/>
                    <a:pt x="101" y="115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103" y="1"/>
                    <a:pt x="103" y="1"/>
                    <a:pt x="103" y="1"/>
                  </a:cubicBezTo>
                  <a:lnTo>
                    <a:pt x="1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532"/>
            <p:cNvSpPr>
              <a:spLocks/>
            </p:cNvSpPr>
            <p:nvPr/>
          </p:nvSpPr>
          <p:spPr bwMode="auto">
            <a:xfrm>
              <a:off x="7115779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0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1" y="1"/>
                    <a:pt x="0" y="14"/>
                    <a:pt x="0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533"/>
            <p:cNvSpPr>
              <a:spLocks/>
            </p:cNvSpPr>
            <p:nvPr/>
          </p:nvSpPr>
          <p:spPr bwMode="auto">
            <a:xfrm>
              <a:off x="7070603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4 w 107"/>
                <a:gd name="T3" fmla="*/ 31 h 77"/>
                <a:gd name="T4" fmla="*/ 25 w 107"/>
                <a:gd name="T5" fmla="*/ 1 h 77"/>
                <a:gd name="T6" fmla="*/ 0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4" y="31"/>
                    <a:pt x="54" y="31"/>
                    <a:pt x="54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7" y="8"/>
                    <a:pt x="0" y="18"/>
                    <a:pt x="0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4" y="15"/>
                    <a:pt x="98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39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40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6851920" y="2733158"/>
            <a:ext cx="559550" cy="560228"/>
            <a:chOff x="6557381" y="2464660"/>
            <a:chExt cx="610979" cy="611720"/>
          </a:xfrm>
          <a:solidFill>
            <a:schemeClr val="accent1"/>
          </a:solidFill>
        </p:grpSpPr>
        <p:sp>
          <p:nvSpPr>
            <p:cNvPr id="52" name="Freeform 541"/>
            <p:cNvSpPr>
              <a:spLocks/>
            </p:cNvSpPr>
            <p:nvPr/>
          </p:nvSpPr>
          <p:spPr bwMode="auto">
            <a:xfrm>
              <a:off x="6557381" y="2464660"/>
              <a:ext cx="610979" cy="611720"/>
            </a:xfrm>
            <a:custGeom>
              <a:avLst/>
              <a:gdLst>
                <a:gd name="T0" fmla="*/ 349 w 349"/>
                <a:gd name="T1" fmla="*/ 282 h 349"/>
                <a:gd name="T2" fmla="*/ 282 w 349"/>
                <a:gd name="T3" fmla="*/ 349 h 349"/>
                <a:gd name="T4" fmla="*/ 68 w 349"/>
                <a:gd name="T5" fmla="*/ 349 h 349"/>
                <a:gd name="T6" fmla="*/ 0 w 349"/>
                <a:gd name="T7" fmla="*/ 282 h 349"/>
                <a:gd name="T8" fmla="*/ 0 w 349"/>
                <a:gd name="T9" fmla="*/ 68 h 349"/>
                <a:gd name="T10" fmla="*/ 68 w 349"/>
                <a:gd name="T11" fmla="*/ 0 h 349"/>
                <a:gd name="T12" fmla="*/ 282 w 349"/>
                <a:gd name="T13" fmla="*/ 0 h 349"/>
                <a:gd name="T14" fmla="*/ 349 w 349"/>
                <a:gd name="T15" fmla="*/ 68 h 349"/>
                <a:gd name="T16" fmla="*/ 349 w 349"/>
                <a:gd name="T17" fmla="*/ 282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9">
                  <a:moveTo>
                    <a:pt x="349" y="282"/>
                  </a:moveTo>
                  <a:cubicBezTo>
                    <a:pt x="349" y="319"/>
                    <a:pt x="319" y="349"/>
                    <a:pt x="282" y="349"/>
                  </a:cubicBezTo>
                  <a:cubicBezTo>
                    <a:pt x="68" y="349"/>
                    <a:pt x="68" y="349"/>
                    <a:pt x="68" y="349"/>
                  </a:cubicBezTo>
                  <a:cubicBezTo>
                    <a:pt x="30" y="349"/>
                    <a:pt x="0" y="319"/>
                    <a:pt x="0" y="28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1"/>
                    <a:pt x="30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1"/>
                    <a:pt x="349" y="68"/>
                  </a:cubicBezTo>
                  <a:lnTo>
                    <a:pt x="349" y="282"/>
                  </a:lnTo>
                  <a:close/>
                </a:path>
              </a:pathLst>
            </a:custGeom>
            <a:solidFill>
              <a:srgbClr val="FFFFFF"/>
            </a:solidFill>
            <a:ln w="68263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42"/>
            <p:cNvSpPr>
              <a:spLocks noEditPoints="1"/>
            </p:cNvSpPr>
            <p:nvPr/>
          </p:nvSpPr>
          <p:spPr bwMode="auto">
            <a:xfrm>
              <a:off x="6704757" y="2572044"/>
              <a:ext cx="309563" cy="385102"/>
            </a:xfrm>
            <a:custGeom>
              <a:avLst/>
              <a:gdLst>
                <a:gd name="T0" fmla="*/ 106 w 177"/>
                <a:gd name="T1" fmla="*/ 39 h 220"/>
                <a:gd name="T2" fmla="*/ 119 w 177"/>
                <a:gd name="T3" fmla="*/ 12 h 220"/>
                <a:gd name="T4" fmla="*/ 99 w 177"/>
                <a:gd name="T5" fmla="*/ 6 h 220"/>
                <a:gd name="T6" fmla="*/ 51 w 177"/>
                <a:gd name="T7" fmla="*/ 6 h 220"/>
                <a:gd name="T8" fmla="*/ 55 w 177"/>
                <a:gd name="T9" fmla="*/ 24 h 220"/>
                <a:gd name="T10" fmla="*/ 67 w 177"/>
                <a:gd name="T11" fmla="*/ 39 h 220"/>
                <a:gd name="T12" fmla="*/ 1 w 177"/>
                <a:gd name="T13" fmla="*/ 177 h 220"/>
                <a:gd name="T14" fmla="*/ 3 w 177"/>
                <a:gd name="T15" fmla="*/ 202 h 220"/>
                <a:gd name="T16" fmla="*/ 23 w 177"/>
                <a:gd name="T17" fmla="*/ 220 h 220"/>
                <a:gd name="T18" fmla="*/ 153 w 177"/>
                <a:gd name="T19" fmla="*/ 217 h 220"/>
                <a:gd name="T20" fmla="*/ 175 w 177"/>
                <a:gd name="T21" fmla="*/ 201 h 220"/>
                <a:gd name="T22" fmla="*/ 176 w 177"/>
                <a:gd name="T23" fmla="*/ 195 h 220"/>
                <a:gd name="T24" fmla="*/ 176 w 177"/>
                <a:gd name="T25" fmla="*/ 193 h 220"/>
                <a:gd name="T26" fmla="*/ 176 w 177"/>
                <a:gd name="T27" fmla="*/ 174 h 220"/>
                <a:gd name="T28" fmla="*/ 106 w 177"/>
                <a:gd name="T29" fmla="*/ 39 h 220"/>
                <a:gd name="T30" fmla="*/ 112 w 177"/>
                <a:gd name="T31" fmla="*/ 168 h 220"/>
                <a:gd name="T32" fmla="*/ 92 w 177"/>
                <a:gd name="T33" fmla="*/ 178 h 220"/>
                <a:gd name="T34" fmla="*/ 92 w 177"/>
                <a:gd name="T35" fmla="*/ 190 h 220"/>
                <a:gd name="T36" fmla="*/ 85 w 177"/>
                <a:gd name="T37" fmla="*/ 190 h 220"/>
                <a:gd name="T38" fmla="*/ 85 w 177"/>
                <a:gd name="T39" fmla="*/ 178 h 220"/>
                <a:gd name="T40" fmla="*/ 70 w 177"/>
                <a:gd name="T41" fmla="*/ 174 h 220"/>
                <a:gd name="T42" fmla="*/ 60 w 177"/>
                <a:gd name="T43" fmla="*/ 165 h 220"/>
                <a:gd name="T44" fmla="*/ 55 w 177"/>
                <a:gd name="T45" fmla="*/ 149 h 220"/>
                <a:gd name="T46" fmla="*/ 67 w 177"/>
                <a:gd name="T47" fmla="*/ 147 h 220"/>
                <a:gd name="T48" fmla="*/ 72 w 177"/>
                <a:gd name="T49" fmla="*/ 161 h 220"/>
                <a:gd name="T50" fmla="*/ 85 w 177"/>
                <a:gd name="T51" fmla="*/ 168 h 220"/>
                <a:gd name="T52" fmla="*/ 84 w 177"/>
                <a:gd name="T53" fmla="*/ 130 h 220"/>
                <a:gd name="T54" fmla="*/ 69 w 177"/>
                <a:gd name="T55" fmla="*/ 124 h 220"/>
                <a:gd name="T56" fmla="*/ 60 w 177"/>
                <a:gd name="T57" fmla="*/ 116 h 220"/>
                <a:gd name="T58" fmla="*/ 57 w 177"/>
                <a:gd name="T59" fmla="*/ 103 h 220"/>
                <a:gd name="T60" fmla="*/ 65 w 177"/>
                <a:gd name="T61" fmla="*/ 82 h 220"/>
                <a:gd name="T62" fmla="*/ 83 w 177"/>
                <a:gd name="T63" fmla="*/ 75 h 220"/>
                <a:gd name="T64" fmla="*/ 83 w 177"/>
                <a:gd name="T65" fmla="*/ 69 h 220"/>
                <a:gd name="T66" fmla="*/ 90 w 177"/>
                <a:gd name="T67" fmla="*/ 69 h 220"/>
                <a:gd name="T68" fmla="*/ 90 w 177"/>
                <a:gd name="T69" fmla="*/ 75 h 220"/>
                <a:gd name="T70" fmla="*/ 107 w 177"/>
                <a:gd name="T71" fmla="*/ 81 h 220"/>
                <a:gd name="T72" fmla="*/ 116 w 177"/>
                <a:gd name="T73" fmla="*/ 99 h 220"/>
                <a:gd name="T74" fmla="*/ 104 w 177"/>
                <a:gd name="T75" fmla="*/ 101 h 220"/>
                <a:gd name="T76" fmla="*/ 100 w 177"/>
                <a:gd name="T77" fmla="*/ 90 h 220"/>
                <a:gd name="T78" fmla="*/ 90 w 177"/>
                <a:gd name="T79" fmla="*/ 85 h 220"/>
                <a:gd name="T80" fmla="*/ 91 w 177"/>
                <a:gd name="T81" fmla="*/ 120 h 220"/>
                <a:gd name="T82" fmla="*/ 103 w 177"/>
                <a:gd name="T83" fmla="*/ 123 h 220"/>
                <a:gd name="T84" fmla="*/ 112 w 177"/>
                <a:gd name="T85" fmla="*/ 129 h 220"/>
                <a:gd name="T86" fmla="*/ 118 w 177"/>
                <a:gd name="T87" fmla="*/ 137 h 220"/>
                <a:gd name="T88" fmla="*/ 120 w 177"/>
                <a:gd name="T89" fmla="*/ 147 h 220"/>
                <a:gd name="T90" fmla="*/ 112 w 177"/>
                <a:gd name="T91" fmla="*/ 16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7" h="220">
                  <a:moveTo>
                    <a:pt x="106" y="39"/>
                  </a:moveTo>
                  <a:cubicBezTo>
                    <a:pt x="107" y="30"/>
                    <a:pt x="111" y="19"/>
                    <a:pt x="119" y="12"/>
                  </a:cubicBezTo>
                  <a:cubicBezTo>
                    <a:pt x="131" y="3"/>
                    <a:pt x="112" y="4"/>
                    <a:pt x="99" y="6"/>
                  </a:cubicBezTo>
                  <a:cubicBezTo>
                    <a:pt x="86" y="7"/>
                    <a:pt x="57" y="0"/>
                    <a:pt x="51" y="6"/>
                  </a:cubicBezTo>
                  <a:cubicBezTo>
                    <a:pt x="45" y="11"/>
                    <a:pt x="48" y="20"/>
                    <a:pt x="55" y="24"/>
                  </a:cubicBezTo>
                  <a:cubicBezTo>
                    <a:pt x="59" y="27"/>
                    <a:pt x="64" y="34"/>
                    <a:pt x="67" y="39"/>
                  </a:cubicBezTo>
                  <a:cubicBezTo>
                    <a:pt x="28" y="54"/>
                    <a:pt x="0" y="110"/>
                    <a:pt x="1" y="177"/>
                  </a:cubicBezTo>
                  <a:cubicBezTo>
                    <a:pt x="1" y="185"/>
                    <a:pt x="2" y="194"/>
                    <a:pt x="3" y="202"/>
                  </a:cubicBezTo>
                  <a:cubicBezTo>
                    <a:pt x="5" y="207"/>
                    <a:pt x="10" y="220"/>
                    <a:pt x="23" y="220"/>
                  </a:cubicBezTo>
                  <a:cubicBezTo>
                    <a:pt x="40" y="219"/>
                    <a:pt x="153" y="217"/>
                    <a:pt x="153" y="217"/>
                  </a:cubicBezTo>
                  <a:cubicBezTo>
                    <a:pt x="153" y="217"/>
                    <a:pt x="172" y="217"/>
                    <a:pt x="175" y="201"/>
                  </a:cubicBezTo>
                  <a:cubicBezTo>
                    <a:pt x="175" y="199"/>
                    <a:pt x="176" y="197"/>
                    <a:pt x="176" y="195"/>
                  </a:cubicBezTo>
                  <a:cubicBezTo>
                    <a:pt x="176" y="194"/>
                    <a:pt x="176" y="194"/>
                    <a:pt x="176" y="193"/>
                  </a:cubicBezTo>
                  <a:cubicBezTo>
                    <a:pt x="176" y="187"/>
                    <a:pt x="177" y="180"/>
                    <a:pt x="176" y="174"/>
                  </a:cubicBezTo>
                  <a:cubicBezTo>
                    <a:pt x="175" y="107"/>
                    <a:pt x="145" y="52"/>
                    <a:pt x="106" y="39"/>
                  </a:cubicBezTo>
                  <a:close/>
                  <a:moveTo>
                    <a:pt x="112" y="168"/>
                  </a:moveTo>
                  <a:cubicBezTo>
                    <a:pt x="107" y="174"/>
                    <a:pt x="100" y="177"/>
                    <a:pt x="92" y="178"/>
                  </a:cubicBezTo>
                  <a:cubicBezTo>
                    <a:pt x="92" y="190"/>
                    <a:pt x="92" y="190"/>
                    <a:pt x="92" y="190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79" y="177"/>
                    <a:pt x="74" y="176"/>
                    <a:pt x="70" y="174"/>
                  </a:cubicBezTo>
                  <a:cubicBezTo>
                    <a:pt x="66" y="172"/>
                    <a:pt x="63" y="169"/>
                    <a:pt x="60" y="165"/>
                  </a:cubicBezTo>
                  <a:cubicBezTo>
                    <a:pt x="58" y="161"/>
                    <a:pt x="56" y="155"/>
                    <a:pt x="55" y="149"/>
                  </a:cubicBezTo>
                  <a:cubicBezTo>
                    <a:pt x="67" y="147"/>
                    <a:pt x="67" y="147"/>
                    <a:pt x="67" y="147"/>
                  </a:cubicBezTo>
                  <a:cubicBezTo>
                    <a:pt x="68" y="153"/>
                    <a:pt x="70" y="158"/>
                    <a:pt x="72" y="161"/>
                  </a:cubicBezTo>
                  <a:cubicBezTo>
                    <a:pt x="76" y="165"/>
                    <a:pt x="80" y="167"/>
                    <a:pt x="85" y="168"/>
                  </a:cubicBezTo>
                  <a:cubicBezTo>
                    <a:pt x="84" y="130"/>
                    <a:pt x="84" y="130"/>
                    <a:pt x="84" y="130"/>
                  </a:cubicBezTo>
                  <a:cubicBezTo>
                    <a:pt x="79" y="129"/>
                    <a:pt x="74" y="127"/>
                    <a:pt x="69" y="124"/>
                  </a:cubicBezTo>
                  <a:cubicBezTo>
                    <a:pt x="65" y="122"/>
                    <a:pt x="62" y="119"/>
                    <a:pt x="60" y="116"/>
                  </a:cubicBezTo>
                  <a:cubicBezTo>
                    <a:pt x="58" y="112"/>
                    <a:pt x="57" y="108"/>
                    <a:pt x="57" y="103"/>
                  </a:cubicBezTo>
                  <a:cubicBezTo>
                    <a:pt x="56" y="94"/>
                    <a:pt x="59" y="87"/>
                    <a:pt x="65" y="82"/>
                  </a:cubicBezTo>
                  <a:cubicBezTo>
                    <a:pt x="69" y="78"/>
                    <a:pt x="75" y="76"/>
                    <a:pt x="83" y="75"/>
                  </a:cubicBezTo>
                  <a:cubicBezTo>
                    <a:pt x="83" y="69"/>
                    <a:pt x="83" y="69"/>
                    <a:pt x="83" y="69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7" y="76"/>
                    <a:pt x="103" y="78"/>
                    <a:pt x="107" y="81"/>
                  </a:cubicBezTo>
                  <a:cubicBezTo>
                    <a:pt x="112" y="85"/>
                    <a:pt x="115" y="91"/>
                    <a:pt x="116" y="99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3" y="96"/>
                    <a:pt x="102" y="92"/>
                    <a:pt x="100" y="90"/>
                  </a:cubicBezTo>
                  <a:cubicBezTo>
                    <a:pt x="97" y="87"/>
                    <a:pt x="94" y="86"/>
                    <a:pt x="90" y="85"/>
                  </a:cubicBezTo>
                  <a:cubicBezTo>
                    <a:pt x="91" y="120"/>
                    <a:pt x="91" y="120"/>
                    <a:pt x="91" y="120"/>
                  </a:cubicBezTo>
                  <a:cubicBezTo>
                    <a:pt x="97" y="121"/>
                    <a:pt x="101" y="122"/>
                    <a:pt x="103" y="123"/>
                  </a:cubicBezTo>
                  <a:cubicBezTo>
                    <a:pt x="107" y="124"/>
                    <a:pt x="110" y="126"/>
                    <a:pt x="112" y="129"/>
                  </a:cubicBezTo>
                  <a:cubicBezTo>
                    <a:pt x="114" y="131"/>
                    <a:pt x="116" y="134"/>
                    <a:pt x="118" y="137"/>
                  </a:cubicBezTo>
                  <a:cubicBezTo>
                    <a:pt x="119" y="140"/>
                    <a:pt x="120" y="144"/>
                    <a:pt x="120" y="147"/>
                  </a:cubicBezTo>
                  <a:cubicBezTo>
                    <a:pt x="120" y="156"/>
                    <a:pt x="117" y="163"/>
                    <a:pt x="112" y="16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43"/>
            <p:cNvSpPr>
              <a:spLocks/>
            </p:cNvSpPr>
            <p:nvPr/>
          </p:nvSpPr>
          <p:spPr bwMode="auto">
            <a:xfrm>
              <a:off x="6863981" y="2800884"/>
              <a:ext cx="28142" cy="65171"/>
            </a:xfrm>
            <a:custGeom>
              <a:avLst/>
              <a:gdLst>
                <a:gd name="T0" fmla="*/ 0 w 16"/>
                <a:gd name="T1" fmla="*/ 0 h 37"/>
                <a:gd name="T2" fmla="*/ 1 w 16"/>
                <a:gd name="T3" fmla="*/ 37 h 37"/>
                <a:gd name="T4" fmla="*/ 12 w 16"/>
                <a:gd name="T5" fmla="*/ 30 h 37"/>
                <a:gd name="T6" fmla="*/ 16 w 16"/>
                <a:gd name="T7" fmla="*/ 17 h 37"/>
                <a:gd name="T8" fmla="*/ 13 w 16"/>
                <a:gd name="T9" fmla="*/ 7 h 37"/>
                <a:gd name="T10" fmla="*/ 0 w 16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7">
                  <a:moveTo>
                    <a:pt x="0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5" y="36"/>
                    <a:pt x="9" y="34"/>
                    <a:pt x="12" y="30"/>
                  </a:cubicBezTo>
                  <a:cubicBezTo>
                    <a:pt x="15" y="27"/>
                    <a:pt x="16" y="23"/>
                    <a:pt x="16" y="17"/>
                  </a:cubicBezTo>
                  <a:cubicBezTo>
                    <a:pt x="16" y="13"/>
                    <a:pt x="15" y="10"/>
                    <a:pt x="13" y="7"/>
                  </a:cubicBezTo>
                  <a:cubicBezTo>
                    <a:pt x="11" y="4"/>
                    <a:pt x="6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44"/>
            <p:cNvSpPr>
              <a:spLocks/>
            </p:cNvSpPr>
            <p:nvPr/>
          </p:nvSpPr>
          <p:spPr bwMode="auto">
            <a:xfrm>
              <a:off x="6823249" y="2720901"/>
              <a:ext cx="28142" cy="57765"/>
            </a:xfrm>
            <a:custGeom>
              <a:avLst/>
              <a:gdLst>
                <a:gd name="T0" fmla="*/ 1 w 16"/>
                <a:gd name="T1" fmla="*/ 17 h 33"/>
                <a:gd name="T2" fmla="*/ 4 w 16"/>
                <a:gd name="T3" fmla="*/ 27 h 33"/>
                <a:gd name="T4" fmla="*/ 16 w 16"/>
                <a:gd name="T5" fmla="*/ 33 h 33"/>
                <a:gd name="T6" fmla="*/ 15 w 16"/>
                <a:gd name="T7" fmla="*/ 0 h 33"/>
                <a:gd name="T8" fmla="*/ 4 w 16"/>
                <a:gd name="T9" fmla="*/ 6 h 33"/>
                <a:gd name="T10" fmla="*/ 1 w 16"/>
                <a:gd name="T11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3">
                  <a:moveTo>
                    <a:pt x="1" y="17"/>
                  </a:moveTo>
                  <a:cubicBezTo>
                    <a:pt x="1" y="21"/>
                    <a:pt x="2" y="24"/>
                    <a:pt x="4" y="27"/>
                  </a:cubicBezTo>
                  <a:cubicBezTo>
                    <a:pt x="6" y="30"/>
                    <a:pt x="10" y="32"/>
                    <a:pt x="16" y="3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1"/>
                    <a:pt x="7" y="3"/>
                    <a:pt x="4" y="6"/>
                  </a:cubicBezTo>
                  <a:cubicBezTo>
                    <a:pt x="2" y="9"/>
                    <a:pt x="0" y="13"/>
                    <a:pt x="1" y="1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7662328" y="2467054"/>
            <a:ext cx="3206968" cy="559484"/>
            <a:chOff x="7813899" y="2232029"/>
            <a:chExt cx="3501728" cy="610908"/>
          </a:xfrm>
        </p:grpSpPr>
        <p:sp>
          <p:nvSpPr>
            <p:cNvPr id="56" name="Rectangle 55"/>
            <p:cNvSpPr/>
            <p:nvPr/>
          </p:nvSpPr>
          <p:spPr>
            <a:xfrm>
              <a:off x="7813899" y="2534177"/>
              <a:ext cx="3501728" cy="30876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890898" y="2232029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 flipH="1">
            <a:off x="1888237" y="5090712"/>
            <a:ext cx="2854350" cy="559484"/>
            <a:chOff x="7813899" y="2232029"/>
            <a:chExt cx="3116698" cy="610905"/>
          </a:xfrm>
        </p:grpSpPr>
        <p:sp>
          <p:nvSpPr>
            <p:cNvPr id="68" name="Rectangle 67"/>
            <p:cNvSpPr/>
            <p:nvPr/>
          </p:nvSpPr>
          <p:spPr>
            <a:xfrm>
              <a:off x="7813899" y="2534175"/>
              <a:ext cx="3116698" cy="30875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815154" y="2232029"/>
              <a:ext cx="1372264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7906200" y="4650599"/>
            <a:ext cx="2980192" cy="1126447"/>
            <a:chOff x="8451972" y="4944509"/>
            <a:chExt cx="3254106" cy="1229981"/>
          </a:xfrm>
        </p:grpSpPr>
        <p:sp>
          <p:nvSpPr>
            <p:cNvPr id="74" name="Rectangle 73"/>
            <p:cNvSpPr/>
            <p:nvPr/>
          </p:nvSpPr>
          <p:spPr>
            <a:xfrm>
              <a:off x="8451972" y="4944509"/>
              <a:ext cx="3254106" cy="122998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9680532" y="5292856"/>
              <a:ext cx="1892127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746102" y="5312787"/>
              <a:ext cx="591965" cy="380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85%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8526417" y="5570149"/>
              <a:ext cx="1083808" cy="282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091984" y="2620965"/>
            <a:ext cx="2980192" cy="1126447"/>
            <a:chOff x="741238" y="2041048"/>
            <a:chExt cx="3254106" cy="1229981"/>
          </a:xfrm>
        </p:grpSpPr>
        <p:sp>
          <p:nvSpPr>
            <p:cNvPr id="78" name="Rectangle 77"/>
            <p:cNvSpPr/>
            <p:nvPr/>
          </p:nvSpPr>
          <p:spPr>
            <a:xfrm>
              <a:off x="741238" y="2041048"/>
              <a:ext cx="3254106" cy="1229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1945131" y="2373746"/>
              <a:ext cx="1892127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068609" y="2416106"/>
              <a:ext cx="591965" cy="380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822687" y="2662067"/>
              <a:ext cx="1083808" cy="282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6068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5213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56356" y="3620153"/>
            <a:ext cx="761300" cy="17793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056356" y="5018893"/>
            <a:ext cx="761300" cy="7613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86908" y="2496332"/>
            <a:ext cx="761300" cy="29032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986908" y="5018893"/>
            <a:ext cx="761300" cy="76130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17464" y="2943444"/>
            <a:ext cx="761300" cy="2456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917464" y="5018893"/>
            <a:ext cx="761300" cy="76130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48019" y="4115605"/>
            <a:ext cx="761300" cy="12839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48019" y="5018893"/>
            <a:ext cx="761300" cy="7613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78573" y="3620153"/>
            <a:ext cx="761300" cy="17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778573" y="5018893"/>
            <a:ext cx="761300" cy="7613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0243704" y="5202609"/>
            <a:ext cx="386598" cy="387259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5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186484" y="5199066"/>
            <a:ext cx="362146" cy="386598"/>
            <a:chOff x="9159875" y="1647825"/>
            <a:chExt cx="434975" cy="464344"/>
          </a:xfrm>
          <a:solidFill>
            <a:schemeClr val="bg1"/>
          </a:solidFill>
        </p:grpSpPr>
        <p:sp>
          <p:nvSpPr>
            <p:cNvPr id="25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103492" y="5236642"/>
            <a:ext cx="387259" cy="325800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29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035037" y="5206241"/>
            <a:ext cx="386598" cy="386598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33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965922" y="5260340"/>
            <a:ext cx="386598" cy="302009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37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800147" y="5858408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6926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94399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077597" y="5854862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008483" y="5855290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188020" y="2084768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979684" y="3211997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47937" y="3744885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255329" y="3269140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096438" y="2586094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82%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62595" y="3342273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62489" y="4083785"/>
            <a:ext cx="51296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958204" y="3587254"/>
            <a:ext cx="3510358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484057" y="4137242"/>
            <a:ext cx="1694091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958203" y="4409488"/>
            <a:ext cx="3510360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2033099" y="4889858"/>
            <a:ext cx="34244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2108270" y="5195081"/>
            <a:ext cx="425258" cy="425258"/>
            <a:chOff x="3510757" y="2582069"/>
            <a:chExt cx="464344" cy="464344"/>
          </a:xfrm>
          <a:solidFill>
            <a:schemeClr val="accent4"/>
          </a:solidFill>
        </p:grpSpPr>
        <p:sp>
          <p:nvSpPr>
            <p:cNvPr id="61" name="AutoShape 126"/>
            <p:cNvSpPr>
              <a:spLocks/>
            </p:cNvSpPr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AutoShape 127"/>
            <p:cNvSpPr>
              <a:spLocks/>
            </p:cNvSpPr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2641735" y="5169346"/>
            <a:ext cx="2777089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967997" y="5737139"/>
            <a:ext cx="3450827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1882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5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3" grpId="0"/>
      <p:bldP spid="6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9"/>
          <p:cNvGrpSpPr>
            <a:grpSpLocks/>
          </p:cNvGrpSpPr>
          <p:nvPr/>
        </p:nvGrpSpPr>
        <p:grpSpPr bwMode="auto">
          <a:xfrm>
            <a:off x="4559121" y="2793857"/>
            <a:ext cx="5645383" cy="2212249"/>
            <a:chOff x="1930" y="1737"/>
            <a:chExt cx="3203" cy="1514"/>
          </a:xfrm>
        </p:grpSpPr>
        <p:sp>
          <p:nvSpPr>
            <p:cNvPr id="17" name="Line 20"/>
            <p:cNvSpPr>
              <a:spLocks noChangeShapeType="1"/>
            </p:cNvSpPr>
            <p:nvPr/>
          </p:nvSpPr>
          <p:spPr bwMode="auto">
            <a:xfrm flipH="1">
              <a:off x="2579" y="3251"/>
              <a:ext cx="2545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 flipH="1">
              <a:off x="1930" y="1737"/>
              <a:ext cx="32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 flipH="1">
              <a:off x="2221" y="2462"/>
              <a:ext cx="29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6986463" y="3217331"/>
            <a:ext cx="3218044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6986463" y="4311353"/>
            <a:ext cx="3270252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6986463" y="5405375"/>
            <a:ext cx="3218044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Box 35"/>
          <p:cNvSpPr txBox="1">
            <a:spLocks noChangeArrowheads="1"/>
          </p:cNvSpPr>
          <p:nvPr/>
        </p:nvSpPr>
        <p:spPr bwMode="auto">
          <a:xfrm>
            <a:off x="6986463" y="2939770"/>
            <a:ext cx="1916711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>
            <a:off x="6986463" y="5157993"/>
            <a:ext cx="1256754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7"/>
          <p:cNvSpPr>
            <a:spLocks noChangeArrowheads="1"/>
          </p:cNvSpPr>
          <p:nvPr/>
        </p:nvSpPr>
        <p:spPr bwMode="auto">
          <a:xfrm>
            <a:off x="6986463" y="4048882"/>
            <a:ext cx="1256754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19080" y="3999336"/>
            <a:ext cx="3680083" cy="1884573"/>
            <a:chOff x="1047907" y="3811318"/>
            <a:chExt cx="3673475" cy="1881188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1047907" y="3965306"/>
              <a:ext cx="3673475" cy="1727200"/>
              <a:chOff x="1728" y="3024"/>
              <a:chExt cx="2304" cy="1080"/>
            </a:xfrm>
          </p:grpSpPr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1728" y="3024"/>
                <a:ext cx="2304" cy="1080"/>
              </a:xfrm>
              <a:custGeom>
                <a:avLst/>
                <a:gdLst>
                  <a:gd name="T0" fmla="*/ 2304 w 2304"/>
                  <a:gd name="T1" fmla="*/ 792 h 1080"/>
                  <a:gd name="T2" fmla="*/ 2302 w 2304"/>
                  <a:gd name="T3" fmla="*/ 806 h 1080"/>
                  <a:gd name="T4" fmla="*/ 2290 w 2304"/>
                  <a:gd name="T5" fmla="*/ 836 h 1080"/>
                  <a:gd name="T6" fmla="*/ 2268 w 2304"/>
                  <a:gd name="T7" fmla="*/ 864 h 1080"/>
                  <a:gd name="T8" fmla="*/ 2234 w 2304"/>
                  <a:gd name="T9" fmla="*/ 892 h 1080"/>
                  <a:gd name="T10" fmla="*/ 2190 w 2304"/>
                  <a:gd name="T11" fmla="*/ 916 h 1080"/>
                  <a:gd name="T12" fmla="*/ 2108 w 2304"/>
                  <a:gd name="T13" fmla="*/ 954 h 1080"/>
                  <a:gd name="T14" fmla="*/ 1966 w 2304"/>
                  <a:gd name="T15" fmla="*/ 996 h 1080"/>
                  <a:gd name="T16" fmla="*/ 1796 w 2304"/>
                  <a:gd name="T17" fmla="*/ 1030 h 1080"/>
                  <a:gd name="T18" fmla="*/ 1600 w 2304"/>
                  <a:gd name="T19" fmla="*/ 1058 h 1080"/>
                  <a:gd name="T20" fmla="*/ 1384 w 2304"/>
                  <a:gd name="T21" fmla="*/ 1074 h 1080"/>
                  <a:gd name="T22" fmla="*/ 1152 w 2304"/>
                  <a:gd name="T23" fmla="*/ 1080 h 1080"/>
                  <a:gd name="T24" fmla="*/ 1034 w 2304"/>
                  <a:gd name="T25" fmla="*/ 1078 h 1080"/>
                  <a:gd name="T26" fmla="*/ 810 w 2304"/>
                  <a:gd name="T27" fmla="*/ 1068 h 1080"/>
                  <a:gd name="T28" fmla="*/ 602 w 2304"/>
                  <a:gd name="T29" fmla="*/ 1046 h 1080"/>
                  <a:gd name="T30" fmla="*/ 420 w 2304"/>
                  <a:gd name="T31" fmla="*/ 1014 h 1080"/>
                  <a:gd name="T32" fmla="*/ 264 w 2304"/>
                  <a:gd name="T33" fmla="*/ 976 h 1080"/>
                  <a:gd name="T34" fmla="*/ 140 w 2304"/>
                  <a:gd name="T35" fmla="*/ 930 h 1080"/>
                  <a:gd name="T36" fmla="*/ 90 w 2304"/>
                  <a:gd name="T37" fmla="*/ 904 h 1080"/>
                  <a:gd name="T38" fmla="*/ 52 w 2304"/>
                  <a:gd name="T39" fmla="*/ 878 h 1080"/>
                  <a:gd name="T40" fmla="*/ 24 w 2304"/>
                  <a:gd name="T41" fmla="*/ 850 h 1080"/>
                  <a:gd name="T42" fmla="*/ 6 w 2304"/>
                  <a:gd name="T43" fmla="*/ 822 h 1080"/>
                  <a:gd name="T44" fmla="*/ 0 w 2304"/>
                  <a:gd name="T45" fmla="*/ 792 h 1080"/>
                  <a:gd name="T46" fmla="*/ 288 w 2304"/>
                  <a:gd name="T47" fmla="*/ 216 h 1080"/>
                  <a:gd name="T48" fmla="*/ 292 w 2304"/>
                  <a:gd name="T49" fmla="*/ 194 h 1080"/>
                  <a:gd name="T50" fmla="*/ 306 w 2304"/>
                  <a:gd name="T51" fmla="*/ 172 h 1080"/>
                  <a:gd name="T52" fmla="*/ 326 w 2304"/>
                  <a:gd name="T53" fmla="*/ 152 h 1080"/>
                  <a:gd name="T54" fmla="*/ 356 w 2304"/>
                  <a:gd name="T55" fmla="*/ 132 h 1080"/>
                  <a:gd name="T56" fmla="*/ 436 w 2304"/>
                  <a:gd name="T57" fmla="*/ 96 h 1080"/>
                  <a:gd name="T58" fmla="*/ 542 w 2304"/>
                  <a:gd name="T59" fmla="*/ 64 h 1080"/>
                  <a:gd name="T60" fmla="*/ 668 w 2304"/>
                  <a:gd name="T61" fmla="*/ 36 h 1080"/>
                  <a:gd name="T62" fmla="*/ 816 w 2304"/>
                  <a:gd name="T63" fmla="*/ 16 h 1080"/>
                  <a:gd name="T64" fmla="*/ 978 w 2304"/>
                  <a:gd name="T65" fmla="*/ 4 h 1080"/>
                  <a:gd name="T66" fmla="*/ 1152 w 2304"/>
                  <a:gd name="T67" fmla="*/ 0 h 1080"/>
                  <a:gd name="T68" fmla="*/ 1240 w 2304"/>
                  <a:gd name="T69" fmla="*/ 2 h 1080"/>
                  <a:gd name="T70" fmla="*/ 1408 w 2304"/>
                  <a:gd name="T71" fmla="*/ 10 h 1080"/>
                  <a:gd name="T72" fmla="*/ 1564 w 2304"/>
                  <a:gd name="T73" fmla="*/ 26 h 1080"/>
                  <a:gd name="T74" fmla="*/ 1702 w 2304"/>
                  <a:gd name="T75" fmla="*/ 50 h 1080"/>
                  <a:gd name="T76" fmla="*/ 1818 w 2304"/>
                  <a:gd name="T77" fmla="*/ 78 h 1080"/>
                  <a:gd name="T78" fmla="*/ 1912 w 2304"/>
                  <a:gd name="T79" fmla="*/ 114 h 1080"/>
                  <a:gd name="T80" fmla="*/ 1964 w 2304"/>
                  <a:gd name="T81" fmla="*/ 142 h 1080"/>
                  <a:gd name="T82" fmla="*/ 1988 w 2304"/>
                  <a:gd name="T83" fmla="*/ 162 h 1080"/>
                  <a:gd name="T84" fmla="*/ 2006 w 2304"/>
                  <a:gd name="T85" fmla="*/ 184 h 1080"/>
                  <a:gd name="T86" fmla="*/ 2014 w 2304"/>
                  <a:gd name="T87" fmla="*/ 204 h 1080"/>
                  <a:gd name="T88" fmla="*/ 2016 w 2304"/>
                  <a:gd name="T89" fmla="*/ 216 h 108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304"/>
                  <a:gd name="T136" fmla="*/ 0 h 1080"/>
                  <a:gd name="T137" fmla="*/ 2304 w 2304"/>
                  <a:gd name="T138" fmla="*/ 1080 h 108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304" h="1080">
                    <a:moveTo>
                      <a:pt x="2016" y="216"/>
                    </a:moveTo>
                    <a:lnTo>
                      <a:pt x="2304" y="792"/>
                    </a:lnTo>
                    <a:lnTo>
                      <a:pt x="2302" y="806"/>
                    </a:lnTo>
                    <a:lnTo>
                      <a:pt x="2298" y="822"/>
                    </a:lnTo>
                    <a:lnTo>
                      <a:pt x="2290" y="836"/>
                    </a:lnTo>
                    <a:lnTo>
                      <a:pt x="2280" y="850"/>
                    </a:lnTo>
                    <a:lnTo>
                      <a:pt x="2268" y="864"/>
                    </a:lnTo>
                    <a:lnTo>
                      <a:pt x="2252" y="878"/>
                    </a:lnTo>
                    <a:lnTo>
                      <a:pt x="2234" y="892"/>
                    </a:lnTo>
                    <a:lnTo>
                      <a:pt x="2214" y="904"/>
                    </a:lnTo>
                    <a:lnTo>
                      <a:pt x="2190" y="916"/>
                    </a:lnTo>
                    <a:lnTo>
                      <a:pt x="2164" y="930"/>
                    </a:lnTo>
                    <a:lnTo>
                      <a:pt x="2108" y="954"/>
                    </a:lnTo>
                    <a:lnTo>
                      <a:pt x="2040" y="976"/>
                    </a:lnTo>
                    <a:lnTo>
                      <a:pt x="1966" y="996"/>
                    </a:lnTo>
                    <a:lnTo>
                      <a:pt x="1884" y="1014"/>
                    </a:lnTo>
                    <a:lnTo>
                      <a:pt x="1796" y="1030"/>
                    </a:lnTo>
                    <a:lnTo>
                      <a:pt x="1702" y="1046"/>
                    </a:lnTo>
                    <a:lnTo>
                      <a:pt x="1600" y="1058"/>
                    </a:lnTo>
                    <a:lnTo>
                      <a:pt x="1494" y="1068"/>
                    </a:lnTo>
                    <a:lnTo>
                      <a:pt x="1384" y="1074"/>
                    </a:lnTo>
                    <a:lnTo>
                      <a:pt x="1270" y="1078"/>
                    </a:lnTo>
                    <a:lnTo>
                      <a:pt x="1152" y="1080"/>
                    </a:lnTo>
                    <a:lnTo>
                      <a:pt x="1034" y="1078"/>
                    </a:lnTo>
                    <a:lnTo>
                      <a:pt x="920" y="1074"/>
                    </a:lnTo>
                    <a:lnTo>
                      <a:pt x="810" y="1068"/>
                    </a:lnTo>
                    <a:lnTo>
                      <a:pt x="704" y="1058"/>
                    </a:lnTo>
                    <a:lnTo>
                      <a:pt x="602" y="1046"/>
                    </a:lnTo>
                    <a:lnTo>
                      <a:pt x="508" y="1030"/>
                    </a:lnTo>
                    <a:lnTo>
                      <a:pt x="420" y="1014"/>
                    </a:lnTo>
                    <a:lnTo>
                      <a:pt x="338" y="996"/>
                    </a:lnTo>
                    <a:lnTo>
                      <a:pt x="264" y="976"/>
                    </a:lnTo>
                    <a:lnTo>
                      <a:pt x="196" y="954"/>
                    </a:lnTo>
                    <a:lnTo>
                      <a:pt x="140" y="930"/>
                    </a:lnTo>
                    <a:lnTo>
                      <a:pt x="114" y="916"/>
                    </a:lnTo>
                    <a:lnTo>
                      <a:pt x="90" y="904"/>
                    </a:lnTo>
                    <a:lnTo>
                      <a:pt x="70" y="892"/>
                    </a:lnTo>
                    <a:lnTo>
                      <a:pt x="52" y="878"/>
                    </a:lnTo>
                    <a:lnTo>
                      <a:pt x="36" y="864"/>
                    </a:lnTo>
                    <a:lnTo>
                      <a:pt x="24" y="850"/>
                    </a:lnTo>
                    <a:lnTo>
                      <a:pt x="14" y="836"/>
                    </a:lnTo>
                    <a:lnTo>
                      <a:pt x="6" y="822"/>
                    </a:lnTo>
                    <a:lnTo>
                      <a:pt x="2" y="806"/>
                    </a:lnTo>
                    <a:lnTo>
                      <a:pt x="0" y="792"/>
                    </a:lnTo>
                    <a:lnTo>
                      <a:pt x="288" y="216"/>
                    </a:lnTo>
                    <a:lnTo>
                      <a:pt x="290" y="204"/>
                    </a:lnTo>
                    <a:lnTo>
                      <a:pt x="292" y="194"/>
                    </a:lnTo>
                    <a:lnTo>
                      <a:pt x="298" y="184"/>
                    </a:lnTo>
                    <a:lnTo>
                      <a:pt x="306" y="172"/>
                    </a:lnTo>
                    <a:lnTo>
                      <a:pt x="316" y="162"/>
                    </a:lnTo>
                    <a:lnTo>
                      <a:pt x="326" y="152"/>
                    </a:lnTo>
                    <a:lnTo>
                      <a:pt x="340" y="142"/>
                    </a:lnTo>
                    <a:lnTo>
                      <a:pt x="356" y="132"/>
                    </a:lnTo>
                    <a:lnTo>
                      <a:pt x="392" y="114"/>
                    </a:lnTo>
                    <a:lnTo>
                      <a:pt x="436" y="96"/>
                    </a:lnTo>
                    <a:lnTo>
                      <a:pt x="486" y="78"/>
                    </a:lnTo>
                    <a:lnTo>
                      <a:pt x="542" y="64"/>
                    </a:lnTo>
                    <a:lnTo>
                      <a:pt x="602" y="50"/>
                    </a:lnTo>
                    <a:lnTo>
                      <a:pt x="668" y="36"/>
                    </a:lnTo>
                    <a:lnTo>
                      <a:pt x="740" y="26"/>
                    </a:lnTo>
                    <a:lnTo>
                      <a:pt x="816" y="16"/>
                    </a:lnTo>
                    <a:lnTo>
                      <a:pt x="896" y="10"/>
                    </a:lnTo>
                    <a:lnTo>
                      <a:pt x="978" y="4"/>
                    </a:lnTo>
                    <a:lnTo>
                      <a:pt x="1064" y="2"/>
                    </a:lnTo>
                    <a:lnTo>
                      <a:pt x="1152" y="0"/>
                    </a:lnTo>
                    <a:lnTo>
                      <a:pt x="1240" y="2"/>
                    </a:lnTo>
                    <a:lnTo>
                      <a:pt x="1326" y="4"/>
                    </a:lnTo>
                    <a:lnTo>
                      <a:pt x="1408" y="10"/>
                    </a:lnTo>
                    <a:lnTo>
                      <a:pt x="1488" y="16"/>
                    </a:lnTo>
                    <a:lnTo>
                      <a:pt x="1564" y="26"/>
                    </a:lnTo>
                    <a:lnTo>
                      <a:pt x="1636" y="36"/>
                    </a:lnTo>
                    <a:lnTo>
                      <a:pt x="1702" y="50"/>
                    </a:lnTo>
                    <a:lnTo>
                      <a:pt x="1762" y="64"/>
                    </a:lnTo>
                    <a:lnTo>
                      <a:pt x="1818" y="78"/>
                    </a:lnTo>
                    <a:lnTo>
                      <a:pt x="1868" y="96"/>
                    </a:lnTo>
                    <a:lnTo>
                      <a:pt x="1912" y="114"/>
                    </a:lnTo>
                    <a:lnTo>
                      <a:pt x="1948" y="132"/>
                    </a:lnTo>
                    <a:lnTo>
                      <a:pt x="1964" y="142"/>
                    </a:lnTo>
                    <a:lnTo>
                      <a:pt x="1978" y="152"/>
                    </a:lnTo>
                    <a:lnTo>
                      <a:pt x="1988" y="162"/>
                    </a:lnTo>
                    <a:lnTo>
                      <a:pt x="1998" y="172"/>
                    </a:lnTo>
                    <a:lnTo>
                      <a:pt x="2006" y="184"/>
                    </a:lnTo>
                    <a:lnTo>
                      <a:pt x="2012" y="194"/>
                    </a:lnTo>
                    <a:lnTo>
                      <a:pt x="2014" y="204"/>
                    </a:lnTo>
                    <a:lnTo>
                      <a:pt x="2016" y="21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2016" y="3024"/>
                <a:ext cx="1728" cy="432"/>
              </a:xfrm>
              <a:custGeom>
                <a:avLst/>
                <a:gdLst>
                  <a:gd name="T0" fmla="*/ 1728 w 1728"/>
                  <a:gd name="T1" fmla="*/ 216 h 432"/>
                  <a:gd name="T2" fmla="*/ 1724 w 1728"/>
                  <a:gd name="T3" fmla="*/ 238 h 432"/>
                  <a:gd name="T4" fmla="*/ 1710 w 1728"/>
                  <a:gd name="T5" fmla="*/ 260 h 432"/>
                  <a:gd name="T6" fmla="*/ 1690 w 1728"/>
                  <a:gd name="T7" fmla="*/ 280 h 432"/>
                  <a:gd name="T8" fmla="*/ 1660 w 1728"/>
                  <a:gd name="T9" fmla="*/ 300 h 432"/>
                  <a:gd name="T10" fmla="*/ 1580 w 1728"/>
                  <a:gd name="T11" fmla="*/ 336 h 432"/>
                  <a:gd name="T12" fmla="*/ 1474 w 1728"/>
                  <a:gd name="T13" fmla="*/ 368 h 432"/>
                  <a:gd name="T14" fmla="*/ 1348 w 1728"/>
                  <a:gd name="T15" fmla="*/ 396 h 432"/>
                  <a:gd name="T16" fmla="*/ 1200 w 1728"/>
                  <a:gd name="T17" fmla="*/ 416 h 432"/>
                  <a:gd name="T18" fmla="*/ 1038 w 1728"/>
                  <a:gd name="T19" fmla="*/ 428 h 432"/>
                  <a:gd name="T20" fmla="*/ 864 w 1728"/>
                  <a:gd name="T21" fmla="*/ 432 h 432"/>
                  <a:gd name="T22" fmla="*/ 776 w 1728"/>
                  <a:gd name="T23" fmla="*/ 430 h 432"/>
                  <a:gd name="T24" fmla="*/ 608 w 1728"/>
                  <a:gd name="T25" fmla="*/ 422 h 432"/>
                  <a:gd name="T26" fmla="*/ 452 w 1728"/>
                  <a:gd name="T27" fmla="*/ 406 h 432"/>
                  <a:gd name="T28" fmla="*/ 314 w 1728"/>
                  <a:gd name="T29" fmla="*/ 382 h 432"/>
                  <a:gd name="T30" fmla="*/ 198 w 1728"/>
                  <a:gd name="T31" fmla="*/ 354 h 432"/>
                  <a:gd name="T32" fmla="*/ 104 w 1728"/>
                  <a:gd name="T33" fmla="*/ 318 h 432"/>
                  <a:gd name="T34" fmla="*/ 52 w 1728"/>
                  <a:gd name="T35" fmla="*/ 290 h 432"/>
                  <a:gd name="T36" fmla="*/ 28 w 1728"/>
                  <a:gd name="T37" fmla="*/ 270 h 432"/>
                  <a:gd name="T38" fmla="*/ 10 w 1728"/>
                  <a:gd name="T39" fmla="*/ 248 h 432"/>
                  <a:gd name="T40" fmla="*/ 2 w 1728"/>
                  <a:gd name="T41" fmla="*/ 228 h 432"/>
                  <a:gd name="T42" fmla="*/ 0 w 1728"/>
                  <a:gd name="T43" fmla="*/ 216 h 432"/>
                  <a:gd name="T44" fmla="*/ 4 w 1728"/>
                  <a:gd name="T45" fmla="*/ 194 h 432"/>
                  <a:gd name="T46" fmla="*/ 18 w 1728"/>
                  <a:gd name="T47" fmla="*/ 172 h 432"/>
                  <a:gd name="T48" fmla="*/ 38 w 1728"/>
                  <a:gd name="T49" fmla="*/ 152 h 432"/>
                  <a:gd name="T50" fmla="*/ 68 w 1728"/>
                  <a:gd name="T51" fmla="*/ 132 h 432"/>
                  <a:gd name="T52" fmla="*/ 148 w 1728"/>
                  <a:gd name="T53" fmla="*/ 96 h 432"/>
                  <a:gd name="T54" fmla="*/ 254 w 1728"/>
                  <a:gd name="T55" fmla="*/ 64 h 432"/>
                  <a:gd name="T56" fmla="*/ 380 w 1728"/>
                  <a:gd name="T57" fmla="*/ 36 h 432"/>
                  <a:gd name="T58" fmla="*/ 528 w 1728"/>
                  <a:gd name="T59" fmla="*/ 16 h 432"/>
                  <a:gd name="T60" fmla="*/ 690 w 1728"/>
                  <a:gd name="T61" fmla="*/ 4 h 432"/>
                  <a:gd name="T62" fmla="*/ 864 w 1728"/>
                  <a:gd name="T63" fmla="*/ 0 h 432"/>
                  <a:gd name="T64" fmla="*/ 952 w 1728"/>
                  <a:gd name="T65" fmla="*/ 2 h 432"/>
                  <a:gd name="T66" fmla="*/ 1120 w 1728"/>
                  <a:gd name="T67" fmla="*/ 10 h 432"/>
                  <a:gd name="T68" fmla="*/ 1276 w 1728"/>
                  <a:gd name="T69" fmla="*/ 26 h 432"/>
                  <a:gd name="T70" fmla="*/ 1414 w 1728"/>
                  <a:gd name="T71" fmla="*/ 50 h 432"/>
                  <a:gd name="T72" fmla="*/ 1530 w 1728"/>
                  <a:gd name="T73" fmla="*/ 78 h 432"/>
                  <a:gd name="T74" fmla="*/ 1624 w 1728"/>
                  <a:gd name="T75" fmla="*/ 114 h 432"/>
                  <a:gd name="T76" fmla="*/ 1676 w 1728"/>
                  <a:gd name="T77" fmla="*/ 142 h 432"/>
                  <a:gd name="T78" fmla="*/ 1700 w 1728"/>
                  <a:gd name="T79" fmla="*/ 162 h 432"/>
                  <a:gd name="T80" fmla="*/ 1718 w 1728"/>
                  <a:gd name="T81" fmla="*/ 184 h 432"/>
                  <a:gd name="T82" fmla="*/ 1726 w 1728"/>
                  <a:gd name="T83" fmla="*/ 204 h 432"/>
                  <a:gd name="T84" fmla="*/ 1728 w 1728"/>
                  <a:gd name="T85" fmla="*/ 216 h 43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728"/>
                  <a:gd name="T130" fmla="*/ 0 h 432"/>
                  <a:gd name="T131" fmla="*/ 1728 w 1728"/>
                  <a:gd name="T132" fmla="*/ 432 h 43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728" h="432">
                    <a:moveTo>
                      <a:pt x="1728" y="216"/>
                    </a:moveTo>
                    <a:lnTo>
                      <a:pt x="1728" y="216"/>
                    </a:lnTo>
                    <a:lnTo>
                      <a:pt x="1726" y="228"/>
                    </a:lnTo>
                    <a:lnTo>
                      <a:pt x="1724" y="238"/>
                    </a:lnTo>
                    <a:lnTo>
                      <a:pt x="1718" y="248"/>
                    </a:lnTo>
                    <a:lnTo>
                      <a:pt x="1710" y="260"/>
                    </a:lnTo>
                    <a:lnTo>
                      <a:pt x="1700" y="270"/>
                    </a:lnTo>
                    <a:lnTo>
                      <a:pt x="1690" y="280"/>
                    </a:lnTo>
                    <a:lnTo>
                      <a:pt x="1676" y="290"/>
                    </a:lnTo>
                    <a:lnTo>
                      <a:pt x="1660" y="300"/>
                    </a:lnTo>
                    <a:lnTo>
                      <a:pt x="1624" y="318"/>
                    </a:lnTo>
                    <a:lnTo>
                      <a:pt x="1580" y="336"/>
                    </a:lnTo>
                    <a:lnTo>
                      <a:pt x="1530" y="354"/>
                    </a:lnTo>
                    <a:lnTo>
                      <a:pt x="1474" y="368"/>
                    </a:lnTo>
                    <a:lnTo>
                      <a:pt x="1414" y="382"/>
                    </a:lnTo>
                    <a:lnTo>
                      <a:pt x="1348" y="396"/>
                    </a:lnTo>
                    <a:lnTo>
                      <a:pt x="1276" y="406"/>
                    </a:lnTo>
                    <a:lnTo>
                      <a:pt x="1200" y="416"/>
                    </a:lnTo>
                    <a:lnTo>
                      <a:pt x="1120" y="422"/>
                    </a:lnTo>
                    <a:lnTo>
                      <a:pt x="1038" y="428"/>
                    </a:lnTo>
                    <a:lnTo>
                      <a:pt x="952" y="430"/>
                    </a:lnTo>
                    <a:lnTo>
                      <a:pt x="864" y="432"/>
                    </a:lnTo>
                    <a:lnTo>
                      <a:pt x="776" y="430"/>
                    </a:lnTo>
                    <a:lnTo>
                      <a:pt x="690" y="428"/>
                    </a:lnTo>
                    <a:lnTo>
                      <a:pt x="608" y="422"/>
                    </a:lnTo>
                    <a:lnTo>
                      <a:pt x="528" y="416"/>
                    </a:lnTo>
                    <a:lnTo>
                      <a:pt x="452" y="406"/>
                    </a:lnTo>
                    <a:lnTo>
                      <a:pt x="380" y="396"/>
                    </a:lnTo>
                    <a:lnTo>
                      <a:pt x="314" y="382"/>
                    </a:lnTo>
                    <a:lnTo>
                      <a:pt x="254" y="368"/>
                    </a:lnTo>
                    <a:lnTo>
                      <a:pt x="198" y="354"/>
                    </a:lnTo>
                    <a:lnTo>
                      <a:pt x="148" y="336"/>
                    </a:lnTo>
                    <a:lnTo>
                      <a:pt x="104" y="318"/>
                    </a:lnTo>
                    <a:lnTo>
                      <a:pt x="68" y="300"/>
                    </a:lnTo>
                    <a:lnTo>
                      <a:pt x="52" y="290"/>
                    </a:lnTo>
                    <a:lnTo>
                      <a:pt x="38" y="280"/>
                    </a:lnTo>
                    <a:lnTo>
                      <a:pt x="28" y="270"/>
                    </a:lnTo>
                    <a:lnTo>
                      <a:pt x="18" y="260"/>
                    </a:lnTo>
                    <a:lnTo>
                      <a:pt x="10" y="248"/>
                    </a:lnTo>
                    <a:lnTo>
                      <a:pt x="4" y="238"/>
                    </a:lnTo>
                    <a:lnTo>
                      <a:pt x="2" y="228"/>
                    </a:lnTo>
                    <a:lnTo>
                      <a:pt x="0" y="216"/>
                    </a:lnTo>
                    <a:lnTo>
                      <a:pt x="2" y="204"/>
                    </a:lnTo>
                    <a:lnTo>
                      <a:pt x="4" y="194"/>
                    </a:lnTo>
                    <a:lnTo>
                      <a:pt x="10" y="184"/>
                    </a:lnTo>
                    <a:lnTo>
                      <a:pt x="18" y="172"/>
                    </a:lnTo>
                    <a:lnTo>
                      <a:pt x="28" y="162"/>
                    </a:lnTo>
                    <a:lnTo>
                      <a:pt x="38" y="152"/>
                    </a:lnTo>
                    <a:lnTo>
                      <a:pt x="52" y="142"/>
                    </a:lnTo>
                    <a:lnTo>
                      <a:pt x="68" y="132"/>
                    </a:lnTo>
                    <a:lnTo>
                      <a:pt x="104" y="114"/>
                    </a:lnTo>
                    <a:lnTo>
                      <a:pt x="148" y="96"/>
                    </a:lnTo>
                    <a:lnTo>
                      <a:pt x="198" y="78"/>
                    </a:lnTo>
                    <a:lnTo>
                      <a:pt x="254" y="64"/>
                    </a:lnTo>
                    <a:lnTo>
                      <a:pt x="314" y="50"/>
                    </a:lnTo>
                    <a:lnTo>
                      <a:pt x="380" y="36"/>
                    </a:lnTo>
                    <a:lnTo>
                      <a:pt x="452" y="26"/>
                    </a:lnTo>
                    <a:lnTo>
                      <a:pt x="528" y="16"/>
                    </a:lnTo>
                    <a:lnTo>
                      <a:pt x="608" y="10"/>
                    </a:lnTo>
                    <a:lnTo>
                      <a:pt x="690" y="4"/>
                    </a:lnTo>
                    <a:lnTo>
                      <a:pt x="776" y="2"/>
                    </a:lnTo>
                    <a:lnTo>
                      <a:pt x="864" y="0"/>
                    </a:lnTo>
                    <a:lnTo>
                      <a:pt x="952" y="2"/>
                    </a:lnTo>
                    <a:lnTo>
                      <a:pt x="1038" y="4"/>
                    </a:lnTo>
                    <a:lnTo>
                      <a:pt x="1120" y="10"/>
                    </a:lnTo>
                    <a:lnTo>
                      <a:pt x="1200" y="16"/>
                    </a:lnTo>
                    <a:lnTo>
                      <a:pt x="1276" y="26"/>
                    </a:lnTo>
                    <a:lnTo>
                      <a:pt x="1348" y="36"/>
                    </a:lnTo>
                    <a:lnTo>
                      <a:pt x="1414" y="50"/>
                    </a:lnTo>
                    <a:lnTo>
                      <a:pt x="1474" y="64"/>
                    </a:lnTo>
                    <a:lnTo>
                      <a:pt x="1530" y="78"/>
                    </a:lnTo>
                    <a:lnTo>
                      <a:pt x="1580" y="96"/>
                    </a:lnTo>
                    <a:lnTo>
                      <a:pt x="1624" y="114"/>
                    </a:lnTo>
                    <a:lnTo>
                      <a:pt x="1660" y="132"/>
                    </a:lnTo>
                    <a:lnTo>
                      <a:pt x="1676" y="142"/>
                    </a:lnTo>
                    <a:lnTo>
                      <a:pt x="1690" y="152"/>
                    </a:lnTo>
                    <a:lnTo>
                      <a:pt x="1700" y="162"/>
                    </a:lnTo>
                    <a:lnTo>
                      <a:pt x="1710" y="172"/>
                    </a:lnTo>
                    <a:lnTo>
                      <a:pt x="1718" y="184"/>
                    </a:lnTo>
                    <a:lnTo>
                      <a:pt x="1724" y="194"/>
                    </a:lnTo>
                    <a:lnTo>
                      <a:pt x="1726" y="204"/>
                    </a:lnTo>
                    <a:lnTo>
                      <a:pt x="1728" y="2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467007" y="3811318"/>
              <a:ext cx="2832099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6084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331371" y="2975152"/>
            <a:ext cx="2488907" cy="1544235"/>
            <a:chOff x="1659095" y="2788969"/>
            <a:chExt cx="2484437" cy="1541462"/>
          </a:xfrm>
        </p:grpSpPr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1659095" y="2957244"/>
              <a:ext cx="2484437" cy="1373187"/>
              <a:chOff x="2016" y="1944"/>
              <a:chExt cx="1728" cy="936"/>
            </a:xfrm>
          </p:grpSpPr>
          <p:sp>
            <p:nvSpPr>
              <p:cNvPr id="13" name="Freeform 9"/>
              <p:cNvSpPr>
                <a:spLocks/>
              </p:cNvSpPr>
              <p:nvPr/>
            </p:nvSpPr>
            <p:spPr bwMode="auto">
              <a:xfrm>
                <a:off x="2016" y="1944"/>
                <a:ext cx="1728" cy="936"/>
              </a:xfrm>
              <a:custGeom>
                <a:avLst/>
                <a:gdLst>
                  <a:gd name="T0" fmla="*/ 1728 w 1728"/>
                  <a:gd name="T1" fmla="*/ 720 h 936"/>
                  <a:gd name="T2" fmla="*/ 1726 w 1728"/>
                  <a:gd name="T3" fmla="*/ 732 h 936"/>
                  <a:gd name="T4" fmla="*/ 1718 w 1728"/>
                  <a:gd name="T5" fmla="*/ 752 h 936"/>
                  <a:gd name="T6" fmla="*/ 1700 w 1728"/>
                  <a:gd name="T7" fmla="*/ 774 h 936"/>
                  <a:gd name="T8" fmla="*/ 1676 w 1728"/>
                  <a:gd name="T9" fmla="*/ 794 h 936"/>
                  <a:gd name="T10" fmla="*/ 1624 w 1728"/>
                  <a:gd name="T11" fmla="*/ 822 h 936"/>
                  <a:gd name="T12" fmla="*/ 1530 w 1728"/>
                  <a:gd name="T13" fmla="*/ 858 h 936"/>
                  <a:gd name="T14" fmla="*/ 1414 w 1728"/>
                  <a:gd name="T15" fmla="*/ 886 h 936"/>
                  <a:gd name="T16" fmla="*/ 1276 w 1728"/>
                  <a:gd name="T17" fmla="*/ 910 h 936"/>
                  <a:gd name="T18" fmla="*/ 1120 w 1728"/>
                  <a:gd name="T19" fmla="*/ 926 h 936"/>
                  <a:gd name="T20" fmla="*/ 952 w 1728"/>
                  <a:gd name="T21" fmla="*/ 934 h 936"/>
                  <a:gd name="T22" fmla="*/ 864 w 1728"/>
                  <a:gd name="T23" fmla="*/ 936 h 936"/>
                  <a:gd name="T24" fmla="*/ 690 w 1728"/>
                  <a:gd name="T25" fmla="*/ 932 h 936"/>
                  <a:gd name="T26" fmla="*/ 528 w 1728"/>
                  <a:gd name="T27" fmla="*/ 920 h 936"/>
                  <a:gd name="T28" fmla="*/ 380 w 1728"/>
                  <a:gd name="T29" fmla="*/ 900 h 936"/>
                  <a:gd name="T30" fmla="*/ 254 w 1728"/>
                  <a:gd name="T31" fmla="*/ 872 h 936"/>
                  <a:gd name="T32" fmla="*/ 148 w 1728"/>
                  <a:gd name="T33" fmla="*/ 840 h 936"/>
                  <a:gd name="T34" fmla="*/ 68 w 1728"/>
                  <a:gd name="T35" fmla="*/ 804 h 936"/>
                  <a:gd name="T36" fmla="*/ 38 w 1728"/>
                  <a:gd name="T37" fmla="*/ 784 h 936"/>
                  <a:gd name="T38" fmla="*/ 18 w 1728"/>
                  <a:gd name="T39" fmla="*/ 764 h 936"/>
                  <a:gd name="T40" fmla="*/ 4 w 1728"/>
                  <a:gd name="T41" fmla="*/ 742 h 936"/>
                  <a:gd name="T42" fmla="*/ 0 w 1728"/>
                  <a:gd name="T43" fmla="*/ 720 h 936"/>
                  <a:gd name="T44" fmla="*/ 288 w 1728"/>
                  <a:gd name="T45" fmla="*/ 144 h 936"/>
                  <a:gd name="T46" fmla="*/ 290 w 1728"/>
                  <a:gd name="T47" fmla="*/ 130 h 936"/>
                  <a:gd name="T48" fmla="*/ 300 w 1728"/>
                  <a:gd name="T49" fmla="*/ 114 h 936"/>
                  <a:gd name="T50" fmla="*/ 334 w 1728"/>
                  <a:gd name="T51" fmla="*/ 88 h 936"/>
                  <a:gd name="T52" fmla="*/ 386 w 1728"/>
                  <a:gd name="T53" fmla="*/ 64 h 936"/>
                  <a:gd name="T54" fmla="*/ 456 w 1728"/>
                  <a:gd name="T55" fmla="*/ 42 h 936"/>
                  <a:gd name="T56" fmla="*/ 542 w 1728"/>
                  <a:gd name="T57" fmla="*/ 24 h 936"/>
                  <a:gd name="T58" fmla="*/ 640 w 1728"/>
                  <a:gd name="T59" fmla="*/ 12 h 936"/>
                  <a:gd name="T60" fmla="*/ 748 w 1728"/>
                  <a:gd name="T61" fmla="*/ 2 h 936"/>
                  <a:gd name="T62" fmla="*/ 864 w 1728"/>
                  <a:gd name="T63" fmla="*/ 0 h 936"/>
                  <a:gd name="T64" fmla="*/ 922 w 1728"/>
                  <a:gd name="T65" fmla="*/ 0 h 936"/>
                  <a:gd name="T66" fmla="*/ 1036 w 1728"/>
                  <a:gd name="T67" fmla="*/ 6 h 936"/>
                  <a:gd name="T68" fmla="*/ 1138 w 1728"/>
                  <a:gd name="T69" fmla="*/ 18 h 936"/>
                  <a:gd name="T70" fmla="*/ 1230 w 1728"/>
                  <a:gd name="T71" fmla="*/ 32 h 936"/>
                  <a:gd name="T72" fmla="*/ 1308 w 1728"/>
                  <a:gd name="T73" fmla="*/ 52 h 936"/>
                  <a:gd name="T74" fmla="*/ 1370 w 1728"/>
                  <a:gd name="T75" fmla="*/ 76 h 936"/>
                  <a:gd name="T76" fmla="*/ 1414 w 1728"/>
                  <a:gd name="T77" fmla="*/ 102 h 936"/>
                  <a:gd name="T78" fmla="*/ 1434 w 1728"/>
                  <a:gd name="T79" fmla="*/ 122 h 936"/>
                  <a:gd name="T80" fmla="*/ 1440 w 1728"/>
                  <a:gd name="T81" fmla="*/ 136 h 936"/>
                  <a:gd name="T82" fmla="*/ 1440 w 1728"/>
                  <a:gd name="T83" fmla="*/ 144 h 9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728"/>
                  <a:gd name="T127" fmla="*/ 0 h 936"/>
                  <a:gd name="T128" fmla="*/ 1728 w 1728"/>
                  <a:gd name="T129" fmla="*/ 936 h 9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728" h="936">
                    <a:moveTo>
                      <a:pt x="1440" y="144"/>
                    </a:moveTo>
                    <a:lnTo>
                      <a:pt x="1728" y="720"/>
                    </a:lnTo>
                    <a:lnTo>
                      <a:pt x="1726" y="732"/>
                    </a:lnTo>
                    <a:lnTo>
                      <a:pt x="1724" y="742"/>
                    </a:lnTo>
                    <a:lnTo>
                      <a:pt x="1718" y="752"/>
                    </a:lnTo>
                    <a:lnTo>
                      <a:pt x="1710" y="764"/>
                    </a:lnTo>
                    <a:lnTo>
                      <a:pt x="1700" y="774"/>
                    </a:lnTo>
                    <a:lnTo>
                      <a:pt x="1690" y="784"/>
                    </a:lnTo>
                    <a:lnTo>
                      <a:pt x="1676" y="794"/>
                    </a:lnTo>
                    <a:lnTo>
                      <a:pt x="1660" y="804"/>
                    </a:lnTo>
                    <a:lnTo>
                      <a:pt x="1624" y="822"/>
                    </a:lnTo>
                    <a:lnTo>
                      <a:pt x="1580" y="840"/>
                    </a:lnTo>
                    <a:lnTo>
                      <a:pt x="1530" y="858"/>
                    </a:lnTo>
                    <a:lnTo>
                      <a:pt x="1474" y="872"/>
                    </a:lnTo>
                    <a:lnTo>
                      <a:pt x="1414" y="886"/>
                    </a:lnTo>
                    <a:lnTo>
                      <a:pt x="1348" y="900"/>
                    </a:lnTo>
                    <a:lnTo>
                      <a:pt x="1276" y="910"/>
                    </a:lnTo>
                    <a:lnTo>
                      <a:pt x="1200" y="920"/>
                    </a:lnTo>
                    <a:lnTo>
                      <a:pt x="1120" y="926"/>
                    </a:lnTo>
                    <a:lnTo>
                      <a:pt x="1038" y="932"/>
                    </a:lnTo>
                    <a:lnTo>
                      <a:pt x="952" y="934"/>
                    </a:lnTo>
                    <a:lnTo>
                      <a:pt x="864" y="936"/>
                    </a:lnTo>
                    <a:lnTo>
                      <a:pt x="776" y="934"/>
                    </a:lnTo>
                    <a:lnTo>
                      <a:pt x="690" y="932"/>
                    </a:lnTo>
                    <a:lnTo>
                      <a:pt x="608" y="926"/>
                    </a:lnTo>
                    <a:lnTo>
                      <a:pt x="528" y="920"/>
                    </a:lnTo>
                    <a:lnTo>
                      <a:pt x="452" y="910"/>
                    </a:lnTo>
                    <a:lnTo>
                      <a:pt x="380" y="900"/>
                    </a:lnTo>
                    <a:lnTo>
                      <a:pt x="314" y="886"/>
                    </a:lnTo>
                    <a:lnTo>
                      <a:pt x="254" y="872"/>
                    </a:lnTo>
                    <a:lnTo>
                      <a:pt x="198" y="858"/>
                    </a:lnTo>
                    <a:lnTo>
                      <a:pt x="148" y="840"/>
                    </a:lnTo>
                    <a:lnTo>
                      <a:pt x="104" y="822"/>
                    </a:lnTo>
                    <a:lnTo>
                      <a:pt x="68" y="804"/>
                    </a:lnTo>
                    <a:lnTo>
                      <a:pt x="52" y="794"/>
                    </a:lnTo>
                    <a:lnTo>
                      <a:pt x="38" y="784"/>
                    </a:lnTo>
                    <a:lnTo>
                      <a:pt x="28" y="774"/>
                    </a:lnTo>
                    <a:lnTo>
                      <a:pt x="18" y="764"/>
                    </a:lnTo>
                    <a:lnTo>
                      <a:pt x="10" y="752"/>
                    </a:lnTo>
                    <a:lnTo>
                      <a:pt x="4" y="742"/>
                    </a:lnTo>
                    <a:lnTo>
                      <a:pt x="2" y="732"/>
                    </a:lnTo>
                    <a:lnTo>
                      <a:pt x="0" y="720"/>
                    </a:lnTo>
                    <a:lnTo>
                      <a:pt x="288" y="144"/>
                    </a:lnTo>
                    <a:lnTo>
                      <a:pt x="288" y="136"/>
                    </a:lnTo>
                    <a:lnTo>
                      <a:pt x="290" y="130"/>
                    </a:lnTo>
                    <a:lnTo>
                      <a:pt x="294" y="122"/>
                    </a:lnTo>
                    <a:lnTo>
                      <a:pt x="300" y="114"/>
                    </a:lnTo>
                    <a:lnTo>
                      <a:pt x="314" y="102"/>
                    </a:lnTo>
                    <a:lnTo>
                      <a:pt x="334" y="88"/>
                    </a:lnTo>
                    <a:lnTo>
                      <a:pt x="358" y="76"/>
                    </a:lnTo>
                    <a:lnTo>
                      <a:pt x="386" y="64"/>
                    </a:lnTo>
                    <a:lnTo>
                      <a:pt x="420" y="52"/>
                    </a:lnTo>
                    <a:lnTo>
                      <a:pt x="456" y="42"/>
                    </a:lnTo>
                    <a:lnTo>
                      <a:pt x="498" y="32"/>
                    </a:lnTo>
                    <a:lnTo>
                      <a:pt x="542" y="24"/>
                    </a:lnTo>
                    <a:lnTo>
                      <a:pt x="590" y="18"/>
                    </a:lnTo>
                    <a:lnTo>
                      <a:pt x="640" y="12"/>
                    </a:lnTo>
                    <a:lnTo>
                      <a:pt x="692" y="6"/>
                    </a:lnTo>
                    <a:lnTo>
                      <a:pt x="748" y="2"/>
                    </a:lnTo>
                    <a:lnTo>
                      <a:pt x="806" y="0"/>
                    </a:lnTo>
                    <a:lnTo>
                      <a:pt x="864" y="0"/>
                    </a:lnTo>
                    <a:lnTo>
                      <a:pt x="922" y="0"/>
                    </a:lnTo>
                    <a:lnTo>
                      <a:pt x="980" y="2"/>
                    </a:lnTo>
                    <a:lnTo>
                      <a:pt x="1036" y="6"/>
                    </a:lnTo>
                    <a:lnTo>
                      <a:pt x="1088" y="12"/>
                    </a:lnTo>
                    <a:lnTo>
                      <a:pt x="1138" y="18"/>
                    </a:lnTo>
                    <a:lnTo>
                      <a:pt x="1186" y="24"/>
                    </a:lnTo>
                    <a:lnTo>
                      <a:pt x="1230" y="32"/>
                    </a:lnTo>
                    <a:lnTo>
                      <a:pt x="1272" y="42"/>
                    </a:lnTo>
                    <a:lnTo>
                      <a:pt x="1308" y="52"/>
                    </a:lnTo>
                    <a:lnTo>
                      <a:pt x="1342" y="64"/>
                    </a:lnTo>
                    <a:lnTo>
                      <a:pt x="1370" y="76"/>
                    </a:lnTo>
                    <a:lnTo>
                      <a:pt x="1394" y="88"/>
                    </a:lnTo>
                    <a:lnTo>
                      <a:pt x="1414" y="102"/>
                    </a:lnTo>
                    <a:lnTo>
                      <a:pt x="1428" y="114"/>
                    </a:lnTo>
                    <a:lnTo>
                      <a:pt x="1434" y="122"/>
                    </a:lnTo>
                    <a:lnTo>
                      <a:pt x="1438" y="130"/>
                    </a:lnTo>
                    <a:lnTo>
                      <a:pt x="1440" y="136"/>
                    </a:lnTo>
                    <a:lnTo>
                      <a:pt x="1440" y="14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auto">
              <a:xfrm>
                <a:off x="2304" y="1944"/>
                <a:ext cx="1152" cy="288"/>
              </a:xfrm>
              <a:custGeom>
                <a:avLst/>
                <a:gdLst>
                  <a:gd name="T0" fmla="*/ 1152 w 1152"/>
                  <a:gd name="T1" fmla="*/ 144 h 288"/>
                  <a:gd name="T2" fmla="*/ 1150 w 1152"/>
                  <a:gd name="T3" fmla="*/ 158 h 288"/>
                  <a:gd name="T4" fmla="*/ 1140 w 1152"/>
                  <a:gd name="T5" fmla="*/ 174 h 288"/>
                  <a:gd name="T6" fmla="*/ 1106 w 1152"/>
                  <a:gd name="T7" fmla="*/ 200 h 288"/>
                  <a:gd name="T8" fmla="*/ 1054 w 1152"/>
                  <a:gd name="T9" fmla="*/ 224 h 288"/>
                  <a:gd name="T10" fmla="*/ 984 w 1152"/>
                  <a:gd name="T11" fmla="*/ 246 h 288"/>
                  <a:gd name="T12" fmla="*/ 898 w 1152"/>
                  <a:gd name="T13" fmla="*/ 264 h 288"/>
                  <a:gd name="T14" fmla="*/ 800 w 1152"/>
                  <a:gd name="T15" fmla="*/ 276 h 288"/>
                  <a:gd name="T16" fmla="*/ 692 w 1152"/>
                  <a:gd name="T17" fmla="*/ 286 h 288"/>
                  <a:gd name="T18" fmla="*/ 576 w 1152"/>
                  <a:gd name="T19" fmla="*/ 288 h 288"/>
                  <a:gd name="T20" fmla="*/ 518 w 1152"/>
                  <a:gd name="T21" fmla="*/ 288 h 288"/>
                  <a:gd name="T22" fmla="*/ 404 w 1152"/>
                  <a:gd name="T23" fmla="*/ 282 h 288"/>
                  <a:gd name="T24" fmla="*/ 302 w 1152"/>
                  <a:gd name="T25" fmla="*/ 270 h 288"/>
                  <a:gd name="T26" fmla="*/ 210 w 1152"/>
                  <a:gd name="T27" fmla="*/ 256 h 288"/>
                  <a:gd name="T28" fmla="*/ 132 w 1152"/>
                  <a:gd name="T29" fmla="*/ 236 h 288"/>
                  <a:gd name="T30" fmla="*/ 70 w 1152"/>
                  <a:gd name="T31" fmla="*/ 212 h 288"/>
                  <a:gd name="T32" fmla="*/ 26 w 1152"/>
                  <a:gd name="T33" fmla="*/ 186 h 288"/>
                  <a:gd name="T34" fmla="*/ 6 w 1152"/>
                  <a:gd name="T35" fmla="*/ 166 h 288"/>
                  <a:gd name="T36" fmla="*/ 0 w 1152"/>
                  <a:gd name="T37" fmla="*/ 152 h 288"/>
                  <a:gd name="T38" fmla="*/ 0 w 1152"/>
                  <a:gd name="T39" fmla="*/ 144 h 288"/>
                  <a:gd name="T40" fmla="*/ 2 w 1152"/>
                  <a:gd name="T41" fmla="*/ 130 h 288"/>
                  <a:gd name="T42" fmla="*/ 12 w 1152"/>
                  <a:gd name="T43" fmla="*/ 114 h 288"/>
                  <a:gd name="T44" fmla="*/ 46 w 1152"/>
                  <a:gd name="T45" fmla="*/ 88 h 288"/>
                  <a:gd name="T46" fmla="*/ 98 w 1152"/>
                  <a:gd name="T47" fmla="*/ 64 h 288"/>
                  <a:gd name="T48" fmla="*/ 168 w 1152"/>
                  <a:gd name="T49" fmla="*/ 42 h 288"/>
                  <a:gd name="T50" fmla="*/ 254 w 1152"/>
                  <a:gd name="T51" fmla="*/ 24 h 288"/>
                  <a:gd name="T52" fmla="*/ 352 w 1152"/>
                  <a:gd name="T53" fmla="*/ 12 h 288"/>
                  <a:gd name="T54" fmla="*/ 460 w 1152"/>
                  <a:gd name="T55" fmla="*/ 2 h 288"/>
                  <a:gd name="T56" fmla="*/ 576 w 1152"/>
                  <a:gd name="T57" fmla="*/ 0 h 288"/>
                  <a:gd name="T58" fmla="*/ 634 w 1152"/>
                  <a:gd name="T59" fmla="*/ 0 h 288"/>
                  <a:gd name="T60" fmla="*/ 748 w 1152"/>
                  <a:gd name="T61" fmla="*/ 6 h 288"/>
                  <a:gd name="T62" fmla="*/ 850 w 1152"/>
                  <a:gd name="T63" fmla="*/ 18 h 288"/>
                  <a:gd name="T64" fmla="*/ 942 w 1152"/>
                  <a:gd name="T65" fmla="*/ 32 h 288"/>
                  <a:gd name="T66" fmla="*/ 1020 w 1152"/>
                  <a:gd name="T67" fmla="*/ 52 h 288"/>
                  <a:gd name="T68" fmla="*/ 1082 w 1152"/>
                  <a:gd name="T69" fmla="*/ 76 h 288"/>
                  <a:gd name="T70" fmla="*/ 1126 w 1152"/>
                  <a:gd name="T71" fmla="*/ 102 h 288"/>
                  <a:gd name="T72" fmla="*/ 1146 w 1152"/>
                  <a:gd name="T73" fmla="*/ 122 h 288"/>
                  <a:gd name="T74" fmla="*/ 1152 w 1152"/>
                  <a:gd name="T75" fmla="*/ 136 h 288"/>
                  <a:gd name="T76" fmla="*/ 1152 w 1152"/>
                  <a:gd name="T77" fmla="*/ 144 h 28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152"/>
                  <a:gd name="T118" fmla="*/ 0 h 288"/>
                  <a:gd name="T119" fmla="*/ 1152 w 1152"/>
                  <a:gd name="T120" fmla="*/ 288 h 28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152" h="288">
                    <a:moveTo>
                      <a:pt x="1152" y="144"/>
                    </a:moveTo>
                    <a:lnTo>
                      <a:pt x="1152" y="144"/>
                    </a:lnTo>
                    <a:lnTo>
                      <a:pt x="1152" y="152"/>
                    </a:lnTo>
                    <a:lnTo>
                      <a:pt x="1150" y="158"/>
                    </a:lnTo>
                    <a:lnTo>
                      <a:pt x="1146" y="166"/>
                    </a:lnTo>
                    <a:lnTo>
                      <a:pt x="1140" y="174"/>
                    </a:lnTo>
                    <a:lnTo>
                      <a:pt x="1126" y="186"/>
                    </a:lnTo>
                    <a:lnTo>
                      <a:pt x="1106" y="200"/>
                    </a:lnTo>
                    <a:lnTo>
                      <a:pt x="1082" y="212"/>
                    </a:lnTo>
                    <a:lnTo>
                      <a:pt x="1054" y="224"/>
                    </a:lnTo>
                    <a:lnTo>
                      <a:pt x="1020" y="236"/>
                    </a:lnTo>
                    <a:lnTo>
                      <a:pt x="984" y="246"/>
                    </a:lnTo>
                    <a:lnTo>
                      <a:pt x="942" y="256"/>
                    </a:lnTo>
                    <a:lnTo>
                      <a:pt x="898" y="264"/>
                    </a:lnTo>
                    <a:lnTo>
                      <a:pt x="850" y="270"/>
                    </a:lnTo>
                    <a:lnTo>
                      <a:pt x="800" y="276"/>
                    </a:lnTo>
                    <a:lnTo>
                      <a:pt x="748" y="282"/>
                    </a:lnTo>
                    <a:lnTo>
                      <a:pt x="692" y="286"/>
                    </a:lnTo>
                    <a:lnTo>
                      <a:pt x="634" y="288"/>
                    </a:lnTo>
                    <a:lnTo>
                      <a:pt x="576" y="288"/>
                    </a:lnTo>
                    <a:lnTo>
                      <a:pt x="518" y="288"/>
                    </a:lnTo>
                    <a:lnTo>
                      <a:pt x="460" y="286"/>
                    </a:lnTo>
                    <a:lnTo>
                      <a:pt x="404" y="282"/>
                    </a:lnTo>
                    <a:lnTo>
                      <a:pt x="352" y="276"/>
                    </a:lnTo>
                    <a:lnTo>
                      <a:pt x="302" y="270"/>
                    </a:lnTo>
                    <a:lnTo>
                      <a:pt x="254" y="264"/>
                    </a:lnTo>
                    <a:lnTo>
                      <a:pt x="210" y="256"/>
                    </a:lnTo>
                    <a:lnTo>
                      <a:pt x="168" y="246"/>
                    </a:lnTo>
                    <a:lnTo>
                      <a:pt x="132" y="236"/>
                    </a:lnTo>
                    <a:lnTo>
                      <a:pt x="98" y="224"/>
                    </a:lnTo>
                    <a:lnTo>
                      <a:pt x="70" y="212"/>
                    </a:lnTo>
                    <a:lnTo>
                      <a:pt x="46" y="200"/>
                    </a:lnTo>
                    <a:lnTo>
                      <a:pt x="26" y="186"/>
                    </a:lnTo>
                    <a:lnTo>
                      <a:pt x="12" y="174"/>
                    </a:lnTo>
                    <a:lnTo>
                      <a:pt x="6" y="166"/>
                    </a:lnTo>
                    <a:lnTo>
                      <a:pt x="2" y="158"/>
                    </a:lnTo>
                    <a:lnTo>
                      <a:pt x="0" y="152"/>
                    </a:lnTo>
                    <a:lnTo>
                      <a:pt x="0" y="144"/>
                    </a:lnTo>
                    <a:lnTo>
                      <a:pt x="0" y="136"/>
                    </a:lnTo>
                    <a:lnTo>
                      <a:pt x="2" y="130"/>
                    </a:lnTo>
                    <a:lnTo>
                      <a:pt x="6" y="122"/>
                    </a:lnTo>
                    <a:lnTo>
                      <a:pt x="12" y="114"/>
                    </a:lnTo>
                    <a:lnTo>
                      <a:pt x="26" y="102"/>
                    </a:lnTo>
                    <a:lnTo>
                      <a:pt x="46" y="88"/>
                    </a:lnTo>
                    <a:lnTo>
                      <a:pt x="70" y="76"/>
                    </a:lnTo>
                    <a:lnTo>
                      <a:pt x="98" y="64"/>
                    </a:lnTo>
                    <a:lnTo>
                      <a:pt x="132" y="52"/>
                    </a:lnTo>
                    <a:lnTo>
                      <a:pt x="168" y="42"/>
                    </a:lnTo>
                    <a:lnTo>
                      <a:pt x="210" y="32"/>
                    </a:lnTo>
                    <a:lnTo>
                      <a:pt x="254" y="24"/>
                    </a:lnTo>
                    <a:lnTo>
                      <a:pt x="302" y="18"/>
                    </a:lnTo>
                    <a:lnTo>
                      <a:pt x="352" y="12"/>
                    </a:lnTo>
                    <a:lnTo>
                      <a:pt x="404" y="6"/>
                    </a:lnTo>
                    <a:lnTo>
                      <a:pt x="460" y="2"/>
                    </a:lnTo>
                    <a:lnTo>
                      <a:pt x="518" y="0"/>
                    </a:lnTo>
                    <a:lnTo>
                      <a:pt x="576" y="0"/>
                    </a:lnTo>
                    <a:lnTo>
                      <a:pt x="634" y="0"/>
                    </a:lnTo>
                    <a:lnTo>
                      <a:pt x="692" y="2"/>
                    </a:lnTo>
                    <a:lnTo>
                      <a:pt x="748" y="6"/>
                    </a:lnTo>
                    <a:lnTo>
                      <a:pt x="800" y="12"/>
                    </a:lnTo>
                    <a:lnTo>
                      <a:pt x="850" y="18"/>
                    </a:lnTo>
                    <a:lnTo>
                      <a:pt x="898" y="24"/>
                    </a:lnTo>
                    <a:lnTo>
                      <a:pt x="942" y="32"/>
                    </a:lnTo>
                    <a:lnTo>
                      <a:pt x="984" y="42"/>
                    </a:lnTo>
                    <a:lnTo>
                      <a:pt x="1020" y="52"/>
                    </a:lnTo>
                    <a:lnTo>
                      <a:pt x="1054" y="64"/>
                    </a:lnTo>
                    <a:lnTo>
                      <a:pt x="1082" y="76"/>
                    </a:lnTo>
                    <a:lnTo>
                      <a:pt x="1106" y="88"/>
                    </a:lnTo>
                    <a:lnTo>
                      <a:pt x="1126" y="102"/>
                    </a:lnTo>
                    <a:lnTo>
                      <a:pt x="1140" y="114"/>
                    </a:lnTo>
                    <a:lnTo>
                      <a:pt x="1146" y="122"/>
                    </a:lnTo>
                    <a:lnTo>
                      <a:pt x="1150" y="130"/>
                    </a:lnTo>
                    <a:lnTo>
                      <a:pt x="1152" y="136"/>
                    </a:lnTo>
                    <a:lnTo>
                      <a:pt x="1152" y="14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1927382" y="2788969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6084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3859363" y="1820546"/>
            <a:ext cx="1432911" cy="1469491"/>
          </a:xfrm>
          <a:custGeom>
            <a:avLst/>
            <a:gdLst>
              <a:gd name="T0" fmla="*/ 2147483647 w 576"/>
              <a:gd name="T1" fmla="*/ 2147483647 h 648"/>
              <a:gd name="T2" fmla="*/ 2147483647 w 576"/>
              <a:gd name="T3" fmla="*/ 2147483647 h 648"/>
              <a:gd name="T4" fmla="*/ 2147483647 w 576"/>
              <a:gd name="T5" fmla="*/ 2147483647 h 648"/>
              <a:gd name="T6" fmla="*/ 2147483647 w 576"/>
              <a:gd name="T7" fmla="*/ 2147483647 h 648"/>
              <a:gd name="T8" fmla="*/ 2147483647 w 576"/>
              <a:gd name="T9" fmla="*/ 2147483647 h 648"/>
              <a:gd name="T10" fmla="*/ 2147483647 w 576"/>
              <a:gd name="T11" fmla="*/ 2147483647 h 648"/>
              <a:gd name="T12" fmla="*/ 2147483647 w 576"/>
              <a:gd name="T13" fmla="*/ 2147483647 h 648"/>
              <a:gd name="T14" fmla="*/ 2147483647 w 576"/>
              <a:gd name="T15" fmla="*/ 2147483647 h 648"/>
              <a:gd name="T16" fmla="*/ 2147483647 w 576"/>
              <a:gd name="T17" fmla="*/ 2147483647 h 648"/>
              <a:gd name="T18" fmla="*/ 2147483647 w 576"/>
              <a:gd name="T19" fmla="*/ 2147483647 h 648"/>
              <a:gd name="T20" fmla="*/ 2147483647 w 576"/>
              <a:gd name="T21" fmla="*/ 2147483647 h 648"/>
              <a:gd name="T22" fmla="*/ 2133573609 w 576"/>
              <a:gd name="T23" fmla="*/ 2147483647 h 648"/>
              <a:gd name="T24" fmla="*/ 1775924795 w 576"/>
              <a:gd name="T25" fmla="*/ 2147483647 h 648"/>
              <a:gd name="T26" fmla="*/ 1775924795 w 576"/>
              <a:gd name="T27" fmla="*/ 2147483647 h 648"/>
              <a:gd name="T28" fmla="*/ 1418273498 w 576"/>
              <a:gd name="T29" fmla="*/ 2147483647 h 648"/>
              <a:gd name="T30" fmla="*/ 1085285581 w 576"/>
              <a:gd name="T31" fmla="*/ 2147483647 h 648"/>
              <a:gd name="T32" fmla="*/ 776966011 w 576"/>
              <a:gd name="T33" fmla="*/ 2147483647 h 648"/>
              <a:gd name="T34" fmla="*/ 517978169 w 576"/>
              <a:gd name="T35" fmla="*/ 2147483647 h 648"/>
              <a:gd name="T36" fmla="*/ 308319570 w 576"/>
              <a:gd name="T37" fmla="*/ 2147483647 h 648"/>
              <a:gd name="T38" fmla="*/ 209658599 w 576"/>
              <a:gd name="T39" fmla="*/ 2147483647 h 648"/>
              <a:gd name="T40" fmla="*/ 135661008 w 576"/>
              <a:gd name="T41" fmla="*/ 2147483647 h 648"/>
              <a:gd name="T42" fmla="*/ 73997591 w 576"/>
              <a:gd name="T43" fmla="*/ 2147483647 h 648"/>
              <a:gd name="T44" fmla="*/ 36997554 w 576"/>
              <a:gd name="T45" fmla="*/ 2147483647 h 648"/>
              <a:gd name="T46" fmla="*/ 12331690 w 576"/>
              <a:gd name="T47" fmla="*/ 2147483647 h 648"/>
              <a:gd name="T48" fmla="*/ 0 w 576"/>
              <a:gd name="T49" fmla="*/ 2147483647 h 648"/>
              <a:gd name="T50" fmla="*/ 1775924795 w 576"/>
              <a:gd name="T51" fmla="*/ 0 h 648"/>
              <a:gd name="T52" fmla="*/ 2147483647 w 576"/>
              <a:gd name="T53" fmla="*/ 2147483647 h 64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576"/>
              <a:gd name="T82" fmla="*/ 0 h 648"/>
              <a:gd name="T83" fmla="*/ 576 w 576"/>
              <a:gd name="T84" fmla="*/ 648 h 648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576" h="648">
                <a:moveTo>
                  <a:pt x="576" y="576"/>
                </a:moveTo>
                <a:lnTo>
                  <a:pt x="576" y="576"/>
                </a:lnTo>
                <a:lnTo>
                  <a:pt x="574" y="584"/>
                </a:lnTo>
                <a:lnTo>
                  <a:pt x="570" y="590"/>
                </a:lnTo>
                <a:lnTo>
                  <a:pt x="564" y="598"/>
                </a:lnTo>
                <a:lnTo>
                  <a:pt x="554" y="604"/>
                </a:lnTo>
                <a:lnTo>
                  <a:pt x="542" y="610"/>
                </a:lnTo>
                <a:lnTo>
                  <a:pt x="526" y="616"/>
                </a:lnTo>
                <a:lnTo>
                  <a:pt x="492" y="626"/>
                </a:lnTo>
                <a:lnTo>
                  <a:pt x="450" y="636"/>
                </a:lnTo>
                <a:lnTo>
                  <a:pt x="400" y="642"/>
                </a:lnTo>
                <a:lnTo>
                  <a:pt x="346" y="646"/>
                </a:lnTo>
                <a:lnTo>
                  <a:pt x="288" y="648"/>
                </a:lnTo>
                <a:lnTo>
                  <a:pt x="230" y="646"/>
                </a:lnTo>
                <a:lnTo>
                  <a:pt x="176" y="642"/>
                </a:lnTo>
                <a:lnTo>
                  <a:pt x="126" y="636"/>
                </a:lnTo>
                <a:lnTo>
                  <a:pt x="84" y="626"/>
                </a:lnTo>
                <a:lnTo>
                  <a:pt x="50" y="616"/>
                </a:lnTo>
                <a:lnTo>
                  <a:pt x="34" y="610"/>
                </a:lnTo>
                <a:lnTo>
                  <a:pt x="22" y="604"/>
                </a:lnTo>
                <a:lnTo>
                  <a:pt x="12" y="598"/>
                </a:lnTo>
                <a:lnTo>
                  <a:pt x="6" y="590"/>
                </a:lnTo>
                <a:lnTo>
                  <a:pt x="2" y="584"/>
                </a:lnTo>
                <a:lnTo>
                  <a:pt x="0" y="576"/>
                </a:lnTo>
                <a:lnTo>
                  <a:pt x="288" y="0"/>
                </a:lnTo>
                <a:lnTo>
                  <a:pt x="576" y="5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wrap="none" anchor="ctr"/>
          <a:lstStyle/>
          <a:p>
            <a:pPr algn="just" defTabSz="916084">
              <a:lnSpc>
                <a:spcPct val="120000"/>
              </a:lnSpc>
              <a:defRPr/>
            </a:pPr>
            <a:endParaRPr lang="zh-CN" altLang="en-US" sz="781" b="1" ker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4390043" y="3813718"/>
            <a:ext cx="459466" cy="443672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11"/>
          <p:cNvSpPr>
            <a:spLocks noChangeAspect="1" noEditPoints="1"/>
          </p:cNvSpPr>
          <p:nvPr/>
        </p:nvSpPr>
        <p:spPr bwMode="auto">
          <a:xfrm>
            <a:off x="4337420" y="2553902"/>
            <a:ext cx="480416" cy="480926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78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360470" y="5174136"/>
            <a:ext cx="452288" cy="443672"/>
            <a:chOff x="6786562" y="796925"/>
            <a:chExt cx="500063" cy="490538"/>
          </a:xfrm>
          <a:solidFill>
            <a:schemeClr val="bg1"/>
          </a:solidFill>
        </p:grpSpPr>
        <p:sp>
          <p:nvSpPr>
            <p:cNvPr id="23" name="Freeform 27"/>
            <p:cNvSpPr>
              <a:spLocks noEditPoints="1"/>
            </p:cNvSpPr>
            <p:nvPr/>
          </p:nvSpPr>
          <p:spPr bwMode="auto">
            <a:xfrm>
              <a:off x="6786562" y="796925"/>
              <a:ext cx="500063" cy="490538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8"/>
            <p:cNvSpPr>
              <a:spLocks noEditPoints="1"/>
            </p:cNvSpPr>
            <p:nvPr/>
          </p:nvSpPr>
          <p:spPr bwMode="auto">
            <a:xfrm>
              <a:off x="6967538" y="969963"/>
              <a:ext cx="134938" cy="138113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6956425" y="1135063"/>
              <a:ext cx="73025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7043738" y="873125"/>
              <a:ext cx="77788" cy="80963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84178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15" grpId="0" animBg="1"/>
      <p:bldP spid="20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64306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48"/>
          <p:cNvSpPr txBox="1"/>
          <p:nvPr/>
        </p:nvSpPr>
        <p:spPr>
          <a:xfrm>
            <a:off x="6573391" y="3368075"/>
            <a:ext cx="453650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 indent="0"/>
            <a:r>
              <a:rPr lang="zh-CN" altLang="en-US" sz="4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909095" y="952029"/>
            <a:ext cx="2963463" cy="315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9899" cap="all" spc="300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19899" cap="all" spc="3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6519441" y="4244466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8408251" y="4244466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6519441" y="4555380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8408251" y="4555380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395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17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67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17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670"/>
                            </p:stCondLst>
                            <p:childTnLst>
                              <p:par>
                                <p:cTn id="4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8" grpId="0"/>
      <p:bldP spid="8" grpId="1"/>
      <p:bldP spid="9" grpId="0"/>
      <p:bldP spid="9" grpId="1"/>
      <p:bldP spid="10" grpId="0"/>
      <p:bldP spid="11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1" y="3279248"/>
            <a:ext cx="377595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0" y="1672109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dirty="0">
                <a:solidFill>
                  <a:schemeClr val="accent1"/>
                </a:solidFill>
                <a:ea typeface="Cambria Math" panose="02040503050406030204" pitchFamily="18" charset="0"/>
              </a:rPr>
              <a:t>ADD RELATED</a:t>
            </a:r>
          </a:p>
          <a:p>
            <a:r>
              <a:rPr lang="en-US" altLang="zh-CN" sz="4800" dirty="0">
                <a:solidFill>
                  <a:schemeClr val="accent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accent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49823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4" grpId="0"/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F3EFD6F0-CD36-49AD-8145-AD86E8D4471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817.pptx"/>
</p:tagLst>
</file>

<file path=ppt/theme/theme1.xml><?xml version="1.0" encoding="utf-8"?>
<a:theme xmlns:a="http://schemas.openxmlformats.org/drawingml/2006/main" name="第一PPT，www.1ppt.com">
  <a:themeElements>
    <a:clrScheme name="自定义 37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57B00"/>
      </a:accent1>
      <a:accent2>
        <a:srgbClr val="FEAF00"/>
      </a:accent2>
      <a:accent3>
        <a:srgbClr val="F57B00"/>
      </a:accent3>
      <a:accent4>
        <a:srgbClr val="FEAF00"/>
      </a:accent4>
      <a:accent5>
        <a:srgbClr val="F57B00"/>
      </a:accent5>
      <a:accent6>
        <a:srgbClr val="FEAF00"/>
      </a:accent6>
      <a:hlink>
        <a:srgbClr val="F57B00"/>
      </a:hlink>
      <a:folHlink>
        <a:srgbClr val="FEAF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3060</Words>
  <Application>Microsoft Office PowerPoint</Application>
  <PresentationFormat>自定义</PresentationFormat>
  <Paragraphs>243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生日快乐</dc:title>
  <dc:creator/>
  <cp:keywords>www.1ppt.com</cp:keywords>
  <cp:lastModifiedBy/>
  <cp:revision>1</cp:revision>
  <dcterms:created xsi:type="dcterms:W3CDTF">2016-10-17T14:00:15Z</dcterms:created>
  <dcterms:modified xsi:type="dcterms:W3CDTF">2018-11-08T07:25:36Z</dcterms:modified>
</cp:coreProperties>
</file>