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5" r:id="rId2"/>
  </p:sldMasterIdLst>
  <p:notesMasterIdLst>
    <p:notesMasterId r:id="rId26"/>
  </p:notesMasterIdLst>
  <p:handoutMasterIdLst>
    <p:handoutMasterId r:id="rId27"/>
  </p:handoutMasterIdLst>
  <p:sldIdLst>
    <p:sldId id="3331" r:id="rId3"/>
    <p:sldId id="3332" r:id="rId4"/>
    <p:sldId id="3333" r:id="rId5"/>
    <p:sldId id="3246" r:id="rId6"/>
    <p:sldId id="3223" r:id="rId7"/>
    <p:sldId id="3231" r:id="rId8"/>
    <p:sldId id="3244" r:id="rId9"/>
    <p:sldId id="3334" r:id="rId10"/>
    <p:sldId id="3230" r:id="rId11"/>
    <p:sldId id="3226" r:id="rId12"/>
    <p:sldId id="3227" r:id="rId13"/>
    <p:sldId id="3245" r:id="rId14"/>
    <p:sldId id="3335" r:id="rId15"/>
    <p:sldId id="3225" r:id="rId16"/>
    <p:sldId id="3228" r:id="rId17"/>
    <p:sldId id="3229" r:id="rId18"/>
    <p:sldId id="3222" r:id="rId19"/>
    <p:sldId id="3336" r:id="rId20"/>
    <p:sldId id="3224" r:id="rId21"/>
    <p:sldId id="3238" r:id="rId22"/>
    <p:sldId id="3247" r:id="rId23"/>
    <p:sldId id="3337" r:id="rId24"/>
    <p:sldId id="33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3959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23B"/>
    <a:srgbClr val="00B0F2"/>
    <a:srgbClr val="007DDD"/>
    <a:srgbClr val="033993"/>
    <a:srgbClr val="E0140E"/>
    <a:srgbClr val="005688"/>
    <a:srgbClr val="FFFFFF"/>
    <a:srgbClr val="AC7D00"/>
    <a:srgbClr val="6B1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2" autoAdjust="0"/>
    <p:restoredTop sz="96340" autoAdjust="0"/>
  </p:normalViewPr>
  <p:slideViewPr>
    <p:cSldViewPr>
      <p:cViewPr>
        <p:scale>
          <a:sx n="33" d="100"/>
          <a:sy n="33" d="100"/>
        </p:scale>
        <p:origin x="-1152" y="-1980"/>
      </p:cViewPr>
      <p:guideLst>
        <p:guide orient="horz" pos="373"/>
        <p:guide orient="horz" pos="4183"/>
        <p:guide pos="3959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63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80192"/>
        <c:axId val="212234240"/>
      </c:areaChart>
      <c:catAx>
        <c:axId val="2118801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12234240"/>
        <c:crosses val="autoZero"/>
        <c:auto val="1"/>
        <c:lblAlgn val="ctr"/>
        <c:lblOffset val="100"/>
        <c:noMultiLvlLbl val="1"/>
      </c:catAx>
      <c:valAx>
        <c:axId val="212234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18801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703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02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212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90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344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833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2429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2435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11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41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491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373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642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67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4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96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06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4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3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8485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687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0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6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16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58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9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5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563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3904357"/>
            <a:ext cx="59538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fr-FR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green, environmental protection propaganda template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4195530"/>
            <a:ext cx="7676307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简约绿色</a:t>
            </a:r>
            <a:r>
              <a:rPr lang="en-US" altLang="zh-CN" sz="4799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·</a:t>
            </a:r>
            <a:r>
              <a:rPr lang="zh-CN" altLang="en-US" sz="4799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环保宣传模板</a:t>
            </a:r>
            <a:endParaRPr lang="zh-CN" altLang="en-US" sz="4799" b="1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96900" y="5051499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3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67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0823B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07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90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1723569"/>
            <a:ext cx="12855576" cy="5507941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400456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3"/>
                </a:solidFill>
                <a:sym typeface="+mn-lt"/>
              </a:rPr>
              <a:t>目录</a:t>
            </a:r>
            <a:endParaRPr lang="zh-CN" altLang="en-US" sz="7998" b="0" dirty="0">
              <a:solidFill>
                <a:schemeClr val="accent3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438525"/>
            <a:ext cx="2496052" cy="629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chemeClr val="accent3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chemeClr val="accent3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91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3904357"/>
            <a:ext cx="59538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fr-FR" altLang="zh-CN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green, environmental protection propaganda template</a:t>
            </a:r>
            <a:endParaRPr lang="zh-CN" altLang="en-US" sz="16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4195530"/>
            <a:ext cx="7676307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4799" b="1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96900" y="5051499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3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3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3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0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47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793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95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C93C536-9758-4598-93A6-8042242EBA3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3.pptx"/>
</p:tagLst>
</file>

<file path=ppt/theme/theme1.xml><?xml version="1.0" encoding="utf-8"?>
<a:theme xmlns:a="http://schemas.openxmlformats.org/drawingml/2006/main" name="第一PPT，www.1ppt.com">
  <a:themeElements>
    <a:clrScheme name="自定义 5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16400"/>
      </a:accent1>
      <a:accent2>
        <a:srgbClr val="92D050"/>
      </a:accent2>
      <a:accent3>
        <a:srgbClr val="416400"/>
      </a:accent3>
      <a:accent4>
        <a:srgbClr val="92D050"/>
      </a:accent4>
      <a:accent5>
        <a:srgbClr val="416400"/>
      </a:accent5>
      <a:accent6>
        <a:srgbClr val="00B050"/>
      </a:accent6>
      <a:hlink>
        <a:srgbClr val="416400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3928</Words>
  <Application>Microsoft Office PowerPoint</Application>
  <PresentationFormat>自定义</PresentationFormat>
  <Paragraphs>273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清洁新能源</dc:title>
  <dc:creator/>
  <cp:keywords>www.1ppt.com</cp:keywords>
  <cp:lastModifiedBy/>
  <cp:revision>1</cp:revision>
  <dcterms:created xsi:type="dcterms:W3CDTF">2016-10-17T14:00:15Z</dcterms:created>
  <dcterms:modified xsi:type="dcterms:W3CDTF">2018-11-08T07:21:35Z</dcterms:modified>
</cp:coreProperties>
</file>