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268" r:id="rId3"/>
    <p:sldId id="3261" r:id="rId4"/>
    <p:sldId id="3270" r:id="rId5"/>
    <p:sldId id="3202" r:id="rId6"/>
    <p:sldId id="3192" r:id="rId7"/>
    <p:sldId id="3228" r:id="rId8"/>
    <p:sldId id="3204" r:id="rId9"/>
    <p:sldId id="3271" r:id="rId10"/>
    <p:sldId id="3229" r:id="rId11"/>
    <p:sldId id="3193" r:id="rId12"/>
    <p:sldId id="3231" r:id="rId13"/>
    <p:sldId id="3230" r:id="rId14"/>
    <p:sldId id="3272" r:id="rId15"/>
    <p:sldId id="3196" r:id="rId16"/>
    <p:sldId id="3195" r:id="rId17"/>
    <p:sldId id="3233" r:id="rId18"/>
    <p:sldId id="3222" r:id="rId19"/>
    <p:sldId id="3273" r:id="rId20"/>
    <p:sldId id="3232" r:id="rId21"/>
    <p:sldId id="3198" r:id="rId22"/>
    <p:sldId id="3190" r:id="rId23"/>
    <p:sldId id="3274" r:id="rId24"/>
    <p:sldId id="327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38"/>
    <a:srgbClr val="018C6A"/>
    <a:srgbClr val="169274"/>
    <a:srgbClr val="14A1C6"/>
    <a:srgbClr val="0FC7D3"/>
    <a:srgbClr val="EC206C"/>
    <a:srgbClr val="BC148E"/>
    <a:srgbClr val="0A1A3B"/>
    <a:srgbClr val="CE000D"/>
    <a:srgbClr val="FE67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95" autoAdjust="0"/>
    <p:restoredTop sz="92986" autoAdjust="0"/>
  </p:normalViewPr>
  <p:slideViewPr>
    <p:cSldViewPr>
      <p:cViewPr>
        <p:scale>
          <a:sx n="50" d="100"/>
          <a:sy n="50" d="100"/>
        </p:scale>
        <p:origin x="-474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075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61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545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71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683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6350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2995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7911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92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7699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9573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910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715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08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943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51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245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82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983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629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4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36139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21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2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408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92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422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6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17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9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29287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2" y="1342"/>
            <a:ext cx="12853989" cy="722997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941543" y="4793816"/>
            <a:ext cx="424327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7200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蛋糕甜点</a:t>
            </a:r>
            <a:endParaRPr lang="zh-CN" altLang="en-US" sz="7200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0" name="文本框 19"/>
          <p:cNvSpPr txBox="1"/>
          <p:nvPr/>
        </p:nvSpPr>
        <p:spPr bwMode="auto">
          <a:xfrm>
            <a:off x="7077447" y="6191632"/>
            <a:ext cx="510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zh-CN" altLang="en-US" sz="1600" cap="all" spc="316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蛋糕甜点 美食文化 西餐厅 餐饮文化 甜品店</a:t>
            </a:r>
            <a:endParaRPr lang="zh-CN" altLang="en-US" sz="1600" cap="all" spc="316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021663" y="5824889"/>
            <a:ext cx="31631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CAKE FOR DESSERT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07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00"/>
                            </p:stCondLst>
                            <p:childTnLst>
                              <p:par>
                                <p:cTn id="3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9" grpId="1"/>
      <p:bldP spid="10" grpId="0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5622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0942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03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69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223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3931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04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79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679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9433" y="554820"/>
            <a:ext cx="11474254" cy="1672827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8250" y="76799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941" y="783383"/>
            <a:ext cx="2817731" cy="6154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4534" y="554820"/>
            <a:ext cx="3424041" cy="1672827"/>
          </a:xfrm>
          <a:prstGeom prst="parallelogram">
            <a:avLst>
              <a:gd name="adj" fmla="val 44396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813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2" y="1342"/>
            <a:ext cx="12853989" cy="722997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077447" y="4793816"/>
            <a:ext cx="51073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6000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6000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文本框 19"/>
          <p:cNvSpPr txBox="1"/>
          <p:nvPr/>
        </p:nvSpPr>
        <p:spPr bwMode="auto">
          <a:xfrm>
            <a:off x="7077447" y="6191632"/>
            <a:ext cx="51073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zh-CN" altLang="en-US" sz="1600" cap="all" spc="316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蛋糕甜点 美食文化 西餐厅 餐饮文化 甜品店</a:t>
            </a:r>
            <a:endParaRPr lang="zh-CN" altLang="en-US" sz="1600" cap="all" spc="316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021663" y="5824889"/>
            <a:ext cx="31631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CAKE FOR DESSERT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72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9" grpId="1"/>
      <p:bldP spid="10" grpId="0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84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01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70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5098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02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12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0063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6C01781-6993-4FCE-9D6C-20810203768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14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9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73D5"/>
      </a:accent1>
      <a:accent2>
        <a:srgbClr val="C7A2E3"/>
      </a:accent2>
      <a:accent3>
        <a:srgbClr val="AB73D5"/>
      </a:accent3>
      <a:accent4>
        <a:srgbClr val="C7A2E3"/>
      </a:accent4>
      <a:accent5>
        <a:srgbClr val="AB73D5"/>
      </a:accent5>
      <a:accent6>
        <a:srgbClr val="C7A2E3"/>
      </a:accent6>
      <a:hlink>
        <a:srgbClr val="AB73D5"/>
      </a:hlink>
      <a:folHlink>
        <a:srgbClr val="C7A2E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2862</Words>
  <Application>Microsoft Office PowerPoint</Application>
  <PresentationFormat>自定义</PresentationFormat>
  <Paragraphs>236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蛋糕甜点</dc:title>
  <dc:creator/>
  <cp:keywords>www.1ppt.com</cp:keywords>
  <cp:lastModifiedBy/>
  <cp:revision>1</cp:revision>
  <dcterms:created xsi:type="dcterms:W3CDTF">2016-10-17T14:00:15Z</dcterms:created>
  <dcterms:modified xsi:type="dcterms:W3CDTF">2018-11-08T06:40:42Z</dcterms:modified>
</cp:coreProperties>
</file>