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heme/themeOverride1.xml" ContentType="application/vnd.openxmlformats-officedocument.themeOverride+xml"/>
  <Override PartName="/ppt/tags/tag16.xml" ContentType="application/vnd.openxmlformats-officedocument.presentationml.tags+xml"/>
  <Override PartName="/ppt/tags/tag17.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6" r:id="rId2"/>
  </p:sldMasterIdLst>
  <p:notesMasterIdLst>
    <p:notesMasterId r:id="rId26"/>
  </p:notesMasterIdLst>
  <p:handoutMasterIdLst>
    <p:handoutMasterId r:id="rId27"/>
  </p:handoutMasterIdLst>
  <p:sldIdLst>
    <p:sldId id="2851" r:id="rId3"/>
    <p:sldId id="2878" r:id="rId4"/>
    <p:sldId id="2853" r:id="rId5"/>
    <p:sldId id="2844" r:id="rId6"/>
    <p:sldId id="2860" r:id="rId7"/>
    <p:sldId id="2857" r:id="rId8"/>
    <p:sldId id="2866" r:id="rId9"/>
    <p:sldId id="2879" r:id="rId10"/>
    <p:sldId id="2873" r:id="rId11"/>
    <p:sldId id="2859" r:id="rId12"/>
    <p:sldId id="2856" r:id="rId13"/>
    <p:sldId id="2855" r:id="rId14"/>
    <p:sldId id="2880" r:id="rId15"/>
    <p:sldId id="2870" r:id="rId16"/>
    <p:sldId id="2862" r:id="rId17"/>
    <p:sldId id="2864" r:id="rId18"/>
    <p:sldId id="2865" r:id="rId19"/>
    <p:sldId id="2881" r:id="rId20"/>
    <p:sldId id="2871" r:id="rId21"/>
    <p:sldId id="2861" r:id="rId22"/>
    <p:sldId id="2854" r:id="rId23"/>
    <p:sldId id="2882" r:id="rId24"/>
    <p:sldId id="288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1C32"/>
    <a:srgbClr val="0C1322"/>
    <a:srgbClr val="EF4C6D"/>
    <a:srgbClr val="01438E"/>
    <a:srgbClr val="6EB92C"/>
    <a:srgbClr val="FFFFFF"/>
    <a:srgbClr val="920240"/>
    <a:srgbClr val="1F4C6B"/>
    <a:srgbClr val="058D2A"/>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33" d="100"/>
          <a:sy n="33" d="100"/>
        </p:scale>
        <p:origin x="-1002" y="-1950"/>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1369369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241784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12</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601337795"/>
      </p:ext>
    </p:extLst>
  </p:cSld>
  <p:clrMapOvr>
    <a:overrideClrMapping bg1="lt1" tx1="dk1" bg2="lt2" tx2="dk2" accent1="accent1" accent2="accent2" accent3="accent3" accent4="accent4" accent5="accent5" accent6="accent6" hlink="hlink" folHlink="folHlink"/>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90070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3992082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19460413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3397658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1312929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804078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2152322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0895026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4689972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5821510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230714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36316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19756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34628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023083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943351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2C9870A4-879E-4C9D-940C-B6643A13544B}"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8</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759123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848478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889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9932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1109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843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8325228" y="628062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163670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765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212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965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590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7093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1654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37948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69707373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16" name="矩形 259"/>
          <p:cNvSpPr>
            <a:spLocks noChangeArrowheads="1"/>
          </p:cNvSpPr>
          <p:nvPr/>
        </p:nvSpPr>
        <p:spPr bwMode="auto">
          <a:xfrm>
            <a:off x="4787845" y="1008807"/>
            <a:ext cx="328306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rPr>
              <a:t>201X</a:t>
            </a:r>
            <a:endParaRPr lang="zh-CN" altLang="en-US" sz="11500" cap="all" dirty="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endParaRPr>
          </a:p>
        </p:txBody>
      </p:sp>
      <p:sp>
        <p:nvSpPr>
          <p:cNvPr id="8" name="矩形 259"/>
          <p:cNvSpPr>
            <a:spLocks noChangeArrowheads="1"/>
          </p:cNvSpPr>
          <p:nvPr/>
        </p:nvSpPr>
        <p:spPr bwMode="auto">
          <a:xfrm>
            <a:off x="3729075" y="3155504"/>
            <a:ext cx="540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bg1"/>
                </a:solidFill>
                <a:latin typeface="Arial" panose="020B0604020202020204" pitchFamily="34" charset="0"/>
                <a:cs typeface="Arial" panose="020B0604020202020204" pitchFamily="34" charset="0"/>
              </a:rPr>
              <a:t>THE YEAR-END SUMMARY PPT</a:t>
            </a:r>
            <a:endParaRPr lang="zh-CN" altLang="en-US" sz="28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2612951" y="3638885"/>
            <a:ext cx="763284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bg1"/>
                </a:solidFill>
                <a:cs typeface="Arial" panose="020B0604020202020204" pitchFamily="34" charset="0"/>
              </a:rPr>
              <a:t>年终总结</a:t>
            </a:r>
            <a:r>
              <a:rPr lang="en-US" altLang="zh-CN" sz="4800" dirty="0" smtClean="0">
                <a:solidFill>
                  <a:schemeClr val="bg1"/>
                </a:solidFill>
                <a:cs typeface="Arial" panose="020B0604020202020204" pitchFamily="34" charset="0"/>
              </a:rPr>
              <a:t>POWERPOINT</a:t>
            </a:r>
            <a:endParaRPr lang="zh-CN" altLang="en-US" sz="4800" dirty="0">
              <a:solidFill>
                <a:schemeClr val="bg1"/>
              </a:solidFill>
              <a:cs typeface="Arial" panose="020B0604020202020204" pitchFamily="34" charset="0"/>
            </a:endParaRPr>
          </a:p>
        </p:txBody>
      </p:sp>
      <p:sp>
        <p:nvSpPr>
          <p:cNvPr id="10" name="矩形 259"/>
          <p:cNvSpPr>
            <a:spLocks noChangeArrowheads="1"/>
          </p:cNvSpPr>
          <p:nvPr/>
        </p:nvSpPr>
        <p:spPr bwMode="auto">
          <a:xfrm>
            <a:off x="4012743" y="5670437"/>
            <a:ext cx="4833264"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spcBef>
                <a:spcPts val="0"/>
              </a:spcBef>
              <a:buNone/>
            </a:pPr>
            <a:r>
              <a:rPr lang="zh-CN" altLang="en-US"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汇报人</a:t>
            </a:r>
            <a:r>
              <a:rPr lang="zh-CN" altLang="en-US"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：第一</a:t>
            </a:r>
            <a:r>
              <a:rPr lang="en-US" altLang="zh-CN"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PPT</a:t>
            </a:r>
            <a:r>
              <a:rPr lang="zh-CN" altLang="en-US"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  </a:t>
            </a:r>
            <a:r>
              <a:rPr lang="en-US" altLang="zh-CN"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800" dirty="0" smtClean="0">
                <a:solidFill>
                  <a:schemeClr val="bg1"/>
                </a:solidFill>
                <a:latin typeface="Arial" panose="020B0604020202020204" pitchFamily="34" charset="0"/>
                <a:cs typeface="Arial" panose="020B0604020202020204" pitchFamily="34" charset="0"/>
                <a:sym typeface="Arial" panose="020B0604020202020204" pitchFamily="34" charset="0"/>
              </a:rPr>
              <a:t>1PPT</a:t>
            </a:r>
            <a:endParaRPr lang="en-US" altLang="zh-CN" sz="18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2684959" y="4632270"/>
            <a:ext cx="74888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 dirty="0">
                <a:solidFill>
                  <a:schemeClr val="bg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800" dirty="0">
              <a:solidFill>
                <a:schemeClr val="bg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1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9"/>
                                        </p:tgtEl>
                                        <p:attrNameLst>
                                          <p:attrName>ppt_y</p:attrName>
                                        </p:attrNameLst>
                                      </p:cBhvr>
                                      <p:tavLst>
                                        <p:tav tm="0">
                                          <p:val>
                                            <p:strVal val="#ppt_y"/>
                                          </p:val>
                                        </p:tav>
                                        <p:tav tm="100000">
                                          <p:val>
                                            <p:strVal val="#ppt_y"/>
                                          </p:val>
                                        </p:tav>
                                      </p:tavLst>
                                    </p:anim>
                                    <p:anim calcmode="lin" valueType="num">
                                      <p:cBhvr>
                                        <p:cTn id="3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9"/>
                                        </p:tgtEl>
                                      </p:cBhvr>
                                    </p:animEffect>
                                  </p:childTnLst>
                                </p:cTn>
                              </p:par>
                            </p:childTnLst>
                          </p:cTn>
                        </p:par>
                        <p:par>
                          <p:cTn id="40" fill="hold">
                            <p:stCondLst>
                              <p:cond delay="48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9"/>
                                        </p:tgtEl>
                                      </p:cBhvr>
                                    </p:animEffect>
                                    <p:animScale>
                                      <p:cBhvr>
                                        <p:cTn id="43" dur="250" autoRev="1" fill="hold"/>
                                        <p:tgtEl>
                                          <p:spTgt spid="9"/>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1000"/>
                                        <p:tgtEl>
                                          <p:spTgt spid="11"/>
                                        </p:tgtEl>
                                      </p:cBhvr>
                                    </p:animEffect>
                                  </p:childTnLst>
                                </p:cTn>
                              </p:par>
                            </p:childTnLst>
                          </p:cTn>
                        </p:par>
                        <p:par>
                          <p:cTn id="49" fill="hold">
                            <p:stCondLst>
                              <p:cond delay="10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8" grpId="0"/>
      <p:bldP spid="8" grpId="1"/>
      <p:bldP spid="9" grpId="0"/>
      <p:bldP spid="9" grpId="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3288387" y="2488121"/>
            <a:ext cx="6345087" cy="35532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4"/>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 Placeholder 3"/>
          <p:cNvSpPr txBox="1">
            <a:spLocks/>
          </p:cNvSpPr>
          <p:nvPr/>
        </p:nvSpPr>
        <p:spPr>
          <a:xfrm>
            <a:off x="1921008" y="4192713"/>
            <a:ext cx="1455414" cy="236219"/>
          </a:xfrm>
          <a:prstGeom prst="rect">
            <a:avLst/>
          </a:prstGeom>
        </p:spPr>
        <p:txBody>
          <a:bodyPr lIns="0" tIns="0" rIns="0" bIns="0" anchor="ctr">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4" name="Text Placeholder 4"/>
          <p:cNvSpPr txBox="1">
            <a:spLocks/>
          </p:cNvSpPr>
          <p:nvPr/>
        </p:nvSpPr>
        <p:spPr>
          <a:xfrm>
            <a:off x="1316807" y="4453996"/>
            <a:ext cx="2069617" cy="429605"/>
          </a:xfrm>
          <a:prstGeom prst="rect">
            <a:avLst/>
          </a:prstGeom>
        </p:spPr>
        <p:txBody>
          <a:bodyPr wrap="square" lIns="0" tIns="0" rIns="0" bIns="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626"/>
          <p:cNvSpPr/>
          <p:nvPr/>
        </p:nvSpPr>
        <p:spPr>
          <a:xfrm flipV="1">
            <a:off x="3761000" y="4275926"/>
            <a:ext cx="1" cy="1270207"/>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627"/>
          <p:cNvSpPr/>
          <p:nvPr/>
        </p:nvSpPr>
        <p:spPr>
          <a:xfrm flipV="1">
            <a:off x="4977450" y="2888774"/>
            <a:ext cx="1" cy="1803900"/>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628"/>
          <p:cNvSpPr/>
          <p:nvPr/>
        </p:nvSpPr>
        <p:spPr>
          <a:xfrm flipV="1">
            <a:off x="6150256" y="2274125"/>
            <a:ext cx="1" cy="1877028"/>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629"/>
          <p:cNvSpPr/>
          <p:nvPr/>
        </p:nvSpPr>
        <p:spPr>
          <a:xfrm flipV="1">
            <a:off x="7793481" y="3641557"/>
            <a:ext cx="1" cy="1246393"/>
          </a:xfrm>
          <a:prstGeom prst="line">
            <a:avLst/>
          </a:prstGeom>
          <a:ln w="12700">
            <a:solidFill>
              <a:srgbClr val="A6AAA9"/>
            </a:solidFill>
            <a:miter lim="400000"/>
          </a:ln>
        </p:spPr>
        <p:txBody>
          <a:bodyPr lIns="23262" tIns="23262" rIns="23262" bIns="23262" anchor="ctr"/>
          <a:lstStyle/>
          <a:p>
            <a:pPr lvl="0"/>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630"/>
          <p:cNvSpPr/>
          <p:nvPr/>
        </p:nvSpPr>
        <p:spPr>
          <a:xfrm>
            <a:off x="3567420" y="4083961"/>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636"/>
          <p:cNvSpPr/>
          <p:nvPr/>
        </p:nvSpPr>
        <p:spPr>
          <a:xfrm>
            <a:off x="4780806" y="2677406"/>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642"/>
          <p:cNvSpPr/>
          <p:nvPr/>
        </p:nvSpPr>
        <p:spPr>
          <a:xfrm>
            <a:off x="5959263" y="1910232"/>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648"/>
          <p:cNvSpPr/>
          <p:nvPr/>
        </p:nvSpPr>
        <p:spPr>
          <a:xfrm>
            <a:off x="7598272" y="4731307"/>
            <a:ext cx="387159" cy="3871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17447" tIns="17447" rIns="17447" bIns="17447" numCol="1" anchor="ctr">
            <a:noAutofit/>
          </a:bodyP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653"/>
          <p:cNvSpPr/>
          <p:nvPr/>
        </p:nvSpPr>
        <p:spPr>
          <a:xfrm>
            <a:off x="3708087" y="5500752"/>
            <a:ext cx="105820" cy="10582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654"/>
          <p:cNvSpPr/>
          <p:nvPr/>
        </p:nvSpPr>
        <p:spPr>
          <a:xfrm>
            <a:off x="4895131" y="4612606"/>
            <a:ext cx="164632" cy="16463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655"/>
          <p:cNvSpPr/>
          <p:nvPr/>
        </p:nvSpPr>
        <p:spPr>
          <a:xfrm>
            <a:off x="6044444" y="4048660"/>
            <a:ext cx="211623" cy="21162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656"/>
          <p:cNvSpPr/>
          <p:nvPr/>
        </p:nvSpPr>
        <p:spPr>
          <a:xfrm>
            <a:off x="7659778" y="3513302"/>
            <a:ext cx="261698" cy="26169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3012064" y="2800944"/>
            <a:ext cx="1570297" cy="236219"/>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9" name="Text Placeholder 4"/>
          <p:cNvSpPr txBox="1">
            <a:spLocks/>
          </p:cNvSpPr>
          <p:nvPr/>
        </p:nvSpPr>
        <p:spPr>
          <a:xfrm>
            <a:off x="2480327" y="3057866"/>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3"/>
          <p:cNvSpPr txBox="1">
            <a:spLocks/>
          </p:cNvSpPr>
          <p:nvPr/>
        </p:nvSpPr>
        <p:spPr>
          <a:xfrm>
            <a:off x="6537411" y="2026880"/>
            <a:ext cx="1345236"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 Placeholder 4"/>
          <p:cNvSpPr txBox="1">
            <a:spLocks/>
          </p:cNvSpPr>
          <p:nvPr/>
        </p:nvSpPr>
        <p:spPr>
          <a:xfrm>
            <a:off x="6525058" y="2305244"/>
            <a:ext cx="1711622"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8178452" y="4846351"/>
            <a:ext cx="1344392" cy="258532"/>
          </a:xfrm>
          <a:prstGeom prst="rect">
            <a:avLst/>
          </a:prstGeom>
        </p:spPr>
        <p:txBody>
          <a:bodyPr vert="horz"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4"/>
          <p:cNvSpPr txBox="1">
            <a:spLocks/>
          </p:cNvSpPr>
          <p:nvPr/>
        </p:nvSpPr>
        <p:spPr>
          <a:xfrm>
            <a:off x="8148754" y="5118173"/>
            <a:ext cx="2063339" cy="429605"/>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4"/>
          <p:cNvSpPr txBox="1">
            <a:spLocks/>
          </p:cNvSpPr>
          <p:nvPr/>
        </p:nvSpPr>
        <p:spPr>
          <a:xfrm>
            <a:off x="3643250" y="4148913"/>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5" name="Text Placeholder 4"/>
          <p:cNvSpPr txBox="1">
            <a:spLocks/>
          </p:cNvSpPr>
          <p:nvPr/>
        </p:nvSpPr>
        <p:spPr>
          <a:xfrm>
            <a:off x="4856642" y="272946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6" name="Text Placeholder 4"/>
          <p:cNvSpPr txBox="1">
            <a:spLocks/>
          </p:cNvSpPr>
          <p:nvPr/>
        </p:nvSpPr>
        <p:spPr>
          <a:xfrm>
            <a:off x="6038562" y="1962295"/>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4"/>
          <p:cNvSpPr txBox="1">
            <a:spLocks/>
          </p:cNvSpPr>
          <p:nvPr/>
        </p:nvSpPr>
        <p:spPr>
          <a:xfrm>
            <a:off x="7674105" y="4802272"/>
            <a:ext cx="235494" cy="283037"/>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id-ID" sz="1400" dirty="0">
                <a:solidFill>
                  <a:srgbClr val="FCFCFC"/>
                </a:solidFill>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28" name="Shape 1625"/>
          <p:cNvSpPr/>
          <p:nvPr/>
        </p:nvSpPr>
        <p:spPr>
          <a:xfrm>
            <a:off x="9731475" y="2434047"/>
            <a:ext cx="1270207" cy="12702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w="12700">
            <a:miter lim="400000"/>
          </a:ln>
        </p:spPr>
        <p:txBody>
          <a:bodyPr lIns="0" tIns="0" rIns="0" bIns="0"/>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657"/>
          <p:cNvSpPr/>
          <p:nvPr/>
        </p:nvSpPr>
        <p:spPr>
          <a:xfrm>
            <a:off x="10177332" y="2605031"/>
            <a:ext cx="378722" cy="38715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3"/>
          <p:cNvSpPr txBox="1">
            <a:spLocks/>
          </p:cNvSpPr>
          <p:nvPr/>
        </p:nvSpPr>
        <p:spPr>
          <a:xfrm>
            <a:off x="9891668" y="3044677"/>
            <a:ext cx="934156" cy="37433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30000"/>
              </a:lnSpc>
            </a:pPr>
            <a:r>
              <a:rPr lang="zh-CN" altLang="en-US"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endParaRPr lang="id-ID" sz="18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22037981"/>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296957" y="2069245"/>
            <a:ext cx="559901" cy="559901"/>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 name="Shape 1319"/>
          <p:cNvSpPr/>
          <p:nvPr/>
        </p:nvSpPr>
        <p:spPr>
          <a:xfrm flipV="1">
            <a:off x="2855201"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320"/>
          <p:cNvSpPr/>
          <p:nvPr/>
        </p:nvSpPr>
        <p:spPr>
          <a:xfrm flipV="1">
            <a:off x="5073916"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321"/>
          <p:cNvSpPr/>
          <p:nvPr/>
        </p:nvSpPr>
        <p:spPr>
          <a:xfrm flipV="1">
            <a:off x="7292633" y="2348193"/>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322"/>
          <p:cNvSpPr/>
          <p:nvPr/>
        </p:nvSpPr>
        <p:spPr>
          <a:xfrm flipH="1">
            <a:off x="3134655"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323"/>
          <p:cNvSpPr/>
          <p:nvPr/>
        </p:nvSpPr>
        <p:spPr>
          <a:xfrm flipH="1">
            <a:off x="5353370" y="4755195"/>
            <a:ext cx="1382673"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324"/>
          <p:cNvSpPr/>
          <p:nvPr/>
        </p:nvSpPr>
        <p:spPr>
          <a:xfrm flipH="1">
            <a:off x="7572085" y="4755195"/>
            <a:ext cx="138101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1325"/>
          <p:cNvSpPr/>
          <p:nvPr/>
        </p:nvSpPr>
        <p:spPr>
          <a:xfrm flipV="1">
            <a:off x="9510565" y="2348193"/>
            <a:ext cx="1696855"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Shape 1326"/>
          <p:cNvSpPr/>
          <p:nvPr/>
        </p:nvSpPr>
        <p:spPr>
          <a:xfrm>
            <a:off x="11206238" y="2358750"/>
            <a:ext cx="0" cy="2402167"/>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327"/>
          <p:cNvSpPr/>
          <p:nvPr/>
        </p:nvSpPr>
        <p:spPr>
          <a:xfrm flipH="1">
            <a:off x="9790802" y="4755195"/>
            <a:ext cx="1415669"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1328"/>
          <p:cNvSpPr/>
          <p:nvPr/>
        </p:nvSpPr>
        <p:spPr>
          <a:xfrm flipH="1">
            <a:off x="1600506" y="4755195"/>
            <a:ext cx="702212" cy="0"/>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1329"/>
          <p:cNvSpPr/>
          <p:nvPr/>
        </p:nvSpPr>
        <p:spPr>
          <a:xfrm flipV="1">
            <a:off x="1602994" y="2348194"/>
            <a:ext cx="0" cy="2412723"/>
          </a:xfrm>
          <a:prstGeom prst="line">
            <a:avLst/>
          </a:prstGeom>
          <a:ln w="12700">
            <a:solidFill>
              <a:schemeClr val="bg1">
                <a:lumMod val="65000"/>
              </a:schemeClr>
            </a:solidFill>
            <a:miter lim="400000"/>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Shape 1330"/>
          <p:cNvSpPr/>
          <p:nvPr/>
        </p:nvSpPr>
        <p:spPr>
          <a:xfrm>
            <a:off x="1596984" y="2348193"/>
            <a:ext cx="422175" cy="0"/>
          </a:xfrm>
          <a:prstGeom prst="line">
            <a:avLst/>
          </a:prstGeom>
          <a:ln w="12700">
            <a:solidFill>
              <a:schemeClr val="bg1">
                <a:lumMod val="65000"/>
              </a:schemeClr>
            </a:solidFill>
            <a:miter lim="400000"/>
            <a:tailEnd type="triangle"/>
          </a:ln>
        </p:spPr>
        <p:txBody>
          <a:bodyPr lIns="53572" tIns="53572" rIns="53572" bIns="53572" anchor="ctr"/>
          <a:lstStyle/>
          <a:p>
            <a:pPr lvl="0">
              <a:defRPr sz="3200">
                <a:solidFill>
                  <a:srgbClr val="000000"/>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335"/>
          <p:cNvGrpSpPr/>
          <p:nvPr/>
        </p:nvGrpSpPr>
        <p:grpSpPr>
          <a:xfrm>
            <a:off x="4515671" y="2069245"/>
            <a:ext cx="559901" cy="559901"/>
            <a:chOff x="0" y="0"/>
            <a:chExt cx="1243363" cy="1243363"/>
          </a:xfrm>
        </p:grpSpPr>
        <p:sp>
          <p:nvSpPr>
            <p:cNvPr id="20" name="Shape 1331"/>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1338"/>
          <p:cNvGrpSpPr/>
          <p:nvPr/>
        </p:nvGrpSpPr>
        <p:grpSpPr>
          <a:xfrm>
            <a:off x="6734387" y="2069245"/>
            <a:ext cx="559901" cy="559901"/>
            <a:chOff x="0" y="0"/>
            <a:chExt cx="1243363" cy="1243363"/>
          </a:xfrm>
        </p:grpSpPr>
        <p:sp>
          <p:nvSpPr>
            <p:cNvPr id="25" name="Shape 1336"/>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1341"/>
          <p:cNvGrpSpPr/>
          <p:nvPr/>
        </p:nvGrpSpPr>
        <p:grpSpPr>
          <a:xfrm>
            <a:off x="8953103" y="2069245"/>
            <a:ext cx="559901" cy="559901"/>
            <a:chOff x="0" y="0"/>
            <a:chExt cx="1243363" cy="1243363"/>
          </a:xfrm>
        </p:grpSpPr>
        <p:sp>
          <p:nvSpPr>
            <p:cNvPr id="28" name="Shape 1339"/>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1344"/>
          <p:cNvGrpSpPr/>
          <p:nvPr/>
        </p:nvGrpSpPr>
        <p:grpSpPr>
          <a:xfrm>
            <a:off x="8953103" y="4474998"/>
            <a:ext cx="559901" cy="559901"/>
            <a:chOff x="0" y="0"/>
            <a:chExt cx="1243363" cy="1243363"/>
          </a:xfrm>
        </p:grpSpPr>
        <p:sp>
          <p:nvSpPr>
            <p:cNvPr id="31" name="Shape 1342"/>
            <p:cNvSpPr/>
            <p:nvPr/>
          </p:nvSpPr>
          <p:spPr>
            <a:xfrm>
              <a:off x="0" y="0"/>
              <a:ext cx="1243364" cy="1243364"/>
            </a:xfrm>
            <a:prstGeom prst="rect">
              <a:avLst/>
            </a:prstGeom>
            <a:solidFill>
              <a:schemeClr val="accent4"/>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1347"/>
          <p:cNvGrpSpPr/>
          <p:nvPr/>
        </p:nvGrpSpPr>
        <p:grpSpPr>
          <a:xfrm>
            <a:off x="6734387" y="4474998"/>
            <a:ext cx="559901" cy="559901"/>
            <a:chOff x="0" y="0"/>
            <a:chExt cx="1243363" cy="1243363"/>
          </a:xfrm>
        </p:grpSpPr>
        <p:sp>
          <p:nvSpPr>
            <p:cNvPr id="34" name="Shape 1345"/>
            <p:cNvSpPr/>
            <p:nvPr/>
          </p:nvSpPr>
          <p:spPr>
            <a:xfrm>
              <a:off x="0" y="0"/>
              <a:ext cx="1243364" cy="1243364"/>
            </a:xfrm>
            <a:prstGeom prst="rect">
              <a:avLst/>
            </a:prstGeom>
            <a:solidFill>
              <a:schemeClr val="accent3"/>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1350"/>
          <p:cNvGrpSpPr/>
          <p:nvPr/>
        </p:nvGrpSpPr>
        <p:grpSpPr>
          <a:xfrm>
            <a:off x="4515672" y="4474998"/>
            <a:ext cx="559901" cy="559901"/>
            <a:chOff x="0" y="0"/>
            <a:chExt cx="1243363" cy="1243363"/>
          </a:xfrm>
        </p:grpSpPr>
        <p:sp>
          <p:nvSpPr>
            <p:cNvPr id="37" name="Shape 1348"/>
            <p:cNvSpPr/>
            <p:nvPr/>
          </p:nvSpPr>
          <p:spPr>
            <a:xfrm>
              <a:off x="0" y="0"/>
              <a:ext cx="1243364" cy="1243364"/>
            </a:xfrm>
            <a:prstGeom prst="rect">
              <a:avLst/>
            </a:prstGeom>
            <a:solidFill>
              <a:schemeClr val="accent2"/>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1356"/>
          <p:cNvGrpSpPr/>
          <p:nvPr/>
        </p:nvGrpSpPr>
        <p:grpSpPr>
          <a:xfrm>
            <a:off x="2296957" y="4474998"/>
            <a:ext cx="559901" cy="559901"/>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71430" tIns="71430" rIns="71430" bIns="71430"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3572" tIns="53572" rIns="53572" bIns="53572" numCol="1" anchor="ctr">
                <a:noAutofit/>
              </a:bodyPr>
              <a:lstStyle/>
              <a:p>
                <a:pPr lvl="0">
                  <a:lnSpc>
                    <a:spcPct val="120000"/>
                  </a:lnSpc>
                  <a:defRPr sz="3200">
                    <a:solidFill>
                      <a:srgbClr val="FFFFFF"/>
                    </a:solidFill>
                    <a:latin typeface="+mn-lt"/>
                    <a:ea typeface="+mn-ea"/>
                    <a:cs typeface="+mn-cs"/>
                    <a:sym typeface="Helvetica Light"/>
                  </a:defRPr>
                </a:pPr>
                <a:endParaRPr sz="449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5" name="TextBox 44"/>
          <p:cNvSpPr txBox="1"/>
          <p:nvPr/>
        </p:nvSpPr>
        <p:spPr>
          <a:xfrm>
            <a:off x="2296960"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4"/>
          <p:cNvSpPr txBox="1">
            <a:spLocks/>
          </p:cNvSpPr>
          <p:nvPr/>
        </p:nvSpPr>
        <p:spPr>
          <a:xfrm>
            <a:off x="2324324"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4515675"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 Placeholder 4"/>
          <p:cNvSpPr txBox="1">
            <a:spLocks/>
          </p:cNvSpPr>
          <p:nvPr/>
        </p:nvSpPr>
        <p:spPr>
          <a:xfrm>
            <a:off x="4543039" y="2773463"/>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6734391"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4"/>
          <p:cNvSpPr txBox="1">
            <a:spLocks/>
          </p:cNvSpPr>
          <p:nvPr/>
        </p:nvSpPr>
        <p:spPr>
          <a:xfrm>
            <a:off x="6761756"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8953104" y="3077023"/>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4"/>
          <p:cNvSpPr txBox="1">
            <a:spLocks/>
          </p:cNvSpPr>
          <p:nvPr/>
        </p:nvSpPr>
        <p:spPr>
          <a:xfrm>
            <a:off x="8980470" y="2773463"/>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96960"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 Placeholder 4"/>
          <p:cNvSpPr txBox="1">
            <a:spLocks/>
          </p:cNvSpPr>
          <p:nvPr/>
        </p:nvSpPr>
        <p:spPr>
          <a:xfrm>
            <a:off x="2324324"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4515675"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 Placeholder 4"/>
          <p:cNvSpPr txBox="1">
            <a:spLocks/>
          </p:cNvSpPr>
          <p:nvPr/>
        </p:nvSpPr>
        <p:spPr>
          <a:xfrm>
            <a:off x="4543039" y="5210261"/>
            <a:ext cx="2384661"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734391"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 Placeholder 4"/>
          <p:cNvSpPr txBox="1">
            <a:spLocks/>
          </p:cNvSpPr>
          <p:nvPr/>
        </p:nvSpPr>
        <p:spPr>
          <a:xfrm>
            <a:off x="6761756"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8953104" y="5513824"/>
            <a:ext cx="1845526" cy="429605"/>
          </a:xfrm>
          <a:prstGeom prst="rect">
            <a:avLst/>
          </a:prstGeom>
          <a:noFill/>
        </p:spPr>
        <p:txBody>
          <a:bodyPr wrap="square" lIns="0" tIns="0" rIns="0" bIns="0" rtlCol="0" anchor="t" anchorCtr="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 Placeholder 4"/>
          <p:cNvSpPr txBox="1">
            <a:spLocks/>
          </p:cNvSpPr>
          <p:nvPr/>
        </p:nvSpPr>
        <p:spPr>
          <a:xfrm>
            <a:off x="8980470" y="5210261"/>
            <a:ext cx="2274568" cy="236219"/>
          </a:xfrm>
          <a:prstGeom prst="rect">
            <a:avLst/>
          </a:prstGeom>
        </p:spPr>
        <p:txBody>
          <a:bodyPr wrap="square" lIns="0" tIns="0" rIns="0" bIns="0" anchor="t" anchorCtr="0">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40873119"/>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smtClean="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71319751"/>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2" name="椭圆 1"/>
          <p:cNvSpPr/>
          <p:nvPr/>
        </p:nvSpPr>
        <p:spPr>
          <a:xfrm>
            <a:off x="5269582" y="1531683"/>
            <a:ext cx="2319586" cy="2319586"/>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5356819" y="2205360"/>
            <a:ext cx="2145112" cy="972232"/>
          </a:xfrm>
          <a:prstGeom prst="rect">
            <a:avLst/>
          </a:prstGeom>
          <a:noFill/>
        </p:spPr>
        <p:txBody>
          <a:bodyPr vert="horz" lIns="0" tIns="0" rIns="0" bIns="0" anchor="ctr"/>
          <a:lstStyle/>
          <a:p>
            <a:pPr algn="ctr">
              <a:defRPr/>
            </a:pP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4261430"/>
            <a:ext cx="4587092"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4385717"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60324831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5" name="Group 5"/>
          <p:cNvGrpSpPr>
            <a:grpSpLocks/>
          </p:cNvGrpSpPr>
          <p:nvPr/>
        </p:nvGrpSpPr>
        <p:grpSpPr bwMode="auto">
          <a:xfrm>
            <a:off x="2382217" y="2009070"/>
            <a:ext cx="732194" cy="732194"/>
            <a:chOff x="0" y="0"/>
            <a:chExt cx="520701" cy="520701"/>
          </a:xfrm>
        </p:grpSpPr>
        <p:sp>
          <p:nvSpPr>
            <p:cNvPr id="20486" name="AutoShape 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7" name="AutoShape 7"/>
            <p:cNvSpPr>
              <a:spLocks/>
            </p:cNvSpPr>
            <p:nvPr/>
          </p:nvSpPr>
          <p:spPr bwMode="auto">
            <a:xfrm>
              <a:off x="109537" y="125413"/>
              <a:ext cx="406401" cy="395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605" y="2541"/>
                  </a:moveTo>
                  <a:cubicBezTo>
                    <a:pt x="13321" y="4495"/>
                    <a:pt x="13321" y="4495"/>
                    <a:pt x="13321" y="4495"/>
                  </a:cubicBezTo>
                  <a:cubicBezTo>
                    <a:pt x="12274" y="3225"/>
                    <a:pt x="12274" y="3225"/>
                    <a:pt x="12274" y="3225"/>
                  </a:cubicBezTo>
                  <a:cubicBezTo>
                    <a:pt x="10086" y="586"/>
                    <a:pt x="10086" y="586"/>
                    <a:pt x="10086" y="586"/>
                  </a:cubicBezTo>
                  <a:cubicBezTo>
                    <a:pt x="9896" y="781"/>
                    <a:pt x="9896" y="781"/>
                    <a:pt x="9896" y="781"/>
                  </a:cubicBezTo>
                  <a:cubicBezTo>
                    <a:pt x="9610" y="390"/>
                    <a:pt x="9610" y="390"/>
                    <a:pt x="9610" y="390"/>
                  </a:cubicBezTo>
                  <a:cubicBezTo>
                    <a:pt x="6470" y="0"/>
                    <a:pt x="6470" y="0"/>
                    <a:pt x="6470" y="0"/>
                  </a:cubicBezTo>
                  <a:cubicBezTo>
                    <a:pt x="4662" y="3029"/>
                    <a:pt x="4662" y="3029"/>
                    <a:pt x="4662" y="3029"/>
                  </a:cubicBezTo>
                  <a:cubicBezTo>
                    <a:pt x="0" y="5571"/>
                    <a:pt x="0" y="5571"/>
                    <a:pt x="0" y="5571"/>
                  </a:cubicBezTo>
                  <a:cubicBezTo>
                    <a:pt x="1998" y="8307"/>
                    <a:pt x="1998" y="8307"/>
                    <a:pt x="1998" y="8307"/>
                  </a:cubicBezTo>
                  <a:cubicBezTo>
                    <a:pt x="3520" y="10262"/>
                    <a:pt x="3520" y="10262"/>
                    <a:pt x="3520" y="10262"/>
                  </a:cubicBezTo>
                  <a:cubicBezTo>
                    <a:pt x="190" y="13292"/>
                    <a:pt x="190" y="13292"/>
                    <a:pt x="190" y="13292"/>
                  </a:cubicBezTo>
                  <a:cubicBezTo>
                    <a:pt x="7231" y="21502"/>
                    <a:pt x="7231" y="21502"/>
                    <a:pt x="7231" y="21502"/>
                  </a:cubicBezTo>
                  <a:cubicBezTo>
                    <a:pt x="7422" y="21600"/>
                    <a:pt x="7707" y="21600"/>
                    <a:pt x="7992" y="21600"/>
                  </a:cubicBezTo>
                  <a:cubicBezTo>
                    <a:pt x="14844" y="21600"/>
                    <a:pt x="20553" y="16419"/>
                    <a:pt x="21600" y="9676"/>
                  </a:cubicBezTo>
                  <a:lnTo>
                    <a:pt x="15605" y="2541"/>
                  </a:lnTo>
                  <a:close/>
                </a:path>
              </a:pathLst>
            </a:custGeom>
            <a:solidFill>
              <a:schemeClr val="accent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8" name="AutoShape 8"/>
            <p:cNvSpPr>
              <a:spLocks/>
            </p:cNvSpPr>
            <p:nvPr/>
          </p:nvSpPr>
          <p:spPr bwMode="auto">
            <a:xfrm>
              <a:off x="107950" y="117475"/>
              <a:ext cx="303213" cy="14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63" y="21599"/>
                  </a:moveTo>
                  <a:cubicBezTo>
                    <a:pt x="15209" y="21599"/>
                    <a:pt x="19043" y="19518"/>
                    <a:pt x="21599" y="16134"/>
                  </a:cubicBezTo>
                  <a:cubicBezTo>
                    <a:pt x="21472" y="10149"/>
                    <a:pt x="21472" y="10149"/>
                    <a:pt x="21472" y="10149"/>
                  </a:cubicBezTo>
                  <a:cubicBezTo>
                    <a:pt x="21472" y="8327"/>
                    <a:pt x="20833" y="6766"/>
                    <a:pt x="19810" y="6766"/>
                  </a:cubicBezTo>
                  <a:cubicBezTo>
                    <a:pt x="14698" y="6766"/>
                    <a:pt x="14698" y="6766"/>
                    <a:pt x="14698" y="6766"/>
                  </a:cubicBezTo>
                  <a:cubicBezTo>
                    <a:pt x="14442" y="2862"/>
                    <a:pt x="12781" y="0"/>
                    <a:pt x="10863" y="0"/>
                  </a:cubicBezTo>
                  <a:cubicBezTo>
                    <a:pt x="8818" y="0"/>
                    <a:pt x="7157" y="2862"/>
                    <a:pt x="6901" y="7026"/>
                  </a:cubicBezTo>
                  <a:cubicBezTo>
                    <a:pt x="1661" y="7026"/>
                    <a:pt x="1661" y="7026"/>
                    <a:pt x="1661" y="7026"/>
                  </a:cubicBezTo>
                  <a:cubicBezTo>
                    <a:pt x="766" y="7026"/>
                    <a:pt x="0" y="8587"/>
                    <a:pt x="0" y="10409"/>
                  </a:cubicBezTo>
                  <a:cubicBezTo>
                    <a:pt x="127" y="15874"/>
                    <a:pt x="127" y="15874"/>
                    <a:pt x="127" y="15874"/>
                  </a:cubicBezTo>
                  <a:cubicBezTo>
                    <a:pt x="2556" y="19518"/>
                    <a:pt x="6518" y="21599"/>
                    <a:pt x="10863" y="21599"/>
                  </a:cubicBezTo>
                  <a:close/>
                  <a:moveTo>
                    <a:pt x="10863" y="20038"/>
                  </a:moveTo>
                  <a:cubicBezTo>
                    <a:pt x="10097" y="20038"/>
                    <a:pt x="9457" y="19257"/>
                    <a:pt x="9457" y="18737"/>
                  </a:cubicBezTo>
                  <a:cubicBezTo>
                    <a:pt x="9457" y="17956"/>
                    <a:pt x="10097" y="17436"/>
                    <a:pt x="10863" y="17436"/>
                  </a:cubicBezTo>
                  <a:cubicBezTo>
                    <a:pt x="11502" y="17436"/>
                    <a:pt x="12142" y="17956"/>
                    <a:pt x="12142" y="18737"/>
                  </a:cubicBezTo>
                  <a:cubicBezTo>
                    <a:pt x="12142" y="19257"/>
                    <a:pt x="11502" y="20038"/>
                    <a:pt x="10863" y="20038"/>
                  </a:cubicBezTo>
                  <a:close/>
                  <a:moveTo>
                    <a:pt x="10863" y="1821"/>
                  </a:moveTo>
                  <a:cubicBezTo>
                    <a:pt x="12397" y="1821"/>
                    <a:pt x="13803" y="3903"/>
                    <a:pt x="14314" y="6766"/>
                  </a:cubicBezTo>
                  <a:cubicBezTo>
                    <a:pt x="7285" y="7026"/>
                    <a:pt x="7285" y="7026"/>
                    <a:pt x="7285" y="7026"/>
                  </a:cubicBezTo>
                  <a:cubicBezTo>
                    <a:pt x="7668" y="3903"/>
                    <a:pt x="9074" y="1821"/>
                    <a:pt x="10863" y="1821"/>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89" name="AutoShape 9"/>
            <p:cNvSpPr>
              <a:spLocks/>
            </p:cNvSpPr>
            <p:nvPr/>
          </p:nvSpPr>
          <p:spPr bwMode="auto">
            <a:xfrm>
              <a:off x="107950" y="238125"/>
              <a:ext cx="303213" cy="136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472" y="0"/>
                  </a:moveTo>
                  <a:cubicBezTo>
                    <a:pt x="18915" y="3646"/>
                    <a:pt x="15081" y="5890"/>
                    <a:pt x="10736" y="5890"/>
                  </a:cubicBezTo>
                  <a:cubicBezTo>
                    <a:pt x="6518" y="5890"/>
                    <a:pt x="2684" y="3646"/>
                    <a:pt x="0" y="0"/>
                  </a:cubicBezTo>
                  <a:cubicBezTo>
                    <a:pt x="127" y="17953"/>
                    <a:pt x="127" y="17953"/>
                    <a:pt x="127" y="17953"/>
                  </a:cubicBezTo>
                  <a:cubicBezTo>
                    <a:pt x="127" y="20197"/>
                    <a:pt x="894" y="21599"/>
                    <a:pt x="1789" y="21599"/>
                  </a:cubicBezTo>
                  <a:cubicBezTo>
                    <a:pt x="19938" y="21319"/>
                    <a:pt x="19938" y="21319"/>
                    <a:pt x="19938" y="21319"/>
                  </a:cubicBezTo>
                  <a:cubicBezTo>
                    <a:pt x="20833" y="21319"/>
                    <a:pt x="21599" y="19636"/>
                    <a:pt x="21599" y="17672"/>
                  </a:cubicBezTo>
                  <a:lnTo>
                    <a:pt x="21472" y="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0" name="Group 10"/>
          <p:cNvGrpSpPr>
            <a:grpSpLocks/>
          </p:cNvGrpSpPr>
          <p:nvPr/>
        </p:nvGrpSpPr>
        <p:grpSpPr bwMode="auto">
          <a:xfrm>
            <a:off x="2366590" y="4259227"/>
            <a:ext cx="734427" cy="732194"/>
            <a:chOff x="-1" y="0"/>
            <a:chExt cx="522289" cy="520701"/>
          </a:xfrm>
        </p:grpSpPr>
        <p:sp>
          <p:nvSpPr>
            <p:cNvPr id="2" name="AutoShape 11"/>
            <p:cNvSpPr>
              <a:spLocks/>
            </p:cNvSpPr>
            <p:nvPr/>
          </p:nvSpPr>
          <p:spPr bwMode="auto">
            <a:xfrm>
              <a:off x="-1"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2" name="AutoShape 12"/>
            <p:cNvSpPr>
              <a:spLocks/>
            </p:cNvSpPr>
            <p:nvPr/>
          </p:nvSpPr>
          <p:spPr bwMode="auto">
            <a:xfrm>
              <a:off x="63499" y="187325"/>
              <a:ext cx="458789" cy="320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7119"/>
                  </a:moveTo>
                  <a:cubicBezTo>
                    <a:pt x="18140" y="1930"/>
                    <a:pt x="18140" y="1930"/>
                    <a:pt x="18140" y="1930"/>
                  </a:cubicBezTo>
                  <a:cubicBezTo>
                    <a:pt x="9787" y="0"/>
                    <a:pt x="9787" y="0"/>
                    <a:pt x="9787" y="0"/>
                  </a:cubicBezTo>
                  <a:cubicBezTo>
                    <a:pt x="3037" y="724"/>
                    <a:pt x="3037" y="724"/>
                    <a:pt x="3037" y="724"/>
                  </a:cubicBezTo>
                  <a:cubicBezTo>
                    <a:pt x="0" y="1930"/>
                    <a:pt x="0" y="1930"/>
                    <a:pt x="0" y="1930"/>
                  </a:cubicBezTo>
                  <a:cubicBezTo>
                    <a:pt x="5062" y="9653"/>
                    <a:pt x="5062" y="9653"/>
                    <a:pt x="5062" y="9653"/>
                  </a:cubicBezTo>
                  <a:cubicBezTo>
                    <a:pt x="12824" y="21600"/>
                    <a:pt x="12824" y="21600"/>
                    <a:pt x="12824" y="21600"/>
                  </a:cubicBezTo>
                  <a:cubicBezTo>
                    <a:pt x="17465" y="19789"/>
                    <a:pt x="21009" y="14118"/>
                    <a:pt x="21599" y="7119"/>
                  </a:cubicBezTo>
                  <a:close/>
                </a:path>
              </a:pathLst>
            </a:custGeom>
            <a:solidFill>
              <a:schemeClr val="accent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3" name="AutoShape 13"/>
            <p:cNvSpPr>
              <a:spLocks/>
            </p:cNvSpPr>
            <p:nvPr/>
          </p:nvSpPr>
          <p:spPr bwMode="auto">
            <a:xfrm>
              <a:off x="163512" y="258763"/>
              <a:ext cx="187325" cy="968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423" y="8799"/>
                  </a:moveTo>
                  <a:cubicBezTo>
                    <a:pt x="11215" y="8399"/>
                    <a:pt x="11215" y="8399"/>
                    <a:pt x="11215" y="8399"/>
                  </a:cubicBezTo>
                  <a:cubicBezTo>
                    <a:pt x="0" y="0"/>
                    <a:pt x="0" y="0"/>
                    <a:pt x="0" y="0"/>
                  </a:cubicBezTo>
                  <a:cubicBezTo>
                    <a:pt x="0" y="12400"/>
                    <a:pt x="0" y="12400"/>
                    <a:pt x="0" y="12400"/>
                  </a:cubicBezTo>
                  <a:cubicBezTo>
                    <a:pt x="0" y="17599"/>
                    <a:pt x="4776" y="21599"/>
                    <a:pt x="10800" y="21599"/>
                  </a:cubicBezTo>
                  <a:cubicBezTo>
                    <a:pt x="16823" y="21599"/>
                    <a:pt x="21599" y="17599"/>
                    <a:pt x="21599" y="12400"/>
                  </a:cubicBezTo>
                  <a:cubicBezTo>
                    <a:pt x="21599" y="800"/>
                    <a:pt x="21599" y="800"/>
                    <a:pt x="21599" y="800"/>
                  </a:cubicBezTo>
                  <a:lnTo>
                    <a:pt x="11423" y="8799"/>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4" name="AutoShape 14"/>
            <p:cNvSpPr>
              <a:spLocks/>
            </p:cNvSpPr>
            <p:nvPr/>
          </p:nvSpPr>
          <p:spPr bwMode="auto">
            <a:xfrm>
              <a:off x="63499" y="131763"/>
              <a:ext cx="403226" cy="2127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236"/>
                  </a:moveTo>
                  <a:cubicBezTo>
                    <a:pt x="20735" y="16699"/>
                    <a:pt x="20735" y="16699"/>
                    <a:pt x="20735" y="16699"/>
                  </a:cubicBezTo>
                  <a:cubicBezTo>
                    <a:pt x="20735" y="16517"/>
                    <a:pt x="20735" y="16154"/>
                    <a:pt x="20735" y="15973"/>
                  </a:cubicBezTo>
                  <a:cubicBezTo>
                    <a:pt x="20735" y="8712"/>
                    <a:pt x="20735" y="8712"/>
                    <a:pt x="20735" y="8712"/>
                  </a:cubicBezTo>
                  <a:cubicBezTo>
                    <a:pt x="20735" y="8712"/>
                    <a:pt x="20735" y="8712"/>
                    <a:pt x="20735" y="8712"/>
                  </a:cubicBezTo>
                  <a:cubicBezTo>
                    <a:pt x="20735" y="8712"/>
                    <a:pt x="20735" y="8712"/>
                    <a:pt x="20735" y="8712"/>
                  </a:cubicBezTo>
                  <a:cubicBezTo>
                    <a:pt x="20735" y="8531"/>
                    <a:pt x="20735" y="8531"/>
                    <a:pt x="20735" y="8531"/>
                  </a:cubicBezTo>
                  <a:cubicBezTo>
                    <a:pt x="20639" y="8531"/>
                    <a:pt x="20639" y="8531"/>
                    <a:pt x="20639" y="8531"/>
                  </a:cubicBezTo>
                  <a:cubicBezTo>
                    <a:pt x="10367" y="0"/>
                    <a:pt x="10367" y="0"/>
                    <a:pt x="10367" y="0"/>
                  </a:cubicBezTo>
                  <a:cubicBezTo>
                    <a:pt x="0" y="8531"/>
                    <a:pt x="0" y="8531"/>
                    <a:pt x="0" y="8531"/>
                  </a:cubicBezTo>
                  <a:cubicBezTo>
                    <a:pt x="10655" y="16336"/>
                    <a:pt x="10655" y="16336"/>
                    <a:pt x="10655" y="16336"/>
                  </a:cubicBezTo>
                  <a:cubicBezTo>
                    <a:pt x="20063" y="9075"/>
                    <a:pt x="20063" y="9075"/>
                    <a:pt x="20063" y="9075"/>
                  </a:cubicBezTo>
                  <a:cubicBezTo>
                    <a:pt x="20063" y="16699"/>
                    <a:pt x="20063" y="16699"/>
                    <a:pt x="20063" y="16699"/>
                  </a:cubicBezTo>
                  <a:cubicBezTo>
                    <a:pt x="19295" y="21236"/>
                    <a:pt x="19295" y="21236"/>
                    <a:pt x="19295" y="21236"/>
                  </a:cubicBezTo>
                  <a:cubicBezTo>
                    <a:pt x="19871" y="21600"/>
                    <a:pt x="19871" y="21600"/>
                    <a:pt x="19871" y="21600"/>
                  </a:cubicBezTo>
                  <a:cubicBezTo>
                    <a:pt x="20159" y="20329"/>
                    <a:pt x="20159" y="20329"/>
                    <a:pt x="20159" y="20329"/>
                  </a:cubicBezTo>
                  <a:cubicBezTo>
                    <a:pt x="20159" y="21600"/>
                    <a:pt x="20159" y="21600"/>
                    <a:pt x="20159" y="21600"/>
                  </a:cubicBezTo>
                  <a:cubicBezTo>
                    <a:pt x="20735" y="21600"/>
                    <a:pt x="20735" y="21600"/>
                    <a:pt x="20735" y="21600"/>
                  </a:cubicBezTo>
                  <a:cubicBezTo>
                    <a:pt x="20735" y="20329"/>
                    <a:pt x="20735" y="20329"/>
                    <a:pt x="20735" y="20329"/>
                  </a:cubicBezTo>
                  <a:cubicBezTo>
                    <a:pt x="21023" y="21600"/>
                    <a:pt x="21023" y="21600"/>
                    <a:pt x="21023" y="21600"/>
                  </a:cubicBezTo>
                  <a:lnTo>
                    <a:pt x="21599" y="21236"/>
                  </a:lnTo>
                  <a:close/>
                </a:path>
              </a:pathLst>
            </a:custGeom>
            <a:solidFill>
              <a:srgbClr val="E3E3E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495" name="Group 15"/>
          <p:cNvGrpSpPr>
            <a:grpSpLocks/>
          </p:cNvGrpSpPr>
          <p:nvPr/>
        </p:nvGrpSpPr>
        <p:grpSpPr bwMode="auto">
          <a:xfrm>
            <a:off x="9429585" y="2009070"/>
            <a:ext cx="732194" cy="732194"/>
            <a:chOff x="0" y="0"/>
            <a:chExt cx="520701" cy="520701"/>
          </a:xfrm>
        </p:grpSpPr>
        <p:sp>
          <p:nvSpPr>
            <p:cNvPr id="20496" name="AutoShape 16"/>
            <p:cNvSpPr>
              <a:spLocks/>
            </p:cNvSpPr>
            <p:nvPr/>
          </p:nvSpPr>
          <p:spPr bwMode="auto">
            <a:xfrm>
              <a:off x="0" y="0"/>
              <a:ext cx="520701" cy="52070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7" name="AutoShape 17"/>
            <p:cNvSpPr>
              <a:spLocks/>
            </p:cNvSpPr>
            <p:nvPr/>
          </p:nvSpPr>
          <p:spPr bwMode="auto">
            <a:xfrm>
              <a:off x="144463" y="95250"/>
              <a:ext cx="333376" cy="4254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15610"/>
                  </a:moveTo>
                  <a:cubicBezTo>
                    <a:pt x="3367" y="0"/>
                    <a:pt x="3367" y="0"/>
                    <a:pt x="3367" y="0"/>
                  </a:cubicBezTo>
                  <a:cubicBezTo>
                    <a:pt x="1393" y="1361"/>
                    <a:pt x="1393" y="1361"/>
                    <a:pt x="1393" y="1361"/>
                  </a:cubicBezTo>
                  <a:cubicBezTo>
                    <a:pt x="3251" y="3357"/>
                    <a:pt x="3251" y="3357"/>
                    <a:pt x="3251" y="3357"/>
                  </a:cubicBezTo>
                  <a:cubicBezTo>
                    <a:pt x="0" y="7986"/>
                    <a:pt x="0" y="7986"/>
                    <a:pt x="0" y="7986"/>
                  </a:cubicBezTo>
                  <a:cubicBezTo>
                    <a:pt x="2090" y="9983"/>
                    <a:pt x="2090" y="9983"/>
                    <a:pt x="2090" y="9983"/>
                  </a:cubicBezTo>
                  <a:cubicBezTo>
                    <a:pt x="1161" y="10618"/>
                    <a:pt x="1161" y="10618"/>
                    <a:pt x="1161" y="10618"/>
                  </a:cubicBezTo>
                  <a:cubicBezTo>
                    <a:pt x="7200" y="15882"/>
                    <a:pt x="7200" y="15882"/>
                    <a:pt x="7200" y="15882"/>
                  </a:cubicBezTo>
                  <a:cubicBezTo>
                    <a:pt x="3832" y="17243"/>
                    <a:pt x="3832" y="17243"/>
                    <a:pt x="3832" y="17243"/>
                  </a:cubicBezTo>
                  <a:cubicBezTo>
                    <a:pt x="8709" y="21600"/>
                    <a:pt x="8709" y="21600"/>
                    <a:pt x="8709" y="21600"/>
                  </a:cubicBezTo>
                  <a:cubicBezTo>
                    <a:pt x="14051" y="21236"/>
                    <a:pt x="18812" y="18968"/>
                    <a:pt x="21599" y="15610"/>
                  </a:cubicBezTo>
                  <a:close/>
                </a:path>
              </a:pathLst>
            </a:custGeom>
            <a:solidFill>
              <a:schemeClr val="accent3">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8" name="AutoShape 18"/>
            <p:cNvSpPr>
              <a:spLocks/>
            </p:cNvSpPr>
            <p:nvPr/>
          </p:nvSpPr>
          <p:spPr bwMode="auto">
            <a:xfrm>
              <a:off x="165100" y="93663"/>
              <a:ext cx="36513"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3600"/>
                  </a:moveTo>
                  <a:lnTo>
                    <a:pt x="19721" y="0"/>
                  </a:lnTo>
                  <a:lnTo>
                    <a:pt x="0" y="18000"/>
                  </a:lnTo>
                  <a:lnTo>
                    <a:pt x="1878" y="21600"/>
                  </a:lnTo>
                  <a:lnTo>
                    <a:pt x="21600" y="3600"/>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499" name="AutoShape 19"/>
            <p:cNvSpPr>
              <a:spLocks/>
            </p:cNvSpPr>
            <p:nvPr/>
          </p:nvSpPr>
          <p:spPr bwMode="auto">
            <a:xfrm>
              <a:off x="273051" y="258763"/>
              <a:ext cx="65088" cy="492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7" y="21599"/>
                  </a:moveTo>
                  <a:lnTo>
                    <a:pt x="21599" y="3483"/>
                  </a:lnTo>
                  <a:lnTo>
                    <a:pt x="18965" y="0"/>
                  </a:lnTo>
                  <a:lnTo>
                    <a:pt x="0" y="18116"/>
                  </a:lnTo>
                  <a:lnTo>
                    <a:pt x="2107" y="21599"/>
                  </a:ln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0" name="AutoShape 20"/>
            <p:cNvSpPr>
              <a:spLocks/>
            </p:cNvSpPr>
            <p:nvPr/>
          </p:nvSpPr>
          <p:spPr bwMode="auto">
            <a:xfrm>
              <a:off x="144463" y="104775"/>
              <a:ext cx="231775" cy="338139"/>
            </a:xfrm>
            <a:custGeom>
              <a:avLst/>
              <a:gdLst>
                <a:gd name="T0" fmla="+- 0 11314 1028"/>
                <a:gd name="T1" fmla="*/ T0 w 20572"/>
                <a:gd name="T2" fmla="*/ 10800 h 21600"/>
                <a:gd name="T3" fmla="+- 0 11314 1028"/>
                <a:gd name="T4" fmla="*/ T3 w 20572"/>
                <a:gd name="T5" fmla="*/ 10800 h 21600"/>
                <a:gd name="T6" fmla="+- 0 11314 1028"/>
                <a:gd name="T7" fmla="*/ T6 w 20572"/>
                <a:gd name="T8" fmla="*/ 10800 h 21600"/>
                <a:gd name="T9" fmla="+- 0 11314 1028"/>
                <a:gd name="T10" fmla="*/ T9 w 20572"/>
                <a:gd name="T11" fmla="*/ 10800 h 21600"/>
              </a:gdLst>
              <a:ahLst/>
              <a:cxnLst>
                <a:cxn ang="0">
                  <a:pos x="T1" y="T2"/>
                </a:cxn>
                <a:cxn ang="0">
                  <a:pos x="T4" y="T5"/>
                </a:cxn>
                <a:cxn ang="0">
                  <a:pos x="T7" y="T8"/>
                </a:cxn>
                <a:cxn ang="0">
                  <a:pos x="T10" y="T11"/>
                </a:cxn>
              </a:cxnLst>
              <a:rect l="0" t="0" r="r" b="b"/>
              <a:pathLst>
                <a:path w="20572" h="21600">
                  <a:moveTo>
                    <a:pt x="16892" y="18742"/>
                  </a:moveTo>
                  <a:cubicBezTo>
                    <a:pt x="13852" y="18742"/>
                    <a:pt x="13852" y="18742"/>
                    <a:pt x="13852" y="18742"/>
                  </a:cubicBezTo>
                  <a:cubicBezTo>
                    <a:pt x="13852" y="18171"/>
                    <a:pt x="13852" y="18171"/>
                    <a:pt x="13852" y="18171"/>
                  </a:cubicBezTo>
                  <a:cubicBezTo>
                    <a:pt x="13852" y="18057"/>
                    <a:pt x="14012" y="18057"/>
                    <a:pt x="14012" y="17942"/>
                  </a:cubicBezTo>
                  <a:cubicBezTo>
                    <a:pt x="14012" y="17257"/>
                    <a:pt x="13371" y="16685"/>
                    <a:pt x="12412" y="16457"/>
                  </a:cubicBezTo>
                  <a:cubicBezTo>
                    <a:pt x="12412" y="15885"/>
                    <a:pt x="12412" y="15885"/>
                    <a:pt x="12412" y="15885"/>
                  </a:cubicBezTo>
                  <a:cubicBezTo>
                    <a:pt x="12891" y="15771"/>
                    <a:pt x="13212" y="15657"/>
                    <a:pt x="13532" y="15542"/>
                  </a:cubicBezTo>
                  <a:cubicBezTo>
                    <a:pt x="13691" y="15542"/>
                    <a:pt x="13691" y="15542"/>
                    <a:pt x="13691" y="15542"/>
                  </a:cubicBezTo>
                  <a:cubicBezTo>
                    <a:pt x="20572" y="12228"/>
                    <a:pt x="20572" y="12228"/>
                    <a:pt x="20572" y="12228"/>
                  </a:cubicBezTo>
                  <a:cubicBezTo>
                    <a:pt x="19772" y="11428"/>
                    <a:pt x="19772" y="11428"/>
                    <a:pt x="19772" y="11428"/>
                  </a:cubicBezTo>
                  <a:cubicBezTo>
                    <a:pt x="12732" y="14742"/>
                    <a:pt x="12732" y="14742"/>
                    <a:pt x="12732" y="14742"/>
                  </a:cubicBezTo>
                  <a:cubicBezTo>
                    <a:pt x="12891" y="14742"/>
                    <a:pt x="12891" y="14742"/>
                    <a:pt x="12891" y="14742"/>
                  </a:cubicBezTo>
                  <a:cubicBezTo>
                    <a:pt x="8572" y="15199"/>
                    <a:pt x="4411" y="13942"/>
                    <a:pt x="2651" y="11314"/>
                  </a:cubicBezTo>
                  <a:cubicBezTo>
                    <a:pt x="1051" y="8914"/>
                    <a:pt x="2012" y="6057"/>
                    <a:pt x="4732" y="4000"/>
                  </a:cubicBezTo>
                  <a:cubicBezTo>
                    <a:pt x="12252" y="11885"/>
                    <a:pt x="12252" y="11885"/>
                    <a:pt x="12252" y="11885"/>
                  </a:cubicBezTo>
                  <a:cubicBezTo>
                    <a:pt x="15611" y="10171"/>
                    <a:pt x="15611" y="10171"/>
                    <a:pt x="15611" y="10171"/>
                  </a:cubicBezTo>
                  <a:cubicBezTo>
                    <a:pt x="6011" y="800"/>
                    <a:pt x="6011" y="800"/>
                    <a:pt x="6011" y="800"/>
                  </a:cubicBezTo>
                  <a:cubicBezTo>
                    <a:pt x="5532" y="1028"/>
                    <a:pt x="5532" y="1028"/>
                    <a:pt x="5532" y="1028"/>
                  </a:cubicBezTo>
                  <a:cubicBezTo>
                    <a:pt x="4411" y="0"/>
                    <a:pt x="4411" y="0"/>
                    <a:pt x="4411" y="0"/>
                  </a:cubicBezTo>
                  <a:cubicBezTo>
                    <a:pt x="2651" y="914"/>
                    <a:pt x="2651" y="914"/>
                    <a:pt x="2651" y="914"/>
                  </a:cubicBezTo>
                  <a:cubicBezTo>
                    <a:pt x="3612" y="1942"/>
                    <a:pt x="3612" y="1942"/>
                    <a:pt x="3612" y="1942"/>
                  </a:cubicBezTo>
                  <a:cubicBezTo>
                    <a:pt x="3132" y="2171"/>
                    <a:pt x="3132" y="2171"/>
                    <a:pt x="3132" y="2171"/>
                  </a:cubicBezTo>
                  <a:cubicBezTo>
                    <a:pt x="3771" y="2971"/>
                    <a:pt x="3771" y="2971"/>
                    <a:pt x="3771" y="2971"/>
                  </a:cubicBezTo>
                  <a:cubicBezTo>
                    <a:pt x="251" y="5257"/>
                    <a:pt x="-1028" y="8800"/>
                    <a:pt x="891" y="11885"/>
                  </a:cubicBezTo>
                  <a:cubicBezTo>
                    <a:pt x="2651" y="14514"/>
                    <a:pt x="7772" y="16114"/>
                    <a:pt x="11451" y="15885"/>
                  </a:cubicBezTo>
                  <a:cubicBezTo>
                    <a:pt x="11451" y="16457"/>
                    <a:pt x="11451" y="16457"/>
                    <a:pt x="11451" y="16457"/>
                  </a:cubicBezTo>
                  <a:cubicBezTo>
                    <a:pt x="10492" y="16685"/>
                    <a:pt x="9852" y="17257"/>
                    <a:pt x="9852" y="17942"/>
                  </a:cubicBezTo>
                  <a:cubicBezTo>
                    <a:pt x="9852" y="18742"/>
                    <a:pt x="9852" y="18742"/>
                    <a:pt x="9852" y="18742"/>
                  </a:cubicBezTo>
                  <a:cubicBezTo>
                    <a:pt x="6971" y="18742"/>
                    <a:pt x="6971" y="18742"/>
                    <a:pt x="6971" y="18742"/>
                  </a:cubicBezTo>
                  <a:cubicBezTo>
                    <a:pt x="5851" y="18742"/>
                    <a:pt x="5051" y="19428"/>
                    <a:pt x="5051" y="20228"/>
                  </a:cubicBezTo>
                  <a:cubicBezTo>
                    <a:pt x="5051" y="20914"/>
                    <a:pt x="5851" y="21599"/>
                    <a:pt x="6971" y="21599"/>
                  </a:cubicBezTo>
                  <a:cubicBezTo>
                    <a:pt x="16892" y="21599"/>
                    <a:pt x="16892" y="21599"/>
                    <a:pt x="16892" y="21599"/>
                  </a:cubicBezTo>
                  <a:cubicBezTo>
                    <a:pt x="18012" y="21599"/>
                    <a:pt x="18812" y="20914"/>
                    <a:pt x="18812" y="20228"/>
                  </a:cubicBezTo>
                  <a:cubicBezTo>
                    <a:pt x="18812" y="19428"/>
                    <a:pt x="18012" y="18742"/>
                    <a:pt x="16892" y="18742"/>
                  </a:cubicBezTo>
                  <a:close/>
                </a:path>
              </a:pathLst>
            </a:custGeom>
            <a:solidFill>
              <a:srgbClr val="E4E4E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1" name="Group 21"/>
          <p:cNvGrpSpPr>
            <a:grpSpLocks/>
          </p:cNvGrpSpPr>
          <p:nvPr/>
        </p:nvGrpSpPr>
        <p:grpSpPr bwMode="auto">
          <a:xfrm>
            <a:off x="9427354" y="4256995"/>
            <a:ext cx="747820" cy="747820"/>
            <a:chOff x="-1" y="-1"/>
            <a:chExt cx="530228" cy="530228"/>
          </a:xfrm>
        </p:grpSpPr>
        <p:sp>
          <p:nvSpPr>
            <p:cNvPr id="3" name="AutoShape 22"/>
            <p:cNvSpPr>
              <a:spLocks/>
            </p:cNvSpPr>
            <p:nvPr/>
          </p:nvSpPr>
          <p:spPr bwMode="auto">
            <a:xfrm>
              <a:off x="-1" y="-1"/>
              <a:ext cx="530228" cy="53022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3" name="AutoShape 23"/>
            <p:cNvSpPr>
              <a:spLocks/>
            </p:cNvSpPr>
            <p:nvPr/>
          </p:nvSpPr>
          <p:spPr bwMode="auto">
            <a:xfrm>
              <a:off x="147196" y="125037"/>
              <a:ext cx="379865" cy="4051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9079"/>
                  </a:moveTo>
                  <a:cubicBezTo>
                    <a:pt x="12735" y="0"/>
                    <a:pt x="12735" y="0"/>
                    <a:pt x="12735" y="0"/>
                  </a:cubicBezTo>
                  <a:cubicBezTo>
                    <a:pt x="8049" y="286"/>
                    <a:pt x="8049" y="286"/>
                    <a:pt x="8049" y="286"/>
                  </a:cubicBezTo>
                  <a:cubicBezTo>
                    <a:pt x="203" y="286"/>
                    <a:pt x="203" y="286"/>
                    <a:pt x="203" y="286"/>
                  </a:cubicBezTo>
                  <a:cubicBezTo>
                    <a:pt x="407" y="8123"/>
                    <a:pt x="407" y="8123"/>
                    <a:pt x="407" y="8123"/>
                  </a:cubicBezTo>
                  <a:cubicBezTo>
                    <a:pt x="0" y="14623"/>
                    <a:pt x="0" y="14623"/>
                    <a:pt x="0" y="14623"/>
                  </a:cubicBezTo>
                  <a:cubicBezTo>
                    <a:pt x="6724" y="21599"/>
                    <a:pt x="6724" y="21599"/>
                    <a:pt x="6724" y="21599"/>
                  </a:cubicBezTo>
                  <a:cubicBezTo>
                    <a:pt x="14366" y="21504"/>
                    <a:pt x="20683" y="16056"/>
                    <a:pt x="21600" y="9079"/>
                  </a:cubicBezTo>
                  <a:close/>
                </a:path>
              </a:pathLst>
            </a:custGeom>
            <a:solidFill>
              <a:schemeClr val="accent4">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4" name="AutoShape 24"/>
            <p:cNvSpPr>
              <a:spLocks/>
            </p:cNvSpPr>
            <p:nvPr/>
          </p:nvSpPr>
          <p:spPr bwMode="auto">
            <a:xfrm>
              <a:off x="147196" y="125037"/>
              <a:ext cx="234250" cy="2817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04" y="0"/>
                  </a:moveTo>
                  <a:cubicBezTo>
                    <a:pt x="1163" y="275"/>
                    <a:pt x="1163" y="275"/>
                    <a:pt x="1163" y="275"/>
                  </a:cubicBezTo>
                  <a:cubicBezTo>
                    <a:pt x="498" y="275"/>
                    <a:pt x="0" y="687"/>
                    <a:pt x="0" y="1238"/>
                  </a:cubicBezTo>
                  <a:cubicBezTo>
                    <a:pt x="166" y="20499"/>
                    <a:pt x="166" y="20499"/>
                    <a:pt x="166" y="20499"/>
                  </a:cubicBezTo>
                  <a:cubicBezTo>
                    <a:pt x="166" y="21049"/>
                    <a:pt x="830" y="21599"/>
                    <a:pt x="1495" y="21599"/>
                  </a:cubicBezTo>
                  <a:cubicBezTo>
                    <a:pt x="20270" y="21324"/>
                    <a:pt x="20270" y="21324"/>
                    <a:pt x="20270" y="21324"/>
                  </a:cubicBezTo>
                  <a:cubicBezTo>
                    <a:pt x="21101" y="21324"/>
                    <a:pt x="21600" y="20912"/>
                    <a:pt x="21600" y="20361"/>
                  </a:cubicBezTo>
                  <a:cubicBezTo>
                    <a:pt x="21267" y="1100"/>
                    <a:pt x="21267" y="1100"/>
                    <a:pt x="21267" y="1100"/>
                  </a:cubicBezTo>
                  <a:cubicBezTo>
                    <a:pt x="21267" y="550"/>
                    <a:pt x="20769" y="0"/>
                    <a:pt x="20104" y="0"/>
                  </a:cubicBezTo>
                  <a:close/>
                  <a:moveTo>
                    <a:pt x="4486" y="18298"/>
                  </a:moveTo>
                  <a:cubicBezTo>
                    <a:pt x="3655" y="18298"/>
                    <a:pt x="2990" y="17885"/>
                    <a:pt x="2990" y="17197"/>
                  </a:cubicBezTo>
                  <a:cubicBezTo>
                    <a:pt x="2990" y="16509"/>
                    <a:pt x="3655" y="16096"/>
                    <a:pt x="4319" y="16096"/>
                  </a:cubicBezTo>
                  <a:cubicBezTo>
                    <a:pt x="5150" y="16096"/>
                    <a:pt x="5815" y="16509"/>
                    <a:pt x="5815" y="17197"/>
                  </a:cubicBezTo>
                  <a:cubicBezTo>
                    <a:pt x="5815" y="17747"/>
                    <a:pt x="5150" y="18298"/>
                    <a:pt x="4486" y="18298"/>
                  </a:cubicBezTo>
                  <a:close/>
                  <a:moveTo>
                    <a:pt x="4319" y="14721"/>
                  </a:moveTo>
                  <a:cubicBezTo>
                    <a:pt x="3655" y="14721"/>
                    <a:pt x="2990" y="14308"/>
                    <a:pt x="2990" y="13620"/>
                  </a:cubicBezTo>
                  <a:cubicBezTo>
                    <a:pt x="2990" y="13070"/>
                    <a:pt x="3489" y="12519"/>
                    <a:pt x="4319" y="12519"/>
                  </a:cubicBezTo>
                  <a:cubicBezTo>
                    <a:pt x="5150" y="12519"/>
                    <a:pt x="5649" y="12932"/>
                    <a:pt x="5649" y="13620"/>
                  </a:cubicBezTo>
                  <a:cubicBezTo>
                    <a:pt x="5649" y="14308"/>
                    <a:pt x="5150" y="14721"/>
                    <a:pt x="4319" y="14721"/>
                  </a:cubicBezTo>
                  <a:close/>
                  <a:moveTo>
                    <a:pt x="4319" y="11281"/>
                  </a:moveTo>
                  <a:cubicBezTo>
                    <a:pt x="3489" y="11281"/>
                    <a:pt x="2990" y="10731"/>
                    <a:pt x="2990" y="10043"/>
                  </a:cubicBezTo>
                  <a:cubicBezTo>
                    <a:pt x="2824" y="9492"/>
                    <a:pt x="3489" y="8942"/>
                    <a:pt x="4319" y="8942"/>
                  </a:cubicBezTo>
                  <a:cubicBezTo>
                    <a:pt x="4984" y="8942"/>
                    <a:pt x="5649" y="9492"/>
                    <a:pt x="5649" y="10043"/>
                  </a:cubicBezTo>
                  <a:cubicBezTo>
                    <a:pt x="5649" y="10731"/>
                    <a:pt x="4984" y="11281"/>
                    <a:pt x="4319" y="11281"/>
                  </a:cubicBezTo>
                  <a:close/>
                  <a:moveTo>
                    <a:pt x="8640" y="18298"/>
                  </a:moveTo>
                  <a:cubicBezTo>
                    <a:pt x="7975" y="18298"/>
                    <a:pt x="7310" y="17747"/>
                    <a:pt x="7310" y="17197"/>
                  </a:cubicBezTo>
                  <a:cubicBezTo>
                    <a:pt x="7310" y="16509"/>
                    <a:pt x="7975" y="15959"/>
                    <a:pt x="8640" y="15959"/>
                  </a:cubicBezTo>
                  <a:cubicBezTo>
                    <a:pt x="9470" y="15959"/>
                    <a:pt x="9969" y="16509"/>
                    <a:pt x="9969" y="17197"/>
                  </a:cubicBezTo>
                  <a:cubicBezTo>
                    <a:pt x="10135" y="17747"/>
                    <a:pt x="9470" y="18298"/>
                    <a:pt x="8640" y="18298"/>
                  </a:cubicBezTo>
                  <a:close/>
                  <a:moveTo>
                    <a:pt x="8640" y="14721"/>
                  </a:moveTo>
                  <a:cubicBezTo>
                    <a:pt x="7809" y="14721"/>
                    <a:pt x="7310" y="14170"/>
                    <a:pt x="7310" y="13620"/>
                  </a:cubicBezTo>
                  <a:cubicBezTo>
                    <a:pt x="7310" y="12932"/>
                    <a:pt x="7809" y="12519"/>
                    <a:pt x="8640" y="12519"/>
                  </a:cubicBezTo>
                  <a:cubicBezTo>
                    <a:pt x="9304" y="12519"/>
                    <a:pt x="9969" y="12932"/>
                    <a:pt x="9969" y="13620"/>
                  </a:cubicBezTo>
                  <a:cubicBezTo>
                    <a:pt x="9969" y="14170"/>
                    <a:pt x="9470" y="14721"/>
                    <a:pt x="8640" y="14721"/>
                  </a:cubicBezTo>
                  <a:close/>
                  <a:moveTo>
                    <a:pt x="8640" y="11143"/>
                  </a:moveTo>
                  <a:cubicBezTo>
                    <a:pt x="7809" y="11143"/>
                    <a:pt x="7144" y="10731"/>
                    <a:pt x="7144" y="10043"/>
                  </a:cubicBezTo>
                  <a:cubicBezTo>
                    <a:pt x="7144" y="9492"/>
                    <a:pt x="7809" y="8942"/>
                    <a:pt x="8640" y="8942"/>
                  </a:cubicBezTo>
                  <a:cubicBezTo>
                    <a:pt x="9304" y="8942"/>
                    <a:pt x="9969" y="9355"/>
                    <a:pt x="9969" y="10043"/>
                  </a:cubicBezTo>
                  <a:cubicBezTo>
                    <a:pt x="9969" y="10593"/>
                    <a:pt x="9304" y="11143"/>
                    <a:pt x="8640" y="11143"/>
                  </a:cubicBezTo>
                  <a:close/>
                  <a:moveTo>
                    <a:pt x="12960" y="18298"/>
                  </a:moveTo>
                  <a:cubicBezTo>
                    <a:pt x="12295" y="18298"/>
                    <a:pt x="11630" y="17747"/>
                    <a:pt x="11630" y="17059"/>
                  </a:cubicBezTo>
                  <a:cubicBezTo>
                    <a:pt x="11630" y="16509"/>
                    <a:pt x="12129" y="15959"/>
                    <a:pt x="12960" y="15959"/>
                  </a:cubicBezTo>
                  <a:cubicBezTo>
                    <a:pt x="13790" y="15959"/>
                    <a:pt x="14289" y="16509"/>
                    <a:pt x="14289" y="17059"/>
                  </a:cubicBezTo>
                  <a:cubicBezTo>
                    <a:pt x="14289" y="17747"/>
                    <a:pt x="13790" y="18298"/>
                    <a:pt x="12960" y="18298"/>
                  </a:cubicBezTo>
                  <a:close/>
                  <a:moveTo>
                    <a:pt x="12960" y="14721"/>
                  </a:moveTo>
                  <a:cubicBezTo>
                    <a:pt x="12129" y="14721"/>
                    <a:pt x="11630" y="14170"/>
                    <a:pt x="11464" y="13620"/>
                  </a:cubicBezTo>
                  <a:cubicBezTo>
                    <a:pt x="11464" y="12932"/>
                    <a:pt x="12129" y="12382"/>
                    <a:pt x="12960" y="12382"/>
                  </a:cubicBezTo>
                  <a:cubicBezTo>
                    <a:pt x="13624" y="12382"/>
                    <a:pt x="14289" y="12932"/>
                    <a:pt x="14289" y="13482"/>
                  </a:cubicBezTo>
                  <a:cubicBezTo>
                    <a:pt x="14289" y="14170"/>
                    <a:pt x="13624" y="14721"/>
                    <a:pt x="12960" y="14721"/>
                  </a:cubicBezTo>
                  <a:close/>
                  <a:moveTo>
                    <a:pt x="12960" y="11143"/>
                  </a:moveTo>
                  <a:cubicBezTo>
                    <a:pt x="12129" y="11143"/>
                    <a:pt x="11464" y="10593"/>
                    <a:pt x="11464" y="10043"/>
                  </a:cubicBezTo>
                  <a:cubicBezTo>
                    <a:pt x="11464" y="9355"/>
                    <a:pt x="12129" y="8942"/>
                    <a:pt x="12793" y="8805"/>
                  </a:cubicBezTo>
                  <a:cubicBezTo>
                    <a:pt x="13624" y="8805"/>
                    <a:pt x="14289" y="9355"/>
                    <a:pt x="14289" y="10043"/>
                  </a:cubicBezTo>
                  <a:cubicBezTo>
                    <a:pt x="14289" y="10593"/>
                    <a:pt x="13624" y="11143"/>
                    <a:pt x="12960" y="11143"/>
                  </a:cubicBezTo>
                  <a:close/>
                  <a:moveTo>
                    <a:pt x="18775" y="17059"/>
                  </a:moveTo>
                  <a:cubicBezTo>
                    <a:pt x="18775" y="17747"/>
                    <a:pt x="18110" y="18298"/>
                    <a:pt x="17280" y="18298"/>
                  </a:cubicBezTo>
                  <a:cubicBezTo>
                    <a:pt x="16449" y="18298"/>
                    <a:pt x="15784" y="17747"/>
                    <a:pt x="15784" y="17059"/>
                  </a:cubicBezTo>
                  <a:cubicBezTo>
                    <a:pt x="15784" y="13620"/>
                    <a:pt x="15784" y="13620"/>
                    <a:pt x="15784" y="13620"/>
                  </a:cubicBezTo>
                  <a:cubicBezTo>
                    <a:pt x="15784" y="12932"/>
                    <a:pt x="16449" y="12382"/>
                    <a:pt x="17113" y="12382"/>
                  </a:cubicBezTo>
                  <a:cubicBezTo>
                    <a:pt x="17944" y="12382"/>
                    <a:pt x="18609" y="12932"/>
                    <a:pt x="18609" y="13620"/>
                  </a:cubicBezTo>
                  <a:lnTo>
                    <a:pt x="18775" y="17059"/>
                  </a:lnTo>
                  <a:close/>
                  <a:moveTo>
                    <a:pt x="15784" y="10043"/>
                  </a:moveTo>
                  <a:cubicBezTo>
                    <a:pt x="15784" y="9355"/>
                    <a:pt x="16449" y="8805"/>
                    <a:pt x="17113" y="8805"/>
                  </a:cubicBezTo>
                  <a:cubicBezTo>
                    <a:pt x="17944" y="8805"/>
                    <a:pt x="18609" y="9355"/>
                    <a:pt x="18609" y="9905"/>
                  </a:cubicBezTo>
                  <a:cubicBezTo>
                    <a:pt x="18609" y="10593"/>
                    <a:pt x="17944" y="11143"/>
                    <a:pt x="17113" y="11143"/>
                  </a:cubicBezTo>
                  <a:cubicBezTo>
                    <a:pt x="16449" y="11143"/>
                    <a:pt x="15784" y="10593"/>
                    <a:pt x="15784" y="10043"/>
                  </a:cubicBezTo>
                  <a:close/>
                  <a:moveTo>
                    <a:pt x="16615" y="6053"/>
                  </a:moveTo>
                  <a:cubicBezTo>
                    <a:pt x="4818" y="6191"/>
                    <a:pt x="4818" y="6191"/>
                    <a:pt x="4818" y="6191"/>
                  </a:cubicBezTo>
                  <a:cubicBezTo>
                    <a:pt x="3323" y="6191"/>
                    <a:pt x="2326" y="5228"/>
                    <a:pt x="2326" y="4127"/>
                  </a:cubicBezTo>
                  <a:cubicBezTo>
                    <a:pt x="2326" y="3026"/>
                    <a:pt x="3323" y="2201"/>
                    <a:pt x="4652" y="2201"/>
                  </a:cubicBezTo>
                  <a:cubicBezTo>
                    <a:pt x="16615" y="2063"/>
                    <a:pt x="16615" y="2063"/>
                    <a:pt x="16615" y="2063"/>
                  </a:cubicBezTo>
                  <a:cubicBezTo>
                    <a:pt x="17944" y="2063"/>
                    <a:pt x="19107" y="2889"/>
                    <a:pt x="19107" y="3989"/>
                  </a:cubicBezTo>
                  <a:cubicBezTo>
                    <a:pt x="19107" y="5090"/>
                    <a:pt x="17944" y="6053"/>
                    <a:pt x="16615" y="6053"/>
                  </a:cubicBezTo>
                  <a:close/>
                </a:path>
              </a:pathLst>
            </a:custGeom>
            <a:solidFill>
              <a:srgbClr val="E9E9E9"/>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grpSp>
        <p:nvGrpSpPr>
          <p:cNvPr id="20505" name="Group 25"/>
          <p:cNvGrpSpPr>
            <a:grpSpLocks/>
          </p:cNvGrpSpPr>
          <p:nvPr/>
        </p:nvGrpSpPr>
        <p:grpSpPr bwMode="auto">
          <a:xfrm>
            <a:off x="4514063" y="1732264"/>
            <a:ext cx="3515872" cy="4562820"/>
            <a:chOff x="-1" y="0"/>
            <a:chExt cx="2500315" cy="3244407"/>
          </a:xfrm>
        </p:grpSpPr>
        <p:grpSp>
          <p:nvGrpSpPr>
            <p:cNvPr id="20502" name="Group 27"/>
            <p:cNvGrpSpPr>
              <a:grpSpLocks/>
            </p:cNvGrpSpPr>
            <p:nvPr/>
          </p:nvGrpSpPr>
          <p:grpSpPr bwMode="auto">
            <a:xfrm>
              <a:off x="-1" y="0"/>
              <a:ext cx="2500315" cy="3244407"/>
              <a:chOff x="-1" y="0"/>
              <a:chExt cx="2500315" cy="3244407"/>
            </a:xfrm>
          </p:grpSpPr>
          <p:sp>
            <p:nvSpPr>
              <p:cNvPr id="20508" name="AutoShape 28"/>
              <p:cNvSpPr>
                <a:spLocks/>
              </p:cNvSpPr>
              <p:nvPr/>
            </p:nvSpPr>
            <p:spPr bwMode="auto">
              <a:xfrm>
                <a:off x="-1" y="0"/>
                <a:ext cx="2500315" cy="3244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92" y="0"/>
                    </a:moveTo>
                    <a:cubicBezTo>
                      <a:pt x="1107" y="0"/>
                      <a:pt x="1107" y="0"/>
                      <a:pt x="1107" y="0"/>
                    </a:cubicBezTo>
                    <a:cubicBezTo>
                      <a:pt x="494" y="0"/>
                      <a:pt x="0" y="380"/>
                      <a:pt x="0" y="852"/>
                    </a:cubicBezTo>
                    <a:cubicBezTo>
                      <a:pt x="0" y="20747"/>
                      <a:pt x="0" y="20747"/>
                      <a:pt x="0" y="20747"/>
                    </a:cubicBezTo>
                    <a:cubicBezTo>
                      <a:pt x="0" y="21219"/>
                      <a:pt x="494" y="21600"/>
                      <a:pt x="1107" y="21600"/>
                    </a:cubicBezTo>
                    <a:cubicBezTo>
                      <a:pt x="20492" y="21600"/>
                      <a:pt x="20492" y="21600"/>
                      <a:pt x="20492" y="21600"/>
                    </a:cubicBezTo>
                    <a:cubicBezTo>
                      <a:pt x="21105" y="21600"/>
                      <a:pt x="21599" y="21219"/>
                      <a:pt x="21599" y="20747"/>
                    </a:cubicBezTo>
                    <a:cubicBezTo>
                      <a:pt x="21599" y="852"/>
                      <a:pt x="21599" y="852"/>
                      <a:pt x="21599" y="852"/>
                    </a:cubicBezTo>
                    <a:cubicBezTo>
                      <a:pt x="21599" y="380"/>
                      <a:pt x="21105" y="0"/>
                      <a:pt x="20492" y="0"/>
                    </a:cubicBezTo>
                    <a:close/>
                    <a:moveTo>
                      <a:pt x="19521" y="19697"/>
                    </a:moveTo>
                    <a:cubicBezTo>
                      <a:pt x="2129" y="19697"/>
                      <a:pt x="2129" y="19697"/>
                      <a:pt x="2129" y="19697"/>
                    </a:cubicBezTo>
                    <a:cubicBezTo>
                      <a:pt x="2129" y="1837"/>
                      <a:pt x="2129" y="1837"/>
                      <a:pt x="2129" y="1837"/>
                    </a:cubicBezTo>
                    <a:cubicBezTo>
                      <a:pt x="19521" y="1837"/>
                      <a:pt x="19521" y="1837"/>
                      <a:pt x="19521" y="1837"/>
                    </a:cubicBezTo>
                    <a:lnTo>
                      <a:pt x="19521" y="19697"/>
                    </a:ln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09" name="AutoShape 29"/>
              <p:cNvSpPr>
                <a:spLocks/>
              </p:cNvSpPr>
              <p:nvPr/>
            </p:nvSpPr>
            <p:spPr bwMode="auto">
              <a:xfrm>
                <a:off x="1174750" y="3017426"/>
                <a:ext cx="177800" cy="176188"/>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0" name="AutoShape 30"/>
              <p:cNvSpPr>
                <a:spLocks/>
              </p:cNvSpPr>
              <p:nvPr/>
            </p:nvSpPr>
            <p:spPr bwMode="auto">
              <a:xfrm>
                <a:off x="1228725" y="109523"/>
                <a:ext cx="49213" cy="4920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44444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20511" name="AutoShape 31"/>
            <p:cNvSpPr>
              <a:spLocks/>
            </p:cNvSpPr>
            <p:nvPr/>
          </p:nvSpPr>
          <p:spPr bwMode="auto">
            <a:xfrm rot="10800000">
              <a:off x="1049338" y="11111"/>
              <a:ext cx="1435101" cy="23158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0" y="0"/>
                  </a:lnTo>
                  <a:lnTo>
                    <a:pt x="21599" y="21599"/>
                  </a:lnTo>
                  <a:close/>
                </a:path>
              </a:pathLst>
            </a:custGeom>
            <a:solidFill>
              <a:srgbClr val="F2F2F2">
                <a:alpha val="20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lnSpc>
                  <a:spcPct val="150000"/>
                </a:lnSpc>
                <a:defRPr/>
              </a:pPr>
              <a:endParaRPr lang="es-ES" sz="2669">
                <a:solidFill>
                  <a:srgbClr val="FFFFFF"/>
                </a:solidFill>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 name="矩形 3"/>
          <p:cNvSpPr/>
          <p:nvPr/>
        </p:nvSpPr>
        <p:spPr>
          <a:xfrm>
            <a:off x="4845199" y="2093896"/>
            <a:ext cx="2880320" cy="38105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512" name="Group 32"/>
          <p:cNvGrpSpPr>
            <a:grpSpLocks/>
          </p:cNvGrpSpPr>
          <p:nvPr/>
        </p:nvGrpSpPr>
        <p:grpSpPr bwMode="auto">
          <a:xfrm>
            <a:off x="5043119" y="5116430"/>
            <a:ext cx="1073735" cy="2116220"/>
            <a:chOff x="0" y="0"/>
            <a:chExt cx="762745" cy="1504951"/>
          </a:xfrm>
          <a:solidFill>
            <a:schemeClr val="bg1">
              <a:lumMod val="75000"/>
            </a:schemeClr>
          </a:solidFill>
        </p:grpSpPr>
        <p:sp>
          <p:nvSpPr>
            <p:cNvPr id="20513" name="AutoShape 33"/>
            <p:cNvSpPr>
              <a:spLocks/>
            </p:cNvSpPr>
            <p:nvPr/>
          </p:nvSpPr>
          <p:spPr bwMode="auto">
            <a:xfrm>
              <a:off x="0" y="0"/>
              <a:ext cx="762745" cy="1504951"/>
            </a:xfrm>
            <a:custGeom>
              <a:avLst/>
              <a:gdLst>
                <a:gd name="T0" fmla="+- 0 10879 158"/>
                <a:gd name="T1" fmla="*/ T0 w 21442"/>
                <a:gd name="T2" fmla="*/ 10800 h 21600"/>
                <a:gd name="T3" fmla="+- 0 10879 158"/>
                <a:gd name="T4" fmla="*/ T3 w 21442"/>
                <a:gd name="T5" fmla="*/ 10800 h 21600"/>
                <a:gd name="T6" fmla="+- 0 10879 158"/>
                <a:gd name="T7" fmla="*/ T6 w 21442"/>
                <a:gd name="T8" fmla="*/ 10800 h 21600"/>
                <a:gd name="T9" fmla="+- 0 10879 158"/>
                <a:gd name="T10" fmla="*/ T9 w 21442"/>
                <a:gd name="T11" fmla="*/ 10800 h 21600"/>
              </a:gdLst>
              <a:ahLst/>
              <a:cxnLst>
                <a:cxn ang="0">
                  <a:pos x="T1" y="T2"/>
                </a:cxn>
                <a:cxn ang="0">
                  <a:pos x="T4" y="T5"/>
                </a:cxn>
                <a:cxn ang="0">
                  <a:pos x="T7" y="T8"/>
                </a:cxn>
                <a:cxn ang="0">
                  <a:pos x="T10" y="T11"/>
                </a:cxn>
              </a:cxnLst>
              <a:rect l="0" t="0" r="r" b="b"/>
              <a:pathLst>
                <a:path w="21442" h="21600">
                  <a:moveTo>
                    <a:pt x="1659" y="11288"/>
                  </a:moveTo>
                  <a:cubicBezTo>
                    <a:pt x="1659" y="11288"/>
                    <a:pt x="1659" y="11288"/>
                    <a:pt x="1659" y="11288"/>
                  </a:cubicBezTo>
                  <a:cubicBezTo>
                    <a:pt x="2729" y="13025"/>
                    <a:pt x="2729" y="13025"/>
                    <a:pt x="2729" y="13025"/>
                  </a:cubicBezTo>
                  <a:cubicBezTo>
                    <a:pt x="4226" y="15250"/>
                    <a:pt x="6792" y="15901"/>
                    <a:pt x="8289" y="16118"/>
                  </a:cubicBezTo>
                  <a:cubicBezTo>
                    <a:pt x="7647" y="21600"/>
                    <a:pt x="7647" y="21600"/>
                    <a:pt x="7647" y="21600"/>
                  </a:cubicBezTo>
                  <a:cubicBezTo>
                    <a:pt x="18768" y="21600"/>
                    <a:pt x="18768" y="21600"/>
                    <a:pt x="18768" y="21600"/>
                  </a:cubicBezTo>
                  <a:cubicBezTo>
                    <a:pt x="17913" y="15901"/>
                    <a:pt x="17913" y="15901"/>
                    <a:pt x="17913" y="15901"/>
                  </a:cubicBezTo>
                  <a:cubicBezTo>
                    <a:pt x="19838" y="15413"/>
                    <a:pt x="21441" y="14110"/>
                    <a:pt x="21441" y="11234"/>
                  </a:cubicBezTo>
                  <a:cubicBezTo>
                    <a:pt x="21441" y="8194"/>
                    <a:pt x="21441" y="8194"/>
                    <a:pt x="21441" y="8194"/>
                  </a:cubicBezTo>
                  <a:cubicBezTo>
                    <a:pt x="21441" y="7597"/>
                    <a:pt x="20479" y="7109"/>
                    <a:pt x="19303" y="7109"/>
                  </a:cubicBezTo>
                  <a:cubicBezTo>
                    <a:pt x="19089" y="7109"/>
                    <a:pt x="19089" y="7109"/>
                    <a:pt x="19089" y="7109"/>
                  </a:cubicBezTo>
                  <a:cubicBezTo>
                    <a:pt x="18768" y="7109"/>
                    <a:pt x="18447" y="7218"/>
                    <a:pt x="18234" y="7380"/>
                  </a:cubicBezTo>
                  <a:cubicBezTo>
                    <a:pt x="18127" y="6892"/>
                    <a:pt x="17378" y="6566"/>
                    <a:pt x="16523" y="6566"/>
                  </a:cubicBezTo>
                  <a:cubicBezTo>
                    <a:pt x="15026" y="6566"/>
                    <a:pt x="15026" y="6566"/>
                    <a:pt x="15026" y="6566"/>
                  </a:cubicBezTo>
                  <a:cubicBezTo>
                    <a:pt x="14598" y="6566"/>
                    <a:pt x="14277" y="6675"/>
                    <a:pt x="14063" y="6838"/>
                  </a:cubicBezTo>
                  <a:cubicBezTo>
                    <a:pt x="13956" y="6512"/>
                    <a:pt x="13422" y="6241"/>
                    <a:pt x="12673" y="6241"/>
                  </a:cubicBezTo>
                  <a:cubicBezTo>
                    <a:pt x="10855" y="6241"/>
                    <a:pt x="10855" y="6241"/>
                    <a:pt x="10855" y="6241"/>
                  </a:cubicBezTo>
                  <a:cubicBezTo>
                    <a:pt x="10321" y="6241"/>
                    <a:pt x="10000" y="6404"/>
                    <a:pt x="9893" y="6621"/>
                  </a:cubicBezTo>
                  <a:cubicBezTo>
                    <a:pt x="9679" y="922"/>
                    <a:pt x="9679" y="922"/>
                    <a:pt x="9679" y="922"/>
                  </a:cubicBezTo>
                  <a:cubicBezTo>
                    <a:pt x="9679" y="434"/>
                    <a:pt x="9144" y="0"/>
                    <a:pt x="8075" y="0"/>
                  </a:cubicBezTo>
                  <a:cubicBezTo>
                    <a:pt x="7541" y="0"/>
                    <a:pt x="7541" y="0"/>
                    <a:pt x="7541" y="0"/>
                  </a:cubicBezTo>
                  <a:cubicBezTo>
                    <a:pt x="6578" y="0"/>
                    <a:pt x="5937" y="434"/>
                    <a:pt x="5937" y="922"/>
                  </a:cubicBezTo>
                  <a:cubicBezTo>
                    <a:pt x="5723" y="9877"/>
                    <a:pt x="5723" y="9877"/>
                    <a:pt x="5723" y="9877"/>
                  </a:cubicBezTo>
                  <a:cubicBezTo>
                    <a:pt x="5723" y="10800"/>
                    <a:pt x="5723" y="10800"/>
                    <a:pt x="5723" y="10800"/>
                  </a:cubicBezTo>
                  <a:cubicBezTo>
                    <a:pt x="4974" y="9660"/>
                    <a:pt x="4974" y="9660"/>
                    <a:pt x="4974" y="9660"/>
                  </a:cubicBezTo>
                  <a:cubicBezTo>
                    <a:pt x="4440" y="8846"/>
                    <a:pt x="2836" y="8249"/>
                    <a:pt x="1125" y="8249"/>
                  </a:cubicBezTo>
                  <a:cubicBezTo>
                    <a:pt x="804" y="8249"/>
                    <a:pt x="804" y="8249"/>
                    <a:pt x="804" y="8249"/>
                  </a:cubicBezTo>
                  <a:cubicBezTo>
                    <a:pt x="269" y="8249"/>
                    <a:pt x="-158" y="8520"/>
                    <a:pt x="55" y="8791"/>
                  </a:cubicBezTo>
                  <a:lnTo>
                    <a:pt x="1659" y="11288"/>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20514" name="AutoShape 34"/>
            <p:cNvSpPr>
              <a:spLocks/>
            </p:cNvSpPr>
            <p:nvPr/>
          </p:nvSpPr>
          <p:spPr bwMode="auto">
            <a:xfrm>
              <a:off x="237862" y="19050"/>
              <a:ext cx="84044" cy="95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21600" y="9503"/>
                    <a:pt x="21600" y="9503"/>
                    <a:pt x="21600" y="9503"/>
                  </a:cubicBezTo>
                  <a:cubicBezTo>
                    <a:pt x="21600" y="4320"/>
                    <a:pt x="17672" y="0"/>
                    <a:pt x="11781" y="0"/>
                  </a:cubicBezTo>
                  <a:cubicBezTo>
                    <a:pt x="8836" y="0"/>
                    <a:pt x="8836" y="0"/>
                    <a:pt x="8836" y="0"/>
                  </a:cubicBezTo>
                  <a:cubicBezTo>
                    <a:pt x="2945" y="0"/>
                    <a:pt x="0" y="4320"/>
                    <a:pt x="0" y="9503"/>
                  </a:cubicBezTo>
                  <a:cubicBezTo>
                    <a:pt x="0" y="21600"/>
                    <a:pt x="0" y="21600"/>
                    <a:pt x="0" y="21600"/>
                  </a:cubicBezTo>
                  <a:lnTo>
                    <a:pt x="21600" y="21600"/>
                  </a:ln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sp>
        <p:nvSpPr>
          <p:cNvPr id="45" name="TextBox 15"/>
          <p:cNvSpPr txBox="1"/>
          <p:nvPr/>
        </p:nvSpPr>
        <p:spPr>
          <a:xfrm>
            <a:off x="956767" y="32033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6" name="TextBox 16"/>
          <p:cNvSpPr txBox="1"/>
          <p:nvPr/>
        </p:nvSpPr>
        <p:spPr>
          <a:xfrm>
            <a:off x="2152203" y="28825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15"/>
          <p:cNvSpPr txBox="1"/>
          <p:nvPr/>
        </p:nvSpPr>
        <p:spPr>
          <a:xfrm>
            <a:off x="9124845" y="32033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48" name="TextBox 16"/>
          <p:cNvSpPr txBox="1"/>
          <p:nvPr/>
        </p:nvSpPr>
        <p:spPr>
          <a:xfrm>
            <a:off x="9124845" y="28825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15"/>
          <p:cNvSpPr txBox="1"/>
          <p:nvPr/>
        </p:nvSpPr>
        <p:spPr>
          <a:xfrm>
            <a:off x="956767" y="5565508"/>
            <a:ext cx="2811263" cy="553998"/>
          </a:xfrm>
          <a:prstGeom prst="rect">
            <a:avLst/>
          </a:prstGeom>
          <a:noFill/>
        </p:spPr>
        <p:txBody>
          <a:bodyPr wrap="square" lIns="0" tIns="0" rIns="0" bIns="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0" name="TextBox 16"/>
          <p:cNvSpPr txBox="1"/>
          <p:nvPr/>
        </p:nvSpPr>
        <p:spPr>
          <a:xfrm>
            <a:off x="2152203" y="5244777"/>
            <a:ext cx="1615827"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15"/>
          <p:cNvSpPr txBox="1"/>
          <p:nvPr/>
        </p:nvSpPr>
        <p:spPr>
          <a:xfrm>
            <a:off x="9124845" y="5565508"/>
            <a:ext cx="2777138" cy="553998"/>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52" name="TextBox 16"/>
          <p:cNvSpPr txBox="1"/>
          <p:nvPr/>
        </p:nvSpPr>
        <p:spPr>
          <a:xfrm>
            <a:off x="9124845" y="5244777"/>
            <a:ext cx="1615827"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1034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1200"/>
                                  </p:stCondLst>
                                  <p:childTnLst>
                                    <p:set>
                                      <p:cBhvr>
                                        <p:cTn id="6" dur="1" fill="hold">
                                          <p:stCondLst>
                                            <p:cond delay="0"/>
                                          </p:stCondLst>
                                        </p:cTn>
                                        <p:tgtEl>
                                          <p:spTgt spid="20505"/>
                                        </p:tgtEl>
                                        <p:attrNameLst>
                                          <p:attrName>style.visibility</p:attrName>
                                        </p:attrNameLst>
                                      </p:cBhvr>
                                      <p:to>
                                        <p:strVal val="visible"/>
                                      </p:to>
                                    </p:set>
                                    <p:animEffect transition="in" filter="wipe(down)">
                                      <p:cBhvr>
                                        <p:cTn id="7" dur="500"/>
                                        <p:tgtEl>
                                          <p:spTgt spid="20505"/>
                                        </p:tgtEl>
                                      </p:cBhvr>
                                    </p:animEffect>
                                  </p:childTnLst>
                                </p:cTn>
                              </p:par>
                            </p:childTnLst>
                          </p:cTn>
                        </p:par>
                        <p:par>
                          <p:cTn id="8" fill="hold" nodeType="afterGroup">
                            <p:stCondLst>
                              <p:cond delay="17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2200"/>
                            </p:stCondLst>
                            <p:childTnLst>
                              <p:par>
                                <p:cTn id="13" presetID="2" presetClass="entr" presetSubtype="4" fill="hold" nodeType="afterEffect">
                                  <p:stCondLst>
                                    <p:cond delay="0"/>
                                  </p:stCondLst>
                                  <p:childTnLst>
                                    <p:set>
                                      <p:cBhvr>
                                        <p:cTn id="14" dur="1" fill="hold">
                                          <p:stCondLst>
                                            <p:cond delay="0"/>
                                          </p:stCondLst>
                                        </p:cTn>
                                        <p:tgtEl>
                                          <p:spTgt spid="20512"/>
                                        </p:tgtEl>
                                        <p:attrNameLst>
                                          <p:attrName>style.visibility</p:attrName>
                                        </p:attrNameLst>
                                      </p:cBhvr>
                                      <p:to>
                                        <p:strVal val="visible"/>
                                      </p:to>
                                    </p:set>
                                    <p:anim calcmode="lin" valueType="num">
                                      <p:cBhvr additive="base">
                                        <p:cTn id="15" dur="500" fill="hold"/>
                                        <p:tgtEl>
                                          <p:spTgt spid="20512"/>
                                        </p:tgtEl>
                                        <p:attrNameLst>
                                          <p:attrName>ppt_x</p:attrName>
                                        </p:attrNameLst>
                                      </p:cBhvr>
                                      <p:tavLst>
                                        <p:tav tm="0">
                                          <p:val>
                                            <p:strVal val="#ppt_x"/>
                                          </p:val>
                                        </p:tav>
                                        <p:tav tm="100000">
                                          <p:val>
                                            <p:strVal val="#ppt_x"/>
                                          </p:val>
                                        </p:tav>
                                      </p:tavLst>
                                    </p:anim>
                                    <p:anim calcmode="lin" valueType="num">
                                      <p:cBhvr additive="base">
                                        <p:cTn id="16" dur="500" fill="hold"/>
                                        <p:tgtEl>
                                          <p:spTgt spid="20512"/>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2700"/>
                            </p:stCondLst>
                            <p:childTnLst>
                              <p:par>
                                <p:cTn id="18" presetID="2" presetClass="entr" presetSubtype="8" fill="hold" nodeType="afterEffect">
                                  <p:stCondLst>
                                    <p:cond delay="250"/>
                                  </p:stCondLst>
                                  <p:childTnLst>
                                    <p:set>
                                      <p:cBhvr>
                                        <p:cTn id="19" dur="1" fill="hold">
                                          <p:stCondLst>
                                            <p:cond delay="0"/>
                                          </p:stCondLst>
                                        </p:cTn>
                                        <p:tgtEl>
                                          <p:spTgt spid="20485"/>
                                        </p:tgtEl>
                                        <p:attrNameLst>
                                          <p:attrName>style.visibility</p:attrName>
                                        </p:attrNameLst>
                                      </p:cBhvr>
                                      <p:to>
                                        <p:strVal val="visible"/>
                                      </p:to>
                                    </p:set>
                                    <p:anim calcmode="lin" valueType="num">
                                      <p:cBhvr additive="base">
                                        <p:cTn id="20" dur="500" fill="hold"/>
                                        <p:tgtEl>
                                          <p:spTgt spid="20485"/>
                                        </p:tgtEl>
                                        <p:attrNameLst>
                                          <p:attrName>ppt_x</p:attrName>
                                        </p:attrNameLst>
                                      </p:cBhvr>
                                      <p:tavLst>
                                        <p:tav tm="0">
                                          <p:val>
                                            <p:strVal val="0-#ppt_w/2"/>
                                          </p:val>
                                        </p:tav>
                                        <p:tav tm="100000">
                                          <p:val>
                                            <p:strVal val="#ppt_x"/>
                                          </p:val>
                                        </p:tav>
                                      </p:tavLst>
                                    </p:anim>
                                    <p:anim calcmode="lin" valueType="num">
                                      <p:cBhvr additive="base">
                                        <p:cTn id="21" dur="500" fill="hold"/>
                                        <p:tgtEl>
                                          <p:spTgt spid="20485"/>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34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46"/>
                                        </p:tgtEl>
                                        <p:attrNameLst>
                                          <p:attrName>style.visibility</p:attrName>
                                        </p:attrNameLst>
                                      </p:cBhvr>
                                      <p:to>
                                        <p:strVal val="visible"/>
                                      </p:to>
                                    </p:set>
                                    <p:anim calcmode="lin" valueType="num">
                                      <p:cBhvr>
                                        <p:cTn id="25" dur="250" fill="hold"/>
                                        <p:tgtEl>
                                          <p:spTgt spid="46"/>
                                        </p:tgtEl>
                                        <p:attrNameLst>
                                          <p:attrName>ppt_x</p:attrName>
                                        </p:attrNameLst>
                                      </p:cBhvr>
                                      <p:tavLst>
                                        <p:tav tm="0">
                                          <p:val>
                                            <p:strVal val="#ppt_x"/>
                                          </p:val>
                                        </p:tav>
                                        <p:tav tm="100000">
                                          <p:val>
                                            <p:strVal val="#ppt_x"/>
                                          </p:val>
                                        </p:tav>
                                      </p:tavLst>
                                    </p:anim>
                                    <p:anim calcmode="lin" valueType="num">
                                      <p:cBhvr>
                                        <p:cTn id="26" dur="250" fill="hold"/>
                                        <p:tgtEl>
                                          <p:spTgt spid="46"/>
                                        </p:tgtEl>
                                        <p:attrNameLst>
                                          <p:attrName>ppt_y</p:attrName>
                                        </p:attrNameLst>
                                      </p:cBhvr>
                                      <p:tavLst>
                                        <p:tav tm="0">
                                          <p:val>
                                            <p:strVal val="#ppt_y-#ppt_h/2"/>
                                          </p:val>
                                        </p:tav>
                                        <p:tav tm="100000">
                                          <p:val>
                                            <p:strVal val="#ppt_y"/>
                                          </p:val>
                                        </p:tav>
                                      </p:tavLst>
                                    </p:anim>
                                    <p:anim calcmode="lin" valueType="num">
                                      <p:cBhvr>
                                        <p:cTn id="27" dur="250" fill="hold"/>
                                        <p:tgtEl>
                                          <p:spTgt spid="46"/>
                                        </p:tgtEl>
                                        <p:attrNameLst>
                                          <p:attrName>ppt_w</p:attrName>
                                        </p:attrNameLst>
                                      </p:cBhvr>
                                      <p:tavLst>
                                        <p:tav tm="0">
                                          <p:val>
                                            <p:strVal val="#ppt_w"/>
                                          </p:val>
                                        </p:tav>
                                        <p:tav tm="100000">
                                          <p:val>
                                            <p:strVal val="#ppt_w"/>
                                          </p:val>
                                        </p:tav>
                                      </p:tavLst>
                                    </p:anim>
                                    <p:anim calcmode="lin" valueType="num">
                                      <p:cBhvr>
                                        <p:cTn id="28" dur="250" fill="hold"/>
                                        <p:tgtEl>
                                          <p:spTgt spid="46"/>
                                        </p:tgtEl>
                                        <p:attrNameLst>
                                          <p:attrName>ppt_h</p:attrName>
                                        </p:attrNameLst>
                                      </p:cBhvr>
                                      <p:tavLst>
                                        <p:tav tm="0">
                                          <p:val>
                                            <p:fltVal val="0"/>
                                          </p:val>
                                        </p:tav>
                                        <p:tav tm="100000">
                                          <p:val>
                                            <p:strVal val="#ppt_h"/>
                                          </p:val>
                                        </p:tav>
                                      </p:tavLst>
                                    </p:anim>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childTnLst>
                          </p:cTn>
                        </p:par>
                        <p:par>
                          <p:cTn id="33" fill="hold">
                            <p:stCondLst>
                              <p:cond delay="5000"/>
                            </p:stCondLst>
                            <p:childTnLst>
                              <p:par>
                                <p:cTn id="34" presetID="2" presetClass="entr" presetSubtype="8" fill="hold" nodeType="afterEffect">
                                  <p:stCondLst>
                                    <p:cond delay="500"/>
                                  </p:stCondLst>
                                  <p:childTnLst>
                                    <p:set>
                                      <p:cBhvr>
                                        <p:cTn id="35" dur="1" fill="hold">
                                          <p:stCondLst>
                                            <p:cond delay="0"/>
                                          </p:stCondLst>
                                        </p:cTn>
                                        <p:tgtEl>
                                          <p:spTgt spid="20490"/>
                                        </p:tgtEl>
                                        <p:attrNameLst>
                                          <p:attrName>style.visibility</p:attrName>
                                        </p:attrNameLst>
                                      </p:cBhvr>
                                      <p:to>
                                        <p:strVal val="visible"/>
                                      </p:to>
                                    </p:set>
                                    <p:anim calcmode="lin" valueType="num">
                                      <p:cBhvr additive="base">
                                        <p:cTn id="36" dur="500" fill="hold"/>
                                        <p:tgtEl>
                                          <p:spTgt spid="20490"/>
                                        </p:tgtEl>
                                        <p:attrNameLst>
                                          <p:attrName>ppt_x</p:attrName>
                                        </p:attrNameLst>
                                      </p:cBhvr>
                                      <p:tavLst>
                                        <p:tav tm="0">
                                          <p:val>
                                            <p:strVal val="0-#ppt_w/2"/>
                                          </p:val>
                                        </p:tav>
                                        <p:tav tm="100000">
                                          <p:val>
                                            <p:strVal val="#ppt_x"/>
                                          </p:val>
                                        </p:tav>
                                      </p:tavLst>
                                    </p:anim>
                                    <p:anim calcmode="lin" valueType="num">
                                      <p:cBhvr additive="base">
                                        <p:cTn id="37" dur="500" fill="hold"/>
                                        <p:tgtEl>
                                          <p:spTgt spid="2049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6000"/>
                            </p:stCondLst>
                            <p:childTnLst>
                              <p:par>
                                <p:cTn id="39" presetID="17" presetClass="entr" presetSubtype="1" fill="hold" grpId="0" nodeType="afterEffect">
                                  <p:stCondLst>
                                    <p:cond delay="0"/>
                                  </p:stCondLst>
                                  <p:iterate type="lt">
                                    <p:tmPct val="40000"/>
                                  </p:iterate>
                                  <p:childTnLst>
                                    <p:set>
                                      <p:cBhvr>
                                        <p:cTn id="40" dur="1" fill="hold">
                                          <p:stCondLst>
                                            <p:cond delay="0"/>
                                          </p:stCondLst>
                                        </p:cTn>
                                        <p:tgtEl>
                                          <p:spTgt spid="50"/>
                                        </p:tgtEl>
                                        <p:attrNameLst>
                                          <p:attrName>style.visibility</p:attrName>
                                        </p:attrNameLst>
                                      </p:cBhvr>
                                      <p:to>
                                        <p:strVal val="visible"/>
                                      </p:to>
                                    </p:set>
                                    <p:anim calcmode="lin" valueType="num">
                                      <p:cBhvr>
                                        <p:cTn id="41" dur="250" fill="hold"/>
                                        <p:tgtEl>
                                          <p:spTgt spid="50"/>
                                        </p:tgtEl>
                                        <p:attrNameLst>
                                          <p:attrName>ppt_x</p:attrName>
                                        </p:attrNameLst>
                                      </p:cBhvr>
                                      <p:tavLst>
                                        <p:tav tm="0">
                                          <p:val>
                                            <p:strVal val="#ppt_x"/>
                                          </p:val>
                                        </p:tav>
                                        <p:tav tm="100000">
                                          <p:val>
                                            <p:strVal val="#ppt_x"/>
                                          </p:val>
                                        </p:tav>
                                      </p:tavLst>
                                    </p:anim>
                                    <p:anim calcmode="lin" valueType="num">
                                      <p:cBhvr>
                                        <p:cTn id="42" dur="250" fill="hold"/>
                                        <p:tgtEl>
                                          <p:spTgt spid="50"/>
                                        </p:tgtEl>
                                        <p:attrNameLst>
                                          <p:attrName>ppt_y</p:attrName>
                                        </p:attrNameLst>
                                      </p:cBhvr>
                                      <p:tavLst>
                                        <p:tav tm="0">
                                          <p:val>
                                            <p:strVal val="#ppt_y-#ppt_h/2"/>
                                          </p:val>
                                        </p:tav>
                                        <p:tav tm="100000">
                                          <p:val>
                                            <p:strVal val="#ppt_y"/>
                                          </p:val>
                                        </p:tav>
                                      </p:tavLst>
                                    </p:anim>
                                    <p:anim calcmode="lin" valueType="num">
                                      <p:cBhvr>
                                        <p:cTn id="43" dur="250" fill="hold"/>
                                        <p:tgtEl>
                                          <p:spTgt spid="50"/>
                                        </p:tgtEl>
                                        <p:attrNameLst>
                                          <p:attrName>ppt_w</p:attrName>
                                        </p:attrNameLst>
                                      </p:cBhvr>
                                      <p:tavLst>
                                        <p:tav tm="0">
                                          <p:val>
                                            <p:strVal val="#ppt_w"/>
                                          </p:val>
                                        </p:tav>
                                        <p:tav tm="100000">
                                          <p:val>
                                            <p:strVal val="#ppt_w"/>
                                          </p:val>
                                        </p:tav>
                                      </p:tavLst>
                                    </p:anim>
                                    <p:anim calcmode="lin" valueType="num">
                                      <p:cBhvr>
                                        <p:cTn id="44" dur="250" fill="hold"/>
                                        <p:tgtEl>
                                          <p:spTgt spid="50"/>
                                        </p:tgtEl>
                                        <p:attrNameLst>
                                          <p:attrName>ppt_h</p:attrName>
                                        </p:attrNameLst>
                                      </p:cBhvr>
                                      <p:tavLst>
                                        <p:tav tm="0">
                                          <p:val>
                                            <p:fltVal val="0"/>
                                          </p:val>
                                        </p:tav>
                                        <p:tav tm="100000">
                                          <p:val>
                                            <p:strVal val="#ppt_h"/>
                                          </p:val>
                                        </p:tav>
                                      </p:tavLst>
                                    </p:anim>
                                  </p:childTnLst>
                                </p:cTn>
                              </p:par>
                            </p:childTnLst>
                          </p:cTn>
                        </p:par>
                        <p:par>
                          <p:cTn id="45" fill="hold">
                            <p:stCondLst>
                              <p:cond delay="70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7550"/>
                            </p:stCondLst>
                            <p:childTnLst>
                              <p:par>
                                <p:cTn id="50" presetID="2" presetClass="entr" presetSubtype="2" fill="hold" nodeType="afterEffect">
                                  <p:stCondLst>
                                    <p:cond delay="750"/>
                                  </p:stCondLst>
                                  <p:childTnLst>
                                    <p:set>
                                      <p:cBhvr>
                                        <p:cTn id="51" dur="1" fill="hold">
                                          <p:stCondLst>
                                            <p:cond delay="0"/>
                                          </p:stCondLst>
                                        </p:cTn>
                                        <p:tgtEl>
                                          <p:spTgt spid="20495"/>
                                        </p:tgtEl>
                                        <p:attrNameLst>
                                          <p:attrName>style.visibility</p:attrName>
                                        </p:attrNameLst>
                                      </p:cBhvr>
                                      <p:to>
                                        <p:strVal val="visible"/>
                                      </p:to>
                                    </p:set>
                                    <p:anim calcmode="lin" valueType="num">
                                      <p:cBhvr additive="base">
                                        <p:cTn id="52" dur="500" fill="hold"/>
                                        <p:tgtEl>
                                          <p:spTgt spid="20495"/>
                                        </p:tgtEl>
                                        <p:attrNameLst>
                                          <p:attrName>ppt_x</p:attrName>
                                        </p:attrNameLst>
                                      </p:cBhvr>
                                      <p:tavLst>
                                        <p:tav tm="0">
                                          <p:val>
                                            <p:strVal val="1+#ppt_w/2"/>
                                          </p:val>
                                        </p:tav>
                                        <p:tav tm="100000">
                                          <p:val>
                                            <p:strVal val="#ppt_x"/>
                                          </p:val>
                                        </p:tav>
                                      </p:tavLst>
                                    </p:anim>
                                    <p:anim calcmode="lin" valueType="num">
                                      <p:cBhvr additive="base">
                                        <p:cTn id="53" dur="500" fill="hold"/>
                                        <p:tgtEl>
                                          <p:spTgt spid="20495"/>
                                        </p:tgtEl>
                                        <p:attrNameLst>
                                          <p:attrName>ppt_y</p:attrName>
                                        </p:attrNameLst>
                                      </p:cBhvr>
                                      <p:tavLst>
                                        <p:tav tm="0">
                                          <p:val>
                                            <p:strVal val="#ppt_y"/>
                                          </p:val>
                                        </p:tav>
                                        <p:tav tm="100000">
                                          <p:val>
                                            <p:strVal val="#ppt_y"/>
                                          </p:val>
                                        </p:tav>
                                      </p:tavLst>
                                    </p:anim>
                                  </p:childTnLst>
                                </p:cTn>
                              </p:par>
                            </p:childTnLst>
                          </p:cTn>
                        </p:par>
                        <p:par>
                          <p:cTn id="54" fill="hold" nodeType="afterGroup">
                            <p:stCondLst>
                              <p:cond delay="88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48"/>
                                        </p:tgtEl>
                                        <p:attrNameLst>
                                          <p:attrName>style.visibility</p:attrName>
                                        </p:attrNameLst>
                                      </p:cBhvr>
                                      <p:to>
                                        <p:strVal val="visible"/>
                                      </p:to>
                                    </p:set>
                                    <p:anim calcmode="lin" valueType="num">
                                      <p:cBhvr>
                                        <p:cTn id="57" dur="250" fill="hold"/>
                                        <p:tgtEl>
                                          <p:spTgt spid="48"/>
                                        </p:tgtEl>
                                        <p:attrNameLst>
                                          <p:attrName>ppt_x</p:attrName>
                                        </p:attrNameLst>
                                      </p:cBhvr>
                                      <p:tavLst>
                                        <p:tav tm="0">
                                          <p:val>
                                            <p:strVal val="#ppt_x"/>
                                          </p:val>
                                        </p:tav>
                                        <p:tav tm="100000">
                                          <p:val>
                                            <p:strVal val="#ppt_x"/>
                                          </p:val>
                                        </p:tav>
                                      </p:tavLst>
                                    </p:anim>
                                    <p:anim calcmode="lin" valueType="num">
                                      <p:cBhvr>
                                        <p:cTn id="58" dur="250" fill="hold"/>
                                        <p:tgtEl>
                                          <p:spTgt spid="48"/>
                                        </p:tgtEl>
                                        <p:attrNameLst>
                                          <p:attrName>ppt_y</p:attrName>
                                        </p:attrNameLst>
                                      </p:cBhvr>
                                      <p:tavLst>
                                        <p:tav tm="0">
                                          <p:val>
                                            <p:strVal val="#ppt_y-#ppt_h/2"/>
                                          </p:val>
                                        </p:tav>
                                        <p:tav tm="100000">
                                          <p:val>
                                            <p:strVal val="#ppt_y"/>
                                          </p:val>
                                        </p:tav>
                                      </p:tavLst>
                                    </p:anim>
                                    <p:anim calcmode="lin" valueType="num">
                                      <p:cBhvr>
                                        <p:cTn id="59" dur="250" fill="hold"/>
                                        <p:tgtEl>
                                          <p:spTgt spid="48"/>
                                        </p:tgtEl>
                                        <p:attrNameLst>
                                          <p:attrName>ppt_w</p:attrName>
                                        </p:attrNameLst>
                                      </p:cBhvr>
                                      <p:tavLst>
                                        <p:tav tm="0">
                                          <p:val>
                                            <p:strVal val="#ppt_w"/>
                                          </p:val>
                                        </p:tav>
                                        <p:tav tm="100000">
                                          <p:val>
                                            <p:strVal val="#ppt_w"/>
                                          </p:val>
                                        </p:tav>
                                      </p:tavLst>
                                    </p:anim>
                                    <p:anim calcmode="lin" valueType="num">
                                      <p:cBhvr>
                                        <p:cTn id="60" dur="250" fill="hold"/>
                                        <p:tgtEl>
                                          <p:spTgt spid="48"/>
                                        </p:tgtEl>
                                        <p:attrNameLst>
                                          <p:attrName>ppt_h</p:attrName>
                                        </p:attrNameLst>
                                      </p:cBhvr>
                                      <p:tavLst>
                                        <p:tav tm="0">
                                          <p:val>
                                            <p:fltVal val="0"/>
                                          </p:val>
                                        </p:tav>
                                        <p:tav tm="100000">
                                          <p:val>
                                            <p:strVal val="#ppt_h"/>
                                          </p:val>
                                        </p:tav>
                                      </p:tavLst>
                                    </p:anim>
                                  </p:childTnLst>
                                </p:cTn>
                              </p:par>
                            </p:childTnLst>
                          </p:cTn>
                        </p:par>
                        <p:par>
                          <p:cTn id="61" fill="hold">
                            <p:stCondLst>
                              <p:cond delay="9850"/>
                            </p:stCondLst>
                            <p:childTnLst>
                              <p:par>
                                <p:cTn id="62" presetID="22" presetClass="entr" presetSubtype="8"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wipe(left)">
                                      <p:cBhvr>
                                        <p:cTn id="64" dur="500"/>
                                        <p:tgtEl>
                                          <p:spTgt spid="47"/>
                                        </p:tgtEl>
                                      </p:cBhvr>
                                    </p:animEffect>
                                  </p:childTnLst>
                                </p:cTn>
                              </p:par>
                            </p:childTnLst>
                          </p:cTn>
                        </p:par>
                        <p:par>
                          <p:cTn id="65" fill="hold">
                            <p:stCondLst>
                              <p:cond delay="10350"/>
                            </p:stCondLst>
                            <p:childTnLst>
                              <p:par>
                                <p:cTn id="66" presetID="2" presetClass="entr" presetSubtype="2" fill="hold" nodeType="afterEffect">
                                  <p:stCondLst>
                                    <p:cond delay="1000"/>
                                  </p:stCondLst>
                                  <p:childTnLst>
                                    <p:set>
                                      <p:cBhvr>
                                        <p:cTn id="67" dur="1" fill="hold">
                                          <p:stCondLst>
                                            <p:cond delay="0"/>
                                          </p:stCondLst>
                                        </p:cTn>
                                        <p:tgtEl>
                                          <p:spTgt spid="20501"/>
                                        </p:tgtEl>
                                        <p:attrNameLst>
                                          <p:attrName>style.visibility</p:attrName>
                                        </p:attrNameLst>
                                      </p:cBhvr>
                                      <p:to>
                                        <p:strVal val="visible"/>
                                      </p:to>
                                    </p:set>
                                    <p:anim calcmode="lin" valueType="num">
                                      <p:cBhvr additive="base">
                                        <p:cTn id="68" dur="500" fill="hold"/>
                                        <p:tgtEl>
                                          <p:spTgt spid="20501"/>
                                        </p:tgtEl>
                                        <p:attrNameLst>
                                          <p:attrName>ppt_x</p:attrName>
                                        </p:attrNameLst>
                                      </p:cBhvr>
                                      <p:tavLst>
                                        <p:tav tm="0">
                                          <p:val>
                                            <p:strVal val="1+#ppt_w/2"/>
                                          </p:val>
                                        </p:tav>
                                        <p:tav tm="100000">
                                          <p:val>
                                            <p:strVal val="#ppt_x"/>
                                          </p:val>
                                        </p:tav>
                                      </p:tavLst>
                                    </p:anim>
                                    <p:anim calcmode="lin" valueType="num">
                                      <p:cBhvr additive="base">
                                        <p:cTn id="69" dur="500" fill="hold"/>
                                        <p:tgtEl>
                                          <p:spTgt spid="20501"/>
                                        </p:tgtEl>
                                        <p:attrNameLst>
                                          <p:attrName>ppt_y</p:attrName>
                                        </p:attrNameLst>
                                      </p:cBhvr>
                                      <p:tavLst>
                                        <p:tav tm="0">
                                          <p:val>
                                            <p:strVal val="#ppt_y"/>
                                          </p:val>
                                        </p:tav>
                                        <p:tav tm="100000">
                                          <p:val>
                                            <p:strVal val="#ppt_y"/>
                                          </p:val>
                                        </p:tav>
                                      </p:tavLst>
                                    </p:anim>
                                  </p:childTnLst>
                                </p:cTn>
                              </p:par>
                            </p:childTnLst>
                          </p:cTn>
                        </p:par>
                        <p:par>
                          <p:cTn id="70" fill="hold">
                            <p:stCondLst>
                              <p:cond delay="11850"/>
                            </p:stCondLst>
                            <p:childTnLst>
                              <p:par>
                                <p:cTn id="71" presetID="17" presetClass="entr" presetSubtype="1" fill="hold" grpId="0" nodeType="afterEffect">
                                  <p:stCondLst>
                                    <p:cond delay="0"/>
                                  </p:stCondLst>
                                  <p:iterate type="lt">
                                    <p:tmPct val="40000"/>
                                  </p:iterate>
                                  <p:childTnLst>
                                    <p:set>
                                      <p:cBhvr>
                                        <p:cTn id="72" dur="1" fill="hold">
                                          <p:stCondLst>
                                            <p:cond delay="0"/>
                                          </p:stCondLst>
                                        </p:cTn>
                                        <p:tgtEl>
                                          <p:spTgt spid="52"/>
                                        </p:tgtEl>
                                        <p:attrNameLst>
                                          <p:attrName>style.visibility</p:attrName>
                                        </p:attrNameLst>
                                      </p:cBhvr>
                                      <p:to>
                                        <p:strVal val="visible"/>
                                      </p:to>
                                    </p:set>
                                    <p:anim calcmode="lin" valueType="num">
                                      <p:cBhvr>
                                        <p:cTn id="73" dur="250" fill="hold"/>
                                        <p:tgtEl>
                                          <p:spTgt spid="52"/>
                                        </p:tgtEl>
                                        <p:attrNameLst>
                                          <p:attrName>ppt_x</p:attrName>
                                        </p:attrNameLst>
                                      </p:cBhvr>
                                      <p:tavLst>
                                        <p:tav tm="0">
                                          <p:val>
                                            <p:strVal val="#ppt_x"/>
                                          </p:val>
                                        </p:tav>
                                        <p:tav tm="100000">
                                          <p:val>
                                            <p:strVal val="#ppt_x"/>
                                          </p:val>
                                        </p:tav>
                                      </p:tavLst>
                                    </p:anim>
                                    <p:anim calcmode="lin" valueType="num">
                                      <p:cBhvr>
                                        <p:cTn id="74" dur="250" fill="hold"/>
                                        <p:tgtEl>
                                          <p:spTgt spid="52"/>
                                        </p:tgtEl>
                                        <p:attrNameLst>
                                          <p:attrName>ppt_y</p:attrName>
                                        </p:attrNameLst>
                                      </p:cBhvr>
                                      <p:tavLst>
                                        <p:tav tm="0">
                                          <p:val>
                                            <p:strVal val="#ppt_y-#ppt_h/2"/>
                                          </p:val>
                                        </p:tav>
                                        <p:tav tm="100000">
                                          <p:val>
                                            <p:strVal val="#ppt_y"/>
                                          </p:val>
                                        </p:tav>
                                      </p:tavLst>
                                    </p:anim>
                                    <p:anim calcmode="lin" valueType="num">
                                      <p:cBhvr>
                                        <p:cTn id="75" dur="250" fill="hold"/>
                                        <p:tgtEl>
                                          <p:spTgt spid="52"/>
                                        </p:tgtEl>
                                        <p:attrNameLst>
                                          <p:attrName>ppt_w</p:attrName>
                                        </p:attrNameLst>
                                      </p:cBhvr>
                                      <p:tavLst>
                                        <p:tav tm="0">
                                          <p:val>
                                            <p:strVal val="#ppt_w"/>
                                          </p:val>
                                        </p:tav>
                                        <p:tav tm="100000">
                                          <p:val>
                                            <p:strVal val="#ppt_w"/>
                                          </p:val>
                                        </p:tav>
                                      </p:tavLst>
                                    </p:anim>
                                    <p:anim calcmode="lin" valueType="num">
                                      <p:cBhvr>
                                        <p:cTn id="76" dur="250" fill="hold"/>
                                        <p:tgtEl>
                                          <p:spTgt spid="52"/>
                                        </p:tgtEl>
                                        <p:attrNameLst>
                                          <p:attrName>ppt_h</p:attrName>
                                        </p:attrNameLst>
                                      </p:cBhvr>
                                      <p:tavLst>
                                        <p:tav tm="0">
                                          <p:val>
                                            <p:fltVal val="0"/>
                                          </p:val>
                                        </p:tav>
                                        <p:tav tm="100000">
                                          <p:val>
                                            <p:strVal val="#ppt_h"/>
                                          </p:val>
                                        </p:tav>
                                      </p:tavLst>
                                    </p:anim>
                                  </p:childTnLst>
                                </p:cTn>
                              </p:par>
                            </p:childTnLst>
                          </p:cTn>
                        </p:par>
                        <p:par>
                          <p:cTn id="77" fill="hold">
                            <p:stCondLst>
                              <p:cond delay="12900"/>
                            </p:stCondLst>
                            <p:childTnLst>
                              <p:par>
                                <p:cTn id="78" presetID="22" presetClass="entr" presetSubtype="8"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wipe(left)">
                                      <p:cBhvr>
                                        <p:cTn id="8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5" grpId="0"/>
      <p:bldP spid="46" grpId="0"/>
      <p:bldP spid="47" grpId="0"/>
      <p:bldP spid="48" grpId="0"/>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64369" y="2680221"/>
            <a:ext cx="2316294" cy="1514496"/>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335"/>
            <p:cNvSpPr/>
            <p:nvPr/>
          </p:nvSpPr>
          <p:spPr>
            <a:xfrm>
              <a:off x="1498551" y="1229870"/>
              <a:ext cx="2042947" cy="4479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42"/>
          <p:cNvGrpSpPr/>
          <p:nvPr/>
        </p:nvGrpSpPr>
        <p:grpSpPr>
          <a:xfrm>
            <a:off x="3181743" y="2680221"/>
            <a:ext cx="2316294" cy="1514496"/>
            <a:chOff x="0" y="0"/>
            <a:chExt cx="4392859" cy="2872248"/>
          </a:xfrm>
          <a:solidFill>
            <a:srgbClr val="E60000"/>
          </a:solidFill>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347"/>
          <p:cNvGrpSpPr/>
          <p:nvPr/>
        </p:nvGrpSpPr>
        <p:grpSpPr>
          <a:xfrm>
            <a:off x="5248957" y="2680221"/>
            <a:ext cx="2316294" cy="1514496"/>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 name="Group 352"/>
          <p:cNvGrpSpPr/>
          <p:nvPr/>
        </p:nvGrpSpPr>
        <p:grpSpPr>
          <a:xfrm>
            <a:off x="7299143" y="2680221"/>
            <a:ext cx="2316291" cy="1514496"/>
            <a:chOff x="0" y="0"/>
            <a:chExt cx="4392859" cy="2872248"/>
          </a:xfrm>
          <a:solidFill>
            <a:srgbClr val="E60000"/>
          </a:solidFill>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357"/>
          <p:cNvGrpSpPr/>
          <p:nvPr/>
        </p:nvGrpSpPr>
        <p:grpSpPr>
          <a:xfrm>
            <a:off x="9378091" y="2680221"/>
            <a:ext cx="2316291" cy="1514496"/>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5"/>
            </a:solidFill>
            <a:ln w="12700" cap="flat">
              <a:noFill/>
              <a:miter lim="400000"/>
            </a:ln>
            <a:effectLst/>
          </p:spPr>
          <p:txBody>
            <a:bodyPr wrap="square" lIns="0" tIns="0" rIns="0" bIns="0" numCol="1" anchor="ctr">
              <a:noAutofit/>
            </a:bodyPr>
            <a:lstStyle/>
            <a:p>
              <a:pPr lvl="0" algn="ctr">
                <a:lnSpc>
                  <a:spcPct val="120000"/>
                </a:lnSpc>
                <a:defRPr sz="11200"/>
              </a:pPr>
              <a:endParaRPr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lnSpc>
                  <a:spcPct val="120000"/>
                </a:lnSpc>
              </a:pPr>
              <a:r>
                <a:rPr lang="zh-CN" alt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输入文本内容</a:t>
              </a:r>
              <a:endParaRPr lang="id-ID" altLang="zh-CN"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360"/>
          <p:cNvGrpSpPr/>
          <p:nvPr/>
        </p:nvGrpSpPr>
        <p:grpSpPr>
          <a:xfrm>
            <a:off x="2098263" y="3978266"/>
            <a:ext cx="448507" cy="44850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grpSp>
      <p:grpSp>
        <p:nvGrpSpPr>
          <p:cNvPr id="30" name="Group 363"/>
          <p:cNvGrpSpPr/>
          <p:nvPr/>
        </p:nvGrpSpPr>
        <p:grpSpPr>
          <a:xfrm>
            <a:off x="4119893" y="3978266"/>
            <a:ext cx="448507" cy="448507"/>
            <a:chOff x="0" y="0"/>
            <a:chExt cx="850594" cy="850594"/>
          </a:xfrm>
          <a:solidFill>
            <a:srgbClr val="E60000"/>
          </a:solidFill>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Shape 362"/>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grpSp>
      <p:grpSp>
        <p:nvGrpSpPr>
          <p:cNvPr id="33" name="Group 366"/>
          <p:cNvGrpSpPr/>
          <p:nvPr/>
        </p:nvGrpSpPr>
        <p:grpSpPr>
          <a:xfrm>
            <a:off x="6182851" y="3978266"/>
            <a:ext cx="448507" cy="44850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Shape 365"/>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grpSp>
      <p:grpSp>
        <p:nvGrpSpPr>
          <p:cNvPr id="36" name="Group 369"/>
          <p:cNvGrpSpPr/>
          <p:nvPr/>
        </p:nvGrpSpPr>
        <p:grpSpPr>
          <a:xfrm>
            <a:off x="8233035" y="3978266"/>
            <a:ext cx="448507" cy="448507"/>
            <a:chOff x="0" y="0"/>
            <a:chExt cx="850594" cy="850594"/>
          </a:xfrm>
          <a:solidFill>
            <a:srgbClr val="E60000"/>
          </a:solidFill>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grpSp>
      <p:grpSp>
        <p:nvGrpSpPr>
          <p:cNvPr id="39" name="Group 372"/>
          <p:cNvGrpSpPr/>
          <p:nvPr/>
        </p:nvGrpSpPr>
        <p:grpSpPr>
          <a:xfrm>
            <a:off x="10311984" y="3978266"/>
            <a:ext cx="448507" cy="44850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50800" cap="flat">
              <a:solidFill>
                <a:srgbClr val="FBF9FC"/>
              </a:solidFill>
              <a:prstDash val="solid"/>
              <a:miter lim="400000"/>
            </a:ln>
            <a:effectLst/>
          </p:spPr>
          <p:txBody>
            <a:bodyPr wrap="square" lIns="0" tIns="0" rIns="0" bIns="0" numCol="1" anchor="ctr">
              <a:noAutofit/>
            </a:bodyPr>
            <a:lstStyle/>
            <a:p>
              <a:pPr lvl="0" algn="ctr">
                <a:lnSpc>
                  <a:spcPct val="120000"/>
                </a:lnSpc>
                <a:defRPr sz="11200"/>
              </a:pPr>
              <a:endParaRPr sz="109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Shape 371"/>
            <p:cNvSpPr/>
            <p:nvPr/>
          </p:nvSpPr>
          <p:spPr>
            <a:xfrm>
              <a:off x="331243" y="202702"/>
              <a:ext cx="188486" cy="44519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lgn="ctr">
                <a:lnSpc>
                  <a:spcPct val="120000"/>
                </a:lnSpc>
                <a:defRPr sz="1800" b="0">
                  <a:solidFill>
                    <a:srgbClr val="000000"/>
                  </a:solidFill>
                </a:defRPr>
              </a:pPr>
              <a:r>
                <a:rPr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a:t>
              </a:r>
            </a:p>
          </p:txBody>
        </p:sp>
      </p:grpSp>
      <p:sp>
        <p:nvSpPr>
          <p:cNvPr id="43" name="Shape 373"/>
          <p:cNvSpPr/>
          <p:nvPr/>
        </p:nvSpPr>
        <p:spPr>
          <a:xfrm>
            <a:off x="139364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Shape 376"/>
          <p:cNvSpPr/>
          <p:nvPr/>
        </p:nvSpPr>
        <p:spPr>
          <a:xfrm>
            <a:off x="345462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79"/>
          <p:cNvSpPr/>
          <p:nvPr/>
        </p:nvSpPr>
        <p:spPr>
          <a:xfrm>
            <a:off x="5479631"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Shape 382"/>
          <p:cNvSpPr/>
          <p:nvPr/>
        </p:nvSpPr>
        <p:spPr>
          <a:xfrm>
            <a:off x="7569908"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Shape 385"/>
          <p:cNvSpPr/>
          <p:nvPr/>
        </p:nvSpPr>
        <p:spPr>
          <a:xfrm>
            <a:off x="9630886" y="4794002"/>
            <a:ext cx="1804918" cy="42960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6702937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iterate>
                                    <p:tmAbs val="0"/>
                                  </p:iterate>
                                  <p:childTnLst>
                                    <p:set>
                                      <p:cBhvr>
                                        <p:cTn id="6"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iterate>
                                    <p:tmAbs val="0"/>
                                  </p:iterate>
                                  <p:childTnLst>
                                    <p:set>
                                      <p:cBhvr>
                                        <p:cTn id="10"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iterate>
                                    <p:tmAbs val="0"/>
                                  </p:iterate>
                                  <p:childTnLst>
                                    <p:set>
                                      <p:cBhvr>
                                        <p:cTn id="14"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iterate>
                                    <p:tmAbs val="0"/>
                                  </p:iterate>
                                  <p:childTnLst>
                                    <p:set>
                                      <p:cBhvr>
                                        <p:cTn id="18"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iterate>
                                    <p:tmAbs val="0"/>
                                  </p:iterate>
                                  <p:childTnLst>
                                    <p:set>
                                      <p:cBhvr>
                                        <p:cTn id="22"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2400"/>
                            </p:stCondLst>
                            <p:childTnLst>
                              <p:par>
                                <p:cTn id="26" presetID="2" presetClass="entr" presetSubtype="4" fill="hold" grpId="0" nodeType="afterEffect">
                                  <p:stCondLst>
                                    <p:cond delay="0"/>
                                  </p:stCondLst>
                                  <p:iterate>
                                    <p:tmAbs val="0"/>
                                  </p:iterate>
                                  <p:childTnLst>
                                    <p:set>
                                      <p:cBhvr>
                                        <p:cTn id="27"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iterate>
                                    <p:tmAbs val="0"/>
                                  </p:iterate>
                                  <p:childTnLst>
                                    <p:set>
                                      <p:cBhvr>
                                        <p:cTn id="31"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iterate>
                                    <p:tmAbs val="0"/>
                                  </p:iterate>
                                  <p:childTnLst>
                                    <p:set>
                                      <p:cBhvr>
                                        <p:cTn id="35"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iterate>
                                    <p:tmAbs val="0"/>
                                  </p:iterate>
                                  <p:childTnLst>
                                    <p:set>
                                      <p:cBhvr>
                                        <p:cTn id="39"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iterate>
                                    <p:tmAbs val="0"/>
                                  </p:iterate>
                                  <p:childTnLst>
                                    <p:set>
                                      <p:cBhvr>
                                        <p:cTn id="43"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38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43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48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53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58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1583106" y="2642326"/>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1968409" y="2642322"/>
            <a:ext cx="2382218" cy="840416"/>
            <a:chOff x="509993" y="4146958"/>
            <a:chExt cx="2041329" cy="796928"/>
          </a:xfrm>
        </p:grpSpPr>
        <p:sp>
          <p:nvSpPr>
            <p:cNvPr id="19" name="TextBox 18"/>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Box 20"/>
          <p:cNvSpPr txBox="1"/>
          <p:nvPr/>
        </p:nvSpPr>
        <p:spPr>
          <a:xfrm>
            <a:off x="1583106" y="3827485"/>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1583106" y="5012644"/>
            <a:ext cx="470000" cy="427746"/>
          </a:xfrm>
          <a:prstGeom prst="rect">
            <a:avLst/>
          </a:prstGeom>
          <a:noFill/>
        </p:spPr>
        <p:txBody>
          <a:bodyPr wrap="none" rtlCol="0">
            <a:spAutoFit/>
          </a:bodyPr>
          <a:lstStyle/>
          <a:p>
            <a:pPr algn="just">
              <a:lnSpc>
                <a:spcPct val="120000"/>
              </a:lnSpc>
            </a:pPr>
            <a:r>
              <a:rPr lang="en-US"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20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968409" y="5012640"/>
            <a:ext cx="2382218" cy="840416"/>
            <a:chOff x="509993" y="4146958"/>
            <a:chExt cx="2041329" cy="796928"/>
          </a:xfrm>
        </p:grpSpPr>
        <p:sp>
          <p:nvSpPr>
            <p:cNvPr id="34" name="TextBox 33"/>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1968409" y="3827481"/>
            <a:ext cx="2382218" cy="840416"/>
            <a:chOff x="509993" y="4146958"/>
            <a:chExt cx="2041329" cy="796928"/>
          </a:xfrm>
        </p:grpSpPr>
        <p:sp>
          <p:nvSpPr>
            <p:cNvPr id="37" name="TextBox 36"/>
            <p:cNvSpPr txBox="1"/>
            <p:nvPr/>
          </p:nvSpPr>
          <p:spPr>
            <a:xfrm>
              <a:off x="515135" y="4146958"/>
              <a:ext cx="1277740" cy="311550"/>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509993" y="4448956"/>
              <a:ext cx="20413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4315671" y="2290278"/>
            <a:ext cx="4202009" cy="4181440"/>
            <a:chOff x="3685337" y="1514384"/>
            <a:chExt cx="4821324" cy="4797721"/>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397" tIns="1086802" rIns="625652"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30" tIns="3201387" rIns="1172785" bIns="515634" numCol="1" spcCol="1270" anchor="ctr" anchorCtr="0">
              <a:noAutofit/>
            </a:bodyPr>
            <a:lstStyle/>
            <a:p>
              <a:pPr algn="just" defTabSz="304659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54" tIns="1086802" rIns="2599396" bIns="2423966" numCol="1" spcCol="1270" anchor="ctr" anchorCtr="0">
              <a:noAutofit/>
            </a:bodyPr>
            <a:lstStyle/>
            <a:p>
              <a:pPr algn="just" defTabSz="2437276">
                <a:lnSpc>
                  <a:spcPct val="120000"/>
                </a:lnSpc>
                <a:spcAft>
                  <a:spcPct val="35000"/>
                </a:spcAft>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Circular Arrow 42"/>
            <p:cNvSpPr/>
            <p:nvPr/>
          </p:nvSpPr>
          <p:spPr>
            <a:xfrm>
              <a:off x="3856462" y="1514384"/>
              <a:ext cx="4650199" cy="4650202"/>
            </a:xfrm>
            <a:prstGeom prst="circularArrow">
              <a:avLst>
                <a:gd name="adj1" fmla="val 5085"/>
                <a:gd name="adj2" fmla="val 327528"/>
                <a:gd name="adj3" fmla="val 1472472"/>
                <a:gd name="adj4" fmla="val 1619943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ircular Arrow 43"/>
            <p:cNvSpPr/>
            <p:nvPr/>
          </p:nvSpPr>
          <p:spPr>
            <a:xfrm>
              <a:off x="3770899" y="1661904"/>
              <a:ext cx="4650199" cy="4650201"/>
            </a:xfrm>
            <a:prstGeom prst="circularArrow">
              <a:avLst>
                <a:gd name="adj1" fmla="val 5085"/>
                <a:gd name="adj2" fmla="val 327528"/>
                <a:gd name="adj3" fmla="val 8671970"/>
                <a:gd name="adj4" fmla="val 1800502"/>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ircular Arrow 44"/>
            <p:cNvSpPr/>
            <p:nvPr/>
          </p:nvSpPr>
          <p:spPr>
            <a:xfrm>
              <a:off x="3685337" y="1514384"/>
              <a:ext cx="4650199" cy="4650202"/>
            </a:xfrm>
            <a:prstGeom prst="circularArrow">
              <a:avLst>
                <a:gd name="adj1" fmla="val 5085"/>
                <a:gd name="adj2" fmla="val 327528"/>
                <a:gd name="adj3" fmla="val 15873039"/>
                <a:gd name="adj4" fmla="val 9000000"/>
                <a:gd name="adj5" fmla="val 5932"/>
              </a:avLst>
            </a:prstGeom>
            <a:solidFill>
              <a:schemeClr val="bg1">
                <a:lumMod val="9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20000"/>
                </a:lnSpc>
              </a:pPr>
              <a:endParaRPr lang="zh-CN" alt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6" name="Freeform 45"/>
          <p:cNvSpPr>
            <a:spLocks noEditPoints="1"/>
          </p:cNvSpPr>
          <p:nvPr/>
        </p:nvSpPr>
        <p:spPr bwMode="auto">
          <a:xfrm>
            <a:off x="6022321" y="5222090"/>
            <a:ext cx="788708" cy="46104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5145581" y="3597723"/>
            <a:ext cx="693683" cy="543732"/>
            <a:chOff x="7200839" y="1790292"/>
            <a:chExt cx="795921" cy="623870"/>
          </a:xfrm>
          <a:solidFill>
            <a:schemeClr val="bg1"/>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Freeform 50"/>
          <p:cNvSpPr>
            <a:spLocks/>
          </p:cNvSpPr>
          <p:nvPr/>
        </p:nvSpPr>
        <p:spPr bwMode="auto">
          <a:xfrm>
            <a:off x="6990762" y="3459044"/>
            <a:ext cx="514191" cy="76122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8551597" y="2607649"/>
            <a:ext cx="3073704" cy="1702790"/>
            <a:chOff x="8461641" y="1680432"/>
            <a:chExt cx="2914647" cy="1614675"/>
          </a:xfrm>
        </p:grpSpPr>
        <p:sp>
          <p:nvSpPr>
            <p:cNvPr id="60" name="Rectangle 59"/>
            <p:cNvSpPr/>
            <p:nvPr/>
          </p:nvSpPr>
          <p:spPr>
            <a:xfrm>
              <a:off x="8461641" y="1680432"/>
              <a:ext cx="2914647" cy="1614675"/>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8706534" y="1912546"/>
              <a:ext cx="1413952"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8701390" y="2281878"/>
              <a:ext cx="2482639" cy="507819"/>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910113" y="5469167"/>
            <a:ext cx="796944" cy="796944"/>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5"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8" name="Group 67"/>
          <p:cNvGrpSpPr/>
          <p:nvPr/>
        </p:nvGrpSpPr>
        <p:grpSpPr>
          <a:xfrm>
            <a:off x="8900231" y="4526943"/>
            <a:ext cx="796944" cy="796944"/>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6" tIns="24108" rIns="48216" bIns="24108" numCol="1" anchor="t" anchorCtr="0" compatLnSpc="1">
                <a:prstTxWarp prst="textNoShape">
                  <a:avLst/>
                </a:prstTxWarp>
              </a:bodyPr>
              <a:lstStyle/>
              <a:p>
                <a:pPr algn="just">
                  <a:lnSpc>
                    <a:spcPct val="120000"/>
                  </a:lnSpc>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3" name="TextBox 72"/>
          <p:cNvSpPr txBox="1"/>
          <p:nvPr/>
        </p:nvSpPr>
        <p:spPr>
          <a:xfrm>
            <a:off x="9758138" y="4672206"/>
            <a:ext cx="678391" cy="293607"/>
          </a:xfrm>
          <a:prstGeom prst="rect">
            <a:avLst/>
          </a:prstGeom>
          <a:noFill/>
        </p:spPr>
        <p:txBody>
          <a:bodyPr wrap="none" rtlCol="0">
            <a:spAutoFit/>
          </a:bodyPr>
          <a:lstStyle/>
          <a:p>
            <a:pPr>
              <a:lnSpc>
                <a:spcPct val="120000"/>
              </a:lnSpc>
            </a:pPr>
            <a:r>
              <a:rPr lang="en-US"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9758533" y="4934399"/>
            <a:ext cx="960519"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9776385" y="5614431"/>
            <a:ext cx="678391" cy="293607"/>
          </a:xfrm>
          <a:prstGeom prst="rect">
            <a:avLst/>
          </a:prstGeom>
          <a:noFill/>
        </p:spPr>
        <p:txBody>
          <a:bodyPr wrap="none" rtlCol="0">
            <a:spAutoFit/>
          </a:bodyPr>
          <a:lstStyle/>
          <a:p>
            <a:pPr>
              <a:lnSpc>
                <a:spcPct val="120000"/>
              </a:lnSpc>
            </a:pPr>
            <a:r>
              <a:rPr lang="en-US"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1.234K</a:t>
            </a:r>
            <a:endParaRPr lang="en-GB" sz="12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9777250" y="5876624"/>
            <a:ext cx="1140056" cy="293607"/>
          </a:xfrm>
          <a:prstGeom prst="rect">
            <a:avLst/>
          </a:prstGeom>
          <a:noFill/>
        </p:spPr>
        <p:txBody>
          <a:bodyPr wrap="none" rtlCol="0">
            <a:spAutoFit/>
          </a:bodyPr>
          <a:lstStyle/>
          <a:p>
            <a:pPr>
              <a:lnSpc>
                <a:spcPct val="120000"/>
              </a:lnSpc>
            </a:pPr>
            <a:r>
              <a:rPr 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Female Users</a:t>
            </a:r>
            <a:endParaRPr lang="en-GB"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518963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left)">
                                      <p:cBhvr>
                                        <p:cTn id="33" dur="500"/>
                                        <p:tgtEl>
                                          <p:spTgt spid="36"/>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 calcmode="lin" valueType="num">
                                      <p:cBhvr>
                                        <p:cTn id="39" dur="500" fill="hold"/>
                                        <p:tgtEl>
                                          <p:spTgt spid="39"/>
                                        </p:tgtEl>
                                        <p:attrNameLst>
                                          <p:attrName>style.rotation</p:attrName>
                                        </p:attrNameLst>
                                      </p:cBhvr>
                                      <p:tavLst>
                                        <p:tav tm="0">
                                          <p:val>
                                            <p:fltVal val="360"/>
                                          </p:val>
                                        </p:tav>
                                        <p:tav tm="100000">
                                          <p:val>
                                            <p:fltVal val="0"/>
                                          </p:val>
                                        </p:tav>
                                      </p:tavLst>
                                    </p:anim>
                                    <p:animEffect transition="in" filter="fade">
                                      <p:cBhvr>
                                        <p:cTn id="40" dur="500"/>
                                        <p:tgtEl>
                                          <p:spTgt spid="39"/>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 calcmode="lin" valueType="num">
                                      <p:cBhvr>
                                        <p:cTn id="46" dur="500" fill="hold"/>
                                        <p:tgtEl>
                                          <p:spTgt spid="47"/>
                                        </p:tgtEl>
                                        <p:attrNameLst>
                                          <p:attrName>style.rotation</p:attrName>
                                        </p:attrNameLst>
                                      </p:cBhvr>
                                      <p:tavLst>
                                        <p:tav tm="0">
                                          <p:val>
                                            <p:fltVal val="360"/>
                                          </p:val>
                                        </p:tav>
                                        <p:tav tm="100000">
                                          <p:val>
                                            <p:fltVal val="0"/>
                                          </p:val>
                                        </p:tav>
                                      </p:tavLst>
                                    </p:anim>
                                    <p:animEffect transition="in" filter="fade">
                                      <p:cBhvr>
                                        <p:cTn id="47" dur="500"/>
                                        <p:tgtEl>
                                          <p:spTgt spid="47"/>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Effect transition="in" filter="fade">
                                      <p:cBhvr>
                                        <p:cTn id="65" dur="1000"/>
                                        <p:tgtEl>
                                          <p:spTgt spid="4"/>
                                        </p:tgtEl>
                                      </p:cBhvr>
                                    </p:animEffect>
                                    <p:anim calcmode="lin" valueType="num">
                                      <p:cBhvr>
                                        <p:cTn id="66" dur="1000" fill="hold"/>
                                        <p:tgtEl>
                                          <p:spTgt spid="4"/>
                                        </p:tgtEl>
                                        <p:attrNameLst>
                                          <p:attrName>ppt_x</p:attrName>
                                        </p:attrNameLst>
                                      </p:cBhvr>
                                      <p:tavLst>
                                        <p:tav tm="0">
                                          <p:val>
                                            <p:strVal val="#ppt_x"/>
                                          </p:val>
                                        </p:tav>
                                        <p:tav tm="100000">
                                          <p:val>
                                            <p:strVal val="#ppt_x"/>
                                          </p:val>
                                        </p:tav>
                                      </p:tavLst>
                                    </p:anim>
                                    <p:anim calcmode="lin" valueType="num">
                                      <p:cBhvr>
                                        <p:cTn id="67" dur="1000" fill="hold"/>
                                        <p:tgtEl>
                                          <p:spTgt spid="4"/>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fade">
                                      <p:cBhvr>
                                        <p:cTn id="71" dur="500"/>
                                        <p:tgtEl>
                                          <p:spTgt spid="68"/>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63"/>
                                        </p:tgtEl>
                                        <p:attrNameLst>
                                          <p:attrName>style.visibility</p:attrName>
                                        </p:attrNameLst>
                                      </p:cBhvr>
                                      <p:to>
                                        <p:strVal val="visible"/>
                                      </p:to>
                                    </p:set>
                                    <p:animEffect transition="in" filter="fade">
                                      <p:cBhvr>
                                        <p:cTn id="83" dur="500"/>
                                        <p:tgtEl>
                                          <p:spTgt spid="63"/>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4430105" y="2447748"/>
            <a:ext cx="3998543" cy="3850364"/>
            <a:chOff x="4200186" y="2320894"/>
            <a:chExt cx="3791627" cy="3651116"/>
          </a:xfrm>
        </p:grpSpPr>
        <p:sp>
          <p:nvSpPr>
            <p:cNvPr id="7" name="Rounded Rectangle 6"/>
            <p:cNvSpPr/>
            <p:nvPr/>
          </p:nvSpPr>
          <p:spPr>
            <a:xfrm flipH="1">
              <a:off x="4214254" y="4850056"/>
              <a:ext cx="3777559"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ounded Rectangle 5"/>
            <p:cNvSpPr/>
            <p:nvPr/>
          </p:nvSpPr>
          <p:spPr>
            <a:xfrm rot="3492391" flipH="1">
              <a:off x="4991307" y="3689252"/>
              <a:ext cx="3651116" cy="9144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Rounded Rectangle 3"/>
            <p:cNvSpPr/>
            <p:nvPr/>
          </p:nvSpPr>
          <p:spPr>
            <a:xfrm rot="18107609">
              <a:off x="3556490" y="3689252"/>
              <a:ext cx="3651116" cy="9144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ounded Rectangle 9"/>
            <p:cNvSpPr/>
            <p:nvPr/>
          </p:nvSpPr>
          <p:spPr>
            <a:xfrm flipH="1">
              <a:off x="4200186" y="4850056"/>
              <a:ext cx="1948760" cy="91440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725181" y="2613073"/>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4297730" y="492940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Oval 15"/>
            <p:cNvSpPr/>
            <p:nvPr/>
          </p:nvSpPr>
          <p:spPr>
            <a:xfrm>
              <a:off x="7164059" y="4930934"/>
              <a:ext cx="755703" cy="7557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950368" y="2791506"/>
              <a:ext cx="305327" cy="398835"/>
            </a:xfrm>
            <a:custGeom>
              <a:avLst/>
              <a:gdLst>
                <a:gd name="T0" fmla="*/ 60 w 74"/>
                <a:gd name="T1" fmla="*/ 0 h 97"/>
                <a:gd name="T2" fmla="*/ 72 w 74"/>
                <a:gd name="T3" fmla="*/ 11 h 97"/>
                <a:gd name="T4" fmla="*/ 70 w 74"/>
                <a:gd name="T5" fmla="*/ 52 h 97"/>
                <a:gd name="T6" fmla="*/ 63 w 74"/>
                <a:gd name="T7" fmla="*/ 11 h 97"/>
                <a:gd name="T8" fmla="*/ 60 w 74"/>
                <a:gd name="T9" fmla="*/ 8 h 97"/>
                <a:gd name="T10" fmla="*/ 26 w 74"/>
                <a:gd name="T11" fmla="*/ 11 h 97"/>
                <a:gd name="T12" fmla="*/ 26 w 74"/>
                <a:gd name="T13" fmla="*/ 18 h 97"/>
                <a:gd name="T14" fmla="*/ 19 w 74"/>
                <a:gd name="T15" fmla="*/ 24 h 97"/>
                <a:gd name="T16" fmla="*/ 12 w 74"/>
                <a:gd name="T17" fmla="*/ 24 h 97"/>
                <a:gd name="T18" fmla="*/ 8 w 74"/>
                <a:gd name="T19" fmla="*/ 79 h 97"/>
                <a:gd name="T20" fmla="*/ 9 w 74"/>
                <a:gd name="T21" fmla="*/ 81 h 97"/>
                <a:gd name="T22" fmla="*/ 28 w 74"/>
                <a:gd name="T23" fmla="*/ 82 h 97"/>
                <a:gd name="T24" fmla="*/ 37 w 74"/>
                <a:gd name="T25" fmla="*/ 90 h 97"/>
                <a:gd name="T26" fmla="*/ 3 w 74"/>
                <a:gd name="T27" fmla="*/ 87 h 97"/>
                <a:gd name="T28" fmla="*/ 3 w 74"/>
                <a:gd name="T29" fmla="*/ 87 h 97"/>
                <a:gd name="T30" fmla="*/ 0 w 74"/>
                <a:gd name="T31" fmla="*/ 20 h 97"/>
                <a:gd name="T32" fmla="*/ 1 w 74"/>
                <a:gd name="T33" fmla="*/ 17 h 97"/>
                <a:gd name="T34" fmla="*/ 19 w 74"/>
                <a:gd name="T35" fmla="*/ 0 h 97"/>
                <a:gd name="T36" fmla="*/ 17 w 74"/>
                <a:gd name="T37" fmla="*/ 52 h 97"/>
                <a:gd name="T38" fmla="*/ 27 w 74"/>
                <a:gd name="T39" fmla="*/ 56 h 97"/>
                <a:gd name="T40" fmla="*/ 17 w 74"/>
                <a:gd name="T41" fmla="*/ 52 h 97"/>
                <a:gd name="T42" fmla="*/ 17 w 74"/>
                <a:gd name="T43" fmla="*/ 44 h 97"/>
                <a:gd name="T44" fmla="*/ 56 w 74"/>
                <a:gd name="T45" fmla="*/ 40 h 97"/>
                <a:gd name="T46" fmla="*/ 17 w 74"/>
                <a:gd name="T47" fmla="*/ 28 h 97"/>
                <a:gd name="T48" fmla="*/ 56 w 74"/>
                <a:gd name="T49" fmla="*/ 33 h 97"/>
                <a:gd name="T50" fmla="*/ 17 w 74"/>
                <a:gd name="T51" fmla="*/ 28 h 97"/>
                <a:gd name="T52" fmla="*/ 34 w 74"/>
                <a:gd name="T53" fmla="*/ 22 h 97"/>
                <a:gd name="T54" fmla="*/ 56 w 74"/>
                <a:gd name="T55" fmla="*/ 17 h 97"/>
                <a:gd name="T56" fmla="*/ 41 w 74"/>
                <a:gd name="T57" fmla="*/ 69 h 97"/>
                <a:gd name="T58" fmla="*/ 41 w 74"/>
                <a:gd name="T59" fmla="*/ 69 h 97"/>
                <a:gd name="T60" fmla="*/ 31 w 74"/>
                <a:gd name="T61" fmla="*/ 66 h 97"/>
                <a:gd name="T62" fmla="*/ 47 w 74"/>
                <a:gd name="T63" fmla="*/ 86 h 97"/>
                <a:gd name="T64" fmla="*/ 59 w 74"/>
                <a:gd name="T65" fmla="*/ 87 h 97"/>
                <a:gd name="T66" fmla="*/ 71 w 74"/>
                <a:gd name="T67" fmla="*/ 96 h 97"/>
                <a:gd name="T68" fmla="*/ 72 w 74"/>
                <a:gd name="T69" fmla="*/ 90 h 97"/>
                <a:gd name="T70" fmla="*/ 63 w 74"/>
                <a:gd name="T71" fmla="*/ 80 h 97"/>
                <a:gd name="T72" fmla="*/ 64 w 74"/>
                <a:gd name="T73" fmla="*/ 57 h 97"/>
                <a:gd name="T74" fmla="*/ 38 w 74"/>
                <a:gd name="T75" fmla="*/ 54 h 97"/>
                <a:gd name="T76" fmla="*/ 42 w 74"/>
                <a:gd name="T77" fmla="*/ 58 h 97"/>
                <a:gd name="T78" fmla="*/ 40 w 74"/>
                <a:gd name="T79" fmla="*/ 76 h 97"/>
                <a:gd name="T80" fmla="*/ 57 w 74"/>
                <a:gd name="T81" fmla="*/ 78 h 97"/>
                <a:gd name="T82" fmla="*/ 59 w 74"/>
                <a:gd name="T83" fmla="*/ 61 h 97"/>
                <a:gd name="T84" fmla="*/ 21 w 74"/>
                <a:gd name="T85" fmla="*/ 9 h 97"/>
                <a:gd name="T86" fmla="*/ 13 w 74"/>
                <a:gd name="T87" fmla="*/ 19 h 97"/>
                <a:gd name="T88" fmla="*/ 17 w 74"/>
                <a:gd name="T89" fmla="*/ 20 h 97"/>
                <a:gd name="T90" fmla="*/ 18 w 74"/>
                <a:gd name="T91" fmla="*/ 20 h 97"/>
                <a:gd name="T92" fmla="*/ 22 w 74"/>
                <a:gd name="T93" fmla="*/ 17 h 97"/>
                <a:gd name="T94" fmla="*/ 22 w 74"/>
                <a:gd name="T95" fmla="*/ 15 h 97"/>
                <a:gd name="T96" fmla="*/ 21 w 74"/>
                <a:gd name="T97" fmla="*/ 1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4537230" y="5088755"/>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348218" y="5147991"/>
              <a:ext cx="387383" cy="33204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657142" y="4998617"/>
            <a:ext cx="2452753" cy="842529"/>
            <a:chOff x="8512415" y="2327889"/>
            <a:chExt cx="3256083" cy="798929"/>
          </a:xfrm>
        </p:grpSpPr>
        <p:sp>
          <p:nvSpPr>
            <p:cNvPr id="25" name="TextBox 24"/>
            <p:cNvSpPr txBox="1"/>
            <p:nvPr/>
          </p:nvSpPr>
          <p:spPr>
            <a:xfrm>
              <a:off x="8512415" y="2327889"/>
              <a:ext cx="1951008"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8512415" y="2631890"/>
              <a:ext cx="3256083"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flipH="1">
            <a:off x="3160100" y="2356862"/>
            <a:ext cx="2365966" cy="842530"/>
            <a:chOff x="8512415" y="2327889"/>
            <a:chExt cx="3256083" cy="798930"/>
          </a:xfrm>
        </p:grpSpPr>
        <p:sp>
          <p:nvSpPr>
            <p:cNvPr id="28" name="TextBox 27"/>
            <p:cNvSpPr txBox="1"/>
            <p:nvPr/>
          </p:nvSpPr>
          <p:spPr>
            <a:xfrm>
              <a:off x="8519745" y="2327889"/>
              <a:ext cx="2035173"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flipH="1">
            <a:off x="1892162" y="5166460"/>
            <a:ext cx="2365966" cy="842530"/>
            <a:chOff x="8512415" y="2327889"/>
            <a:chExt cx="3256083" cy="798930"/>
          </a:xfrm>
        </p:grpSpPr>
        <p:sp>
          <p:nvSpPr>
            <p:cNvPr id="32" name="TextBox 31"/>
            <p:cNvSpPr txBox="1"/>
            <p:nvPr/>
          </p:nvSpPr>
          <p:spPr>
            <a:xfrm>
              <a:off x="8519742" y="2327889"/>
              <a:ext cx="2256792" cy="311549"/>
            </a:xfrm>
            <a:prstGeom prst="rect">
              <a:avLst/>
            </a:prstGeom>
            <a:noFill/>
          </p:spPr>
          <p:txBody>
            <a:bodyPr wrap="squar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512415" y="2631891"/>
              <a:ext cx="3256083"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165026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2" name="椭圆 1"/>
          <p:cNvSpPr/>
          <p:nvPr/>
        </p:nvSpPr>
        <p:spPr>
          <a:xfrm>
            <a:off x="5269582" y="1531683"/>
            <a:ext cx="2319586" cy="2319586"/>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5356819" y="2205360"/>
            <a:ext cx="2145112" cy="972232"/>
          </a:xfrm>
          <a:prstGeom prst="rect">
            <a:avLst/>
          </a:prstGeom>
          <a:noFill/>
        </p:spPr>
        <p:txBody>
          <a:bodyPr vert="horz" lIns="0" tIns="0" rIns="0" bIns="0" anchor="ctr"/>
          <a:lstStyle/>
          <a:p>
            <a:pPr algn="ctr">
              <a:defRPr/>
            </a:pP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4261430"/>
            <a:ext cx="4587092"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4385717"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6250596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03886" y="2380204"/>
            <a:ext cx="2520000" cy="287924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6443886" y="2380202"/>
            <a:ext cx="2520000" cy="28792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817" name="AutoShape 1"/>
          <p:cNvSpPr>
            <a:spLocks/>
          </p:cNvSpPr>
          <p:nvPr/>
        </p:nvSpPr>
        <p:spPr bwMode="auto">
          <a:xfrm>
            <a:off x="392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18" name="AutoShape 2"/>
          <p:cNvSpPr>
            <a:spLocks/>
          </p:cNvSpPr>
          <p:nvPr/>
        </p:nvSpPr>
        <p:spPr bwMode="auto">
          <a:xfrm>
            <a:off x="8963886" y="2380203"/>
            <a:ext cx="2520000" cy="28792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0" name="AutoShape 4"/>
          <p:cNvSpPr>
            <a:spLocks/>
          </p:cNvSpPr>
          <p:nvPr/>
        </p:nvSpPr>
        <p:spPr bwMode="auto">
          <a:xfrm>
            <a:off x="3923886" y="2380201"/>
            <a:ext cx="2520000" cy="28792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2" name="AutoShape 6"/>
          <p:cNvSpPr>
            <a:spLocks/>
          </p:cNvSpPr>
          <p:nvPr/>
        </p:nvSpPr>
        <p:spPr bwMode="auto">
          <a:xfrm>
            <a:off x="140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3" name="AutoShape 7"/>
          <p:cNvSpPr>
            <a:spLocks/>
          </p:cNvSpPr>
          <p:nvPr/>
        </p:nvSpPr>
        <p:spPr bwMode="auto">
          <a:xfrm>
            <a:off x="6443886" y="5259449"/>
            <a:ext cx="2520000" cy="133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4" name="AutoShape 8"/>
          <p:cNvSpPr>
            <a:spLocks/>
          </p:cNvSpPr>
          <p:nvPr/>
        </p:nvSpPr>
        <p:spPr bwMode="auto">
          <a:xfrm>
            <a:off x="8963886" y="5259450"/>
            <a:ext cx="2520000" cy="1205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4"/>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34825" name="AutoShape 9"/>
          <p:cNvSpPr>
            <a:spLocks/>
          </p:cNvSpPr>
          <p:nvPr/>
        </p:nvSpPr>
        <p:spPr bwMode="auto">
          <a:xfrm>
            <a:off x="1579169" y="5985568"/>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27" name="AutoShape 11"/>
          <p:cNvSpPr>
            <a:spLocks/>
          </p:cNvSpPr>
          <p:nvPr/>
        </p:nvSpPr>
        <p:spPr bwMode="auto">
          <a:xfrm>
            <a:off x="6675147" y="5985568"/>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，添加相关标题，修改文字</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内容，也可以直接复制你的内容到</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832" name="AutoShape 16"/>
          <p:cNvSpPr>
            <a:spLocks/>
          </p:cNvSpPr>
          <p:nvPr/>
        </p:nvSpPr>
        <p:spPr bwMode="auto">
          <a:xfrm>
            <a:off x="1772294"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4833" name="AutoShape 17"/>
          <p:cNvSpPr>
            <a:spLocks/>
          </p:cNvSpPr>
          <p:nvPr/>
        </p:nvSpPr>
        <p:spPr bwMode="auto">
          <a:xfrm>
            <a:off x="6869350" y="5633915"/>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6" name="AutoShape 9"/>
          <p:cNvSpPr>
            <a:spLocks/>
          </p:cNvSpPr>
          <p:nvPr/>
        </p:nvSpPr>
        <p:spPr bwMode="auto">
          <a:xfrm>
            <a:off x="4104655" y="3640566"/>
            <a:ext cx="210384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AutoShape 11"/>
          <p:cNvSpPr>
            <a:spLocks/>
          </p:cNvSpPr>
          <p:nvPr/>
        </p:nvSpPr>
        <p:spPr bwMode="auto">
          <a:xfrm>
            <a:off x="9200633" y="3640566"/>
            <a:ext cx="2105996"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16"/>
          <p:cNvSpPr>
            <a:spLocks/>
          </p:cNvSpPr>
          <p:nvPr/>
        </p:nvSpPr>
        <p:spPr bwMode="auto">
          <a:xfrm>
            <a:off x="4297780"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AutoShape 17"/>
          <p:cNvSpPr>
            <a:spLocks/>
          </p:cNvSpPr>
          <p:nvPr/>
        </p:nvSpPr>
        <p:spPr bwMode="auto">
          <a:xfrm>
            <a:off x="9394836" y="3288913"/>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0" name="AutoShape 11"/>
          <p:cNvSpPr>
            <a:spLocks/>
          </p:cNvSpPr>
          <p:nvPr/>
        </p:nvSpPr>
        <p:spPr bwMode="auto">
          <a:xfrm>
            <a:off x="1348919" y="1663722"/>
            <a:ext cx="10160910" cy="369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AutoShape 17"/>
          <p:cNvSpPr>
            <a:spLocks/>
          </p:cNvSpPr>
          <p:nvPr/>
        </p:nvSpPr>
        <p:spPr bwMode="auto">
          <a:xfrm>
            <a:off x="5570579" y="1312069"/>
            <a:ext cx="1717591" cy="2154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t" anchorCtr="0">
            <a:spAutoFit/>
          </a:bodyPr>
          <a:lstStyle/>
          <a:p>
            <a:pPr algn="ct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0557563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4820"/>
                                        </p:tgtEl>
                                        <p:attrNameLst>
                                          <p:attrName>style.visibility</p:attrName>
                                        </p:attrNameLst>
                                      </p:cBhvr>
                                      <p:to>
                                        <p:strVal val="visible"/>
                                      </p:to>
                                    </p:set>
                                    <p:anim calcmode="lin" valueType="num">
                                      <p:cBhvr additive="base">
                                        <p:cTn id="12" dur="500" fill="hold"/>
                                        <p:tgtEl>
                                          <p:spTgt spid="34820"/>
                                        </p:tgtEl>
                                        <p:attrNameLst>
                                          <p:attrName>ppt_x</p:attrName>
                                        </p:attrNameLst>
                                      </p:cBhvr>
                                      <p:tavLst>
                                        <p:tav tm="0">
                                          <p:val>
                                            <p:strVal val="1+#ppt_w/2"/>
                                          </p:val>
                                        </p:tav>
                                        <p:tav tm="100000">
                                          <p:val>
                                            <p:strVal val="#ppt_x"/>
                                          </p:val>
                                        </p:tav>
                                      </p:tavLst>
                                    </p:anim>
                                    <p:anim calcmode="lin" valueType="num">
                                      <p:cBhvr additive="base">
                                        <p:cTn id="13" dur="500" fill="hold"/>
                                        <p:tgtEl>
                                          <p:spTgt spid="348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1+#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nodeType="afterEffect">
                                  <p:stCondLst>
                                    <p:cond delay="0"/>
                                  </p:stCondLst>
                                  <p:childTnLst>
                                    <p:set>
                                      <p:cBhvr>
                                        <p:cTn id="21" dur="1" fill="hold">
                                          <p:stCondLst>
                                            <p:cond delay="0"/>
                                          </p:stCondLst>
                                        </p:cTn>
                                        <p:tgtEl>
                                          <p:spTgt spid="34818"/>
                                        </p:tgtEl>
                                        <p:attrNameLst>
                                          <p:attrName>style.visibility</p:attrName>
                                        </p:attrNameLst>
                                      </p:cBhvr>
                                      <p:to>
                                        <p:strVal val="visible"/>
                                      </p:to>
                                    </p:set>
                                    <p:anim calcmode="lin" valueType="num">
                                      <p:cBhvr additive="base">
                                        <p:cTn id="22" dur="500" fill="hold"/>
                                        <p:tgtEl>
                                          <p:spTgt spid="34818"/>
                                        </p:tgtEl>
                                        <p:attrNameLst>
                                          <p:attrName>ppt_x</p:attrName>
                                        </p:attrNameLst>
                                      </p:cBhvr>
                                      <p:tavLst>
                                        <p:tav tm="0">
                                          <p:val>
                                            <p:strVal val="1+#ppt_w/2"/>
                                          </p:val>
                                        </p:tav>
                                        <p:tav tm="100000">
                                          <p:val>
                                            <p:strVal val="#ppt_x"/>
                                          </p:val>
                                        </p:tav>
                                      </p:tavLst>
                                    </p:anim>
                                    <p:anim calcmode="lin" valueType="num">
                                      <p:cBhvr additive="base">
                                        <p:cTn id="23" dur="500" fill="hold"/>
                                        <p:tgtEl>
                                          <p:spTgt spid="34818"/>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34832"/>
                                        </p:tgtEl>
                                        <p:attrNameLst>
                                          <p:attrName>style.visibility</p:attrName>
                                        </p:attrNameLst>
                                      </p:cBhvr>
                                      <p:to>
                                        <p:strVal val="visible"/>
                                      </p:to>
                                    </p:set>
                                    <p:anim calcmode="lin" valueType="num">
                                      <p:cBhvr additive="base">
                                        <p:cTn id="27" dur="500" fill="hold"/>
                                        <p:tgtEl>
                                          <p:spTgt spid="34832"/>
                                        </p:tgtEl>
                                        <p:attrNameLst>
                                          <p:attrName>ppt_x</p:attrName>
                                        </p:attrNameLst>
                                      </p:cBhvr>
                                      <p:tavLst>
                                        <p:tav tm="0">
                                          <p:val>
                                            <p:strVal val="1+#ppt_w/2"/>
                                          </p:val>
                                        </p:tav>
                                        <p:tav tm="100000">
                                          <p:val>
                                            <p:strVal val="#ppt_x"/>
                                          </p:val>
                                        </p:tav>
                                      </p:tavLst>
                                    </p:anim>
                                    <p:anim calcmode="lin" valueType="num">
                                      <p:cBhvr additive="base">
                                        <p:cTn id="28" dur="500" fill="hold"/>
                                        <p:tgtEl>
                                          <p:spTgt spid="34832"/>
                                        </p:tgtEl>
                                        <p:attrNameLst>
                                          <p:attrName>ppt_y</p:attrName>
                                        </p:attrNameLst>
                                      </p:cBhvr>
                                      <p:tavLst>
                                        <p:tav tm="0">
                                          <p:val>
                                            <p:strVal val="#ppt_y"/>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4825"/>
                                        </p:tgtEl>
                                        <p:attrNameLst>
                                          <p:attrName>style.visibility</p:attrName>
                                        </p:attrNameLst>
                                      </p:cBhvr>
                                      <p:to>
                                        <p:strVal val="visible"/>
                                      </p:to>
                                    </p:set>
                                    <p:animEffect transition="in" filter="fade">
                                      <p:cBhvr>
                                        <p:cTn id="31" dur="500"/>
                                        <p:tgtEl>
                                          <p:spTgt spid="34825"/>
                                        </p:tgtEl>
                                      </p:cBhvr>
                                    </p:animEffect>
                                    <p:anim calcmode="lin" valueType="num">
                                      <p:cBhvr>
                                        <p:cTn id="32" dur="500" fill="hold"/>
                                        <p:tgtEl>
                                          <p:spTgt spid="34825"/>
                                        </p:tgtEl>
                                        <p:attrNameLst>
                                          <p:attrName>ppt_x</p:attrName>
                                        </p:attrNameLst>
                                      </p:cBhvr>
                                      <p:tavLst>
                                        <p:tav tm="0">
                                          <p:val>
                                            <p:strVal val="#ppt_x"/>
                                          </p:val>
                                        </p:tav>
                                        <p:tav tm="100000">
                                          <p:val>
                                            <p:strVal val="#ppt_x"/>
                                          </p:val>
                                        </p:tav>
                                      </p:tavLst>
                                    </p:anim>
                                    <p:anim calcmode="lin" valueType="num">
                                      <p:cBhvr>
                                        <p:cTn id="33" dur="500" fill="hold"/>
                                        <p:tgtEl>
                                          <p:spTgt spid="34825"/>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2" fill="hold" grpId="0" nodeType="afterEffect">
                                  <p:stCondLst>
                                    <p:cond delay="0"/>
                                  </p:stCondLst>
                                  <p:childTnLst>
                                    <p:set>
                                      <p:cBhvr>
                                        <p:cTn id="36" dur="1" fill="hold">
                                          <p:stCondLst>
                                            <p:cond delay="0"/>
                                          </p:stCondLst>
                                        </p:cTn>
                                        <p:tgtEl>
                                          <p:spTgt spid="34833"/>
                                        </p:tgtEl>
                                        <p:attrNameLst>
                                          <p:attrName>style.visibility</p:attrName>
                                        </p:attrNameLst>
                                      </p:cBhvr>
                                      <p:to>
                                        <p:strVal val="visible"/>
                                      </p:to>
                                    </p:set>
                                    <p:anim calcmode="lin" valueType="num">
                                      <p:cBhvr additive="base">
                                        <p:cTn id="37" dur="500" fill="hold"/>
                                        <p:tgtEl>
                                          <p:spTgt spid="34833"/>
                                        </p:tgtEl>
                                        <p:attrNameLst>
                                          <p:attrName>ppt_x</p:attrName>
                                        </p:attrNameLst>
                                      </p:cBhvr>
                                      <p:tavLst>
                                        <p:tav tm="0">
                                          <p:val>
                                            <p:strVal val="1+#ppt_w/2"/>
                                          </p:val>
                                        </p:tav>
                                        <p:tav tm="100000">
                                          <p:val>
                                            <p:strVal val="#ppt_x"/>
                                          </p:val>
                                        </p:tav>
                                      </p:tavLst>
                                    </p:anim>
                                    <p:anim calcmode="lin" valueType="num">
                                      <p:cBhvr additive="base">
                                        <p:cTn id="38" dur="500" fill="hold"/>
                                        <p:tgtEl>
                                          <p:spTgt spid="34833"/>
                                        </p:tgtEl>
                                        <p:attrNameLst>
                                          <p:attrName>ppt_y</p:attrName>
                                        </p:attrNameLst>
                                      </p:cBhvr>
                                      <p:tavLst>
                                        <p:tav tm="0">
                                          <p:val>
                                            <p:strVal val="#ppt_y"/>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4827"/>
                                        </p:tgtEl>
                                        <p:attrNameLst>
                                          <p:attrName>style.visibility</p:attrName>
                                        </p:attrNameLst>
                                      </p:cBhvr>
                                      <p:to>
                                        <p:strVal val="visible"/>
                                      </p:to>
                                    </p:set>
                                    <p:animEffect transition="in" filter="fade">
                                      <p:cBhvr>
                                        <p:cTn id="41" dur="500"/>
                                        <p:tgtEl>
                                          <p:spTgt spid="34827"/>
                                        </p:tgtEl>
                                      </p:cBhvr>
                                    </p:animEffect>
                                    <p:anim calcmode="lin" valueType="num">
                                      <p:cBhvr>
                                        <p:cTn id="42" dur="500" fill="hold"/>
                                        <p:tgtEl>
                                          <p:spTgt spid="34827"/>
                                        </p:tgtEl>
                                        <p:attrNameLst>
                                          <p:attrName>ppt_x</p:attrName>
                                        </p:attrNameLst>
                                      </p:cBhvr>
                                      <p:tavLst>
                                        <p:tav tm="0">
                                          <p:val>
                                            <p:strVal val="#ppt_x"/>
                                          </p:val>
                                        </p:tav>
                                        <p:tav tm="100000">
                                          <p:val>
                                            <p:strVal val="#ppt_x"/>
                                          </p:val>
                                        </p:tav>
                                      </p:tavLst>
                                    </p:anim>
                                    <p:anim calcmode="lin" valueType="num">
                                      <p:cBhvr>
                                        <p:cTn id="43" dur="500" fill="hold"/>
                                        <p:tgtEl>
                                          <p:spTgt spid="34827"/>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2" presetClass="entr" presetSubtype="2" fill="hold" nodeType="afterEffect">
                                  <p:stCondLst>
                                    <p:cond delay="0"/>
                                  </p:stCondLst>
                                  <p:childTnLst>
                                    <p:set>
                                      <p:cBhvr>
                                        <p:cTn id="46" dur="1" fill="hold">
                                          <p:stCondLst>
                                            <p:cond delay="0"/>
                                          </p:stCondLst>
                                        </p:cTn>
                                        <p:tgtEl>
                                          <p:spTgt spid="34822"/>
                                        </p:tgtEl>
                                        <p:attrNameLst>
                                          <p:attrName>style.visibility</p:attrName>
                                        </p:attrNameLst>
                                      </p:cBhvr>
                                      <p:to>
                                        <p:strVal val="visible"/>
                                      </p:to>
                                    </p:set>
                                    <p:anim calcmode="lin" valueType="num">
                                      <p:cBhvr additive="base">
                                        <p:cTn id="47" dur="500" fill="hold"/>
                                        <p:tgtEl>
                                          <p:spTgt spid="34822"/>
                                        </p:tgtEl>
                                        <p:attrNameLst>
                                          <p:attrName>ppt_x</p:attrName>
                                        </p:attrNameLst>
                                      </p:cBhvr>
                                      <p:tavLst>
                                        <p:tav tm="0">
                                          <p:val>
                                            <p:strVal val="1+#ppt_w/2"/>
                                          </p:val>
                                        </p:tav>
                                        <p:tav tm="100000">
                                          <p:val>
                                            <p:strVal val="#ppt_x"/>
                                          </p:val>
                                        </p:tav>
                                      </p:tavLst>
                                    </p:anim>
                                    <p:anim calcmode="lin" valueType="num">
                                      <p:cBhvr additive="base">
                                        <p:cTn id="48" dur="500" fill="hold"/>
                                        <p:tgtEl>
                                          <p:spTgt spid="34822"/>
                                        </p:tgtEl>
                                        <p:attrNameLst>
                                          <p:attrName>ppt_y</p:attrName>
                                        </p:attrNameLst>
                                      </p:cBhvr>
                                      <p:tavLst>
                                        <p:tav tm="0">
                                          <p:val>
                                            <p:strVal val="#ppt_y"/>
                                          </p:val>
                                        </p:tav>
                                        <p:tav tm="100000">
                                          <p:val>
                                            <p:strVal val="#ppt_y"/>
                                          </p:val>
                                        </p:tav>
                                      </p:tavLst>
                                    </p:anim>
                                  </p:childTnLst>
                                </p:cTn>
                              </p:par>
                            </p:childTnLst>
                          </p:cTn>
                        </p:par>
                        <p:par>
                          <p:cTn id="49" fill="hold">
                            <p:stCondLst>
                              <p:cond delay="3500"/>
                            </p:stCondLst>
                            <p:childTnLst>
                              <p:par>
                                <p:cTn id="50" presetID="2" presetClass="entr" presetSubtype="2" fill="hold" nodeType="afterEffect">
                                  <p:stCondLst>
                                    <p:cond delay="0"/>
                                  </p:stCondLst>
                                  <p:childTnLst>
                                    <p:set>
                                      <p:cBhvr>
                                        <p:cTn id="51" dur="1" fill="hold">
                                          <p:stCondLst>
                                            <p:cond delay="0"/>
                                          </p:stCondLst>
                                        </p:cTn>
                                        <p:tgtEl>
                                          <p:spTgt spid="34817"/>
                                        </p:tgtEl>
                                        <p:attrNameLst>
                                          <p:attrName>style.visibility</p:attrName>
                                        </p:attrNameLst>
                                      </p:cBhvr>
                                      <p:to>
                                        <p:strVal val="visible"/>
                                      </p:to>
                                    </p:set>
                                    <p:anim calcmode="lin" valueType="num">
                                      <p:cBhvr additive="base">
                                        <p:cTn id="52" dur="500" fill="hold"/>
                                        <p:tgtEl>
                                          <p:spTgt spid="34817"/>
                                        </p:tgtEl>
                                        <p:attrNameLst>
                                          <p:attrName>ppt_x</p:attrName>
                                        </p:attrNameLst>
                                      </p:cBhvr>
                                      <p:tavLst>
                                        <p:tav tm="0">
                                          <p:val>
                                            <p:strVal val="1+#ppt_w/2"/>
                                          </p:val>
                                        </p:tav>
                                        <p:tav tm="100000">
                                          <p:val>
                                            <p:strVal val="#ppt_x"/>
                                          </p:val>
                                        </p:tav>
                                      </p:tavLst>
                                    </p:anim>
                                    <p:anim calcmode="lin" valueType="num">
                                      <p:cBhvr additive="base">
                                        <p:cTn id="53" dur="500" fill="hold"/>
                                        <p:tgtEl>
                                          <p:spTgt spid="34817"/>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823"/>
                                        </p:tgtEl>
                                        <p:attrNameLst>
                                          <p:attrName>style.visibility</p:attrName>
                                        </p:attrNameLst>
                                      </p:cBhvr>
                                      <p:to>
                                        <p:strVal val="visible"/>
                                      </p:to>
                                    </p:set>
                                    <p:anim calcmode="lin" valueType="num">
                                      <p:cBhvr additive="base">
                                        <p:cTn id="57" dur="500" fill="hold"/>
                                        <p:tgtEl>
                                          <p:spTgt spid="34823"/>
                                        </p:tgtEl>
                                        <p:attrNameLst>
                                          <p:attrName>ppt_x</p:attrName>
                                        </p:attrNameLst>
                                      </p:cBhvr>
                                      <p:tavLst>
                                        <p:tav tm="0">
                                          <p:val>
                                            <p:strVal val="1+#ppt_w/2"/>
                                          </p:val>
                                        </p:tav>
                                        <p:tav tm="100000">
                                          <p:val>
                                            <p:strVal val="#ppt_x"/>
                                          </p:val>
                                        </p:tav>
                                      </p:tavLst>
                                    </p:anim>
                                    <p:anim calcmode="lin" valueType="num">
                                      <p:cBhvr additive="base">
                                        <p:cTn id="58" dur="500" fill="hold"/>
                                        <p:tgtEl>
                                          <p:spTgt spid="34823"/>
                                        </p:tgtEl>
                                        <p:attrNameLst>
                                          <p:attrName>ppt_y</p:attrName>
                                        </p:attrNameLst>
                                      </p:cBhvr>
                                      <p:tavLst>
                                        <p:tav tm="0">
                                          <p:val>
                                            <p:strVal val="#ppt_y"/>
                                          </p:val>
                                        </p:tav>
                                        <p:tav tm="100000">
                                          <p:val>
                                            <p:strVal val="#ppt_y"/>
                                          </p:val>
                                        </p:tav>
                                      </p:tavLst>
                                    </p:anim>
                                  </p:childTnLst>
                                </p:cTn>
                              </p:par>
                            </p:childTnLst>
                          </p:cTn>
                        </p:par>
                        <p:par>
                          <p:cTn id="59" fill="hold">
                            <p:stCondLst>
                              <p:cond delay="4500"/>
                            </p:stCondLst>
                            <p:childTnLst>
                              <p:par>
                                <p:cTn id="60" presetID="2" presetClass="entr" presetSubtype="2" fill="hold" nodeType="afterEffect">
                                  <p:stCondLst>
                                    <p:cond delay="0"/>
                                  </p:stCondLst>
                                  <p:childTnLst>
                                    <p:set>
                                      <p:cBhvr>
                                        <p:cTn id="61" dur="1" fill="hold">
                                          <p:stCondLst>
                                            <p:cond delay="0"/>
                                          </p:stCondLst>
                                        </p:cTn>
                                        <p:tgtEl>
                                          <p:spTgt spid="34824"/>
                                        </p:tgtEl>
                                        <p:attrNameLst>
                                          <p:attrName>style.visibility</p:attrName>
                                        </p:attrNameLst>
                                      </p:cBhvr>
                                      <p:to>
                                        <p:strVal val="visible"/>
                                      </p:to>
                                    </p:set>
                                    <p:anim calcmode="lin" valueType="num">
                                      <p:cBhvr additive="base">
                                        <p:cTn id="62" dur="500" fill="hold"/>
                                        <p:tgtEl>
                                          <p:spTgt spid="34824"/>
                                        </p:tgtEl>
                                        <p:attrNameLst>
                                          <p:attrName>ppt_x</p:attrName>
                                        </p:attrNameLst>
                                      </p:cBhvr>
                                      <p:tavLst>
                                        <p:tav tm="0">
                                          <p:val>
                                            <p:strVal val="1+#ppt_w/2"/>
                                          </p:val>
                                        </p:tav>
                                        <p:tav tm="100000">
                                          <p:val>
                                            <p:strVal val="#ppt_x"/>
                                          </p:val>
                                        </p:tav>
                                      </p:tavLst>
                                    </p:anim>
                                    <p:anim calcmode="lin" valueType="num">
                                      <p:cBhvr additive="base">
                                        <p:cTn id="63" dur="500" fill="hold"/>
                                        <p:tgtEl>
                                          <p:spTgt spid="34824"/>
                                        </p:tgtEl>
                                        <p:attrNameLst>
                                          <p:attrName>ppt_y</p:attrName>
                                        </p:attrNameLst>
                                      </p:cBhvr>
                                      <p:tavLst>
                                        <p:tav tm="0">
                                          <p:val>
                                            <p:strVal val="#ppt_y"/>
                                          </p:val>
                                        </p:tav>
                                        <p:tav tm="100000">
                                          <p:val>
                                            <p:strVal val="#ppt_y"/>
                                          </p:val>
                                        </p:tav>
                                      </p:tavLst>
                                    </p:anim>
                                  </p:childTnLst>
                                </p:cTn>
                              </p:par>
                            </p:childTnLst>
                          </p:cTn>
                        </p:par>
                        <p:par>
                          <p:cTn id="64" fill="hold">
                            <p:stCondLst>
                              <p:cond delay="50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500"/>
                                        <p:tgtEl>
                                          <p:spTgt spid="16"/>
                                        </p:tgtEl>
                                      </p:cBhvr>
                                    </p:animEffect>
                                    <p:anim calcmode="lin" valueType="num">
                                      <p:cBhvr>
                                        <p:cTn id="72" dur="500" fill="hold"/>
                                        <p:tgtEl>
                                          <p:spTgt spid="16"/>
                                        </p:tgtEl>
                                        <p:attrNameLst>
                                          <p:attrName>ppt_x</p:attrName>
                                        </p:attrNameLst>
                                      </p:cBhvr>
                                      <p:tavLst>
                                        <p:tav tm="0">
                                          <p:val>
                                            <p:strVal val="#ppt_x"/>
                                          </p:val>
                                        </p:tav>
                                        <p:tav tm="100000">
                                          <p:val>
                                            <p:strVal val="#ppt_x"/>
                                          </p:val>
                                        </p:tav>
                                      </p:tavLst>
                                    </p:anim>
                                    <p:anim calcmode="lin" valueType="num">
                                      <p:cBhvr>
                                        <p:cTn id="73" dur="500" fill="hold"/>
                                        <p:tgtEl>
                                          <p:spTgt spid="16"/>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2"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additive="base">
                                        <p:cTn id="77" dur="500" fill="hold"/>
                                        <p:tgtEl>
                                          <p:spTgt spid="19"/>
                                        </p:tgtEl>
                                        <p:attrNameLst>
                                          <p:attrName>ppt_x</p:attrName>
                                        </p:attrNameLst>
                                      </p:cBhvr>
                                      <p:tavLst>
                                        <p:tav tm="0">
                                          <p:val>
                                            <p:strVal val="1+#ppt_w/2"/>
                                          </p:val>
                                        </p:tav>
                                        <p:tav tm="100000">
                                          <p:val>
                                            <p:strVal val="#ppt_x"/>
                                          </p:val>
                                        </p:tav>
                                      </p:tavLst>
                                    </p:anim>
                                    <p:anim calcmode="lin" valueType="num">
                                      <p:cBhvr additive="base">
                                        <p:cTn id="78" dur="500" fill="hold"/>
                                        <p:tgtEl>
                                          <p:spTgt spid="19"/>
                                        </p:tgtEl>
                                        <p:attrNameLst>
                                          <p:attrName>ppt_y</p:attrName>
                                        </p:attrNameLst>
                                      </p:cBhvr>
                                      <p:tavLst>
                                        <p:tav tm="0">
                                          <p:val>
                                            <p:strVal val="#ppt_y"/>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fade">
                                      <p:cBhvr>
                                        <p:cTn id="81" dur="500"/>
                                        <p:tgtEl>
                                          <p:spTgt spid="17"/>
                                        </p:tgtEl>
                                      </p:cBhvr>
                                    </p:animEffect>
                                    <p:anim calcmode="lin" valueType="num">
                                      <p:cBhvr>
                                        <p:cTn id="82" dur="500" fill="hold"/>
                                        <p:tgtEl>
                                          <p:spTgt spid="17"/>
                                        </p:tgtEl>
                                        <p:attrNameLst>
                                          <p:attrName>ppt_x</p:attrName>
                                        </p:attrNameLst>
                                      </p:cBhvr>
                                      <p:tavLst>
                                        <p:tav tm="0">
                                          <p:val>
                                            <p:strVal val="#ppt_x"/>
                                          </p:val>
                                        </p:tav>
                                        <p:tav tm="100000">
                                          <p:val>
                                            <p:strVal val="#ppt_x"/>
                                          </p:val>
                                        </p:tav>
                                      </p:tavLst>
                                    </p:anim>
                                    <p:anim calcmode="lin" valueType="num">
                                      <p:cBhvr>
                                        <p:cTn id="83" dur="500" fill="hold"/>
                                        <p:tgtEl>
                                          <p:spTgt spid="17"/>
                                        </p:tgtEl>
                                        <p:attrNameLst>
                                          <p:attrName>ppt_y</p:attrName>
                                        </p:attrNameLst>
                                      </p:cBhvr>
                                      <p:tavLst>
                                        <p:tav tm="0">
                                          <p:val>
                                            <p:strVal val="#ppt_y+.1"/>
                                          </p:val>
                                        </p:tav>
                                        <p:tav tm="100000">
                                          <p:val>
                                            <p:strVal val="#ppt_y"/>
                                          </p:val>
                                        </p:tav>
                                      </p:tavLst>
                                    </p:anim>
                                  </p:childTnLst>
                                </p:cTn>
                              </p:par>
                            </p:childTnLst>
                          </p:cTn>
                        </p:par>
                        <p:par>
                          <p:cTn id="84" fill="hold">
                            <p:stCondLst>
                              <p:cond delay="6000"/>
                            </p:stCondLst>
                            <p:childTnLst>
                              <p:par>
                                <p:cTn id="85" presetID="2" presetClass="entr" presetSubtype="2" fill="hold" grpId="0" nodeType="after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1+#ppt_w/2"/>
                                          </p:val>
                                        </p:tav>
                                        <p:tav tm="100000">
                                          <p:val>
                                            <p:strVal val="#ppt_x"/>
                                          </p:val>
                                        </p:tav>
                                      </p:tavLst>
                                    </p:anim>
                                    <p:anim calcmode="lin" valueType="num">
                                      <p:cBhvr additive="base">
                                        <p:cTn id="88" dur="500" fill="hold"/>
                                        <p:tgtEl>
                                          <p:spTgt spid="21"/>
                                        </p:tgtEl>
                                        <p:attrNameLst>
                                          <p:attrName>ppt_y</p:attrName>
                                        </p:attrNameLst>
                                      </p:cBhvr>
                                      <p:tavLst>
                                        <p:tav tm="0">
                                          <p:val>
                                            <p:strVal val="#ppt_y"/>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anim calcmode="lin" valueType="num">
                                      <p:cBhvr>
                                        <p:cTn id="92" dur="500" fill="hold"/>
                                        <p:tgtEl>
                                          <p:spTgt spid="20"/>
                                        </p:tgtEl>
                                        <p:attrNameLst>
                                          <p:attrName>ppt_x</p:attrName>
                                        </p:attrNameLst>
                                      </p:cBhvr>
                                      <p:tavLst>
                                        <p:tav tm="0">
                                          <p:val>
                                            <p:strVal val="#ppt_x"/>
                                          </p:val>
                                        </p:tav>
                                        <p:tav tm="100000">
                                          <p:val>
                                            <p:strVal val="#ppt_x"/>
                                          </p:val>
                                        </p:tav>
                                      </p:tavLst>
                                    </p:anim>
                                    <p:anim calcmode="lin" valueType="num">
                                      <p:cBhvr>
                                        <p:cTn id="9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25" grpId="0"/>
      <p:bldP spid="34827" grpId="0"/>
      <p:bldP spid="34832" grpId="0" autoUpdateAnimBg="0"/>
      <p:bldP spid="34833" grpId="0" autoUpdateAnimBg="0"/>
      <p:bldP spid="16" grpId="0"/>
      <p:bldP spid="17" grpId="0"/>
      <p:bldP spid="18" grpId="0" autoUpdateAnimBg="0"/>
      <p:bldP spid="19" grpId="0" autoUpdateAnimBg="0"/>
      <p:bldP spid="20" grpId="0"/>
      <p:bldP spid="21"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20" name="MH_Number_1"/>
          <p:cNvSpPr/>
          <p:nvPr>
            <p:custDataLst>
              <p:tags r:id="rId1"/>
            </p:custDataLst>
          </p:nvPr>
        </p:nvSpPr>
        <p:spPr>
          <a:xfrm>
            <a:off x="7384345" y="2344833"/>
            <a:ext cx="379646" cy="379646"/>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089304" y="2248173"/>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384345" y="3421053"/>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089304" y="3324392"/>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384345" y="4497273"/>
            <a:ext cx="379646" cy="379646"/>
          </a:xfrm>
          <a:prstGeom prst="ellipse">
            <a:avLst/>
          </a:prstGeom>
          <a:solidFill>
            <a:schemeClr val="accent4"/>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089304" y="4400612"/>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384345" y="5573492"/>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089304" y="5476832"/>
            <a:ext cx="2466406" cy="64645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401" dirty="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4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023368" y="2865561"/>
            <a:ext cx="3105752" cy="1477328"/>
          </a:xfrm>
          <a:prstGeom prst="rect">
            <a:avLst/>
          </a:prstGeom>
          <a:noFill/>
        </p:spPr>
        <p:txBody>
          <a:bodyPr vert="horz" wrap="square" lIns="0" tIns="0" rIns="0" bIns="0" rtlCol="0" anchor="ctr" anchorCtr="0">
            <a:spAutoFit/>
          </a:bodyPr>
          <a:lstStyle/>
          <a:p>
            <a:pPr algn="ctr"/>
            <a:r>
              <a:rPr lang="zh-CN" altLang="en-US" sz="9600"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9" name="MH_Others_2"/>
          <p:cNvSpPr txBox="1"/>
          <p:nvPr>
            <p:custDataLst>
              <p:tags r:id="rId10"/>
            </p:custDataLst>
          </p:nvPr>
        </p:nvSpPr>
        <p:spPr>
          <a:xfrm>
            <a:off x="1926687" y="4311200"/>
            <a:ext cx="3299115" cy="553998"/>
          </a:xfrm>
          <a:prstGeom prst="rect">
            <a:avLst/>
          </a:prstGeom>
          <a:noFill/>
        </p:spPr>
        <p:txBody>
          <a:bodyPr wrap="square" lIns="0" tIns="0" rIns="0" bIns="0">
            <a:spAutoFit/>
          </a:bodyPr>
          <a:lstStyle/>
          <a:p>
            <a:pPr algn="ctr">
              <a:defRPr/>
            </a:pPr>
            <a:r>
              <a:rPr lang="en-US" altLang="zh-CN" sz="36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884704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19"/>
                                        </p:tgtEl>
                                        <p:attrNameLst>
                                          <p:attrName>style.visibility</p:attrName>
                                        </p:attrNameLst>
                                      </p:cBhvr>
                                      <p:to>
                                        <p:strVal val="visible"/>
                                      </p:to>
                                    </p:set>
                                    <p:anim by="(-#ppt_w*2)" calcmode="lin" valueType="num">
                                      <p:cBhvr rctx="PPT">
                                        <p:cTn id="18" dur="500" autoRev="1" fill="hold">
                                          <p:stCondLst>
                                            <p:cond delay="0"/>
                                          </p:stCondLst>
                                        </p:cTn>
                                        <p:tgtEl>
                                          <p:spTgt spid="19"/>
                                        </p:tgtEl>
                                        <p:attrNameLst>
                                          <p:attrName>ppt_w</p:attrName>
                                        </p:attrNameLst>
                                      </p:cBhvr>
                                    </p:anim>
                                    <p:anim by="(#ppt_w*0.50)" calcmode="lin" valueType="num">
                                      <p:cBhvr>
                                        <p:cTn id="19" dur="500" decel="50000" autoRev="1" fill="hold">
                                          <p:stCondLst>
                                            <p:cond delay="0"/>
                                          </p:stCondLst>
                                        </p:cTn>
                                        <p:tgtEl>
                                          <p:spTgt spid="19"/>
                                        </p:tgtEl>
                                        <p:attrNameLst>
                                          <p:attrName>ppt_x</p:attrName>
                                        </p:attrNameLst>
                                      </p:cBhvr>
                                    </p:anim>
                                    <p:anim from="(-#ppt_h/2)" to="(#ppt_y)" calcmode="lin" valueType="num">
                                      <p:cBhvr>
                                        <p:cTn id="20" dur="1000" fill="hold">
                                          <p:stCondLst>
                                            <p:cond delay="0"/>
                                          </p:stCondLst>
                                        </p:cTn>
                                        <p:tgtEl>
                                          <p:spTgt spid="19"/>
                                        </p:tgtEl>
                                        <p:attrNameLst>
                                          <p:attrName>ppt_y</p:attrName>
                                        </p:attrNameLst>
                                      </p:cBhvr>
                                    </p:anim>
                                    <p:animRot by="21600000">
                                      <p:cBhvr>
                                        <p:cTn id="21" dur="1000" fill="hold">
                                          <p:stCondLst>
                                            <p:cond delay="0"/>
                                          </p:stCondLst>
                                        </p:cTn>
                                        <p:tgtEl>
                                          <p:spTgt spid="19"/>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down)">
                                      <p:cBhvr>
                                        <p:cTn id="48" dur="500"/>
                                        <p:tgtEl>
                                          <p:spTgt spid="21"/>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wipe(down)">
                                      <p:cBhvr>
                                        <p:cTn id="54" dur="500"/>
                                        <p:tgtEl>
                                          <p:spTgt spid="2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down)">
                                      <p:cBhvr>
                                        <p:cTn id="5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4" name="Freeform 2351"/>
          <p:cNvSpPr>
            <a:spLocks/>
          </p:cNvSpPr>
          <p:nvPr/>
        </p:nvSpPr>
        <p:spPr bwMode="auto">
          <a:xfrm>
            <a:off x="4218110" y="2071773"/>
            <a:ext cx="4397134" cy="1187385"/>
          </a:xfrm>
          <a:custGeom>
            <a:avLst/>
            <a:gdLst>
              <a:gd name="T0" fmla="*/ 101 w 5540"/>
              <a:gd name="T1" fmla="*/ 0 h 1497"/>
              <a:gd name="T2" fmla="*/ 144 w 5540"/>
              <a:gd name="T3" fmla="*/ 8 h 1497"/>
              <a:gd name="T4" fmla="*/ 226 w 5540"/>
              <a:gd name="T5" fmla="*/ 24 h 1497"/>
              <a:gd name="T6" fmla="*/ 346 w 5540"/>
              <a:gd name="T7" fmla="*/ 44 h 1497"/>
              <a:gd name="T8" fmla="*/ 501 w 5540"/>
              <a:gd name="T9" fmla="*/ 69 h 1497"/>
              <a:gd name="T10" fmla="*/ 687 w 5540"/>
              <a:gd name="T11" fmla="*/ 95 h 1497"/>
              <a:gd name="T12" fmla="*/ 905 w 5540"/>
              <a:gd name="T13" fmla="*/ 122 h 1497"/>
              <a:gd name="T14" fmla="*/ 1150 w 5540"/>
              <a:gd name="T15" fmla="*/ 147 h 1497"/>
              <a:gd name="T16" fmla="*/ 1420 w 5540"/>
              <a:gd name="T17" fmla="*/ 171 h 1497"/>
              <a:gd name="T18" fmla="*/ 1712 w 5540"/>
              <a:gd name="T19" fmla="*/ 189 h 1497"/>
              <a:gd name="T20" fmla="*/ 2023 w 5540"/>
              <a:gd name="T21" fmla="*/ 203 h 1497"/>
              <a:gd name="T22" fmla="*/ 2352 w 5540"/>
              <a:gd name="T23" fmla="*/ 208 h 1497"/>
              <a:gd name="T24" fmla="*/ 2697 w 5540"/>
              <a:gd name="T25" fmla="*/ 204 h 1497"/>
              <a:gd name="T26" fmla="*/ 3053 w 5540"/>
              <a:gd name="T27" fmla="*/ 191 h 1497"/>
              <a:gd name="T28" fmla="*/ 3458 w 5540"/>
              <a:gd name="T29" fmla="*/ 176 h 1497"/>
              <a:gd name="T30" fmla="*/ 3824 w 5540"/>
              <a:gd name="T31" fmla="*/ 169 h 1497"/>
              <a:gd name="T32" fmla="*/ 4154 w 5540"/>
              <a:gd name="T33" fmla="*/ 174 h 1497"/>
              <a:gd name="T34" fmla="*/ 4446 w 5540"/>
              <a:gd name="T35" fmla="*/ 188 h 1497"/>
              <a:gd name="T36" fmla="*/ 4701 w 5540"/>
              <a:gd name="T37" fmla="*/ 210 h 1497"/>
              <a:gd name="T38" fmla="*/ 4922 w 5540"/>
              <a:gd name="T39" fmla="*/ 238 h 1497"/>
              <a:gd name="T40" fmla="*/ 5108 w 5540"/>
              <a:gd name="T41" fmla="*/ 274 h 1497"/>
              <a:gd name="T42" fmla="*/ 5258 w 5540"/>
              <a:gd name="T43" fmla="*/ 313 h 1497"/>
              <a:gd name="T44" fmla="*/ 5376 w 5540"/>
              <a:gd name="T45" fmla="*/ 356 h 1497"/>
              <a:gd name="T46" fmla="*/ 5462 w 5540"/>
              <a:gd name="T47" fmla="*/ 402 h 1497"/>
              <a:gd name="T48" fmla="*/ 5516 w 5540"/>
              <a:gd name="T49" fmla="*/ 448 h 1497"/>
              <a:gd name="T50" fmla="*/ 5540 w 5540"/>
              <a:gd name="T51" fmla="*/ 497 h 1497"/>
              <a:gd name="T52" fmla="*/ 5496 w 5540"/>
              <a:gd name="T53" fmla="*/ 566 h 1497"/>
              <a:gd name="T54" fmla="*/ 5418 w 5540"/>
              <a:gd name="T55" fmla="*/ 623 h 1497"/>
              <a:gd name="T56" fmla="*/ 5310 w 5540"/>
              <a:gd name="T57" fmla="*/ 667 h 1497"/>
              <a:gd name="T58" fmla="*/ 5174 w 5540"/>
              <a:gd name="T59" fmla="*/ 701 h 1497"/>
              <a:gd name="T60" fmla="*/ 5010 w 5540"/>
              <a:gd name="T61" fmla="*/ 727 h 1497"/>
              <a:gd name="T62" fmla="*/ 4822 w 5540"/>
              <a:gd name="T63" fmla="*/ 747 h 1497"/>
              <a:gd name="T64" fmla="*/ 4613 w 5540"/>
              <a:gd name="T65" fmla="*/ 762 h 1497"/>
              <a:gd name="T66" fmla="*/ 4382 w 5540"/>
              <a:gd name="T67" fmla="*/ 776 h 1497"/>
              <a:gd name="T68" fmla="*/ 4133 w 5540"/>
              <a:gd name="T69" fmla="*/ 789 h 1497"/>
              <a:gd name="T70" fmla="*/ 3870 w 5540"/>
              <a:gd name="T71" fmla="*/ 804 h 1497"/>
              <a:gd name="T72" fmla="*/ 3591 w 5540"/>
              <a:gd name="T73" fmla="*/ 823 h 1497"/>
              <a:gd name="T74" fmla="*/ 3304 w 5540"/>
              <a:gd name="T75" fmla="*/ 850 h 1497"/>
              <a:gd name="T76" fmla="*/ 3006 w 5540"/>
              <a:gd name="T77" fmla="*/ 884 h 1497"/>
              <a:gd name="T78" fmla="*/ 2702 w 5540"/>
              <a:gd name="T79" fmla="*/ 928 h 1497"/>
              <a:gd name="T80" fmla="*/ 2393 w 5540"/>
              <a:gd name="T81" fmla="*/ 983 h 1497"/>
              <a:gd name="T82" fmla="*/ 2082 w 5540"/>
              <a:gd name="T83" fmla="*/ 1054 h 1497"/>
              <a:gd name="T84" fmla="*/ 1852 w 5540"/>
              <a:gd name="T85" fmla="*/ 1122 h 1497"/>
              <a:gd name="T86" fmla="*/ 1653 w 5540"/>
              <a:gd name="T87" fmla="*/ 1203 h 1497"/>
              <a:gd name="T88" fmla="*/ 1484 w 5540"/>
              <a:gd name="T89" fmla="*/ 1293 h 1497"/>
              <a:gd name="T90" fmla="*/ 1339 w 5540"/>
              <a:gd name="T91" fmla="*/ 1392 h 1497"/>
              <a:gd name="T92" fmla="*/ 1221 w 5540"/>
              <a:gd name="T93" fmla="*/ 1497 h 1497"/>
              <a:gd name="T94" fmla="*/ 981 w 5540"/>
              <a:gd name="T95" fmla="*/ 1489 h 1497"/>
              <a:gd name="T96" fmla="*/ 745 w 5540"/>
              <a:gd name="T97" fmla="*/ 1477 h 1497"/>
              <a:gd name="T98" fmla="*/ 518 w 5540"/>
              <a:gd name="T99" fmla="*/ 1463 h 1497"/>
              <a:gd name="T100" fmla="*/ 312 w 5540"/>
              <a:gd name="T101" fmla="*/ 1448 h 1497"/>
              <a:gd name="T102" fmla="*/ 137 w 5540"/>
              <a:gd name="T103" fmla="*/ 1433 h 1497"/>
              <a:gd name="T104" fmla="*/ 0 w 5540"/>
              <a:gd name="T105" fmla="*/ 1418 h 1497"/>
              <a:gd name="T106" fmla="*/ 96 w 5540"/>
              <a:gd name="T107" fmla="*/ 0 h 1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40" h="1497">
                <a:moveTo>
                  <a:pt x="96" y="0"/>
                </a:moveTo>
                <a:lnTo>
                  <a:pt x="101" y="0"/>
                </a:lnTo>
                <a:lnTo>
                  <a:pt x="117" y="3"/>
                </a:lnTo>
                <a:lnTo>
                  <a:pt x="144" y="8"/>
                </a:lnTo>
                <a:lnTo>
                  <a:pt x="181" y="15"/>
                </a:lnTo>
                <a:lnTo>
                  <a:pt x="226" y="24"/>
                </a:lnTo>
                <a:lnTo>
                  <a:pt x="282" y="34"/>
                </a:lnTo>
                <a:lnTo>
                  <a:pt x="346" y="44"/>
                </a:lnTo>
                <a:lnTo>
                  <a:pt x="419" y="56"/>
                </a:lnTo>
                <a:lnTo>
                  <a:pt x="501" y="69"/>
                </a:lnTo>
                <a:lnTo>
                  <a:pt x="591" y="81"/>
                </a:lnTo>
                <a:lnTo>
                  <a:pt x="687" y="95"/>
                </a:lnTo>
                <a:lnTo>
                  <a:pt x="794" y="108"/>
                </a:lnTo>
                <a:lnTo>
                  <a:pt x="905" y="122"/>
                </a:lnTo>
                <a:lnTo>
                  <a:pt x="1025" y="135"/>
                </a:lnTo>
                <a:lnTo>
                  <a:pt x="1150" y="147"/>
                </a:lnTo>
                <a:lnTo>
                  <a:pt x="1282" y="159"/>
                </a:lnTo>
                <a:lnTo>
                  <a:pt x="1420" y="171"/>
                </a:lnTo>
                <a:lnTo>
                  <a:pt x="1564" y="181"/>
                </a:lnTo>
                <a:lnTo>
                  <a:pt x="1712" y="189"/>
                </a:lnTo>
                <a:lnTo>
                  <a:pt x="1866" y="196"/>
                </a:lnTo>
                <a:lnTo>
                  <a:pt x="2023" y="203"/>
                </a:lnTo>
                <a:lnTo>
                  <a:pt x="2187" y="206"/>
                </a:lnTo>
                <a:lnTo>
                  <a:pt x="2352" y="208"/>
                </a:lnTo>
                <a:lnTo>
                  <a:pt x="2523" y="208"/>
                </a:lnTo>
                <a:lnTo>
                  <a:pt x="2697" y="204"/>
                </a:lnTo>
                <a:lnTo>
                  <a:pt x="2874" y="199"/>
                </a:lnTo>
                <a:lnTo>
                  <a:pt x="3053" y="191"/>
                </a:lnTo>
                <a:lnTo>
                  <a:pt x="3260" y="182"/>
                </a:lnTo>
                <a:lnTo>
                  <a:pt x="3458" y="176"/>
                </a:lnTo>
                <a:lnTo>
                  <a:pt x="3647" y="171"/>
                </a:lnTo>
                <a:lnTo>
                  <a:pt x="3824" y="169"/>
                </a:lnTo>
                <a:lnTo>
                  <a:pt x="3993" y="171"/>
                </a:lnTo>
                <a:lnTo>
                  <a:pt x="4154" y="174"/>
                </a:lnTo>
                <a:lnTo>
                  <a:pt x="4304" y="181"/>
                </a:lnTo>
                <a:lnTo>
                  <a:pt x="4446" y="188"/>
                </a:lnTo>
                <a:lnTo>
                  <a:pt x="4577" y="198"/>
                </a:lnTo>
                <a:lnTo>
                  <a:pt x="4701" y="210"/>
                </a:lnTo>
                <a:lnTo>
                  <a:pt x="4816" y="223"/>
                </a:lnTo>
                <a:lnTo>
                  <a:pt x="4922" y="238"/>
                </a:lnTo>
                <a:lnTo>
                  <a:pt x="5018" y="255"/>
                </a:lnTo>
                <a:lnTo>
                  <a:pt x="5108" y="274"/>
                </a:lnTo>
                <a:lnTo>
                  <a:pt x="5187" y="292"/>
                </a:lnTo>
                <a:lnTo>
                  <a:pt x="5258" y="313"/>
                </a:lnTo>
                <a:lnTo>
                  <a:pt x="5322" y="335"/>
                </a:lnTo>
                <a:lnTo>
                  <a:pt x="5376" y="356"/>
                </a:lnTo>
                <a:lnTo>
                  <a:pt x="5423" y="378"/>
                </a:lnTo>
                <a:lnTo>
                  <a:pt x="5462" y="402"/>
                </a:lnTo>
                <a:lnTo>
                  <a:pt x="5493" y="424"/>
                </a:lnTo>
                <a:lnTo>
                  <a:pt x="5516" y="448"/>
                </a:lnTo>
                <a:lnTo>
                  <a:pt x="5531" y="471"/>
                </a:lnTo>
                <a:lnTo>
                  <a:pt x="5540" y="497"/>
                </a:lnTo>
                <a:lnTo>
                  <a:pt x="5521" y="534"/>
                </a:lnTo>
                <a:lnTo>
                  <a:pt x="5496" y="566"/>
                </a:lnTo>
                <a:lnTo>
                  <a:pt x="5461" y="596"/>
                </a:lnTo>
                <a:lnTo>
                  <a:pt x="5418" y="623"/>
                </a:lnTo>
                <a:lnTo>
                  <a:pt x="5369" y="647"/>
                </a:lnTo>
                <a:lnTo>
                  <a:pt x="5310" y="667"/>
                </a:lnTo>
                <a:lnTo>
                  <a:pt x="5246" y="686"/>
                </a:lnTo>
                <a:lnTo>
                  <a:pt x="5174" y="701"/>
                </a:lnTo>
                <a:lnTo>
                  <a:pt x="5096" y="715"/>
                </a:lnTo>
                <a:lnTo>
                  <a:pt x="5010" y="727"/>
                </a:lnTo>
                <a:lnTo>
                  <a:pt x="4920" y="737"/>
                </a:lnTo>
                <a:lnTo>
                  <a:pt x="4822" y="747"/>
                </a:lnTo>
                <a:lnTo>
                  <a:pt x="4719" y="754"/>
                </a:lnTo>
                <a:lnTo>
                  <a:pt x="4613" y="762"/>
                </a:lnTo>
                <a:lnTo>
                  <a:pt x="4500" y="769"/>
                </a:lnTo>
                <a:lnTo>
                  <a:pt x="4382" y="776"/>
                </a:lnTo>
                <a:lnTo>
                  <a:pt x="4260" y="782"/>
                </a:lnTo>
                <a:lnTo>
                  <a:pt x="4133" y="789"/>
                </a:lnTo>
                <a:lnTo>
                  <a:pt x="4003" y="796"/>
                </a:lnTo>
                <a:lnTo>
                  <a:pt x="3870" y="804"/>
                </a:lnTo>
                <a:lnTo>
                  <a:pt x="3733" y="813"/>
                </a:lnTo>
                <a:lnTo>
                  <a:pt x="3591" y="823"/>
                </a:lnTo>
                <a:lnTo>
                  <a:pt x="3450" y="835"/>
                </a:lnTo>
                <a:lnTo>
                  <a:pt x="3304" y="850"/>
                </a:lnTo>
                <a:lnTo>
                  <a:pt x="3156" y="865"/>
                </a:lnTo>
                <a:lnTo>
                  <a:pt x="3006" y="884"/>
                </a:lnTo>
                <a:lnTo>
                  <a:pt x="2855" y="904"/>
                </a:lnTo>
                <a:lnTo>
                  <a:pt x="2702" y="928"/>
                </a:lnTo>
                <a:lnTo>
                  <a:pt x="2548" y="953"/>
                </a:lnTo>
                <a:lnTo>
                  <a:pt x="2393" y="983"/>
                </a:lnTo>
                <a:lnTo>
                  <a:pt x="2237" y="1017"/>
                </a:lnTo>
                <a:lnTo>
                  <a:pt x="2082" y="1054"/>
                </a:lnTo>
                <a:lnTo>
                  <a:pt x="1964" y="1086"/>
                </a:lnTo>
                <a:lnTo>
                  <a:pt x="1852" y="1122"/>
                </a:lnTo>
                <a:lnTo>
                  <a:pt x="1749" y="1161"/>
                </a:lnTo>
                <a:lnTo>
                  <a:pt x="1653" y="1203"/>
                </a:lnTo>
                <a:lnTo>
                  <a:pt x="1565" y="1247"/>
                </a:lnTo>
                <a:lnTo>
                  <a:pt x="1484" y="1293"/>
                </a:lnTo>
                <a:lnTo>
                  <a:pt x="1408" y="1342"/>
                </a:lnTo>
                <a:lnTo>
                  <a:pt x="1339" y="1392"/>
                </a:lnTo>
                <a:lnTo>
                  <a:pt x="1276" y="1445"/>
                </a:lnTo>
                <a:lnTo>
                  <a:pt x="1221" y="1497"/>
                </a:lnTo>
                <a:lnTo>
                  <a:pt x="1101" y="1494"/>
                </a:lnTo>
                <a:lnTo>
                  <a:pt x="981" y="1489"/>
                </a:lnTo>
                <a:lnTo>
                  <a:pt x="863" y="1483"/>
                </a:lnTo>
                <a:lnTo>
                  <a:pt x="745" y="1477"/>
                </a:lnTo>
                <a:lnTo>
                  <a:pt x="630" y="1470"/>
                </a:lnTo>
                <a:lnTo>
                  <a:pt x="518" y="1463"/>
                </a:lnTo>
                <a:lnTo>
                  <a:pt x="412" y="1455"/>
                </a:lnTo>
                <a:lnTo>
                  <a:pt x="312" y="1448"/>
                </a:lnTo>
                <a:lnTo>
                  <a:pt x="221" y="1440"/>
                </a:lnTo>
                <a:lnTo>
                  <a:pt x="137" y="1433"/>
                </a:lnTo>
                <a:lnTo>
                  <a:pt x="62" y="1424"/>
                </a:lnTo>
                <a:lnTo>
                  <a:pt x="0" y="1418"/>
                </a:lnTo>
                <a:lnTo>
                  <a:pt x="785" y="853"/>
                </a:lnTo>
                <a:lnTo>
                  <a:pt x="96" y="0"/>
                </a:lnTo>
                <a:close/>
              </a:path>
            </a:pathLst>
          </a:custGeom>
          <a:solidFill>
            <a:schemeClr val="accent1">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5" name="Freeform 2352"/>
          <p:cNvSpPr>
            <a:spLocks noEditPoints="1"/>
          </p:cNvSpPr>
          <p:nvPr/>
        </p:nvSpPr>
        <p:spPr bwMode="auto">
          <a:xfrm>
            <a:off x="4994354" y="3540129"/>
            <a:ext cx="3227211" cy="1017532"/>
          </a:xfrm>
          <a:custGeom>
            <a:avLst/>
            <a:gdLst>
              <a:gd name="T0" fmla="*/ 0 w 4066"/>
              <a:gd name="T1" fmla="*/ 951 h 1280"/>
              <a:gd name="T2" fmla="*/ 0 w 4066"/>
              <a:gd name="T3" fmla="*/ 951 h 1280"/>
              <a:gd name="T4" fmla="*/ 3571 w 4066"/>
              <a:gd name="T5" fmla="*/ 39 h 1280"/>
              <a:gd name="T6" fmla="*/ 3733 w 4066"/>
              <a:gd name="T7" fmla="*/ 121 h 1280"/>
              <a:gd name="T8" fmla="*/ 3867 w 4066"/>
              <a:gd name="T9" fmla="*/ 207 h 1280"/>
              <a:gd name="T10" fmla="*/ 3968 w 4066"/>
              <a:gd name="T11" fmla="*/ 294 h 1280"/>
              <a:gd name="T12" fmla="*/ 4036 w 4066"/>
              <a:gd name="T13" fmla="*/ 378 h 1280"/>
              <a:gd name="T14" fmla="*/ 4066 w 4066"/>
              <a:gd name="T15" fmla="*/ 459 h 1280"/>
              <a:gd name="T16" fmla="*/ 4064 w 4066"/>
              <a:gd name="T17" fmla="*/ 456 h 1280"/>
              <a:gd name="T18" fmla="*/ 4024 w 4066"/>
              <a:gd name="T19" fmla="*/ 518 h 1280"/>
              <a:gd name="T20" fmla="*/ 3950 w 4066"/>
              <a:gd name="T21" fmla="*/ 566 h 1280"/>
              <a:gd name="T22" fmla="*/ 3845 w 4066"/>
              <a:gd name="T23" fmla="*/ 601 h 1280"/>
              <a:gd name="T24" fmla="*/ 3710 w 4066"/>
              <a:gd name="T25" fmla="*/ 628 h 1280"/>
              <a:gd name="T26" fmla="*/ 3549 w 4066"/>
              <a:gd name="T27" fmla="*/ 647 h 1280"/>
              <a:gd name="T28" fmla="*/ 3367 w 4066"/>
              <a:gd name="T29" fmla="*/ 662 h 1280"/>
              <a:gd name="T30" fmla="*/ 3163 w 4066"/>
              <a:gd name="T31" fmla="*/ 674 h 1280"/>
              <a:gd name="T32" fmla="*/ 2940 w 4066"/>
              <a:gd name="T33" fmla="*/ 686 h 1280"/>
              <a:gd name="T34" fmla="*/ 2702 w 4066"/>
              <a:gd name="T35" fmla="*/ 699 h 1280"/>
              <a:gd name="T36" fmla="*/ 2452 w 4066"/>
              <a:gd name="T37" fmla="*/ 719 h 1280"/>
              <a:gd name="T38" fmla="*/ 2190 w 4066"/>
              <a:gd name="T39" fmla="*/ 745 h 1280"/>
              <a:gd name="T40" fmla="*/ 1920 w 4066"/>
              <a:gd name="T41" fmla="*/ 780 h 1280"/>
              <a:gd name="T42" fmla="*/ 1646 w 4066"/>
              <a:gd name="T43" fmla="*/ 829 h 1280"/>
              <a:gd name="T44" fmla="*/ 1370 w 4066"/>
              <a:gd name="T45" fmla="*/ 890 h 1280"/>
              <a:gd name="T46" fmla="*/ 1153 w 4066"/>
              <a:gd name="T47" fmla="*/ 958 h 1280"/>
              <a:gd name="T48" fmla="*/ 973 w 4066"/>
              <a:gd name="T49" fmla="*/ 1037 h 1280"/>
              <a:gd name="T50" fmla="*/ 824 w 4066"/>
              <a:gd name="T51" fmla="*/ 1128 h 1280"/>
              <a:gd name="T52" fmla="*/ 704 w 4066"/>
              <a:gd name="T53" fmla="*/ 1228 h 1280"/>
              <a:gd name="T54" fmla="*/ 549 w 4066"/>
              <a:gd name="T55" fmla="*/ 1255 h 1280"/>
              <a:gd name="T56" fmla="*/ 360 w 4066"/>
              <a:gd name="T57" fmla="*/ 1198 h 1280"/>
              <a:gd name="T58" fmla="*/ 206 w 4066"/>
              <a:gd name="T59" fmla="*/ 1133 h 1280"/>
              <a:gd name="T60" fmla="*/ 91 w 4066"/>
              <a:gd name="T61" fmla="*/ 1064 h 1280"/>
              <a:gd name="T62" fmla="*/ 20 w 4066"/>
              <a:gd name="T63" fmla="*/ 990 h 1280"/>
              <a:gd name="T64" fmla="*/ 12 w 4066"/>
              <a:gd name="T65" fmla="*/ 885 h 1280"/>
              <a:gd name="T66" fmla="*/ 61 w 4066"/>
              <a:gd name="T67" fmla="*/ 763 h 1280"/>
              <a:gd name="T68" fmla="*/ 139 w 4066"/>
              <a:gd name="T69" fmla="*/ 657 h 1280"/>
              <a:gd name="T70" fmla="*/ 243 w 4066"/>
              <a:gd name="T71" fmla="*/ 566 h 1280"/>
              <a:gd name="T72" fmla="*/ 372 w 4066"/>
              <a:gd name="T73" fmla="*/ 486 h 1280"/>
              <a:gd name="T74" fmla="*/ 520 w 4066"/>
              <a:gd name="T75" fmla="*/ 420 h 1280"/>
              <a:gd name="T76" fmla="*/ 687 w 4066"/>
              <a:gd name="T77" fmla="*/ 365 h 1280"/>
              <a:gd name="T78" fmla="*/ 868 w 4066"/>
              <a:gd name="T79" fmla="*/ 317 h 1280"/>
              <a:gd name="T80" fmla="*/ 1061 w 4066"/>
              <a:gd name="T81" fmla="*/ 280 h 1280"/>
              <a:gd name="T82" fmla="*/ 1262 w 4066"/>
              <a:gd name="T83" fmla="*/ 248 h 1280"/>
              <a:gd name="T84" fmla="*/ 1467 w 4066"/>
              <a:gd name="T85" fmla="*/ 224 h 1280"/>
              <a:gd name="T86" fmla="*/ 1677 w 4066"/>
              <a:gd name="T87" fmla="*/ 204 h 1280"/>
              <a:gd name="T88" fmla="*/ 1883 w 4066"/>
              <a:gd name="T89" fmla="*/ 189 h 1280"/>
              <a:gd name="T90" fmla="*/ 2087 w 4066"/>
              <a:gd name="T91" fmla="*/ 175 h 1280"/>
              <a:gd name="T92" fmla="*/ 2281 w 4066"/>
              <a:gd name="T93" fmla="*/ 164 h 1280"/>
              <a:gd name="T94" fmla="*/ 2467 w 4066"/>
              <a:gd name="T95" fmla="*/ 152 h 1280"/>
              <a:gd name="T96" fmla="*/ 2639 w 4066"/>
              <a:gd name="T97" fmla="*/ 140 h 1280"/>
              <a:gd name="T98" fmla="*/ 2795 w 4066"/>
              <a:gd name="T99" fmla="*/ 126 h 1280"/>
              <a:gd name="T100" fmla="*/ 3095 w 4066"/>
              <a:gd name="T101" fmla="*/ 86 h 1280"/>
              <a:gd name="T102" fmla="*/ 3359 w 4066"/>
              <a:gd name="T103" fmla="*/ 30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66" h="1280">
                <a:moveTo>
                  <a:pt x="0" y="951"/>
                </a:moveTo>
                <a:lnTo>
                  <a:pt x="0" y="951"/>
                </a:lnTo>
                <a:lnTo>
                  <a:pt x="0" y="951"/>
                </a:lnTo>
                <a:lnTo>
                  <a:pt x="0" y="951"/>
                </a:lnTo>
                <a:close/>
                <a:moveTo>
                  <a:pt x="3478" y="0"/>
                </a:moveTo>
                <a:lnTo>
                  <a:pt x="3571" y="39"/>
                </a:lnTo>
                <a:lnTo>
                  <a:pt x="3656" y="79"/>
                </a:lnTo>
                <a:lnTo>
                  <a:pt x="3733" y="121"/>
                </a:lnTo>
                <a:lnTo>
                  <a:pt x="3804" y="164"/>
                </a:lnTo>
                <a:lnTo>
                  <a:pt x="3867" y="207"/>
                </a:lnTo>
                <a:lnTo>
                  <a:pt x="3921" y="250"/>
                </a:lnTo>
                <a:lnTo>
                  <a:pt x="3968" y="294"/>
                </a:lnTo>
                <a:lnTo>
                  <a:pt x="4005" y="336"/>
                </a:lnTo>
                <a:lnTo>
                  <a:pt x="4036" y="378"/>
                </a:lnTo>
                <a:lnTo>
                  <a:pt x="4056" y="420"/>
                </a:lnTo>
                <a:lnTo>
                  <a:pt x="4066" y="459"/>
                </a:lnTo>
                <a:lnTo>
                  <a:pt x="4066" y="456"/>
                </a:lnTo>
                <a:lnTo>
                  <a:pt x="4064" y="456"/>
                </a:lnTo>
                <a:lnTo>
                  <a:pt x="4049" y="488"/>
                </a:lnTo>
                <a:lnTo>
                  <a:pt x="4024" y="518"/>
                </a:lnTo>
                <a:lnTo>
                  <a:pt x="3992" y="544"/>
                </a:lnTo>
                <a:lnTo>
                  <a:pt x="3950" y="566"/>
                </a:lnTo>
                <a:lnTo>
                  <a:pt x="3901" y="584"/>
                </a:lnTo>
                <a:lnTo>
                  <a:pt x="3845" y="601"/>
                </a:lnTo>
                <a:lnTo>
                  <a:pt x="3781" y="616"/>
                </a:lnTo>
                <a:lnTo>
                  <a:pt x="3710" y="628"/>
                </a:lnTo>
                <a:lnTo>
                  <a:pt x="3634" y="638"/>
                </a:lnTo>
                <a:lnTo>
                  <a:pt x="3549" y="647"/>
                </a:lnTo>
                <a:lnTo>
                  <a:pt x="3462" y="655"/>
                </a:lnTo>
                <a:lnTo>
                  <a:pt x="3367" y="662"/>
                </a:lnTo>
                <a:lnTo>
                  <a:pt x="3267" y="667"/>
                </a:lnTo>
                <a:lnTo>
                  <a:pt x="3163" y="674"/>
                </a:lnTo>
                <a:lnTo>
                  <a:pt x="3053" y="679"/>
                </a:lnTo>
                <a:lnTo>
                  <a:pt x="2940" y="686"/>
                </a:lnTo>
                <a:lnTo>
                  <a:pt x="2823" y="692"/>
                </a:lnTo>
                <a:lnTo>
                  <a:pt x="2702" y="699"/>
                </a:lnTo>
                <a:lnTo>
                  <a:pt x="2579" y="709"/>
                </a:lnTo>
                <a:lnTo>
                  <a:pt x="2452" y="719"/>
                </a:lnTo>
                <a:lnTo>
                  <a:pt x="2322" y="731"/>
                </a:lnTo>
                <a:lnTo>
                  <a:pt x="2190" y="745"/>
                </a:lnTo>
                <a:lnTo>
                  <a:pt x="2057" y="762"/>
                </a:lnTo>
                <a:lnTo>
                  <a:pt x="1920" y="780"/>
                </a:lnTo>
                <a:lnTo>
                  <a:pt x="1783" y="804"/>
                </a:lnTo>
                <a:lnTo>
                  <a:pt x="1646" y="829"/>
                </a:lnTo>
                <a:lnTo>
                  <a:pt x="1508" y="858"/>
                </a:lnTo>
                <a:lnTo>
                  <a:pt x="1370" y="890"/>
                </a:lnTo>
                <a:lnTo>
                  <a:pt x="1256" y="922"/>
                </a:lnTo>
                <a:lnTo>
                  <a:pt x="1153" y="958"/>
                </a:lnTo>
                <a:lnTo>
                  <a:pt x="1059" y="997"/>
                </a:lnTo>
                <a:lnTo>
                  <a:pt x="973" y="1037"/>
                </a:lnTo>
                <a:lnTo>
                  <a:pt x="893" y="1083"/>
                </a:lnTo>
                <a:lnTo>
                  <a:pt x="824" y="1128"/>
                </a:lnTo>
                <a:lnTo>
                  <a:pt x="762" y="1177"/>
                </a:lnTo>
                <a:lnTo>
                  <a:pt x="704" y="1228"/>
                </a:lnTo>
                <a:lnTo>
                  <a:pt x="655" y="1280"/>
                </a:lnTo>
                <a:lnTo>
                  <a:pt x="549" y="1255"/>
                </a:lnTo>
                <a:lnTo>
                  <a:pt x="451" y="1228"/>
                </a:lnTo>
                <a:lnTo>
                  <a:pt x="360" y="1198"/>
                </a:lnTo>
                <a:lnTo>
                  <a:pt x="279" y="1167"/>
                </a:lnTo>
                <a:lnTo>
                  <a:pt x="206" y="1133"/>
                </a:lnTo>
                <a:lnTo>
                  <a:pt x="144" y="1100"/>
                </a:lnTo>
                <a:lnTo>
                  <a:pt x="91" y="1064"/>
                </a:lnTo>
                <a:lnTo>
                  <a:pt x="51" y="1027"/>
                </a:lnTo>
                <a:lnTo>
                  <a:pt x="20" y="990"/>
                </a:lnTo>
                <a:lnTo>
                  <a:pt x="0" y="951"/>
                </a:lnTo>
                <a:lnTo>
                  <a:pt x="12" y="885"/>
                </a:lnTo>
                <a:lnTo>
                  <a:pt x="32" y="822"/>
                </a:lnTo>
                <a:lnTo>
                  <a:pt x="61" y="763"/>
                </a:lnTo>
                <a:lnTo>
                  <a:pt x="96" y="709"/>
                </a:lnTo>
                <a:lnTo>
                  <a:pt x="139" y="657"/>
                </a:lnTo>
                <a:lnTo>
                  <a:pt x="188" y="610"/>
                </a:lnTo>
                <a:lnTo>
                  <a:pt x="243" y="566"/>
                </a:lnTo>
                <a:lnTo>
                  <a:pt x="304" y="525"/>
                </a:lnTo>
                <a:lnTo>
                  <a:pt x="372" y="486"/>
                </a:lnTo>
                <a:lnTo>
                  <a:pt x="444" y="452"/>
                </a:lnTo>
                <a:lnTo>
                  <a:pt x="520" y="420"/>
                </a:lnTo>
                <a:lnTo>
                  <a:pt x="601" y="392"/>
                </a:lnTo>
                <a:lnTo>
                  <a:pt x="687" y="365"/>
                </a:lnTo>
                <a:lnTo>
                  <a:pt x="777" y="339"/>
                </a:lnTo>
                <a:lnTo>
                  <a:pt x="868" y="317"/>
                </a:lnTo>
                <a:lnTo>
                  <a:pt x="964" y="297"/>
                </a:lnTo>
                <a:lnTo>
                  <a:pt x="1061" y="280"/>
                </a:lnTo>
                <a:lnTo>
                  <a:pt x="1160" y="263"/>
                </a:lnTo>
                <a:lnTo>
                  <a:pt x="1262" y="248"/>
                </a:lnTo>
                <a:lnTo>
                  <a:pt x="1365" y="236"/>
                </a:lnTo>
                <a:lnTo>
                  <a:pt x="1467" y="224"/>
                </a:lnTo>
                <a:lnTo>
                  <a:pt x="1572" y="214"/>
                </a:lnTo>
                <a:lnTo>
                  <a:pt x="1677" y="204"/>
                </a:lnTo>
                <a:lnTo>
                  <a:pt x="1780" y="196"/>
                </a:lnTo>
                <a:lnTo>
                  <a:pt x="1883" y="189"/>
                </a:lnTo>
                <a:lnTo>
                  <a:pt x="1986" y="182"/>
                </a:lnTo>
                <a:lnTo>
                  <a:pt x="2087" y="175"/>
                </a:lnTo>
                <a:lnTo>
                  <a:pt x="2185" y="169"/>
                </a:lnTo>
                <a:lnTo>
                  <a:pt x="2281" y="164"/>
                </a:lnTo>
                <a:lnTo>
                  <a:pt x="2376" y="157"/>
                </a:lnTo>
                <a:lnTo>
                  <a:pt x="2467" y="152"/>
                </a:lnTo>
                <a:lnTo>
                  <a:pt x="2555" y="147"/>
                </a:lnTo>
                <a:lnTo>
                  <a:pt x="2639" y="140"/>
                </a:lnTo>
                <a:lnTo>
                  <a:pt x="2719" y="133"/>
                </a:lnTo>
                <a:lnTo>
                  <a:pt x="2795" y="126"/>
                </a:lnTo>
                <a:lnTo>
                  <a:pt x="2948" y="108"/>
                </a:lnTo>
                <a:lnTo>
                  <a:pt x="3095" y="86"/>
                </a:lnTo>
                <a:lnTo>
                  <a:pt x="3230" y="59"/>
                </a:lnTo>
                <a:lnTo>
                  <a:pt x="3359" y="30"/>
                </a:lnTo>
                <a:lnTo>
                  <a:pt x="3478" y="0"/>
                </a:lnTo>
                <a:close/>
              </a:path>
            </a:pathLst>
          </a:custGeom>
          <a:solidFill>
            <a:schemeClr val="accent2">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6" name="Freeform 2353"/>
          <p:cNvSpPr>
            <a:spLocks/>
          </p:cNvSpPr>
          <p:nvPr/>
        </p:nvSpPr>
        <p:spPr bwMode="auto">
          <a:xfrm>
            <a:off x="5395969" y="4795774"/>
            <a:ext cx="2404931" cy="784181"/>
          </a:xfrm>
          <a:custGeom>
            <a:avLst/>
            <a:gdLst>
              <a:gd name="T0" fmla="*/ 2348 w 3030"/>
              <a:gd name="T1" fmla="*/ 25 h 988"/>
              <a:gd name="T2" fmla="*/ 2537 w 3030"/>
              <a:gd name="T3" fmla="*/ 82 h 988"/>
              <a:gd name="T4" fmla="*/ 2700 w 3030"/>
              <a:gd name="T5" fmla="*/ 150 h 988"/>
              <a:gd name="T6" fmla="*/ 2833 w 3030"/>
              <a:gd name="T7" fmla="*/ 221 h 988"/>
              <a:gd name="T8" fmla="*/ 2934 w 3030"/>
              <a:gd name="T9" fmla="*/ 297 h 988"/>
              <a:gd name="T10" fmla="*/ 3000 w 3030"/>
              <a:gd name="T11" fmla="*/ 371 h 988"/>
              <a:gd name="T12" fmla="*/ 3030 w 3030"/>
              <a:gd name="T13" fmla="*/ 442 h 988"/>
              <a:gd name="T14" fmla="*/ 3029 w 3030"/>
              <a:gd name="T15" fmla="*/ 441 h 988"/>
              <a:gd name="T16" fmla="*/ 2992 w 3030"/>
              <a:gd name="T17" fmla="*/ 493 h 988"/>
              <a:gd name="T18" fmla="*/ 2924 w 3030"/>
              <a:gd name="T19" fmla="*/ 532 h 988"/>
              <a:gd name="T20" fmla="*/ 2826 w 3030"/>
              <a:gd name="T21" fmla="*/ 559 h 988"/>
              <a:gd name="T22" fmla="*/ 2701 w 3030"/>
              <a:gd name="T23" fmla="*/ 579 h 988"/>
              <a:gd name="T24" fmla="*/ 2553 w 3030"/>
              <a:gd name="T25" fmla="*/ 593 h 988"/>
              <a:gd name="T26" fmla="*/ 2384 w 3030"/>
              <a:gd name="T27" fmla="*/ 604 h 988"/>
              <a:gd name="T28" fmla="*/ 2196 w 3030"/>
              <a:gd name="T29" fmla="*/ 615 h 988"/>
              <a:gd name="T30" fmla="*/ 1994 w 3030"/>
              <a:gd name="T31" fmla="*/ 626 h 988"/>
              <a:gd name="T32" fmla="*/ 1778 w 3030"/>
              <a:gd name="T33" fmla="*/ 643 h 988"/>
              <a:gd name="T34" fmla="*/ 1553 w 3030"/>
              <a:gd name="T35" fmla="*/ 667 h 988"/>
              <a:gd name="T36" fmla="*/ 1320 w 3030"/>
              <a:gd name="T37" fmla="*/ 699 h 988"/>
              <a:gd name="T38" fmla="*/ 1084 w 3030"/>
              <a:gd name="T39" fmla="*/ 745 h 988"/>
              <a:gd name="T40" fmla="*/ 879 w 3030"/>
              <a:gd name="T41" fmla="*/ 797 h 988"/>
              <a:gd name="T42" fmla="*/ 729 w 3030"/>
              <a:gd name="T43" fmla="*/ 853 h 988"/>
              <a:gd name="T44" fmla="*/ 606 w 3030"/>
              <a:gd name="T45" fmla="*/ 917 h 988"/>
              <a:gd name="T46" fmla="*/ 503 w 3030"/>
              <a:gd name="T47" fmla="*/ 988 h 988"/>
              <a:gd name="T48" fmla="*/ 339 w 3030"/>
              <a:gd name="T49" fmla="*/ 925 h 988"/>
              <a:gd name="T50" fmla="*/ 202 w 3030"/>
              <a:gd name="T51" fmla="*/ 856 h 988"/>
              <a:gd name="T52" fmla="*/ 98 w 3030"/>
              <a:gd name="T53" fmla="*/ 787 h 988"/>
              <a:gd name="T54" fmla="*/ 28 w 3030"/>
              <a:gd name="T55" fmla="*/ 716 h 988"/>
              <a:gd name="T56" fmla="*/ 0 w 3030"/>
              <a:gd name="T57" fmla="*/ 650 h 988"/>
              <a:gd name="T58" fmla="*/ 10 w 3030"/>
              <a:gd name="T59" fmla="*/ 591 h 988"/>
              <a:gd name="T60" fmla="*/ 55 w 3030"/>
              <a:gd name="T61" fmla="*/ 486 h 988"/>
              <a:gd name="T62" fmla="*/ 131 w 3030"/>
              <a:gd name="T63" fmla="*/ 397 h 988"/>
              <a:gd name="T64" fmla="*/ 231 w 3030"/>
              <a:gd name="T65" fmla="*/ 321 h 988"/>
              <a:gd name="T66" fmla="*/ 354 w 3030"/>
              <a:gd name="T67" fmla="*/ 256 h 988"/>
              <a:gd name="T68" fmla="*/ 496 w 3030"/>
              <a:gd name="T69" fmla="*/ 204 h 988"/>
              <a:gd name="T70" fmla="*/ 653 w 3030"/>
              <a:gd name="T71" fmla="*/ 162 h 988"/>
              <a:gd name="T72" fmla="*/ 820 w 3030"/>
              <a:gd name="T73" fmla="*/ 126 h 988"/>
              <a:gd name="T74" fmla="*/ 998 w 3030"/>
              <a:gd name="T75" fmla="*/ 101 h 988"/>
              <a:gd name="T76" fmla="*/ 1180 w 3030"/>
              <a:gd name="T77" fmla="*/ 79 h 988"/>
              <a:gd name="T78" fmla="*/ 1362 w 3030"/>
              <a:gd name="T79" fmla="*/ 64 h 988"/>
              <a:gd name="T80" fmla="*/ 1545 w 3030"/>
              <a:gd name="T81" fmla="*/ 50 h 988"/>
              <a:gd name="T82" fmla="*/ 1719 w 3030"/>
              <a:gd name="T83" fmla="*/ 40 h 988"/>
              <a:gd name="T84" fmla="*/ 1886 w 3030"/>
              <a:gd name="T85" fmla="*/ 30 h 988"/>
              <a:gd name="T86" fmla="*/ 2039 w 3030"/>
              <a:gd name="T87" fmla="*/ 20 h 988"/>
              <a:gd name="T88" fmla="*/ 2176 w 3030"/>
              <a:gd name="T89" fmla="*/ 6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0" h="988">
                <a:moveTo>
                  <a:pt x="2244" y="0"/>
                </a:moveTo>
                <a:lnTo>
                  <a:pt x="2348" y="25"/>
                </a:lnTo>
                <a:lnTo>
                  <a:pt x="2446" y="52"/>
                </a:lnTo>
                <a:lnTo>
                  <a:pt x="2537" y="82"/>
                </a:lnTo>
                <a:lnTo>
                  <a:pt x="2622" y="114"/>
                </a:lnTo>
                <a:lnTo>
                  <a:pt x="2700" y="150"/>
                </a:lnTo>
                <a:lnTo>
                  <a:pt x="2770" y="185"/>
                </a:lnTo>
                <a:lnTo>
                  <a:pt x="2833" y="221"/>
                </a:lnTo>
                <a:lnTo>
                  <a:pt x="2887" y="260"/>
                </a:lnTo>
                <a:lnTo>
                  <a:pt x="2934" y="297"/>
                </a:lnTo>
                <a:lnTo>
                  <a:pt x="2971" y="334"/>
                </a:lnTo>
                <a:lnTo>
                  <a:pt x="3000" y="371"/>
                </a:lnTo>
                <a:lnTo>
                  <a:pt x="3020" y="408"/>
                </a:lnTo>
                <a:lnTo>
                  <a:pt x="3030" y="442"/>
                </a:lnTo>
                <a:lnTo>
                  <a:pt x="3029" y="441"/>
                </a:lnTo>
                <a:lnTo>
                  <a:pt x="3029" y="441"/>
                </a:lnTo>
                <a:lnTo>
                  <a:pt x="3015" y="468"/>
                </a:lnTo>
                <a:lnTo>
                  <a:pt x="2992" y="493"/>
                </a:lnTo>
                <a:lnTo>
                  <a:pt x="2961" y="513"/>
                </a:lnTo>
                <a:lnTo>
                  <a:pt x="2924" y="532"/>
                </a:lnTo>
                <a:lnTo>
                  <a:pt x="2879" y="547"/>
                </a:lnTo>
                <a:lnTo>
                  <a:pt x="2826" y="559"/>
                </a:lnTo>
                <a:lnTo>
                  <a:pt x="2765" y="571"/>
                </a:lnTo>
                <a:lnTo>
                  <a:pt x="2701" y="579"/>
                </a:lnTo>
                <a:lnTo>
                  <a:pt x="2629" y="586"/>
                </a:lnTo>
                <a:lnTo>
                  <a:pt x="2553" y="593"/>
                </a:lnTo>
                <a:lnTo>
                  <a:pt x="2470" y="599"/>
                </a:lnTo>
                <a:lnTo>
                  <a:pt x="2384" y="604"/>
                </a:lnTo>
                <a:lnTo>
                  <a:pt x="2291" y="610"/>
                </a:lnTo>
                <a:lnTo>
                  <a:pt x="2196" y="615"/>
                </a:lnTo>
                <a:lnTo>
                  <a:pt x="2097" y="620"/>
                </a:lnTo>
                <a:lnTo>
                  <a:pt x="1994" y="626"/>
                </a:lnTo>
                <a:lnTo>
                  <a:pt x="1887" y="633"/>
                </a:lnTo>
                <a:lnTo>
                  <a:pt x="1778" y="643"/>
                </a:lnTo>
                <a:lnTo>
                  <a:pt x="1666" y="653"/>
                </a:lnTo>
                <a:lnTo>
                  <a:pt x="1553" y="667"/>
                </a:lnTo>
                <a:lnTo>
                  <a:pt x="1437" y="682"/>
                </a:lnTo>
                <a:lnTo>
                  <a:pt x="1320" y="699"/>
                </a:lnTo>
                <a:lnTo>
                  <a:pt x="1202" y="721"/>
                </a:lnTo>
                <a:lnTo>
                  <a:pt x="1084" y="745"/>
                </a:lnTo>
                <a:lnTo>
                  <a:pt x="964" y="773"/>
                </a:lnTo>
                <a:lnTo>
                  <a:pt x="879" y="797"/>
                </a:lnTo>
                <a:lnTo>
                  <a:pt x="802" y="822"/>
                </a:lnTo>
                <a:lnTo>
                  <a:pt x="729" y="853"/>
                </a:lnTo>
                <a:lnTo>
                  <a:pt x="665" y="883"/>
                </a:lnTo>
                <a:lnTo>
                  <a:pt x="606" y="917"/>
                </a:lnTo>
                <a:lnTo>
                  <a:pt x="552" y="952"/>
                </a:lnTo>
                <a:lnTo>
                  <a:pt x="503" y="988"/>
                </a:lnTo>
                <a:lnTo>
                  <a:pt x="418" y="958"/>
                </a:lnTo>
                <a:lnTo>
                  <a:pt x="339" y="925"/>
                </a:lnTo>
                <a:lnTo>
                  <a:pt x="266" y="892"/>
                </a:lnTo>
                <a:lnTo>
                  <a:pt x="202" y="856"/>
                </a:lnTo>
                <a:lnTo>
                  <a:pt x="145" y="821"/>
                </a:lnTo>
                <a:lnTo>
                  <a:pt x="98" y="787"/>
                </a:lnTo>
                <a:lnTo>
                  <a:pt x="59" y="751"/>
                </a:lnTo>
                <a:lnTo>
                  <a:pt x="28" y="716"/>
                </a:lnTo>
                <a:lnTo>
                  <a:pt x="10" y="682"/>
                </a:lnTo>
                <a:lnTo>
                  <a:pt x="0" y="650"/>
                </a:lnTo>
                <a:lnTo>
                  <a:pt x="0" y="650"/>
                </a:lnTo>
                <a:lnTo>
                  <a:pt x="10" y="591"/>
                </a:lnTo>
                <a:lnTo>
                  <a:pt x="28" y="537"/>
                </a:lnTo>
                <a:lnTo>
                  <a:pt x="55" y="486"/>
                </a:lnTo>
                <a:lnTo>
                  <a:pt x="89" y="439"/>
                </a:lnTo>
                <a:lnTo>
                  <a:pt x="131" y="397"/>
                </a:lnTo>
                <a:lnTo>
                  <a:pt x="179" y="356"/>
                </a:lnTo>
                <a:lnTo>
                  <a:pt x="231" y="321"/>
                </a:lnTo>
                <a:lnTo>
                  <a:pt x="290" y="287"/>
                </a:lnTo>
                <a:lnTo>
                  <a:pt x="354" y="256"/>
                </a:lnTo>
                <a:lnTo>
                  <a:pt x="422" y="229"/>
                </a:lnTo>
                <a:lnTo>
                  <a:pt x="496" y="204"/>
                </a:lnTo>
                <a:lnTo>
                  <a:pt x="572" y="182"/>
                </a:lnTo>
                <a:lnTo>
                  <a:pt x="653" y="162"/>
                </a:lnTo>
                <a:lnTo>
                  <a:pt x="736" y="143"/>
                </a:lnTo>
                <a:lnTo>
                  <a:pt x="820" y="126"/>
                </a:lnTo>
                <a:lnTo>
                  <a:pt x="908" y="113"/>
                </a:lnTo>
                <a:lnTo>
                  <a:pt x="998" y="101"/>
                </a:lnTo>
                <a:lnTo>
                  <a:pt x="1089" y="89"/>
                </a:lnTo>
                <a:lnTo>
                  <a:pt x="1180" y="79"/>
                </a:lnTo>
                <a:lnTo>
                  <a:pt x="1271" y="71"/>
                </a:lnTo>
                <a:lnTo>
                  <a:pt x="1362" y="64"/>
                </a:lnTo>
                <a:lnTo>
                  <a:pt x="1453" y="57"/>
                </a:lnTo>
                <a:lnTo>
                  <a:pt x="1545" y="50"/>
                </a:lnTo>
                <a:lnTo>
                  <a:pt x="1632" y="45"/>
                </a:lnTo>
                <a:lnTo>
                  <a:pt x="1719" y="40"/>
                </a:lnTo>
                <a:lnTo>
                  <a:pt x="1803" y="35"/>
                </a:lnTo>
                <a:lnTo>
                  <a:pt x="1886" y="30"/>
                </a:lnTo>
                <a:lnTo>
                  <a:pt x="1963" y="25"/>
                </a:lnTo>
                <a:lnTo>
                  <a:pt x="2039" y="20"/>
                </a:lnTo>
                <a:lnTo>
                  <a:pt x="2110" y="13"/>
                </a:lnTo>
                <a:lnTo>
                  <a:pt x="2176" y="6"/>
                </a:lnTo>
                <a:lnTo>
                  <a:pt x="2244" y="0"/>
                </a:lnTo>
                <a:close/>
              </a:path>
            </a:pathLst>
          </a:custGeom>
          <a:solidFill>
            <a:schemeClr val="accent3">
              <a:lumMod val="50000"/>
            </a:schemeClr>
          </a:solid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7" name="Freeform 2354"/>
          <p:cNvSpPr>
            <a:spLocks/>
          </p:cNvSpPr>
          <p:nvPr/>
        </p:nvSpPr>
        <p:spPr bwMode="auto">
          <a:xfrm>
            <a:off x="5600746" y="5145003"/>
            <a:ext cx="2214442" cy="1100078"/>
          </a:xfrm>
          <a:custGeom>
            <a:avLst/>
            <a:gdLst>
              <a:gd name="T0" fmla="*/ 2772 w 2789"/>
              <a:gd name="T1" fmla="*/ 1 h 1385"/>
              <a:gd name="T2" fmla="*/ 2776 w 2789"/>
              <a:gd name="T3" fmla="*/ 18 h 1385"/>
              <a:gd name="T4" fmla="*/ 2783 w 2789"/>
              <a:gd name="T5" fmla="*/ 52 h 1385"/>
              <a:gd name="T6" fmla="*/ 2788 w 2789"/>
              <a:gd name="T7" fmla="*/ 99 h 1385"/>
              <a:gd name="T8" fmla="*/ 2789 w 2789"/>
              <a:gd name="T9" fmla="*/ 157 h 1385"/>
              <a:gd name="T10" fmla="*/ 2784 w 2789"/>
              <a:gd name="T11" fmla="*/ 224 h 1385"/>
              <a:gd name="T12" fmla="*/ 2769 w 2789"/>
              <a:gd name="T13" fmla="*/ 297 h 1385"/>
              <a:gd name="T14" fmla="*/ 2742 w 2789"/>
              <a:gd name="T15" fmla="*/ 375 h 1385"/>
              <a:gd name="T16" fmla="*/ 2698 w 2789"/>
              <a:gd name="T17" fmla="*/ 456 h 1385"/>
              <a:gd name="T18" fmla="*/ 2637 w 2789"/>
              <a:gd name="T19" fmla="*/ 535 h 1385"/>
              <a:gd name="T20" fmla="*/ 2555 w 2789"/>
              <a:gd name="T21" fmla="*/ 615 h 1385"/>
              <a:gd name="T22" fmla="*/ 2448 w 2789"/>
              <a:gd name="T23" fmla="*/ 687 h 1385"/>
              <a:gd name="T24" fmla="*/ 2315 w 2789"/>
              <a:gd name="T25" fmla="*/ 755 h 1385"/>
              <a:gd name="T26" fmla="*/ 2153 w 2789"/>
              <a:gd name="T27" fmla="*/ 812 h 1385"/>
              <a:gd name="T28" fmla="*/ 1957 w 2789"/>
              <a:gd name="T29" fmla="*/ 860 h 1385"/>
              <a:gd name="T30" fmla="*/ 1727 w 2789"/>
              <a:gd name="T31" fmla="*/ 893 h 1385"/>
              <a:gd name="T32" fmla="*/ 1604 w 2789"/>
              <a:gd name="T33" fmla="*/ 903 h 1385"/>
              <a:gd name="T34" fmla="*/ 1467 w 2789"/>
              <a:gd name="T35" fmla="*/ 914 h 1385"/>
              <a:gd name="T36" fmla="*/ 1317 w 2789"/>
              <a:gd name="T37" fmla="*/ 922 h 1385"/>
              <a:gd name="T38" fmla="*/ 1160 w 2789"/>
              <a:gd name="T39" fmla="*/ 932 h 1385"/>
              <a:gd name="T40" fmla="*/ 1000 w 2789"/>
              <a:gd name="T41" fmla="*/ 946 h 1385"/>
              <a:gd name="T42" fmla="*/ 839 w 2789"/>
              <a:gd name="T43" fmla="*/ 963 h 1385"/>
              <a:gd name="T44" fmla="*/ 684 w 2789"/>
              <a:gd name="T45" fmla="*/ 986 h 1385"/>
              <a:gd name="T46" fmla="*/ 535 w 2789"/>
              <a:gd name="T47" fmla="*/ 1017 h 1385"/>
              <a:gd name="T48" fmla="*/ 402 w 2789"/>
              <a:gd name="T49" fmla="*/ 1057 h 1385"/>
              <a:gd name="T50" fmla="*/ 284 w 2789"/>
              <a:gd name="T51" fmla="*/ 1106 h 1385"/>
              <a:gd name="T52" fmla="*/ 186 w 2789"/>
              <a:gd name="T53" fmla="*/ 1169 h 1385"/>
              <a:gd name="T54" fmla="*/ 113 w 2789"/>
              <a:gd name="T55" fmla="*/ 1245 h 1385"/>
              <a:gd name="T56" fmla="*/ 69 w 2789"/>
              <a:gd name="T57" fmla="*/ 1334 h 1385"/>
              <a:gd name="T58" fmla="*/ 57 w 2789"/>
              <a:gd name="T59" fmla="*/ 1383 h 1385"/>
              <a:gd name="T60" fmla="*/ 49 w 2789"/>
              <a:gd name="T61" fmla="*/ 1361 h 1385"/>
              <a:gd name="T62" fmla="*/ 37 w 2789"/>
              <a:gd name="T63" fmla="*/ 1321 h 1385"/>
              <a:gd name="T64" fmla="*/ 22 w 2789"/>
              <a:gd name="T65" fmla="*/ 1265 h 1385"/>
              <a:gd name="T66" fmla="*/ 10 w 2789"/>
              <a:gd name="T67" fmla="*/ 1194 h 1385"/>
              <a:gd name="T68" fmla="*/ 2 w 2789"/>
              <a:gd name="T69" fmla="*/ 1113 h 1385"/>
              <a:gd name="T70" fmla="*/ 2 w 2789"/>
              <a:gd name="T71" fmla="*/ 1023 h 1385"/>
              <a:gd name="T72" fmla="*/ 15 w 2789"/>
              <a:gd name="T73" fmla="*/ 929 h 1385"/>
              <a:gd name="T74" fmla="*/ 42 w 2789"/>
              <a:gd name="T75" fmla="*/ 831 h 1385"/>
              <a:gd name="T76" fmla="*/ 88 w 2789"/>
              <a:gd name="T77" fmla="*/ 733 h 1385"/>
              <a:gd name="T78" fmla="*/ 155 w 2789"/>
              <a:gd name="T79" fmla="*/ 637 h 1385"/>
              <a:gd name="T80" fmla="*/ 246 w 2789"/>
              <a:gd name="T81" fmla="*/ 547 h 1385"/>
              <a:gd name="T82" fmla="*/ 368 w 2789"/>
              <a:gd name="T83" fmla="*/ 464 h 1385"/>
              <a:gd name="T84" fmla="*/ 520 w 2789"/>
              <a:gd name="T85" fmla="*/ 392 h 1385"/>
              <a:gd name="T86" fmla="*/ 706 w 2789"/>
              <a:gd name="T87" fmla="*/ 332 h 1385"/>
              <a:gd name="T88" fmla="*/ 944 w 2789"/>
              <a:gd name="T89" fmla="*/ 280 h 1385"/>
              <a:gd name="T90" fmla="*/ 1179 w 2789"/>
              <a:gd name="T91" fmla="*/ 241 h 1385"/>
              <a:gd name="T92" fmla="*/ 1408 w 2789"/>
              <a:gd name="T93" fmla="*/ 212 h 1385"/>
              <a:gd name="T94" fmla="*/ 1629 w 2789"/>
              <a:gd name="T95" fmla="*/ 192 h 1385"/>
              <a:gd name="T96" fmla="*/ 1839 w 2789"/>
              <a:gd name="T97" fmla="*/ 179 h 1385"/>
              <a:gd name="T98" fmla="*/ 2033 w 2789"/>
              <a:gd name="T99" fmla="*/ 169 h 1385"/>
              <a:gd name="T100" fmla="*/ 2212 w 2789"/>
              <a:gd name="T101" fmla="*/ 158 h 1385"/>
              <a:gd name="T102" fmla="*/ 2371 w 2789"/>
              <a:gd name="T103" fmla="*/ 145 h 1385"/>
              <a:gd name="T104" fmla="*/ 2507 w 2789"/>
              <a:gd name="T105" fmla="*/ 130 h 1385"/>
              <a:gd name="T106" fmla="*/ 2621 w 2789"/>
              <a:gd name="T107" fmla="*/ 106 h 1385"/>
              <a:gd name="T108" fmla="*/ 2703 w 2789"/>
              <a:gd name="T109" fmla="*/ 72 h 1385"/>
              <a:gd name="T110" fmla="*/ 2757 w 2789"/>
              <a:gd name="T111" fmla="*/ 27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9" h="1385">
                <a:moveTo>
                  <a:pt x="2771" y="0"/>
                </a:moveTo>
                <a:lnTo>
                  <a:pt x="2772" y="1"/>
                </a:lnTo>
                <a:lnTo>
                  <a:pt x="2774" y="8"/>
                </a:lnTo>
                <a:lnTo>
                  <a:pt x="2776" y="18"/>
                </a:lnTo>
                <a:lnTo>
                  <a:pt x="2779" y="33"/>
                </a:lnTo>
                <a:lnTo>
                  <a:pt x="2783" y="52"/>
                </a:lnTo>
                <a:lnTo>
                  <a:pt x="2786" y="74"/>
                </a:lnTo>
                <a:lnTo>
                  <a:pt x="2788" y="99"/>
                </a:lnTo>
                <a:lnTo>
                  <a:pt x="2789" y="126"/>
                </a:lnTo>
                <a:lnTo>
                  <a:pt x="2789" y="157"/>
                </a:lnTo>
                <a:lnTo>
                  <a:pt x="2788" y="189"/>
                </a:lnTo>
                <a:lnTo>
                  <a:pt x="2784" y="224"/>
                </a:lnTo>
                <a:lnTo>
                  <a:pt x="2778" y="260"/>
                </a:lnTo>
                <a:lnTo>
                  <a:pt x="2769" y="297"/>
                </a:lnTo>
                <a:lnTo>
                  <a:pt x="2757" y="336"/>
                </a:lnTo>
                <a:lnTo>
                  <a:pt x="2742" y="375"/>
                </a:lnTo>
                <a:lnTo>
                  <a:pt x="2722" y="415"/>
                </a:lnTo>
                <a:lnTo>
                  <a:pt x="2698" y="456"/>
                </a:lnTo>
                <a:lnTo>
                  <a:pt x="2671" y="496"/>
                </a:lnTo>
                <a:lnTo>
                  <a:pt x="2637" y="535"/>
                </a:lnTo>
                <a:lnTo>
                  <a:pt x="2599" y="576"/>
                </a:lnTo>
                <a:lnTo>
                  <a:pt x="2555" y="615"/>
                </a:lnTo>
                <a:lnTo>
                  <a:pt x="2506" y="652"/>
                </a:lnTo>
                <a:lnTo>
                  <a:pt x="2448" y="687"/>
                </a:lnTo>
                <a:lnTo>
                  <a:pt x="2386" y="723"/>
                </a:lnTo>
                <a:lnTo>
                  <a:pt x="2315" y="755"/>
                </a:lnTo>
                <a:lnTo>
                  <a:pt x="2239" y="785"/>
                </a:lnTo>
                <a:lnTo>
                  <a:pt x="2153" y="812"/>
                </a:lnTo>
                <a:lnTo>
                  <a:pt x="2060" y="838"/>
                </a:lnTo>
                <a:lnTo>
                  <a:pt x="1957" y="860"/>
                </a:lnTo>
                <a:lnTo>
                  <a:pt x="1847" y="878"/>
                </a:lnTo>
                <a:lnTo>
                  <a:pt x="1727" y="893"/>
                </a:lnTo>
                <a:lnTo>
                  <a:pt x="1668" y="898"/>
                </a:lnTo>
                <a:lnTo>
                  <a:pt x="1604" y="903"/>
                </a:lnTo>
                <a:lnTo>
                  <a:pt x="1536" y="909"/>
                </a:lnTo>
                <a:lnTo>
                  <a:pt x="1467" y="914"/>
                </a:lnTo>
                <a:lnTo>
                  <a:pt x="1393" y="917"/>
                </a:lnTo>
                <a:lnTo>
                  <a:pt x="1317" y="922"/>
                </a:lnTo>
                <a:lnTo>
                  <a:pt x="1239" y="927"/>
                </a:lnTo>
                <a:lnTo>
                  <a:pt x="1160" y="932"/>
                </a:lnTo>
                <a:lnTo>
                  <a:pt x="1079" y="939"/>
                </a:lnTo>
                <a:lnTo>
                  <a:pt x="1000" y="946"/>
                </a:lnTo>
                <a:lnTo>
                  <a:pt x="919" y="954"/>
                </a:lnTo>
                <a:lnTo>
                  <a:pt x="839" y="963"/>
                </a:lnTo>
                <a:lnTo>
                  <a:pt x="760" y="974"/>
                </a:lnTo>
                <a:lnTo>
                  <a:pt x="684" y="986"/>
                </a:lnTo>
                <a:lnTo>
                  <a:pt x="608" y="1001"/>
                </a:lnTo>
                <a:lnTo>
                  <a:pt x="535" y="1017"/>
                </a:lnTo>
                <a:lnTo>
                  <a:pt x="466" y="1035"/>
                </a:lnTo>
                <a:lnTo>
                  <a:pt x="402" y="1057"/>
                </a:lnTo>
                <a:lnTo>
                  <a:pt x="339" y="1081"/>
                </a:lnTo>
                <a:lnTo>
                  <a:pt x="284" y="1106"/>
                </a:lnTo>
                <a:lnTo>
                  <a:pt x="231" y="1137"/>
                </a:lnTo>
                <a:lnTo>
                  <a:pt x="186" y="1169"/>
                </a:lnTo>
                <a:lnTo>
                  <a:pt x="145" y="1204"/>
                </a:lnTo>
                <a:lnTo>
                  <a:pt x="113" y="1245"/>
                </a:lnTo>
                <a:lnTo>
                  <a:pt x="88" y="1287"/>
                </a:lnTo>
                <a:lnTo>
                  <a:pt x="69" y="1334"/>
                </a:lnTo>
                <a:lnTo>
                  <a:pt x="59" y="1385"/>
                </a:lnTo>
                <a:lnTo>
                  <a:pt x="57" y="1383"/>
                </a:lnTo>
                <a:lnTo>
                  <a:pt x="54" y="1375"/>
                </a:lnTo>
                <a:lnTo>
                  <a:pt x="49" y="1361"/>
                </a:lnTo>
                <a:lnTo>
                  <a:pt x="44" y="1343"/>
                </a:lnTo>
                <a:lnTo>
                  <a:pt x="37" y="1321"/>
                </a:lnTo>
                <a:lnTo>
                  <a:pt x="29" y="1294"/>
                </a:lnTo>
                <a:lnTo>
                  <a:pt x="22" y="1265"/>
                </a:lnTo>
                <a:lnTo>
                  <a:pt x="15" y="1231"/>
                </a:lnTo>
                <a:lnTo>
                  <a:pt x="10" y="1194"/>
                </a:lnTo>
                <a:lnTo>
                  <a:pt x="5" y="1155"/>
                </a:lnTo>
                <a:lnTo>
                  <a:pt x="2" y="1113"/>
                </a:lnTo>
                <a:lnTo>
                  <a:pt x="0" y="1069"/>
                </a:lnTo>
                <a:lnTo>
                  <a:pt x="2" y="1023"/>
                </a:lnTo>
                <a:lnTo>
                  <a:pt x="7" y="976"/>
                </a:lnTo>
                <a:lnTo>
                  <a:pt x="15" y="929"/>
                </a:lnTo>
                <a:lnTo>
                  <a:pt x="27" y="880"/>
                </a:lnTo>
                <a:lnTo>
                  <a:pt x="42" y="831"/>
                </a:lnTo>
                <a:lnTo>
                  <a:pt x="62" y="782"/>
                </a:lnTo>
                <a:lnTo>
                  <a:pt x="88" y="733"/>
                </a:lnTo>
                <a:lnTo>
                  <a:pt x="118" y="684"/>
                </a:lnTo>
                <a:lnTo>
                  <a:pt x="155" y="637"/>
                </a:lnTo>
                <a:lnTo>
                  <a:pt x="198" y="591"/>
                </a:lnTo>
                <a:lnTo>
                  <a:pt x="246" y="547"/>
                </a:lnTo>
                <a:lnTo>
                  <a:pt x="304" y="503"/>
                </a:lnTo>
                <a:lnTo>
                  <a:pt x="368" y="464"/>
                </a:lnTo>
                <a:lnTo>
                  <a:pt x="439" y="425"/>
                </a:lnTo>
                <a:lnTo>
                  <a:pt x="520" y="392"/>
                </a:lnTo>
                <a:lnTo>
                  <a:pt x="608" y="359"/>
                </a:lnTo>
                <a:lnTo>
                  <a:pt x="706" y="332"/>
                </a:lnTo>
                <a:lnTo>
                  <a:pt x="826" y="304"/>
                </a:lnTo>
                <a:lnTo>
                  <a:pt x="944" y="280"/>
                </a:lnTo>
                <a:lnTo>
                  <a:pt x="1062" y="258"/>
                </a:lnTo>
                <a:lnTo>
                  <a:pt x="1179" y="241"/>
                </a:lnTo>
                <a:lnTo>
                  <a:pt x="1295" y="226"/>
                </a:lnTo>
                <a:lnTo>
                  <a:pt x="1408" y="212"/>
                </a:lnTo>
                <a:lnTo>
                  <a:pt x="1520" y="202"/>
                </a:lnTo>
                <a:lnTo>
                  <a:pt x="1629" y="192"/>
                </a:lnTo>
                <a:lnTo>
                  <a:pt x="1736" y="185"/>
                </a:lnTo>
                <a:lnTo>
                  <a:pt x="1839" y="179"/>
                </a:lnTo>
                <a:lnTo>
                  <a:pt x="1938" y="174"/>
                </a:lnTo>
                <a:lnTo>
                  <a:pt x="2033" y="169"/>
                </a:lnTo>
                <a:lnTo>
                  <a:pt x="2126" y="163"/>
                </a:lnTo>
                <a:lnTo>
                  <a:pt x="2212" y="158"/>
                </a:lnTo>
                <a:lnTo>
                  <a:pt x="2295" y="152"/>
                </a:lnTo>
                <a:lnTo>
                  <a:pt x="2371" y="145"/>
                </a:lnTo>
                <a:lnTo>
                  <a:pt x="2443" y="138"/>
                </a:lnTo>
                <a:lnTo>
                  <a:pt x="2507" y="130"/>
                </a:lnTo>
                <a:lnTo>
                  <a:pt x="2568" y="118"/>
                </a:lnTo>
                <a:lnTo>
                  <a:pt x="2621" y="106"/>
                </a:lnTo>
                <a:lnTo>
                  <a:pt x="2666" y="91"/>
                </a:lnTo>
                <a:lnTo>
                  <a:pt x="2703" y="72"/>
                </a:lnTo>
                <a:lnTo>
                  <a:pt x="2734" y="52"/>
                </a:lnTo>
                <a:lnTo>
                  <a:pt x="2757" y="27"/>
                </a:lnTo>
                <a:lnTo>
                  <a:pt x="2771" y="0"/>
                </a:lnTo>
                <a:close/>
              </a:path>
            </a:pathLst>
          </a:custGeom>
          <a:solidFill>
            <a:schemeClr val="accent3"/>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8" name="Freeform 2355"/>
          <p:cNvSpPr>
            <a:spLocks/>
          </p:cNvSpPr>
          <p:nvPr/>
        </p:nvSpPr>
        <p:spPr bwMode="auto">
          <a:xfrm>
            <a:off x="5349935" y="3887773"/>
            <a:ext cx="2890680" cy="1438196"/>
          </a:xfrm>
          <a:custGeom>
            <a:avLst/>
            <a:gdLst>
              <a:gd name="T0" fmla="*/ 3620 w 3642"/>
              <a:gd name="T1" fmla="*/ 8 h 1811"/>
              <a:gd name="T2" fmla="*/ 3630 w 3642"/>
              <a:gd name="T3" fmla="*/ 52 h 1811"/>
              <a:gd name="T4" fmla="*/ 3640 w 3642"/>
              <a:gd name="T5" fmla="*/ 127 h 1811"/>
              <a:gd name="T6" fmla="*/ 3640 w 3642"/>
              <a:gd name="T7" fmla="*/ 226 h 1811"/>
              <a:gd name="T8" fmla="*/ 3625 w 3642"/>
              <a:gd name="T9" fmla="*/ 343 h 1811"/>
              <a:gd name="T10" fmla="*/ 3586 w 3642"/>
              <a:gd name="T11" fmla="*/ 473 h 1811"/>
              <a:gd name="T12" fmla="*/ 3515 w 3642"/>
              <a:gd name="T13" fmla="*/ 608 h 1811"/>
              <a:gd name="T14" fmla="*/ 3402 w 3642"/>
              <a:gd name="T15" fmla="*/ 743 h 1811"/>
              <a:gd name="T16" fmla="*/ 3242 w 3642"/>
              <a:gd name="T17" fmla="*/ 870 h 1811"/>
              <a:gd name="T18" fmla="*/ 3025 w 3642"/>
              <a:gd name="T19" fmla="*/ 985 h 1811"/>
              <a:gd name="T20" fmla="*/ 2743 w 3642"/>
              <a:gd name="T21" fmla="*/ 1081 h 1811"/>
              <a:gd name="T22" fmla="*/ 2389 w 3642"/>
              <a:gd name="T23" fmla="*/ 1152 h 1811"/>
              <a:gd name="T24" fmla="*/ 2115 w 3642"/>
              <a:gd name="T25" fmla="*/ 1181 h 1811"/>
              <a:gd name="T26" fmla="*/ 1879 w 3642"/>
              <a:gd name="T27" fmla="*/ 1196 h 1811"/>
              <a:gd name="T28" fmla="*/ 1621 w 3642"/>
              <a:gd name="T29" fmla="*/ 1211 h 1811"/>
              <a:gd name="T30" fmla="*/ 1347 w 3642"/>
              <a:gd name="T31" fmla="*/ 1232 h 1811"/>
              <a:gd name="T32" fmla="*/ 1074 w 3642"/>
              <a:gd name="T33" fmla="*/ 1262 h 1811"/>
              <a:gd name="T34" fmla="*/ 812 w 3642"/>
              <a:gd name="T35" fmla="*/ 1304 h 1811"/>
              <a:gd name="T36" fmla="*/ 572 w 3642"/>
              <a:gd name="T37" fmla="*/ 1365 h 1811"/>
              <a:gd name="T38" fmla="*/ 366 w 3642"/>
              <a:gd name="T39" fmla="*/ 1448 h 1811"/>
              <a:gd name="T40" fmla="*/ 207 w 3642"/>
              <a:gd name="T41" fmla="*/ 1558 h 1811"/>
              <a:gd name="T42" fmla="*/ 104 w 3642"/>
              <a:gd name="T43" fmla="*/ 1698 h 1811"/>
              <a:gd name="T44" fmla="*/ 74 w 3642"/>
              <a:gd name="T45" fmla="*/ 1808 h 1811"/>
              <a:gd name="T46" fmla="*/ 60 w 3642"/>
              <a:gd name="T47" fmla="*/ 1771 h 1811"/>
              <a:gd name="T48" fmla="*/ 37 w 3642"/>
              <a:gd name="T49" fmla="*/ 1693 h 1811"/>
              <a:gd name="T50" fmla="*/ 15 w 3642"/>
              <a:gd name="T51" fmla="*/ 1583 h 1811"/>
              <a:gd name="T52" fmla="*/ 0 w 3642"/>
              <a:gd name="T53" fmla="*/ 1449 h 1811"/>
              <a:gd name="T54" fmla="*/ 5 w 3642"/>
              <a:gd name="T55" fmla="*/ 1297 h 1811"/>
              <a:gd name="T56" fmla="*/ 37 w 3642"/>
              <a:gd name="T57" fmla="*/ 1137 h 1811"/>
              <a:gd name="T58" fmla="*/ 104 w 3642"/>
              <a:gd name="T59" fmla="*/ 973 h 1811"/>
              <a:gd name="T60" fmla="*/ 217 w 3642"/>
              <a:gd name="T61" fmla="*/ 813 h 1811"/>
              <a:gd name="T62" fmla="*/ 386 w 3642"/>
              <a:gd name="T63" fmla="*/ 666 h 1811"/>
              <a:gd name="T64" fmla="*/ 618 w 3642"/>
              <a:gd name="T65" fmla="*/ 537 h 1811"/>
              <a:gd name="T66" fmla="*/ 922 w 3642"/>
              <a:gd name="T67" fmla="*/ 434 h 1811"/>
              <a:gd name="T68" fmla="*/ 1335 w 3642"/>
              <a:gd name="T69" fmla="*/ 348 h 1811"/>
              <a:gd name="T70" fmla="*/ 1742 w 3642"/>
              <a:gd name="T71" fmla="*/ 289 h 1811"/>
              <a:gd name="T72" fmla="*/ 2131 w 3642"/>
              <a:gd name="T73" fmla="*/ 252 h 1811"/>
              <a:gd name="T74" fmla="*/ 2492 w 3642"/>
              <a:gd name="T75" fmla="*/ 230 h 1811"/>
              <a:gd name="T76" fmla="*/ 2819 w 3642"/>
              <a:gd name="T77" fmla="*/ 211 h 1811"/>
              <a:gd name="T78" fmla="*/ 3101 w 3642"/>
              <a:gd name="T79" fmla="*/ 191 h 1811"/>
              <a:gd name="T80" fmla="*/ 3333 w 3642"/>
              <a:gd name="T81" fmla="*/ 159 h 1811"/>
              <a:gd name="T82" fmla="*/ 3502 w 3642"/>
              <a:gd name="T83" fmla="*/ 110 h 1811"/>
              <a:gd name="T84" fmla="*/ 3601 w 3642"/>
              <a:gd name="T85" fmla="*/ 32 h 1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42" h="1811">
                <a:moveTo>
                  <a:pt x="3618" y="0"/>
                </a:moveTo>
                <a:lnTo>
                  <a:pt x="3618" y="2"/>
                </a:lnTo>
                <a:lnTo>
                  <a:pt x="3620" y="8"/>
                </a:lnTo>
                <a:lnTo>
                  <a:pt x="3623" y="18"/>
                </a:lnTo>
                <a:lnTo>
                  <a:pt x="3627" y="34"/>
                </a:lnTo>
                <a:lnTo>
                  <a:pt x="3630" y="52"/>
                </a:lnTo>
                <a:lnTo>
                  <a:pt x="3633" y="74"/>
                </a:lnTo>
                <a:lnTo>
                  <a:pt x="3637" y="98"/>
                </a:lnTo>
                <a:lnTo>
                  <a:pt x="3640" y="127"/>
                </a:lnTo>
                <a:lnTo>
                  <a:pt x="3642" y="157"/>
                </a:lnTo>
                <a:lnTo>
                  <a:pt x="3642" y="191"/>
                </a:lnTo>
                <a:lnTo>
                  <a:pt x="3640" y="226"/>
                </a:lnTo>
                <a:lnTo>
                  <a:pt x="3638" y="263"/>
                </a:lnTo>
                <a:lnTo>
                  <a:pt x="3633" y="302"/>
                </a:lnTo>
                <a:lnTo>
                  <a:pt x="3625" y="343"/>
                </a:lnTo>
                <a:lnTo>
                  <a:pt x="3616" y="385"/>
                </a:lnTo>
                <a:lnTo>
                  <a:pt x="3603" y="429"/>
                </a:lnTo>
                <a:lnTo>
                  <a:pt x="3586" y="473"/>
                </a:lnTo>
                <a:lnTo>
                  <a:pt x="3566" y="517"/>
                </a:lnTo>
                <a:lnTo>
                  <a:pt x="3542" y="562"/>
                </a:lnTo>
                <a:lnTo>
                  <a:pt x="3515" y="608"/>
                </a:lnTo>
                <a:lnTo>
                  <a:pt x="3483" y="654"/>
                </a:lnTo>
                <a:lnTo>
                  <a:pt x="3446" y="698"/>
                </a:lnTo>
                <a:lnTo>
                  <a:pt x="3402" y="743"/>
                </a:lnTo>
                <a:lnTo>
                  <a:pt x="3355" y="785"/>
                </a:lnTo>
                <a:lnTo>
                  <a:pt x="3302" y="829"/>
                </a:lnTo>
                <a:lnTo>
                  <a:pt x="3242" y="870"/>
                </a:lnTo>
                <a:lnTo>
                  <a:pt x="3176" y="911"/>
                </a:lnTo>
                <a:lnTo>
                  <a:pt x="3105" y="949"/>
                </a:lnTo>
                <a:lnTo>
                  <a:pt x="3025" y="985"/>
                </a:lnTo>
                <a:lnTo>
                  <a:pt x="2939" y="1020"/>
                </a:lnTo>
                <a:lnTo>
                  <a:pt x="2845" y="1052"/>
                </a:lnTo>
                <a:lnTo>
                  <a:pt x="2743" y="1081"/>
                </a:lnTo>
                <a:lnTo>
                  <a:pt x="2634" y="1108"/>
                </a:lnTo>
                <a:lnTo>
                  <a:pt x="2515" y="1132"/>
                </a:lnTo>
                <a:lnTo>
                  <a:pt x="2389" y="1152"/>
                </a:lnTo>
                <a:lnTo>
                  <a:pt x="2252" y="1167"/>
                </a:lnTo>
                <a:lnTo>
                  <a:pt x="2186" y="1174"/>
                </a:lnTo>
                <a:lnTo>
                  <a:pt x="2115" y="1181"/>
                </a:lnTo>
                <a:lnTo>
                  <a:pt x="2039" y="1186"/>
                </a:lnTo>
                <a:lnTo>
                  <a:pt x="1962" y="1191"/>
                </a:lnTo>
                <a:lnTo>
                  <a:pt x="1879" y="1196"/>
                </a:lnTo>
                <a:lnTo>
                  <a:pt x="1795" y="1201"/>
                </a:lnTo>
                <a:lnTo>
                  <a:pt x="1708" y="1206"/>
                </a:lnTo>
                <a:lnTo>
                  <a:pt x="1621" y="1211"/>
                </a:lnTo>
                <a:lnTo>
                  <a:pt x="1529" y="1218"/>
                </a:lnTo>
                <a:lnTo>
                  <a:pt x="1438" y="1225"/>
                </a:lnTo>
                <a:lnTo>
                  <a:pt x="1347" y="1232"/>
                </a:lnTo>
                <a:lnTo>
                  <a:pt x="1256" y="1240"/>
                </a:lnTo>
                <a:lnTo>
                  <a:pt x="1165" y="1250"/>
                </a:lnTo>
                <a:lnTo>
                  <a:pt x="1074" y="1262"/>
                </a:lnTo>
                <a:lnTo>
                  <a:pt x="984" y="1274"/>
                </a:lnTo>
                <a:lnTo>
                  <a:pt x="896" y="1287"/>
                </a:lnTo>
                <a:lnTo>
                  <a:pt x="812" y="1304"/>
                </a:lnTo>
                <a:lnTo>
                  <a:pt x="729" y="1323"/>
                </a:lnTo>
                <a:lnTo>
                  <a:pt x="648" y="1343"/>
                </a:lnTo>
                <a:lnTo>
                  <a:pt x="572" y="1365"/>
                </a:lnTo>
                <a:lnTo>
                  <a:pt x="498" y="1390"/>
                </a:lnTo>
                <a:lnTo>
                  <a:pt x="430" y="1417"/>
                </a:lnTo>
                <a:lnTo>
                  <a:pt x="366" y="1448"/>
                </a:lnTo>
                <a:lnTo>
                  <a:pt x="307" y="1482"/>
                </a:lnTo>
                <a:lnTo>
                  <a:pt x="255" y="1517"/>
                </a:lnTo>
                <a:lnTo>
                  <a:pt x="207" y="1558"/>
                </a:lnTo>
                <a:lnTo>
                  <a:pt x="165" y="1600"/>
                </a:lnTo>
                <a:lnTo>
                  <a:pt x="131" y="1647"/>
                </a:lnTo>
                <a:lnTo>
                  <a:pt x="104" y="1698"/>
                </a:lnTo>
                <a:lnTo>
                  <a:pt x="86" y="1752"/>
                </a:lnTo>
                <a:lnTo>
                  <a:pt x="76" y="1811"/>
                </a:lnTo>
                <a:lnTo>
                  <a:pt x="74" y="1808"/>
                </a:lnTo>
                <a:lnTo>
                  <a:pt x="71" y="1799"/>
                </a:lnTo>
                <a:lnTo>
                  <a:pt x="66" y="1787"/>
                </a:lnTo>
                <a:lnTo>
                  <a:pt x="60" y="1771"/>
                </a:lnTo>
                <a:lnTo>
                  <a:pt x="54" y="1749"/>
                </a:lnTo>
                <a:lnTo>
                  <a:pt x="45" y="1722"/>
                </a:lnTo>
                <a:lnTo>
                  <a:pt x="37" y="1693"/>
                </a:lnTo>
                <a:lnTo>
                  <a:pt x="28" y="1659"/>
                </a:lnTo>
                <a:lnTo>
                  <a:pt x="22" y="1624"/>
                </a:lnTo>
                <a:lnTo>
                  <a:pt x="15" y="1583"/>
                </a:lnTo>
                <a:lnTo>
                  <a:pt x="8" y="1541"/>
                </a:lnTo>
                <a:lnTo>
                  <a:pt x="3" y="1497"/>
                </a:lnTo>
                <a:lnTo>
                  <a:pt x="0" y="1449"/>
                </a:lnTo>
                <a:lnTo>
                  <a:pt x="0" y="1400"/>
                </a:lnTo>
                <a:lnTo>
                  <a:pt x="1" y="1350"/>
                </a:lnTo>
                <a:lnTo>
                  <a:pt x="5" y="1297"/>
                </a:lnTo>
                <a:lnTo>
                  <a:pt x="11" y="1245"/>
                </a:lnTo>
                <a:lnTo>
                  <a:pt x="22" y="1191"/>
                </a:lnTo>
                <a:lnTo>
                  <a:pt x="37" y="1137"/>
                </a:lnTo>
                <a:lnTo>
                  <a:pt x="55" y="1083"/>
                </a:lnTo>
                <a:lnTo>
                  <a:pt x="77" y="1027"/>
                </a:lnTo>
                <a:lnTo>
                  <a:pt x="104" y="973"/>
                </a:lnTo>
                <a:lnTo>
                  <a:pt x="136" y="919"/>
                </a:lnTo>
                <a:lnTo>
                  <a:pt x="175" y="865"/>
                </a:lnTo>
                <a:lnTo>
                  <a:pt x="217" y="813"/>
                </a:lnTo>
                <a:lnTo>
                  <a:pt x="268" y="762"/>
                </a:lnTo>
                <a:lnTo>
                  <a:pt x="324" y="713"/>
                </a:lnTo>
                <a:lnTo>
                  <a:pt x="386" y="666"/>
                </a:lnTo>
                <a:lnTo>
                  <a:pt x="456" y="620"/>
                </a:lnTo>
                <a:lnTo>
                  <a:pt x="532" y="578"/>
                </a:lnTo>
                <a:lnTo>
                  <a:pt x="618" y="537"/>
                </a:lnTo>
                <a:lnTo>
                  <a:pt x="711" y="500"/>
                </a:lnTo>
                <a:lnTo>
                  <a:pt x="810" y="466"/>
                </a:lnTo>
                <a:lnTo>
                  <a:pt x="922" y="434"/>
                </a:lnTo>
                <a:lnTo>
                  <a:pt x="1060" y="402"/>
                </a:lnTo>
                <a:lnTo>
                  <a:pt x="1198" y="373"/>
                </a:lnTo>
                <a:lnTo>
                  <a:pt x="1335" y="348"/>
                </a:lnTo>
                <a:lnTo>
                  <a:pt x="1472" y="324"/>
                </a:lnTo>
                <a:lnTo>
                  <a:pt x="1609" y="306"/>
                </a:lnTo>
                <a:lnTo>
                  <a:pt x="1742" y="289"/>
                </a:lnTo>
                <a:lnTo>
                  <a:pt x="1874" y="275"/>
                </a:lnTo>
                <a:lnTo>
                  <a:pt x="2004" y="263"/>
                </a:lnTo>
                <a:lnTo>
                  <a:pt x="2131" y="252"/>
                </a:lnTo>
                <a:lnTo>
                  <a:pt x="2254" y="243"/>
                </a:lnTo>
                <a:lnTo>
                  <a:pt x="2375" y="236"/>
                </a:lnTo>
                <a:lnTo>
                  <a:pt x="2492" y="230"/>
                </a:lnTo>
                <a:lnTo>
                  <a:pt x="2605" y="223"/>
                </a:lnTo>
                <a:lnTo>
                  <a:pt x="2715" y="218"/>
                </a:lnTo>
                <a:lnTo>
                  <a:pt x="2819" y="211"/>
                </a:lnTo>
                <a:lnTo>
                  <a:pt x="2919" y="204"/>
                </a:lnTo>
                <a:lnTo>
                  <a:pt x="3014" y="198"/>
                </a:lnTo>
                <a:lnTo>
                  <a:pt x="3101" y="191"/>
                </a:lnTo>
                <a:lnTo>
                  <a:pt x="3186" y="182"/>
                </a:lnTo>
                <a:lnTo>
                  <a:pt x="3262" y="172"/>
                </a:lnTo>
                <a:lnTo>
                  <a:pt x="3333" y="159"/>
                </a:lnTo>
                <a:lnTo>
                  <a:pt x="3397" y="145"/>
                </a:lnTo>
                <a:lnTo>
                  <a:pt x="3453" y="128"/>
                </a:lnTo>
                <a:lnTo>
                  <a:pt x="3502" y="110"/>
                </a:lnTo>
                <a:lnTo>
                  <a:pt x="3544" y="88"/>
                </a:lnTo>
                <a:lnTo>
                  <a:pt x="3576" y="61"/>
                </a:lnTo>
                <a:lnTo>
                  <a:pt x="3601" y="32"/>
                </a:lnTo>
                <a:lnTo>
                  <a:pt x="3618" y="0"/>
                </a:lnTo>
                <a:close/>
              </a:path>
            </a:pathLst>
          </a:custGeom>
          <a:solidFill>
            <a:schemeClr val="accent2"/>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49" name="Freeform 2356"/>
          <p:cNvSpPr>
            <a:spLocks/>
          </p:cNvSpPr>
          <p:nvPr/>
        </p:nvSpPr>
        <p:spPr bwMode="auto">
          <a:xfrm>
            <a:off x="4932445" y="2451165"/>
            <a:ext cx="3706610" cy="1844574"/>
          </a:xfrm>
          <a:custGeom>
            <a:avLst/>
            <a:gdLst>
              <a:gd name="T0" fmla="*/ 4642 w 4670"/>
              <a:gd name="T1" fmla="*/ 10 h 2325"/>
              <a:gd name="T2" fmla="*/ 4652 w 4670"/>
              <a:gd name="T3" fmla="*/ 54 h 2325"/>
              <a:gd name="T4" fmla="*/ 4664 w 4670"/>
              <a:gd name="T5" fmla="*/ 128 h 2325"/>
              <a:gd name="T6" fmla="*/ 4670 w 4670"/>
              <a:gd name="T7" fmla="*/ 230 h 2325"/>
              <a:gd name="T8" fmla="*/ 4664 w 4670"/>
              <a:gd name="T9" fmla="*/ 353 h 2325"/>
              <a:gd name="T10" fmla="*/ 4638 w 4670"/>
              <a:gd name="T11" fmla="*/ 492 h 2325"/>
              <a:gd name="T12" fmla="*/ 4586 w 4670"/>
              <a:gd name="T13" fmla="*/ 640 h 2325"/>
              <a:gd name="T14" fmla="*/ 4501 w 4670"/>
              <a:gd name="T15" fmla="*/ 792 h 2325"/>
              <a:gd name="T16" fmla="*/ 4375 w 4670"/>
              <a:gd name="T17" fmla="*/ 945 h 2325"/>
              <a:gd name="T18" fmla="*/ 4201 w 4670"/>
              <a:gd name="T19" fmla="*/ 1090 h 2325"/>
              <a:gd name="T20" fmla="*/ 3973 w 4670"/>
              <a:gd name="T21" fmla="*/ 1223 h 2325"/>
              <a:gd name="T22" fmla="*/ 3683 w 4670"/>
              <a:gd name="T23" fmla="*/ 1340 h 2325"/>
              <a:gd name="T24" fmla="*/ 3325 w 4670"/>
              <a:gd name="T25" fmla="*/ 1434 h 2325"/>
              <a:gd name="T26" fmla="*/ 2891 w 4670"/>
              <a:gd name="T27" fmla="*/ 1500 h 2325"/>
              <a:gd name="T28" fmla="*/ 2651 w 4670"/>
              <a:gd name="T29" fmla="*/ 1521 h 2325"/>
              <a:gd name="T30" fmla="*/ 2377 w 4670"/>
              <a:gd name="T31" fmla="*/ 1538 h 2325"/>
              <a:gd name="T32" fmla="*/ 2082 w 4670"/>
              <a:gd name="T33" fmla="*/ 1556 h 2325"/>
              <a:gd name="T34" fmla="*/ 1773 w 4670"/>
              <a:gd name="T35" fmla="*/ 1578 h 2325"/>
              <a:gd name="T36" fmla="*/ 1461 w 4670"/>
              <a:gd name="T37" fmla="*/ 1610 h 2325"/>
              <a:gd name="T38" fmla="*/ 1157 w 4670"/>
              <a:gd name="T39" fmla="*/ 1654 h 2325"/>
              <a:gd name="T40" fmla="*/ 873 w 4670"/>
              <a:gd name="T41" fmla="*/ 1713 h 2325"/>
              <a:gd name="T42" fmla="*/ 616 w 4670"/>
              <a:gd name="T43" fmla="*/ 1794 h 2325"/>
              <a:gd name="T44" fmla="*/ 400 w 4670"/>
              <a:gd name="T45" fmla="*/ 1899 h 2325"/>
              <a:gd name="T46" fmla="*/ 235 w 4670"/>
              <a:gd name="T47" fmla="*/ 2031 h 2325"/>
              <a:gd name="T48" fmla="*/ 128 w 4670"/>
              <a:gd name="T49" fmla="*/ 2196 h 2325"/>
              <a:gd name="T50" fmla="*/ 96 w 4670"/>
              <a:gd name="T51" fmla="*/ 2323 h 2325"/>
              <a:gd name="T52" fmla="*/ 81 w 4670"/>
              <a:gd name="T53" fmla="*/ 2283 h 2325"/>
              <a:gd name="T54" fmla="*/ 56 w 4670"/>
              <a:gd name="T55" fmla="*/ 2203 h 2325"/>
              <a:gd name="T56" fmla="*/ 29 w 4670"/>
              <a:gd name="T57" fmla="*/ 2087 h 2325"/>
              <a:gd name="T58" fmla="*/ 7 w 4670"/>
              <a:gd name="T59" fmla="*/ 1943 h 2325"/>
              <a:gd name="T60" fmla="*/ 0 w 4670"/>
              <a:gd name="T61" fmla="*/ 1779 h 2325"/>
              <a:gd name="T62" fmla="*/ 15 w 4670"/>
              <a:gd name="T63" fmla="*/ 1600 h 2325"/>
              <a:gd name="T64" fmla="*/ 62 w 4670"/>
              <a:gd name="T65" fmla="*/ 1413 h 2325"/>
              <a:gd name="T66" fmla="*/ 149 w 4670"/>
              <a:gd name="T67" fmla="*/ 1225 h 2325"/>
              <a:gd name="T68" fmla="*/ 284 w 4670"/>
              <a:gd name="T69" fmla="*/ 1041 h 2325"/>
              <a:gd name="T70" fmla="*/ 473 w 4670"/>
              <a:gd name="T71" fmla="*/ 872 h 2325"/>
              <a:gd name="T72" fmla="*/ 728 w 4670"/>
              <a:gd name="T73" fmla="*/ 720 h 2325"/>
              <a:gd name="T74" fmla="*/ 1055 w 4670"/>
              <a:gd name="T75" fmla="*/ 595 h 2325"/>
              <a:gd name="T76" fmla="*/ 1493 w 4670"/>
              <a:gd name="T77" fmla="*/ 488 h 2325"/>
              <a:gd name="T78" fmla="*/ 1955 w 4670"/>
              <a:gd name="T79" fmla="*/ 409 h 2325"/>
              <a:gd name="T80" fmla="*/ 2404 w 4670"/>
              <a:gd name="T81" fmla="*/ 355 h 2325"/>
              <a:gd name="T82" fmla="*/ 2833 w 4670"/>
              <a:gd name="T83" fmla="*/ 318 h 2325"/>
              <a:gd name="T84" fmla="*/ 3233 w 4670"/>
              <a:gd name="T85" fmla="*/ 294 h 2325"/>
              <a:gd name="T86" fmla="*/ 3600 w 4670"/>
              <a:gd name="T87" fmla="*/ 274 h 2325"/>
              <a:gd name="T88" fmla="*/ 3922 w 4670"/>
              <a:gd name="T89" fmla="*/ 252 h 2325"/>
              <a:gd name="T90" fmla="*/ 4196 w 4670"/>
              <a:gd name="T91" fmla="*/ 220 h 2325"/>
              <a:gd name="T92" fmla="*/ 4412 w 4670"/>
              <a:gd name="T93" fmla="*/ 172 h 2325"/>
              <a:gd name="T94" fmla="*/ 4562 w 4670"/>
              <a:gd name="T95" fmla="*/ 101 h 2325"/>
              <a:gd name="T96" fmla="*/ 4640 w 4670"/>
              <a:gd name="T97" fmla="*/ 0 h 2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70" h="2325">
                <a:moveTo>
                  <a:pt x="4640" y="0"/>
                </a:moveTo>
                <a:lnTo>
                  <a:pt x="4640" y="3"/>
                </a:lnTo>
                <a:lnTo>
                  <a:pt x="4642" y="10"/>
                </a:lnTo>
                <a:lnTo>
                  <a:pt x="4645" y="20"/>
                </a:lnTo>
                <a:lnTo>
                  <a:pt x="4648" y="36"/>
                </a:lnTo>
                <a:lnTo>
                  <a:pt x="4652" y="54"/>
                </a:lnTo>
                <a:lnTo>
                  <a:pt x="4657" y="74"/>
                </a:lnTo>
                <a:lnTo>
                  <a:pt x="4660" y="100"/>
                </a:lnTo>
                <a:lnTo>
                  <a:pt x="4664" y="128"/>
                </a:lnTo>
                <a:lnTo>
                  <a:pt x="4667" y="161"/>
                </a:lnTo>
                <a:lnTo>
                  <a:pt x="4669" y="194"/>
                </a:lnTo>
                <a:lnTo>
                  <a:pt x="4670" y="230"/>
                </a:lnTo>
                <a:lnTo>
                  <a:pt x="4670" y="269"/>
                </a:lnTo>
                <a:lnTo>
                  <a:pt x="4669" y="311"/>
                </a:lnTo>
                <a:lnTo>
                  <a:pt x="4664" y="353"/>
                </a:lnTo>
                <a:lnTo>
                  <a:pt x="4658" y="399"/>
                </a:lnTo>
                <a:lnTo>
                  <a:pt x="4650" y="444"/>
                </a:lnTo>
                <a:lnTo>
                  <a:pt x="4638" y="492"/>
                </a:lnTo>
                <a:lnTo>
                  <a:pt x="4625" y="541"/>
                </a:lnTo>
                <a:lnTo>
                  <a:pt x="4608" y="590"/>
                </a:lnTo>
                <a:lnTo>
                  <a:pt x="4586" y="640"/>
                </a:lnTo>
                <a:lnTo>
                  <a:pt x="4562" y="691"/>
                </a:lnTo>
                <a:lnTo>
                  <a:pt x="4534" y="742"/>
                </a:lnTo>
                <a:lnTo>
                  <a:pt x="4501" y="792"/>
                </a:lnTo>
                <a:lnTo>
                  <a:pt x="4464" y="843"/>
                </a:lnTo>
                <a:lnTo>
                  <a:pt x="4422" y="894"/>
                </a:lnTo>
                <a:lnTo>
                  <a:pt x="4375" y="945"/>
                </a:lnTo>
                <a:lnTo>
                  <a:pt x="4322" y="994"/>
                </a:lnTo>
                <a:lnTo>
                  <a:pt x="4265" y="1043"/>
                </a:lnTo>
                <a:lnTo>
                  <a:pt x="4201" y="1090"/>
                </a:lnTo>
                <a:lnTo>
                  <a:pt x="4132" y="1135"/>
                </a:lnTo>
                <a:lnTo>
                  <a:pt x="4056" y="1181"/>
                </a:lnTo>
                <a:lnTo>
                  <a:pt x="3973" y="1223"/>
                </a:lnTo>
                <a:lnTo>
                  <a:pt x="3883" y="1264"/>
                </a:lnTo>
                <a:lnTo>
                  <a:pt x="3787" y="1304"/>
                </a:lnTo>
                <a:lnTo>
                  <a:pt x="3683" y="1340"/>
                </a:lnTo>
                <a:lnTo>
                  <a:pt x="3571" y="1374"/>
                </a:lnTo>
                <a:lnTo>
                  <a:pt x="3451" y="1406"/>
                </a:lnTo>
                <a:lnTo>
                  <a:pt x="3325" y="1434"/>
                </a:lnTo>
                <a:lnTo>
                  <a:pt x="3188" y="1460"/>
                </a:lnTo>
                <a:lnTo>
                  <a:pt x="3044" y="1482"/>
                </a:lnTo>
                <a:lnTo>
                  <a:pt x="2891" y="1500"/>
                </a:lnTo>
                <a:lnTo>
                  <a:pt x="2815" y="1507"/>
                </a:lnTo>
                <a:lnTo>
                  <a:pt x="2735" y="1514"/>
                </a:lnTo>
                <a:lnTo>
                  <a:pt x="2651" y="1521"/>
                </a:lnTo>
                <a:lnTo>
                  <a:pt x="2563" y="1526"/>
                </a:lnTo>
                <a:lnTo>
                  <a:pt x="2472" y="1531"/>
                </a:lnTo>
                <a:lnTo>
                  <a:pt x="2377" y="1538"/>
                </a:lnTo>
                <a:lnTo>
                  <a:pt x="2281" y="1543"/>
                </a:lnTo>
                <a:lnTo>
                  <a:pt x="2183" y="1549"/>
                </a:lnTo>
                <a:lnTo>
                  <a:pt x="2082" y="1556"/>
                </a:lnTo>
                <a:lnTo>
                  <a:pt x="1979" y="1563"/>
                </a:lnTo>
                <a:lnTo>
                  <a:pt x="1876" y="1570"/>
                </a:lnTo>
                <a:lnTo>
                  <a:pt x="1773" y="1578"/>
                </a:lnTo>
                <a:lnTo>
                  <a:pt x="1668" y="1588"/>
                </a:lnTo>
                <a:lnTo>
                  <a:pt x="1563" y="1598"/>
                </a:lnTo>
                <a:lnTo>
                  <a:pt x="1461" y="1610"/>
                </a:lnTo>
                <a:lnTo>
                  <a:pt x="1358" y="1622"/>
                </a:lnTo>
                <a:lnTo>
                  <a:pt x="1256" y="1637"/>
                </a:lnTo>
                <a:lnTo>
                  <a:pt x="1157" y="1654"/>
                </a:lnTo>
                <a:lnTo>
                  <a:pt x="1060" y="1671"/>
                </a:lnTo>
                <a:lnTo>
                  <a:pt x="964" y="1691"/>
                </a:lnTo>
                <a:lnTo>
                  <a:pt x="873" y="1713"/>
                </a:lnTo>
                <a:lnTo>
                  <a:pt x="783" y="1739"/>
                </a:lnTo>
                <a:lnTo>
                  <a:pt x="697" y="1766"/>
                </a:lnTo>
                <a:lnTo>
                  <a:pt x="616" y="1794"/>
                </a:lnTo>
                <a:lnTo>
                  <a:pt x="540" y="1826"/>
                </a:lnTo>
                <a:lnTo>
                  <a:pt x="468" y="1860"/>
                </a:lnTo>
                <a:lnTo>
                  <a:pt x="400" y="1899"/>
                </a:lnTo>
                <a:lnTo>
                  <a:pt x="339" y="1940"/>
                </a:lnTo>
                <a:lnTo>
                  <a:pt x="284" y="1984"/>
                </a:lnTo>
                <a:lnTo>
                  <a:pt x="235" y="2031"/>
                </a:lnTo>
                <a:lnTo>
                  <a:pt x="192" y="2083"/>
                </a:lnTo>
                <a:lnTo>
                  <a:pt x="157" y="2137"/>
                </a:lnTo>
                <a:lnTo>
                  <a:pt x="128" y="2196"/>
                </a:lnTo>
                <a:lnTo>
                  <a:pt x="108" y="2259"/>
                </a:lnTo>
                <a:lnTo>
                  <a:pt x="96" y="2325"/>
                </a:lnTo>
                <a:lnTo>
                  <a:pt x="96" y="2323"/>
                </a:lnTo>
                <a:lnTo>
                  <a:pt x="93" y="2315"/>
                </a:lnTo>
                <a:lnTo>
                  <a:pt x="88" y="2301"/>
                </a:lnTo>
                <a:lnTo>
                  <a:pt x="81" y="2283"/>
                </a:lnTo>
                <a:lnTo>
                  <a:pt x="73" y="2261"/>
                </a:lnTo>
                <a:lnTo>
                  <a:pt x="64" y="2234"/>
                </a:lnTo>
                <a:lnTo>
                  <a:pt x="56" y="2203"/>
                </a:lnTo>
                <a:lnTo>
                  <a:pt x="47" y="2168"/>
                </a:lnTo>
                <a:lnTo>
                  <a:pt x="37" y="2129"/>
                </a:lnTo>
                <a:lnTo>
                  <a:pt x="29" y="2087"/>
                </a:lnTo>
                <a:lnTo>
                  <a:pt x="20" y="2043"/>
                </a:lnTo>
                <a:lnTo>
                  <a:pt x="13" y="1994"/>
                </a:lnTo>
                <a:lnTo>
                  <a:pt x="7" y="1943"/>
                </a:lnTo>
                <a:lnTo>
                  <a:pt x="3" y="1891"/>
                </a:lnTo>
                <a:lnTo>
                  <a:pt x="0" y="1835"/>
                </a:lnTo>
                <a:lnTo>
                  <a:pt x="0" y="1779"/>
                </a:lnTo>
                <a:lnTo>
                  <a:pt x="2" y="1720"/>
                </a:lnTo>
                <a:lnTo>
                  <a:pt x="8" y="1661"/>
                </a:lnTo>
                <a:lnTo>
                  <a:pt x="15" y="1600"/>
                </a:lnTo>
                <a:lnTo>
                  <a:pt x="27" y="1538"/>
                </a:lnTo>
                <a:lnTo>
                  <a:pt x="44" y="1475"/>
                </a:lnTo>
                <a:lnTo>
                  <a:pt x="62" y="1413"/>
                </a:lnTo>
                <a:lnTo>
                  <a:pt x="88" y="1350"/>
                </a:lnTo>
                <a:lnTo>
                  <a:pt x="116" y="1286"/>
                </a:lnTo>
                <a:lnTo>
                  <a:pt x="149" y="1225"/>
                </a:lnTo>
                <a:lnTo>
                  <a:pt x="189" y="1162"/>
                </a:lnTo>
                <a:lnTo>
                  <a:pt x="233" y="1102"/>
                </a:lnTo>
                <a:lnTo>
                  <a:pt x="284" y="1041"/>
                </a:lnTo>
                <a:lnTo>
                  <a:pt x="339" y="983"/>
                </a:lnTo>
                <a:lnTo>
                  <a:pt x="404" y="926"/>
                </a:lnTo>
                <a:lnTo>
                  <a:pt x="473" y="872"/>
                </a:lnTo>
                <a:lnTo>
                  <a:pt x="550" y="818"/>
                </a:lnTo>
                <a:lnTo>
                  <a:pt x="635" y="767"/>
                </a:lnTo>
                <a:lnTo>
                  <a:pt x="728" y="720"/>
                </a:lnTo>
                <a:lnTo>
                  <a:pt x="829" y="674"/>
                </a:lnTo>
                <a:lnTo>
                  <a:pt x="937" y="634"/>
                </a:lnTo>
                <a:lnTo>
                  <a:pt x="1055" y="595"/>
                </a:lnTo>
                <a:lnTo>
                  <a:pt x="1182" y="559"/>
                </a:lnTo>
                <a:lnTo>
                  <a:pt x="1337" y="522"/>
                </a:lnTo>
                <a:lnTo>
                  <a:pt x="1493" y="488"/>
                </a:lnTo>
                <a:lnTo>
                  <a:pt x="1648" y="458"/>
                </a:lnTo>
                <a:lnTo>
                  <a:pt x="1802" y="433"/>
                </a:lnTo>
                <a:lnTo>
                  <a:pt x="1955" y="409"/>
                </a:lnTo>
                <a:lnTo>
                  <a:pt x="2106" y="389"/>
                </a:lnTo>
                <a:lnTo>
                  <a:pt x="2256" y="370"/>
                </a:lnTo>
                <a:lnTo>
                  <a:pt x="2404" y="355"/>
                </a:lnTo>
                <a:lnTo>
                  <a:pt x="2550" y="340"/>
                </a:lnTo>
                <a:lnTo>
                  <a:pt x="2693" y="328"/>
                </a:lnTo>
                <a:lnTo>
                  <a:pt x="2833" y="318"/>
                </a:lnTo>
                <a:lnTo>
                  <a:pt x="2970" y="309"/>
                </a:lnTo>
                <a:lnTo>
                  <a:pt x="3103" y="301"/>
                </a:lnTo>
                <a:lnTo>
                  <a:pt x="3233" y="294"/>
                </a:lnTo>
                <a:lnTo>
                  <a:pt x="3360" y="287"/>
                </a:lnTo>
                <a:lnTo>
                  <a:pt x="3482" y="281"/>
                </a:lnTo>
                <a:lnTo>
                  <a:pt x="3600" y="274"/>
                </a:lnTo>
                <a:lnTo>
                  <a:pt x="3713" y="267"/>
                </a:lnTo>
                <a:lnTo>
                  <a:pt x="3821" y="259"/>
                </a:lnTo>
                <a:lnTo>
                  <a:pt x="3922" y="252"/>
                </a:lnTo>
                <a:lnTo>
                  <a:pt x="4020" y="242"/>
                </a:lnTo>
                <a:lnTo>
                  <a:pt x="4111" y="232"/>
                </a:lnTo>
                <a:lnTo>
                  <a:pt x="4196" y="220"/>
                </a:lnTo>
                <a:lnTo>
                  <a:pt x="4274" y="206"/>
                </a:lnTo>
                <a:lnTo>
                  <a:pt x="4346" y="189"/>
                </a:lnTo>
                <a:lnTo>
                  <a:pt x="4412" y="172"/>
                </a:lnTo>
                <a:lnTo>
                  <a:pt x="4469" y="152"/>
                </a:lnTo>
                <a:lnTo>
                  <a:pt x="4518" y="128"/>
                </a:lnTo>
                <a:lnTo>
                  <a:pt x="4562" y="101"/>
                </a:lnTo>
                <a:lnTo>
                  <a:pt x="4596" y="71"/>
                </a:lnTo>
                <a:lnTo>
                  <a:pt x="4621" y="37"/>
                </a:lnTo>
                <a:lnTo>
                  <a:pt x="4640" y="0"/>
                </a:lnTo>
                <a:close/>
              </a:path>
            </a:pathLst>
          </a:custGeom>
          <a:solidFill>
            <a:schemeClr val="accent1"/>
          </a:solidFill>
          <a:ln w="25400" cap="flat" cmpd="sng" algn="ctr">
            <a:noFill/>
            <a:prstDash val="solid"/>
          </a:ln>
          <a:effectLst/>
        </p:spPr>
        <p:txBody>
          <a:bodyPr rot="0" spcFirstLastPara="0" vertOverflow="overflow" horzOverflow="overflow" vert="horz" wrap="square" lIns="96412" tIns="48205" rIns="96412" bIns="48205" numCol="1" spcCol="0" rtlCol="0" fromWordArt="0" anchor="ctr" anchorCtr="0" forceAA="0" compatLnSpc="1">
            <a:prstTxWarp prst="textNoShape">
              <a:avLst/>
            </a:prstTxWarp>
            <a:noAutofit/>
          </a:bodyPr>
          <a:lstStyle/>
          <a:p>
            <a:pPr algn="ctr">
              <a:lnSpc>
                <a:spcPct val="120000"/>
              </a:lnSpc>
            </a:pPr>
            <a:endParaRPr lang="zh-CN" altLang="en-US" sz="2001"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7311977" y="2875004"/>
            <a:ext cx="687351" cy="2784322"/>
            <a:chOff x="7312026" y="2874963"/>
            <a:chExt cx="687388" cy="2784475"/>
          </a:xfrm>
          <a:solidFill>
            <a:schemeClr val="bg1"/>
          </a:solidFill>
        </p:grpSpPr>
        <p:sp>
          <p:nvSpPr>
            <p:cNvPr id="4150" name="Freeform 2357"/>
            <p:cNvSpPr>
              <a:spLocks/>
            </p:cNvSpPr>
            <p:nvPr/>
          </p:nvSpPr>
          <p:spPr bwMode="auto">
            <a:xfrm>
              <a:off x="7312026" y="5386388"/>
              <a:ext cx="206375" cy="273050"/>
            </a:xfrm>
            <a:custGeom>
              <a:avLst/>
              <a:gdLst>
                <a:gd name="T0" fmla="*/ 132 w 262"/>
                <a:gd name="T1" fmla="*/ 0 h 344"/>
                <a:gd name="T2" fmla="*/ 149 w 262"/>
                <a:gd name="T3" fmla="*/ 1 h 344"/>
                <a:gd name="T4" fmla="*/ 96 w 262"/>
                <a:gd name="T5" fmla="*/ 54 h 344"/>
                <a:gd name="T6" fmla="*/ 120 w 262"/>
                <a:gd name="T7" fmla="*/ 138 h 344"/>
                <a:gd name="T8" fmla="*/ 204 w 262"/>
                <a:gd name="T9" fmla="*/ 162 h 344"/>
                <a:gd name="T10" fmla="*/ 260 w 262"/>
                <a:gd name="T11" fmla="*/ 106 h 344"/>
                <a:gd name="T12" fmla="*/ 262 w 262"/>
                <a:gd name="T13" fmla="*/ 118 h 344"/>
                <a:gd name="T14" fmla="*/ 262 w 262"/>
                <a:gd name="T15" fmla="*/ 131 h 344"/>
                <a:gd name="T16" fmla="*/ 258 w 262"/>
                <a:gd name="T17" fmla="*/ 162 h 344"/>
                <a:gd name="T18" fmla="*/ 248 w 262"/>
                <a:gd name="T19" fmla="*/ 190 h 344"/>
                <a:gd name="T20" fmla="*/ 231 w 262"/>
                <a:gd name="T21" fmla="*/ 216 h 344"/>
                <a:gd name="T22" fmla="*/ 209 w 262"/>
                <a:gd name="T23" fmla="*/ 236 h 344"/>
                <a:gd name="T24" fmla="*/ 184 w 262"/>
                <a:gd name="T25" fmla="*/ 251 h 344"/>
                <a:gd name="T26" fmla="*/ 154 w 262"/>
                <a:gd name="T27" fmla="*/ 260 h 344"/>
                <a:gd name="T28" fmla="*/ 154 w 262"/>
                <a:gd name="T29" fmla="*/ 344 h 344"/>
                <a:gd name="T30" fmla="*/ 46 w 262"/>
                <a:gd name="T31" fmla="*/ 344 h 344"/>
                <a:gd name="T32" fmla="*/ 46 w 262"/>
                <a:gd name="T33" fmla="*/ 231 h 344"/>
                <a:gd name="T34" fmla="*/ 27 w 262"/>
                <a:gd name="T35" fmla="*/ 211 h 344"/>
                <a:gd name="T36" fmla="*/ 14 w 262"/>
                <a:gd name="T37" fmla="*/ 187 h 344"/>
                <a:gd name="T38" fmla="*/ 3 w 262"/>
                <a:gd name="T39" fmla="*/ 160 h 344"/>
                <a:gd name="T40" fmla="*/ 0 w 262"/>
                <a:gd name="T41" fmla="*/ 131 h 344"/>
                <a:gd name="T42" fmla="*/ 5 w 262"/>
                <a:gd name="T43" fmla="*/ 96 h 344"/>
                <a:gd name="T44" fmla="*/ 19 w 262"/>
                <a:gd name="T45" fmla="*/ 65 h 344"/>
                <a:gd name="T46" fmla="*/ 39 w 262"/>
                <a:gd name="T47" fmla="*/ 38 h 344"/>
                <a:gd name="T48" fmla="*/ 66 w 262"/>
                <a:gd name="T49" fmla="*/ 18 h 344"/>
                <a:gd name="T50" fmla="*/ 96 w 262"/>
                <a:gd name="T51" fmla="*/ 5 h 344"/>
                <a:gd name="T52" fmla="*/ 132 w 262"/>
                <a:gd name="T5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62" h="344">
                  <a:moveTo>
                    <a:pt x="132" y="0"/>
                  </a:moveTo>
                  <a:lnTo>
                    <a:pt x="149" y="1"/>
                  </a:lnTo>
                  <a:lnTo>
                    <a:pt x="96" y="54"/>
                  </a:lnTo>
                  <a:lnTo>
                    <a:pt x="120" y="138"/>
                  </a:lnTo>
                  <a:lnTo>
                    <a:pt x="204" y="162"/>
                  </a:lnTo>
                  <a:lnTo>
                    <a:pt x="260" y="106"/>
                  </a:lnTo>
                  <a:lnTo>
                    <a:pt x="262" y="118"/>
                  </a:lnTo>
                  <a:lnTo>
                    <a:pt x="262" y="131"/>
                  </a:lnTo>
                  <a:lnTo>
                    <a:pt x="258" y="162"/>
                  </a:lnTo>
                  <a:lnTo>
                    <a:pt x="248" y="190"/>
                  </a:lnTo>
                  <a:lnTo>
                    <a:pt x="231" y="216"/>
                  </a:lnTo>
                  <a:lnTo>
                    <a:pt x="209" y="236"/>
                  </a:lnTo>
                  <a:lnTo>
                    <a:pt x="184" y="251"/>
                  </a:lnTo>
                  <a:lnTo>
                    <a:pt x="154" y="260"/>
                  </a:lnTo>
                  <a:lnTo>
                    <a:pt x="154" y="344"/>
                  </a:lnTo>
                  <a:lnTo>
                    <a:pt x="46" y="344"/>
                  </a:lnTo>
                  <a:lnTo>
                    <a:pt x="46" y="231"/>
                  </a:lnTo>
                  <a:lnTo>
                    <a:pt x="27" y="211"/>
                  </a:lnTo>
                  <a:lnTo>
                    <a:pt x="14" y="187"/>
                  </a:lnTo>
                  <a:lnTo>
                    <a:pt x="3" y="160"/>
                  </a:lnTo>
                  <a:lnTo>
                    <a:pt x="0" y="131"/>
                  </a:lnTo>
                  <a:lnTo>
                    <a:pt x="5" y="96"/>
                  </a:lnTo>
                  <a:lnTo>
                    <a:pt x="19" y="65"/>
                  </a:lnTo>
                  <a:lnTo>
                    <a:pt x="39" y="38"/>
                  </a:lnTo>
                  <a:lnTo>
                    <a:pt x="66" y="18"/>
                  </a:lnTo>
                  <a:lnTo>
                    <a:pt x="96" y="5"/>
                  </a:lnTo>
                  <a:lnTo>
                    <a:pt x="132" y="0"/>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4" name="任意多边形 2433"/>
            <p:cNvSpPr>
              <a:spLocks/>
            </p:cNvSpPr>
            <p:nvPr/>
          </p:nvSpPr>
          <p:spPr bwMode="auto">
            <a:xfrm>
              <a:off x="7405687" y="4200525"/>
              <a:ext cx="339726" cy="341313"/>
            </a:xfrm>
            <a:custGeom>
              <a:avLst/>
              <a:gdLst>
                <a:gd name="connsiteX0" fmla="*/ 185739 w 339726"/>
                <a:gd name="connsiteY0" fmla="*/ 211138 h 341313"/>
                <a:gd name="connsiteX1" fmla="*/ 189707 w 339726"/>
                <a:gd name="connsiteY1" fmla="*/ 211138 h 341313"/>
                <a:gd name="connsiteX2" fmla="*/ 189707 w 339726"/>
                <a:gd name="connsiteY2" fmla="*/ 212707 h 341313"/>
                <a:gd name="connsiteX3" fmla="*/ 189707 w 339726"/>
                <a:gd name="connsiteY3" fmla="*/ 215059 h 341313"/>
                <a:gd name="connsiteX4" fmla="*/ 189707 w 339726"/>
                <a:gd name="connsiteY4" fmla="*/ 218980 h 341313"/>
                <a:gd name="connsiteX5" fmla="*/ 191295 w 339726"/>
                <a:gd name="connsiteY5" fmla="*/ 226038 h 341313"/>
                <a:gd name="connsiteX6" fmla="*/ 191295 w 339726"/>
                <a:gd name="connsiteY6" fmla="*/ 232311 h 341313"/>
                <a:gd name="connsiteX7" fmla="*/ 191295 w 339726"/>
                <a:gd name="connsiteY7" fmla="*/ 241722 h 341313"/>
                <a:gd name="connsiteX8" fmla="*/ 192089 w 339726"/>
                <a:gd name="connsiteY8" fmla="*/ 251132 h 341313"/>
                <a:gd name="connsiteX9" fmla="*/ 192089 w 339726"/>
                <a:gd name="connsiteY9" fmla="*/ 261326 h 341313"/>
                <a:gd name="connsiteX10" fmla="*/ 192089 w 339726"/>
                <a:gd name="connsiteY10" fmla="*/ 273873 h 341313"/>
                <a:gd name="connsiteX11" fmla="*/ 193676 w 339726"/>
                <a:gd name="connsiteY11" fmla="*/ 285636 h 341313"/>
                <a:gd name="connsiteX12" fmla="*/ 193676 w 339726"/>
                <a:gd name="connsiteY12" fmla="*/ 291909 h 341313"/>
                <a:gd name="connsiteX13" fmla="*/ 193676 w 339726"/>
                <a:gd name="connsiteY13" fmla="*/ 298967 h 341313"/>
                <a:gd name="connsiteX14" fmla="*/ 193676 w 339726"/>
                <a:gd name="connsiteY14" fmla="*/ 313083 h 341313"/>
                <a:gd name="connsiteX15" fmla="*/ 192089 w 339726"/>
                <a:gd name="connsiteY15" fmla="*/ 327982 h 341313"/>
                <a:gd name="connsiteX16" fmla="*/ 192089 w 339726"/>
                <a:gd name="connsiteY16" fmla="*/ 341313 h 341313"/>
                <a:gd name="connsiteX17" fmla="*/ 169863 w 339726"/>
                <a:gd name="connsiteY17" fmla="*/ 341313 h 341313"/>
                <a:gd name="connsiteX18" fmla="*/ 169863 w 339726"/>
                <a:gd name="connsiteY18" fmla="*/ 339745 h 341313"/>
                <a:gd name="connsiteX19" fmla="*/ 172245 w 339726"/>
                <a:gd name="connsiteY19" fmla="*/ 324845 h 341313"/>
                <a:gd name="connsiteX20" fmla="*/ 174626 w 339726"/>
                <a:gd name="connsiteY20" fmla="*/ 312298 h 341313"/>
                <a:gd name="connsiteX21" fmla="*/ 176213 w 339726"/>
                <a:gd name="connsiteY21" fmla="*/ 297399 h 341313"/>
                <a:gd name="connsiteX22" fmla="*/ 178595 w 339726"/>
                <a:gd name="connsiteY22" fmla="*/ 285636 h 341313"/>
                <a:gd name="connsiteX23" fmla="*/ 180182 w 339726"/>
                <a:gd name="connsiteY23" fmla="*/ 272305 h 341313"/>
                <a:gd name="connsiteX24" fmla="*/ 181770 w 339726"/>
                <a:gd name="connsiteY24" fmla="*/ 261326 h 341313"/>
                <a:gd name="connsiteX25" fmla="*/ 183357 w 339726"/>
                <a:gd name="connsiteY25" fmla="*/ 251132 h 341313"/>
                <a:gd name="connsiteX26" fmla="*/ 183357 w 339726"/>
                <a:gd name="connsiteY26" fmla="*/ 240153 h 341313"/>
                <a:gd name="connsiteX27" fmla="*/ 184151 w 339726"/>
                <a:gd name="connsiteY27" fmla="*/ 232311 h 341313"/>
                <a:gd name="connsiteX28" fmla="*/ 184151 w 339726"/>
                <a:gd name="connsiteY28" fmla="*/ 226038 h 341313"/>
                <a:gd name="connsiteX29" fmla="*/ 185739 w 339726"/>
                <a:gd name="connsiteY29" fmla="*/ 218980 h 341313"/>
                <a:gd name="connsiteX30" fmla="*/ 185739 w 339726"/>
                <a:gd name="connsiteY30" fmla="*/ 215059 h 341313"/>
                <a:gd name="connsiteX31" fmla="*/ 185739 w 339726"/>
                <a:gd name="connsiteY31" fmla="*/ 212707 h 341313"/>
                <a:gd name="connsiteX32" fmla="*/ 298218 w 339726"/>
                <a:gd name="connsiteY32" fmla="*/ 173038 h 341313"/>
                <a:gd name="connsiteX33" fmla="*/ 314183 w 339726"/>
                <a:gd name="connsiteY33" fmla="*/ 173038 h 341313"/>
                <a:gd name="connsiteX34" fmla="*/ 327753 w 339726"/>
                <a:gd name="connsiteY34" fmla="*/ 174614 h 341313"/>
                <a:gd name="connsiteX35" fmla="*/ 337332 w 339726"/>
                <a:gd name="connsiteY35" fmla="*/ 175402 h 341313"/>
                <a:gd name="connsiteX36" fmla="*/ 339726 w 339726"/>
                <a:gd name="connsiteY36" fmla="*/ 175402 h 341313"/>
                <a:gd name="connsiteX37" fmla="*/ 339726 w 339726"/>
                <a:gd name="connsiteY37" fmla="*/ 179341 h 341313"/>
                <a:gd name="connsiteX38" fmla="*/ 338130 w 339726"/>
                <a:gd name="connsiteY38" fmla="*/ 188797 h 341313"/>
                <a:gd name="connsiteX39" fmla="*/ 334139 w 339726"/>
                <a:gd name="connsiteY39" fmla="*/ 200616 h 341313"/>
                <a:gd name="connsiteX40" fmla="*/ 329349 w 339726"/>
                <a:gd name="connsiteY40" fmla="*/ 217164 h 341313"/>
                <a:gd name="connsiteX41" fmla="*/ 320569 w 339726"/>
                <a:gd name="connsiteY41" fmla="*/ 234499 h 341313"/>
                <a:gd name="connsiteX42" fmla="*/ 310191 w 339726"/>
                <a:gd name="connsiteY42" fmla="*/ 250258 h 341313"/>
                <a:gd name="connsiteX43" fmla="*/ 294227 w 339726"/>
                <a:gd name="connsiteY43" fmla="*/ 263653 h 341313"/>
                <a:gd name="connsiteX44" fmla="*/ 272674 w 339726"/>
                <a:gd name="connsiteY44" fmla="*/ 273897 h 341313"/>
                <a:gd name="connsiteX45" fmla="*/ 249525 w 339726"/>
                <a:gd name="connsiteY45" fmla="*/ 279412 h 341313"/>
                <a:gd name="connsiteX46" fmla="*/ 229570 w 339726"/>
                <a:gd name="connsiteY46" fmla="*/ 280988 h 341313"/>
                <a:gd name="connsiteX47" fmla="*/ 212008 w 339726"/>
                <a:gd name="connsiteY47" fmla="*/ 279412 h 341313"/>
                <a:gd name="connsiteX48" fmla="*/ 199236 w 339726"/>
                <a:gd name="connsiteY48" fmla="*/ 277048 h 341313"/>
                <a:gd name="connsiteX49" fmla="*/ 206421 w 339726"/>
                <a:gd name="connsiteY49" fmla="*/ 271533 h 341313"/>
                <a:gd name="connsiteX50" fmla="*/ 216798 w 339726"/>
                <a:gd name="connsiteY50" fmla="*/ 262077 h 341313"/>
                <a:gd name="connsiteX51" fmla="*/ 222385 w 339726"/>
                <a:gd name="connsiteY51" fmla="*/ 256562 h 341313"/>
                <a:gd name="connsiteX52" fmla="*/ 227973 w 339726"/>
                <a:gd name="connsiteY52" fmla="*/ 252622 h 341313"/>
                <a:gd name="connsiteX53" fmla="*/ 241543 w 339726"/>
                <a:gd name="connsiteY53" fmla="*/ 242378 h 341313"/>
                <a:gd name="connsiteX54" fmla="*/ 243938 w 339726"/>
                <a:gd name="connsiteY54" fmla="*/ 240802 h 341313"/>
                <a:gd name="connsiteX55" fmla="*/ 247131 w 339726"/>
                <a:gd name="connsiteY55" fmla="*/ 238439 h 341313"/>
                <a:gd name="connsiteX56" fmla="*/ 253517 w 339726"/>
                <a:gd name="connsiteY56" fmla="*/ 232923 h 341313"/>
                <a:gd name="connsiteX57" fmla="*/ 259903 w 339726"/>
                <a:gd name="connsiteY57" fmla="*/ 228983 h 341313"/>
                <a:gd name="connsiteX58" fmla="*/ 265490 w 339726"/>
                <a:gd name="connsiteY58" fmla="*/ 223467 h 341313"/>
                <a:gd name="connsiteX59" fmla="*/ 272674 w 339726"/>
                <a:gd name="connsiteY59" fmla="*/ 219528 h 341313"/>
                <a:gd name="connsiteX60" fmla="*/ 277464 w 339726"/>
                <a:gd name="connsiteY60" fmla="*/ 215588 h 341313"/>
                <a:gd name="connsiteX61" fmla="*/ 288639 w 339726"/>
                <a:gd name="connsiteY61" fmla="*/ 209284 h 341313"/>
                <a:gd name="connsiteX62" fmla="*/ 292630 w 339726"/>
                <a:gd name="connsiteY62" fmla="*/ 206132 h 341313"/>
                <a:gd name="connsiteX63" fmla="*/ 298218 w 339726"/>
                <a:gd name="connsiteY63" fmla="*/ 202192 h 341313"/>
                <a:gd name="connsiteX64" fmla="*/ 300613 w 339726"/>
                <a:gd name="connsiteY64" fmla="*/ 200616 h 341313"/>
                <a:gd name="connsiteX65" fmla="*/ 304604 w 339726"/>
                <a:gd name="connsiteY65" fmla="*/ 198252 h 341313"/>
                <a:gd name="connsiteX66" fmla="*/ 307797 w 339726"/>
                <a:gd name="connsiteY66" fmla="*/ 196676 h 341313"/>
                <a:gd name="connsiteX67" fmla="*/ 310191 w 339726"/>
                <a:gd name="connsiteY67" fmla="*/ 195888 h 341313"/>
                <a:gd name="connsiteX68" fmla="*/ 311788 w 339726"/>
                <a:gd name="connsiteY68" fmla="*/ 194313 h 341313"/>
                <a:gd name="connsiteX69" fmla="*/ 310191 w 339726"/>
                <a:gd name="connsiteY69" fmla="*/ 194313 h 341313"/>
                <a:gd name="connsiteX70" fmla="*/ 307797 w 339726"/>
                <a:gd name="connsiteY70" fmla="*/ 195888 h 341313"/>
                <a:gd name="connsiteX71" fmla="*/ 304604 w 339726"/>
                <a:gd name="connsiteY71" fmla="*/ 198252 h 341313"/>
                <a:gd name="connsiteX72" fmla="*/ 300613 w 339726"/>
                <a:gd name="connsiteY72" fmla="*/ 199828 h 341313"/>
                <a:gd name="connsiteX73" fmla="*/ 296621 w 339726"/>
                <a:gd name="connsiteY73" fmla="*/ 202192 h 341313"/>
                <a:gd name="connsiteX74" fmla="*/ 292630 w 339726"/>
                <a:gd name="connsiteY74" fmla="*/ 204556 h 341313"/>
                <a:gd name="connsiteX75" fmla="*/ 287043 w 339726"/>
                <a:gd name="connsiteY75" fmla="*/ 207708 h 341313"/>
                <a:gd name="connsiteX76" fmla="*/ 276666 w 339726"/>
                <a:gd name="connsiteY76" fmla="*/ 213224 h 341313"/>
                <a:gd name="connsiteX77" fmla="*/ 269481 w 339726"/>
                <a:gd name="connsiteY77" fmla="*/ 217164 h 341313"/>
                <a:gd name="connsiteX78" fmla="*/ 264692 w 339726"/>
                <a:gd name="connsiteY78" fmla="*/ 221104 h 341313"/>
                <a:gd name="connsiteX79" fmla="*/ 257508 w 339726"/>
                <a:gd name="connsiteY79" fmla="*/ 225043 h 341313"/>
                <a:gd name="connsiteX80" fmla="*/ 251122 w 339726"/>
                <a:gd name="connsiteY80" fmla="*/ 228983 h 341313"/>
                <a:gd name="connsiteX81" fmla="*/ 243938 w 339726"/>
                <a:gd name="connsiteY81" fmla="*/ 232923 h 341313"/>
                <a:gd name="connsiteX82" fmla="*/ 239947 w 339726"/>
                <a:gd name="connsiteY82" fmla="*/ 235287 h 341313"/>
                <a:gd name="connsiteX83" fmla="*/ 237552 w 339726"/>
                <a:gd name="connsiteY83" fmla="*/ 238439 h 341313"/>
                <a:gd name="connsiteX84" fmla="*/ 223982 w 339726"/>
                <a:gd name="connsiteY84" fmla="*/ 246318 h 341313"/>
                <a:gd name="connsiteX85" fmla="*/ 216798 w 339726"/>
                <a:gd name="connsiteY85" fmla="*/ 251834 h 341313"/>
                <a:gd name="connsiteX86" fmla="*/ 212008 w 339726"/>
                <a:gd name="connsiteY86" fmla="*/ 255774 h 341313"/>
                <a:gd name="connsiteX87" fmla="*/ 199236 w 339726"/>
                <a:gd name="connsiteY87" fmla="*/ 264441 h 341313"/>
                <a:gd name="connsiteX88" fmla="*/ 198438 w 339726"/>
                <a:gd name="connsiteY88" fmla="*/ 266017 h 341313"/>
                <a:gd name="connsiteX89" fmla="*/ 200833 w 339726"/>
                <a:gd name="connsiteY89" fmla="*/ 252622 h 341313"/>
                <a:gd name="connsiteX90" fmla="*/ 206421 w 339726"/>
                <a:gd name="connsiteY90" fmla="*/ 236863 h 341313"/>
                <a:gd name="connsiteX91" fmla="*/ 214403 w 339726"/>
                <a:gd name="connsiteY91" fmla="*/ 219528 h 341313"/>
                <a:gd name="connsiteX92" fmla="*/ 226377 w 339726"/>
                <a:gd name="connsiteY92" fmla="*/ 203768 h 341313"/>
                <a:gd name="connsiteX93" fmla="*/ 241543 w 339726"/>
                <a:gd name="connsiteY93" fmla="*/ 188797 h 341313"/>
                <a:gd name="connsiteX94" fmla="*/ 259903 w 339726"/>
                <a:gd name="connsiteY94" fmla="*/ 179341 h 341313"/>
                <a:gd name="connsiteX95" fmla="*/ 279060 w 339726"/>
                <a:gd name="connsiteY95" fmla="*/ 174614 h 341313"/>
                <a:gd name="connsiteX96" fmla="*/ 54523 w 339726"/>
                <a:gd name="connsiteY96" fmla="*/ 128588 h 341313"/>
                <a:gd name="connsiteX97" fmla="*/ 73488 w 339726"/>
                <a:gd name="connsiteY97" fmla="*/ 128588 h 341313"/>
                <a:gd name="connsiteX98" fmla="*/ 93243 w 339726"/>
                <a:gd name="connsiteY98" fmla="*/ 131763 h 341313"/>
                <a:gd name="connsiteX99" fmla="*/ 112207 w 339726"/>
                <a:gd name="connsiteY99" fmla="*/ 138113 h 341313"/>
                <a:gd name="connsiteX100" fmla="*/ 131172 w 339726"/>
                <a:gd name="connsiteY100" fmla="*/ 151607 h 341313"/>
                <a:gd name="connsiteX101" fmla="*/ 145395 w 339726"/>
                <a:gd name="connsiteY101" fmla="*/ 167482 h 341313"/>
                <a:gd name="connsiteX102" fmla="*/ 157248 w 339726"/>
                <a:gd name="connsiteY102" fmla="*/ 183357 h 341313"/>
                <a:gd name="connsiteX103" fmla="*/ 166730 w 339726"/>
                <a:gd name="connsiteY103" fmla="*/ 200819 h 341313"/>
                <a:gd name="connsiteX104" fmla="*/ 172262 w 339726"/>
                <a:gd name="connsiteY104" fmla="*/ 214314 h 341313"/>
                <a:gd name="connsiteX105" fmla="*/ 176213 w 339726"/>
                <a:gd name="connsiteY105" fmla="*/ 225426 h 341313"/>
                <a:gd name="connsiteX106" fmla="*/ 166730 w 339726"/>
                <a:gd name="connsiteY106" fmla="*/ 221457 h 341313"/>
                <a:gd name="connsiteX107" fmla="*/ 152507 w 339726"/>
                <a:gd name="connsiteY107" fmla="*/ 215901 h 341313"/>
                <a:gd name="connsiteX108" fmla="*/ 144605 w 339726"/>
                <a:gd name="connsiteY108" fmla="*/ 213520 h 341313"/>
                <a:gd name="connsiteX109" fmla="*/ 135913 w 339726"/>
                <a:gd name="connsiteY109" fmla="*/ 209551 h 341313"/>
                <a:gd name="connsiteX110" fmla="*/ 120109 w 339726"/>
                <a:gd name="connsiteY110" fmla="*/ 202407 h 341313"/>
                <a:gd name="connsiteX111" fmla="*/ 116158 w 339726"/>
                <a:gd name="connsiteY111" fmla="*/ 200819 h 341313"/>
                <a:gd name="connsiteX112" fmla="*/ 110627 w 339726"/>
                <a:gd name="connsiteY112" fmla="*/ 198438 h 341313"/>
                <a:gd name="connsiteX113" fmla="*/ 102725 w 339726"/>
                <a:gd name="connsiteY113" fmla="*/ 196057 h 341313"/>
                <a:gd name="connsiteX114" fmla="*/ 96403 w 339726"/>
                <a:gd name="connsiteY114" fmla="*/ 192088 h 341313"/>
                <a:gd name="connsiteX115" fmla="*/ 88501 w 339726"/>
                <a:gd name="connsiteY115" fmla="*/ 187326 h 341313"/>
                <a:gd name="connsiteX116" fmla="*/ 80599 w 339726"/>
                <a:gd name="connsiteY116" fmla="*/ 183357 h 341313"/>
                <a:gd name="connsiteX117" fmla="*/ 73488 w 339726"/>
                <a:gd name="connsiteY117" fmla="*/ 180975 h 341313"/>
                <a:gd name="connsiteX118" fmla="*/ 67166 w 339726"/>
                <a:gd name="connsiteY118" fmla="*/ 177007 h 341313"/>
                <a:gd name="connsiteX119" fmla="*/ 60054 w 339726"/>
                <a:gd name="connsiteY119" fmla="*/ 174625 h 341313"/>
                <a:gd name="connsiteX120" fmla="*/ 54523 w 339726"/>
                <a:gd name="connsiteY120" fmla="*/ 170657 h 341313"/>
                <a:gd name="connsiteX121" fmla="*/ 49782 w 339726"/>
                <a:gd name="connsiteY121" fmla="*/ 167482 h 341313"/>
                <a:gd name="connsiteX122" fmla="*/ 45831 w 339726"/>
                <a:gd name="connsiteY122" fmla="*/ 165100 h 341313"/>
                <a:gd name="connsiteX123" fmla="*/ 41880 w 339726"/>
                <a:gd name="connsiteY123" fmla="*/ 163513 h 341313"/>
                <a:gd name="connsiteX124" fmla="*/ 45831 w 339726"/>
                <a:gd name="connsiteY124" fmla="*/ 165894 h 341313"/>
                <a:gd name="connsiteX125" fmla="*/ 49782 w 339726"/>
                <a:gd name="connsiteY125" fmla="*/ 169069 h 341313"/>
                <a:gd name="connsiteX126" fmla="*/ 53733 w 339726"/>
                <a:gd name="connsiteY126" fmla="*/ 173038 h 341313"/>
                <a:gd name="connsiteX127" fmla="*/ 60054 w 339726"/>
                <a:gd name="connsiteY127" fmla="*/ 175419 h 341313"/>
                <a:gd name="connsiteX128" fmla="*/ 65586 w 339726"/>
                <a:gd name="connsiteY128" fmla="*/ 179388 h 341313"/>
                <a:gd name="connsiteX129" fmla="*/ 71907 w 339726"/>
                <a:gd name="connsiteY129" fmla="*/ 183357 h 341313"/>
                <a:gd name="connsiteX130" fmla="*/ 79019 w 339726"/>
                <a:gd name="connsiteY130" fmla="*/ 187326 h 341313"/>
                <a:gd name="connsiteX131" fmla="*/ 85341 w 339726"/>
                <a:gd name="connsiteY131" fmla="*/ 192088 h 341313"/>
                <a:gd name="connsiteX132" fmla="*/ 93243 w 339726"/>
                <a:gd name="connsiteY132" fmla="*/ 196057 h 341313"/>
                <a:gd name="connsiteX133" fmla="*/ 100354 w 339726"/>
                <a:gd name="connsiteY133" fmla="*/ 200819 h 341313"/>
                <a:gd name="connsiteX134" fmla="*/ 108256 w 339726"/>
                <a:gd name="connsiteY134" fmla="*/ 204788 h 341313"/>
                <a:gd name="connsiteX135" fmla="*/ 112207 w 339726"/>
                <a:gd name="connsiteY135" fmla="*/ 206376 h 341313"/>
                <a:gd name="connsiteX136" fmla="*/ 116158 w 339726"/>
                <a:gd name="connsiteY136" fmla="*/ 209551 h 341313"/>
                <a:gd name="connsiteX137" fmla="*/ 131962 w 339726"/>
                <a:gd name="connsiteY137" fmla="*/ 217489 h 341313"/>
                <a:gd name="connsiteX138" fmla="*/ 140654 w 339726"/>
                <a:gd name="connsiteY138" fmla="*/ 221457 h 341313"/>
                <a:gd name="connsiteX139" fmla="*/ 148556 w 339726"/>
                <a:gd name="connsiteY139" fmla="*/ 225426 h 341313"/>
                <a:gd name="connsiteX140" fmla="*/ 162779 w 339726"/>
                <a:gd name="connsiteY140" fmla="*/ 231776 h 341313"/>
                <a:gd name="connsiteX141" fmla="*/ 165940 w 339726"/>
                <a:gd name="connsiteY141" fmla="*/ 233364 h 341313"/>
                <a:gd name="connsiteX142" fmla="*/ 150927 w 339726"/>
                <a:gd name="connsiteY142" fmla="*/ 237332 h 341313"/>
                <a:gd name="connsiteX143" fmla="*/ 131962 w 339726"/>
                <a:gd name="connsiteY143" fmla="*/ 239714 h 341313"/>
                <a:gd name="connsiteX144" fmla="*/ 110627 w 339726"/>
                <a:gd name="connsiteY144" fmla="*/ 241301 h 341313"/>
                <a:gd name="connsiteX145" fmla="*/ 88501 w 339726"/>
                <a:gd name="connsiteY145" fmla="*/ 238920 h 341313"/>
                <a:gd name="connsiteX146" fmla="*/ 65586 w 339726"/>
                <a:gd name="connsiteY146" fmla="*/ 230982 h 341313"/>
                <a:gd name="connsiteX147" fmla="*/ 46621 w 339726"/>
                <a:gd name="connsiteY147" fmla="*/ 217489 h 341313"/>
                <a:gd name="connsiteX148" fmla="*/ 32398 w 339726"/>
                <a:gd name="connsiteY148" fmla="*/ 200819 h 341313"/>
                <a:gd name="connsiteX149" fmla="*/ 20545 w 339726"/>
                <a:gd name="connsiteY149" fmla="*/ 184944 h 341313"/>
                <a:gd name="connsiteX150" fmla="*/ 11062 w 339726"/>
                <a:gd name="connsiteY150" fmla="*/ 167482 h 341313"/>
                <a:gd name="connsiteX151" fmla="*/ 5531 w 339726"/>
                <a:gd name="connsiteY151" fmla="*/ 153988 h 341313"/>
                <a:gd name="connsiteX152" fmla="*/ 1580 w 339726"/>
                <a:gd name="connsiteY152" fmla="*/ 143669 h 341313"/>
                <a:gd name="connsiteX153" fmla="*/ 0 w 339726"/>
                <a:gd name="connsiteY153" fmla="*/ 139700 h 341313"/>
                <a:gd name="connsiteX154" fmla="*/ 3161 w 339726"/>
                <a:gd name="connsiteY154" fmla="*/ 139700 h 341313"/>
                <a:gd name="connsiteX155" fmla="*/ 11062 w 339726"/>
                <a:gd name="connsiteY155" fmla="*/ 136525 h 341313"/>
                <a:gd name="connsiteX156" fmla="*/ 22915 w 339726"/>
                <a:gd name="connsiteY156" fmla="*/ 132557 h 341313"/>
                <a:gd name="connsiteX157" fmla="*/ 37139 w 339726"/>
                <a:gd name="connsiteY157" fmla="*/ 130175 h 341313"/>
                <a:gd name="connsiteX158" fmla="*/ 191688 w 339726"/>
                <a:gd name="connsiteY158" fmla="*/ 0 h 341313"/>
                <a:gd name="connsiteX159" fmla="*/ 194052 w 339726"/>
                <a:gd name="connsiteY159" fmla="*/ 2381 h 341313"/>
                <a:gd name="connsiteX160" fmla="*/ 200357 w 339726"/>
                <a:gd name="connsiteY160" fmla="*/ 7937 h 341313"/>
                <a:gd name="connsiteX161" fmla="*/ 209025 w 339726"/>
                <a:gd name="connsiteY161" fmla="*/ 19050 h 341313"/>
                <a:gd name="connsiteX162" fmla="*/ 219270 w 339726"/>
                <a:gd name="connsiteY162" fmla="*/ 30956 h 341313"/>
                <a:gd name="connsiteX163" fmla="*/ 228726 w 339726"/>
                <a:gd name="connsiteY163" fmla="*/ 46831 h 341313"/>
                <a:gd name="connsiteX164" fmla="*/ 238183 w 339726"/>
                <a:gd name="connsiteY164" fmla="*/ 64294 h 341313"/>
                <a:gd name="connsiteX165" fmla="*/ 243699 w 339726"/>
                <a:gd name="connsiteY165" fmla="*/ 84137 h 341313"/>
                <a:gd name="connsiteX166" fmla="*/ 246063 w 339726"/>
                <a:gd name="connsiteY166" fmla="*/ 105569 h 341313"/>
                <a:gd name="connsiteX167" fmla="*/ 243699 w 339726"/>
                <a:gd name="connsiteY167" fmla="*/ 130175 h 341313"/>
                <a:gd name="connsiteX168" fmla="*/ 235031 w 339726"/>
                <a:gd name="connsiteY168" fmla="*/ 153194 h 341313"/>
                <a:gd name="connsiteX169" fmla="*/ 224786 w 339726"/>
                <a:gd name="connsiteY169" fmla="*/ 171450 h 341313"/>
                <a:gd name="connsiteX170" fmla="*/ 212965 w 339726"/>
                <a:gd name="connsiteY170" fmla="*/ 188912 h 341313"/>
                <a:gd name="connsiteX171" fmla="*/ 203509 w 339726"/>
                <a:gd name="connsiteY171" fmla="*/ 200819 h 341313"/>
                <a:gd name="connsiteX172" fmla="*/ 195628 w 339726"/>
                <a:gd name="connsiteY172" fmla="*/ 209550 h 341313"/>
                <a:gd name="connsiteX173" fmla="*/ 194052 w 339726"/>
                <a:gd name="connsiteY173" fmla="*/ 198437 h 341313"/>
                <a:gd name="connsiteX174" fmla="*/ 191688 w 339726"/>
                <a:gd name="connsiteY174" fmla="*/ 182562 h 341313"/>
                <a:gd name="connsiteX175" fmla="*/ 191688 w 339726"/>
                <a:gd name="connsiteY175" fmla="*/ 173037 h 341313"/>
                <a:gd name="connsiteX176" fmla="*/ 190112 w 339726"/>
                <a:gd name="connsiteY176" fmla="*/ 163512 h 341313"/>
                <a:gd name="connsiteX177" fmla="*/ 188536 w 339726"/>
                <a:gd name="connsiteY177" fmla="*/ 144462 h 341313"/>
                <a:gd name="connsiteX178" fmla="*/ 188536 w 339726"/>
                <a:gd name="connsiteY178" fmla="*/ 139700 h 341313"/>
                <a:gd name="connsiteX179" fmla="*/ 188536 w 339726"/>
                <a:gd name="connsiteY179" fmla="*/ 135731 h 341313"/>
                <a:gd name="connsiteX180" fmla="*/ 188536 w 339726"/>
                <a:gd name="connsiteY180" fmla="*/ 124619 h 341313"/>
                <a:gd name="connsiteX181" fmla="*/ 188536 w 339726"/>
                <a:gd name="connsiteY181" fmla="*/ 116681 h 341313"/>
                <a:gd name="connsiteX182" fmla="*/ 187748 w 339726"/>
                <a:gd name="connsiteY182" fmla="*/ 107156 h 341313"/>
                <a:gd name="connsiteX183" fmla="*/ 187748 w 339726"/>
                <a:gd name="connsiteY183" fmla="*/ 97631 h 341313"/>
                <a:gd name="connsiteX184" fmla="*/ 187748 w 339726"/>
                <a:gd name="connsiteY184" fmla="*/ 89694 h 341313"/>
                <a:gd name="connsiteX185" fmla="*/ 188536 w 339726"/>
                <a:gd name="connsiteY185" fmla="*/ 81756 h 341313"/>
                <a:gd name="connsiteX186" fmla="*/ 188536 w 339726"/>
                <a:gd name="connsiteY186" fmla="*/ 73819 h 341313"/>
                <a:gd name="connsiteX187" fmla="*/ 188536 w 339726"/>
                <a:gd name="connsiteY187" fmla="*/ 66675 h 341313"/>
                <a:gd name="connsiteX188" fmla="*/ 188536 w 339726"/>
                <a:gd name="connsiteY188" fmla="*/ 60325 h 341313"/>
                <a:gd name="connsiteX189" fmla="*/ 188536 w 339726"/>
                <a:gd name="connsiteY189" fmla="*/ 54769 h 341313"/>
                <a:gd name="connsiteX190" fmla="*/ 188536 w 339726"/>
                <a:gd name="connsiteY190" fmla="*/ 50800 h 341313"/>
                <a:gd name="connsiteX191" fmla="*/ 190112 w 339726"/>
                <a:gd name="connsiteY191" fmla="*/ 45244 h 341313"/>
                <a:gd name="connsiteX192" fmla="*/ 190112 w 339726"/>
                <a:gd name="connsiteY192" fmla="*/ 42862 h 341313"/>
                <a:gd name="connsiteX193" fmla="*/ 188536 w 339726"/>
                <a:gd name="connsiteY193" fmla="*/ 45244 h 341313"/>
                <a:gd name="connsiteX194" fmla="*/ 188536 w 339726"/>
                <a:gd name="connsiteY194" fmla="*/ 50800 h 341313"/>
                <a:gd name="connsiteX195" fmla="*/ 187748 w 339726"/>
                <a:gd name="connsiteY195" fmla="*/ 54769 h 341313"/>
                <a:gd name="connsiteX196" fmla="*/ 187748 w 339726"/>
                <a:gd name="connsiteY196" fmla="*/ 60325 h 341313"/>
                <a:gd name="connsiteX197" fmla="*/ 186172 w 339726"/>
                <a:gd name="connsiteY197" fmla="*/ 66675 h 341313"/>
                <a:gd name="connsiteX198" fmla="*/ 186172 w 339726"/>
                <a:gd name="connsiteY198" fmla="*/ 73819 h 341313"/>
                <a:gd name="connsiteX199" fmla="*/ 184596 w 339726"/>
                <a:gd name="connsiteY199" fmla="*/ 81756 h 341313"/>
                <a:gd name="connsiteX200" fmla="*/ 184596 w 339726"/>
                <a:gd name="connsiteY200" fmla="*/ 89694 h 341313"/>
                <a:gd name="connsiteX201" fmla="*/ 183808 w 339726"/>
                <a:gd name="connsiteY201" fmla="*/ 97631 h 341313"/>
                <a:gd name="connsiteX202" fmla="*/ 183808 w 339726"/>
                <a:gd name="connsiteY202" fmla="*/ 107156 h 341313"/>
                <a:gd name="connsiteX203" fmla="*/ 183808 w 339726"/>
                <a:gd name="connsiteY203" fmla="*/ 115094 h 341313"/>
                <a:gd name="connsiteX204" fmla="*/ 182232 w 339726"/>
                <a:gd name="connsiteY204" fmla="*/ 124619 h 341313"/>
                <a:gd name="connsiteX205" fmla="*/ 182232 w 339726"/>
                <a:gd name="connsiteY205" fmla="*/ 135731 h 341313"/>
                <a:gd name="connsiteX206" fmla="*/ 182232 w 339726"/>
                <a:gd name="connsiteY206" fmla="*/ 139700 h 341313"/>
                <a:gd name="connsiteX207" fmla="*/ 182232 w 339726"/>
                <a:gd name="connsiteY207" fmla="*/ 144462 h 341313"/>
                <a:gd name="connsiteX208" fmla="*/ 182232 w 339726"/>
                <a:gd name="connsiteY208" fmla="*/ 163512 h 341313"/>
                <a:gd name="connsiteX209" fmla="*/ 182232 w 339726"/>
                <a:gd name="connsiteY209" fmla="*/ 173037 h 341313"/>
                <a:gd name="connsiteX210" fmla="*/ 182232 w 339726"/>
                <a:gd name="connsiteY210" fmla="*/ 182562 h 341313"/>
                <a:gd name="connsiteX211" fmla="*/ 182232 w 339726"/>
                <a:gd name="connsiteY211" fmla="*/ 192087 h 341313"/>
                <a:gd name="connsiteX212" fmla="*/ 182232 w 339726"/>
                <a:gd name="connsiteY212" fmla="*/ 200025 h 341313"/>
                <a:gd name="connsiteX213" fmla="*/ 182232 w 339726"/>
                <a:gd name="connsiteY213" fmla="*/ 202406 h 341313"/>
                <a:gd name="connsiteX214" fmla="*/ 171199 w 339726"/>
                <a:gd name="connsiteY214" fmla="*/ 190500 h 341313"/>
                <a:gd name="connsiteX215" fmla="*/ 159378 w 339726"/>
                <a:gd name="connsiteY215" fmla="*/ 174625 h 341313"/>
                <a:gd name="connsiteX216" fmla="*/ 149133 w 339726"/>
                <a:gd name="connsiteY216" fmla="*/ 153987 h 341313"/>
                <a:gd name="connsiteX217" fmla="*/ 141253 w 339726"/>
                <a:gd name="connsiteY217" fmla="*/ 131762 h 341313"/>
                <a:gd name="connsiteX218" fmla="*/ 136525 w 339726"/>
                <a:gd name="connsiteY218" fmla="*/ 105569 h 341313"/>
                <a:gd name="connsiteX219" fmla="*/ 139677 w 339726"/>
                <a:gd name="connsiteY219" fmla="*/ 84137 h 341313"/>
                <a:gd name="connsiteX220" fmla="*/ 145981 w 339726"/>
                <a:gd name="connsiteY220" fmla="*/ 64294 h 341313"/>
                <a:gd name="connsiteX221" fmla="*/ 153862 w 339726"/>
                <a:gd name="connsiteY221" fmla="*/ 46831 h 341313"/>
                <a:gd name="connsiteX222" fmla="*/ 164894 w 339726"/>
                <a:gd name="connsiteY222" fmla="*/ 30956 h 341313"/>
                <a:gd name="connsiteX223" fmla="*/ 174351 w 339726"/>
                <a:gd name="connsiteY223" fmla="*/ 19050 h 341313"/>
                <a:gd name="connsiteX224" fmla="*/ 183808 w 339726"/>
                <a:gd name="connsiteY224" fmla="*/ 7937 h 341313"/>
                <a:gd name="connsiteX225" fmla="*/ 188536 w 339726"/>
                <a:gd name="connsiteY225" fmla="*/ 2381 h 341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Lst>
              <a:rect l="l" t="t" r="r" b="b"/>
              <a:pathLst>
                <a:path w="339726" h="341313">
                  <a:moveTo>
                    <a:pt x="185739" y="211138"/>
                  </a:moveTo>
                  <a:lnTo>
                    <a:pt x="189707" y="211138"/>
                  </a:lnTo>
                  <a:lnTo>
                    <a:pt x="189707" y="212707"/>
                  </a:lnTo>
                  <a:lnTo>
                    <a:pt x="189707" y="215059"/>
                  </a:lnTo>
                  <a:lnTo>
                    <a:pt x="189707" y="218980"/>
                  </a:lnTo>
                  <a:lnTo>
                    <a:pt x="191295" y="226038"/>
                  </a:lnTo>
                  <a:lnTo>
                    <a:pt x="191295" y="232311"/>
                  </a:lnTo>
                  <a:lnTo>
                    <a:pt x="191295" y="241722"/>
                  </a:lnTo>
                  <a:lnTo>
                    <a:pt x="192089" y="251132"/>
                  </a:lnTo>
                  <a:lnTo>
                    <a:pt x="192089" y="261326"/>
                  </a:lnTo>
                  <a:lnTo>
                    <a:pt x="192089" y="273873"/>
                  </a:lnTo>
                  <a:lnTo>
                    <a:pt x="193676" y="285636"/>
                  </a:lnTo>
                  <a:lnTo>
                    <a:pt x="193676" y="291909"/>
                  </a:lnTo>
                  <a:lnTo>
                    <a:pt x="193676" y="298967"/>
                  </a:lnTo>
                  <a:lnTo>
                    <a:pt x="193676" y="313083"/>
                  </a:lnTo>
                  <a:lnTo>
                    <a:pt x="192089" y="327982"/>
                  </a:lnTo>
                  <a:lnTo>
                    <a:pt x="192089" y="341313"/>
                  </a:lnTo>
                  <a:lnTo>
                    <a:pt x="169863" y="341313"/>
                  </a:lnTo>
                  <a:lnTo>
                    <a:pt x="169863" y="339745"/>
                  </a:lnTo>
                  <a:lnTo>
                    <a:pt x="172245" y="324845"/>
                  </a:lnTo>
                  <a:lnTo>
                    <a:pt x="174626" y="312298"/>
                  </a:lnTo>
                  <a:lnTo>
                    <a:pt x="176213" y="297399"/>
                  </a:lnTo>
                  <a:lnTo>
                    <a:pt x="178595" y="285636"/>
                  </a:lnTo>
                  <a:lnTo>
                    <a:pt x="180182" y="272305"/>
                  </a:lnTo>
                  <a:lnTo>
                    <a:pt x="181770" y="261326"/>
                  </a:lnTo>
                  <a:lnTo>
                    <a:pt x="183357" y="251132"/>
                  </a:lnTo>
                  <a:lnTo>
                    <a:pt x="183357" y="240153"/>
                  </a:lnTo>
                  <a:lnTo>
                    <a:pt x="184151" y="232311"/>
                  </a:lnTo>
                  <a:lnTo>
                    <a:pt x="184151" y="226038"/>
                  </a:lnTo>
                  <a:lnTo>
                    <a:pt x="185739" y="218980"/>
                  </a:lnTo>
                  <a:lnTo>
                    <a:pt x="185739" y="215059"/>
                  </a:lnTo>
                  <a:lnTo>
                    <a:pt x="185739" y="212707"/>
                  </a:lnTo>
                  <a:close/>
                  <a:moveTo>
                    <a:pt x="298218" y="173038"/>
                  </a:moveTo>
                  <a:lnTo>
                    <a:pt x="314183" y="173038"/>
                  </a:lnTo>
                  <a:lnTo>
                    <a:pt x="327753" y="174614"/>
                  </a:lnTo>
                  <a:lnTo>
                    <a:pt x="337332" y="175402"/>
                  </a:lnTo>
                  <a:lnTo>
                    <a:pt x="339726" y="175402"/>
                  </a:lnTo>
                  <a:lnTo>
                    <a:pt x="339726" y="179341"/>
                  </a:lnTo>
                  <a:lnTo>
                    <a:pt x="338130" y="188797"/>
                  </a:lnTo>
                  <a:lnTo>
                    <a:pt x="334139" y="200616"/>
                  </a:lnTo>
                  <a:lnTo>
                    <a:pt x="329349" y="217164"/>
                  </a:lnTo>
                  <a:lnTo>
                    <a:pt x="320569" y="234499"/>
                  </a:lnTo>
                  <a:lnTo>
                    <a:pt x="310191" y="250258"/>
                  </a:lnTo>
                  <a:lnTo>
                    <a:pt x="294227" y="263653"/>
                  </a:lnTo>
                  <a:lnTo>
                    <a:pt x="272674" y="273897"/>
                  </a:lnTo>
                  <a:lnTo>
                    <a:pt x="249525" y="279412"/>
                  </a:lnTo>
                  <a:lnTo>
                    <a:pt x="229570" y="280988"/>
                  </a:lnTo>
                  <a:lnTo>
                    <a:pt x="212008" y="279412"/>
                  </a:lnTo>
                  <a:lnTo>
                    <a:pt x="199236" y="277048"/>
                  </a:lnTo>
                  <a:lnTo>
                    <a:pt x="206421" y="271533"/>
                  </a:lnTo>
                  <a:lnTo>
                    <a:pt x="216798" y="262077"/>
                  </a:lnTo>
                  <a:lnTo>
                    <a:pt x="222385" y="256562"/>
                  </a:lnTo>
                  <a:lnTo>
                    <a:pt x="227973" y="252622"/>
                  </a:lnTo>
                  <a:lnTo>
                    <a:pt x="241543" y="242378"/>
                  </a:lnTo>
                  <a:lnTo>
                    <a:pt x="243938" y="240802"/>
                  </a:lnTo>
                  <a:lnTo>
                    <a:pt x="247131" y="238439"/>
                  </a:lnTo>
                  <a:lnTo>
                    <a:pt x="253517" y="232923"/>
                  </a:lnTo>
                  <a:lnTo>
                    <a:pt x="259903" y="228983"/>
                  </a:lnTo>
                  <a:lnTo>
                    <a:pt x="265490" y="223467"/>
                  </a:lnTo>
                  <a:lnTo>
                    <a:pt x="272674" y="219528"/>
                  </a:lnTo>
                  <a:lnTo>
                    <a:pt x="277464" y="215588"/>
                  </a:lnTo>
                  <a:lnTo>
                    <a:pt x="288639" y="209284"/>
                  </a:lnTo>
                  <a:lnTo>
                    <a:pt x="292630" y="206132"/>
                  </a:lnTo>
                  <a:lnTo>
                    <a:pt x="298218" y="202192"/>
                  </a:lnTo>
                  <a:lnTo>
                    <a:pt x="300613" y="200616"/>
                  </a:lnTo>
                  <a:lnTo>
                    <a:pt x="304604" y="198252"/>
                  </a:lnTo>
                  <a:lnTo>
                    <a:pt x="307797" y="196676"/>
                  </a:lnTo>
                  <a:lnTo>
                    <a:pt x="310191" y="195888"/>
                  </a:lnTo>
                  <a:lnTo>
                    <a:pt x="311788" y="194313"/>
                  </a:lnTo>
                  <a:lnTo>
                    <a:pt x="310191" y="194313"/>
                  </a:lnTo>
                  <a:lnTo>
                    <a:pt x="307797" y="195888"/>
                  </a:lnTo>
                  <a:lnTo>
                    <a:pt x="304604" y="198252"/>
                  </a:lnTo>
                  <a:lnTo>
                    <a:pt x="300613" y="199828"/>
                  </a:lnTo>
                  <a:lnTo>
                    <a:pt x="296621" y="202192"/>
                  </a:lnTo>
                  <a:lnTo>
                    <a:pt x="292630" y="204556"/>
                  </a:lnTo>
                  <a:lnTo>
                    <a:pt x="287043" y="207708"/>
                  </a:lnTo>
                  <a:lnTo>
                    <a:pt x="276666" y="213224"/>
                  </a:lnTo>
                  <a:lnTo>
                    <a:pt x="269481" y="217164"/>
                  </a:lnTo>
                  <a:lnTo>
                    <a:pt x="264692" y="221104"/>
                  </a:lnTo>
                  <a:lnTo>
                    <a:pt x="257508" y="225043"/>
                  </a:lnTo>
                  <a:lnTo>
                    <a:pt x="251122" y="228983"/>
                  </a:lnTo>
                  <a:lnTo>
                    <a:pt x="243938" y="232923"/>
                  </a:lnTo>
                  <a:lnTo>
                    <a:pt x="239947" y="235287"/>
                  </a:lnTo>
                  <a:lnTo>
                    <a:pt x="237552" y="238439"/>
                  </a:lnTo>
                  <a:lnTo>
                    <a:pt x="223982" y="246318"/>
                  </a:lnTo>
                  <a:lnTo>
                    <a:pt x="216798" y="251834"/>
                  </a:lnTo>
                  <a:lnTo>
                    <a:pt x="212008" y="255774"/>
                  </a:lnTo>
                  <a:lnTo>
                    <a:pt x="199236" y="264441"/>
                  </a:lnTo>
                  <a:lnTo>
                    <a:pt x="198438" y="266017"/>
                  </a:lnTo>
                  <a:lnTo>
                    <a:pt x="200833" y="252622"/>
                  </a:lnTo>
                  <a:lnTo>
                    <a:pt x="206421" y="236863"/>
                  </a:lnTo>
                  <a:lnTo>
                    <a:pt x="214403" y="219528"/>
                  </a:lnTo>
                  <a:lnTo>
                    <a:pt x="226377" y="203768"/>
                  </a:lnTo>
                  <a:lnTo>
                    <a:pt x="241543" y="188797"/>
                  </a:lnTo>
                  <a:lnTo>
                    <a:pt x="259903" y="179341"/>
                  </a:lnTo>
                  <a:lnTo>
                    <a:pt x="279060" y="174614"/>
                  </a:lnTo>
                  <a:close/>
                  <a:moveTo>
                    <a:pt x="54523" y="128588"/>
                  </a:moveTo>
                  <a:lnTo>
                    <a:pt x="73488" y="128588"/>
                  </a:lnTo>
                  <a:lnTo>
                    <a:pt x="93243" y="131763"/>
                  </a:lnTo>
                  <a:lnTo>
                    <a:pt x="112207" y="138113"/>
                  </a:lnTo>
                  <a:lnTo>
                    <a:pt x="131172" y="151607"/>
                  </a:lnTo>
                  <a:lnTo>
                    <a:pt x="145395" y="167482"/>
                  </a:lnTo>
                  <a:lnTo>
                    <a:pt x="157248" y="183357"/>
                  </a:lnTo>
                  <a:lnTo>
                    <a:pt x="166730" y="200819"/>
                  </a:lnTo>
                  <a:lnTo>
                    <a:pt x="172262" y="214314"/>
                  </a:lnTo>
                  <a:lnTo>
                    <a:pt x="176213" y="225426"/>
                  </a:lnTo>
                  <a:lnTo>
                    <a:pt x="166730" y="221457"/>
                  </a:lnTo>
                  <a:lnTo>
                    <a:pt x="152507" y="215901"/>
                  </a:lnTo>
                  <a:lnTo>
                    <a:pt x="144605" y="213520"/>
                  </a:lnTo>
                  <a:lnTo>
                    <a:pt x="135913" y="209551"/>
                  </a:lnTo>
                  <a:lnTo>
                    <a:pt x="120109" y="202407"/>
                  </a:lnTo>
                  <a:lnTo>
                    <a:pt x="116158" y="200819"/>
                  </a:lnTo>
                  <a:lnTo>
                    <a:pt x="110627" y="198438"/>
                  </a:lnTo>
                  <a:lnTo>
                    <a:pt x="102725" y="196057"/>
                  </a:lnTo>
                  <a:lnTo>
                    <a:pt x="96403" y="192088"/>
                  </a:lnTo>
                  <a:lnTo>
                    <a:pt x="88501" y="187326"/>
                  </a:lnTo>
                  <a:lnTo>
                    <a:pt x="80599" y="183357"/>
                  </a:lnTo>
                  <a:lnTo>
                    <a:pt x="73488" y="180975"/>
                  </a:lnTo>
                  <a:lnTo>
                    <a:pt x="67166" y="177007"/>
                  </a:lnTo>
                  <a:lnTo>
                    <a:pt x="60054" y="174625"/>
                  </a:lnTo>
                  <a:lnTo>
                    <a:pt x="54523" y="170657"/>
                  </a:lnTo>
                  <a:lnTo>
                    <a:pt x="49782" y="167482"/>
                  </a:lnTo>
                  <a:lnTo>
                    <a:pt x="45831" y="165100"/>
                  </a:lnTo>
                  <a:lnTo>
                    <a:pt x="41880" y="163513"/>
                  </a:lnTo>
                  <a:lnTo>
                    <a:pt x="45831" y="165894"/>
                  </a:lnTo>
                  <a:lnTo>
                    <a:pt x="49782" y="169069"/>
                  </a:lnTo>
                  <a:lnTo>
                    <a:pt x="53733" y="173038"/>
                  </a:lnTo>
                  <a:lnTo>
                    <a:pt x="60054" y="175419"/>
                  </a:lnTo>
                  <a:lnTo>
                    <a:pt x="65586" y="179388"/>
                  </a:lnTo>
                  <a:lnTo>
                    <a:pt x="71907" y="183357"/>
                  </a:lnTo>
                  <a:lnTo>
                    <a:pt x="79019" y="187326"/>
                  </a:lnTo>
                  <a:lnTo>
                    <a:pt x="85341" y="192088"/>
                  </a:lnTo>
                  <a:lnTo>
                    <a:pt x="93243" y="196057"/>
                  </a:lnTo>
                  <a:lnTo>
                    <a:pt x="100354" y="200819"/>
                  </a:lnTo>
                  <a:lnTo>
                    <a:pt x="108256" y="204788"/>
                  </a:lnTo>
                  <a:lnTo>
                    <a:pt x="112207" y="206376"/>
                  </a:lnTo>
                  <a:lnTo>
                    <a:pt x="116158" y="209551"/>
                  </a:lnTo>
                  <a:lnTo>
                    <a:pt x="131962" y="217489"/>
                  </a:lnTo>
                  <a:lnTo>
                    <a:pt x="140654" y="221457"/>
                  </a:lnTo>
                  <a:lnTo>
                    <a:pt x="148556" y="225426"/>
                  </a:lnTo>
                  <a:lnTo>
                    <a:pt x="162779" y="231776"/>
                  </a:lnTo>
                  <a:lnTo>
                    <a:pt x="165940" y="233364"/>
                  </a:lnTo>
                  <a:lnTo>
                    <a:pt x="150927" y="237332"/>
                  </a:lnTo>
                  <a:lnTo>
                    <a:pt x="131962" y="239714"/>
                  </a:lnTo>
                  <a:lnTo>
                    <a:pt x="110627" y="241301"/>
                  </a:lnTo>
                  <a:lnTo>
                    <a:pt x="88501" y="238920"/>
                  </a:lnTo>
                  <a:lnTo>
                    <a:pt x="65586" y="230982"/>
                  </a:lnTo>
                  <a:lnTo>
                    <a:pt x="46621" y="217489"/>
                  </a:lnTo>
                  <a:lnTo>
                    <a:pt x="32398" y="200819"/>
                  </a:lnTo>
                  <a:lnTo>
                    <a:pt x="20545" y="184944"/>
                  </a:lnTo>
                  <a:lnTo>
                    <a:pt x="11062" y="167482"/>
                  </a:lnTo>
                  <a:lnTo>
                    <a:pt x="5531" y="153988"/>
                  </a:lnTo>
                  <a:lnTo>
                    <a:pt x="1580" y="143669"/>
                  </a:lnTo>
                  <a:lnTo>
                    <a:pt x="0" y="139700"/>
                  </a:lnTo>
                  <a:lnTo>
                    <a:pt x="3161" y="139700"/>
                  </a:lnTo>
                  <a:lnTo>
                    <a:pt x="11062" y="136525"/>
                  </a:lnTo>
                  <a:lnTo>
                    <a:pt x="22915" y="132557"/>
                  </a:lnTo>
                  <a:lnTo>
                    <a:pt x="37139" y="130175"/>
                  </a:lnTo>
                  <a:close/>
                  <a:moveTo>
                    <a:pt x="191688" y="0"/>
                  </a:moveTo>
                  <a:lnTo>
                    <a:pt x="194052" y="2381"/>
                  </a:lnTo>
                  <a:lnTo>
                    <a:pt x="200357" y="7937"/>
                  </a:lnTo>
                  <a:lnTo>
                    <a:pt x="209025" y="19050"/>
                  </a:lnTo>
                  <a:lnTo>
                    <a:pt x="219270" y="30956"/>
                  </a:lnTo>
                  <a:lnTo>
                    <a:pt x="228726" y="46831"/>
                  </a:lnTo>
                  <a:lnTo>
                    <a:pt x="238183" y="64294"/>
                  </a:lnTo>
                  <a:lnTo>
                    <a:pt x="243699" y="84137"/>
                  </a:lnTo>
                  <a:lnTo>
                    <a:pt x="246063" y="105569"/>
                  </a:lnTo>
                  <a:lnTo>
                    <a:pt x="243699" y="130175"/>
                  </a:lnTo>
                  <a:lnTo>
                    <a:pt x="235031" y="153194"/>
                  </a:lnTo>
                  <a:lnTo>
                    <a:pt x="224786" y="171450"/>
                  </a:lnTo>
                  <a:lnTo>
                    <a:pt x="212965" y="188912"/>
                  </a:lnTo>
                  <a:lnTo>
                    <a:pt x="203509" y="200819"/>
                  </a:lnTo>
                  <a:lnTo>
                    <a:pt x="195628" y="209550"/>
                  </a:lnTo>
                  <a:lnTo>
                    <a:pt x="194052" y="198437"/>
                  </a:lnTo>
                  <a:lnTo>
                    <a:pt x="191688" y="182562"/>
                  </a:lnTo>
                  <a:lnTo>
                    <a:pt x="191688" y="173037"/>
                  </a:lnTo>
                  <a:lnTo>
                    <a:pt x="190112" y="163512"/>
                  </a:lnTo>
                  <a:lnTo>
                    <a:pt x="188536" y="144462"/>
                  </a:lnTo>
                  <a:lnTo>
                    <a:pt x="188536" y="139700"/>
                  </a:lnTo>
                  <a:lnTo>
                    <a:pt x="188536" y="135731"/>
                  </a:lnTo>
                  <a:lnTo>
                    <a:pt x="188536" y="124619"/>
                  </a:lnTo>
                  <a:lnTo>
                    <a:pt x="188536" y="116681"/>
                  </a:lnTo>
                  <a:lnTo>
                    <a:pt x="187748" y="107156"/>
                  </a:lnTo>
                  <a:lnTo>
                    <a:pt x="187748" y="97631"/>
                  </a:lnTo>
                  <a:lnTo>
                    <a:pt x="187748" y="89694"/>
                  </a:lnTo>
                  <a:lnTo>
                    <a:pt x="188536" y="81756"/>
                  </a:lnTo>
                  <a:lnTo>
                    <a:pt x="188536" y="73819"/>
                  </a:lnTo>
                  <a:lnTo>
                    <a:pt x="188536" y="66675"/>
                  </a:lnTo>
                  <a:lnTo>
                    <a:pt x="188536" y="60325"/>
                  </a:lnTo>
                  <a:lnTo>
                    <a:pt x="188536" y="54769"/>
                  </a:lnTo>
                  <a:lnTo>
                    <a:pt x="188536" y="50800"/>
                  </a:lnTo>
                  <a:lnTo>
                    <a:pt x="190112" y="45244"/>
                  </a:lnTo>
                  <a:lnTo>
                    <a:pt x="190112" y="42862"/>
                  </a:lnTo>
                  <a:lnTo>
                    <a:pt x="188536" y="45244"/>
                  </a:lnTo>
                  <a:lnTo>
                    <a:pt x="188536" y="50800"/>
                  </a:lnTo>
                  <a:lnTo>
                    <a:pt x="187748" y="54769"/>
                  </a:lnTo>
                  <a:lnTo>
                    <a:pt x="187748" y="60325"/>
                  </a:lnTo>
                  <a:lnTo>
                    <a:pt x="186172" y="66675"/>
                  </a:lnTo>
                  <a:lnTo>
                    <a:pt x="186172" y="73819"/>
                  </a:lnTo>
                  <a:lnTo>
                    <a:pt x="184596" y="81756"/>
                  </a:lnTo>
                  <a:lnTo>
                    <a:pt x="184596" y="89694"/>
                  </a:lnTo>
                  <a:lnTo>
                    <a:pt x="183808" y="97631"/>
                  </a:lnTo>
                  <a:lnTo>
                    <a:pt x="183808" y="107156"/>
                  </a:lnTo>
                  <a:lnTo>
                    <a:pt x="183808" y="115094"/>
                  </a:lnTo>
                  <a:lnTo>
                    <a:pt x="182232" y="124619"/>
                  </a:lnTo>
                  <a:lnTo>
                    <a:pt x="182232" y="135731"/>
                  </a:lnTo>
                  <a:lnTo>
                    <a:pt x="182232" y="139700"/>
                  </a:lnTo>
                  <a:lnTo>
                    <a:pt x="182232" y="144462"/>
                  </a:lnTo>
                  <a:lnTo>
                    <a:pt x="182232" y="163512"/>
                  </a:lnTo>
                  <a:lnTo>
                    <a:pt x="182232" y="173037"/>
                  </a:lnTo>
                  <a:lnTo>
                    <a:pt x="182232" y="182562"/>
                  </a:lnTo>
                  <a:lnTo>
                    <a:pt x="182232" y="192087"/>
                  </a:lnTo>
                  <a:lnTo>
                    <a:pt x="182232" y="200025"/>
                  </a:lnTo>
                  <a:lnTo>
                    <a:pt x="182232" y="202406"/>
                  </a:lnTo>
                  <a:lnTo>
                    <a:pt x="171199" y="190500"/>
                  </a:lnTo>
                  <a:lnTo>
                    <a:pt x="159378" y="174625"/>
                  </a:lnTo>
                  <a:lnTo>
                    <a:pt x="149133" y="153987"/>
                  </a:lnTo>
                  <a:lnTo>
                    <a:pt x="141253" y="131762"/>
                  </a:lnTo>
                  <a:lnTo>
                    <a:pt x="136525" y="105569"/>
                  </a:lnTo>
                  <a:lnTo>
                    <a:pt x="139677" y="84137"/>
                  </a:lnTo>
                  <a:lnTo>
                    <a:pt x="145981" y="64294"/>
                  </a:lnTo>
                  <a:lnTo>
                    <a:pt x="153862" y="46831"/>
                  </a:lnTo>
                  <a:lnTo>
                    <a:pt x="164894" y="30956"/>
                  </a:lnTo>
                  <a:lnTo>
                    <a:pt x="174351" y="19050"/>
                  </a:lnTo>
                  <a:lnTo>
                    <a:pt x="183808" y="7937"/>
                  </a:lnTo>
                  <a:lnTo>
                    <a:pt x="188536" y="2381"/>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3" name="任意多边形 2432"/>
            <p:cNvSpPr>
              <a:spLocks/>
            </p:cNvSpPr>
            <p:nvPr/>
          </p:nvSpPr>
          <p:spPr bwMode="auto">
            <a:xfrm>
              <a:off x="7632701" y="2874963"/>
              <a:ext cx="366713" cy="301625"/>
            </a:xfrm>
            <a:custGeom>
              <a:avLst/>
              <a:gdLst>
                <a:gd name="connsiteX0" fmla="*/ 79375 w 366713"/>
                <a:gd name="connsiteY0" fmla="*/ 201612 h 301625"/>
                <a:gd name="connsiteX1" fmla="*/ 79375 w 366713"/>
                <a:gd name="connsiteY1" fmla="*/ 301625 h 301625"/>
                <a:gd name="connsiteX2" fmla="*/ 14287 w 366713"/>
                <a:gd name="connsiteY2" fmla="*/ 301625 h 301625"/>
                <a:gd name="connsiteX3" fmla="*/ 14287 w 366713"/>
                <a:gd name="connsiteY3" fmla="*/ 250418 h 301625"/>
                <a:gd name="connsiteX4" fmla="*/ 131743 w 366713"/>
                <a:gd name="connsiteY4" fmla="*/ 163512 h 301625"/>
                <a:gd name="connsiteX5" fmla="*/ 161925 w 366713"/>
                <a:gd name="connsiteY5" fmla="*/ 182562 h 301625"/>
                <a:gd name="connsiteX6" fmla="*/ 161925 w 366713"/>
                <a:gd name="connsiteY6" fmla="*/ 301625 h 301625"/>
                <a:gd name="connsiteX7" fmla="*/ 100012 w 366713"/>
                <a:gd name="connsiteY7" fmla="*/ 301625 h 301625"/>
                <a:gd name="connsiteX8" fmla="*/ 100012 w 366713"/>
                <a:gd name="connsiteY8" fmla="*/ 187325 h 301625"/>
                <a:gd name="connsiteX9" fmla="*/ 246062 w 366713"/>
                <a:gd name="connsiteY9" fmla="*/ 139700 h 301625"/>
                <a:gd name="connsiteX10" fmla="*/ 246062 w 366713"/>
                <a:gd name="connsiteY10" fmla="*/ 301625 h 301625"/>
                <a:gd name="connsiteX11" fmla="*/ 182562 w 366713"/>
                <a:gd name="connsiteY11" fmla="*/ 301625 h 301625"/>
                <a:gd name="connsiteX12" fmla="*/ 182562 w 366713"/>
                <a:gd name="connsiteY12" fmla="*/ 192346 h 301625"/>
                <a:gd name="connsiteX13" fmla="*/ 184130 w 366713"/>
                <a:gd name="connsiteY13" fmla="*/ 193941 h 301625"/>
                <a:gd name="connsiteX14" fmla="*/ 330200 w 366713"/>
                <a:gd name="connsiteY14" fmla="*/ 69850 h 301625"/>
                <a:gd name="connsiteX15" fmla="*/ 330200 w 366713"/>
                <a:gd name="connsiteY15" fmla="*/ 301625 h 301625"/>
                <a:gd name="connsiteX16" fmla="*/ 265112 w 366713"/>
                <a:gd name="connsiteY16" fmla="*/ 301625 h 301625"/>
                <a:gd name="connsiteX17" fmla="*/ 265112 w 366713"/>
                <a:gd name="connsiteY17" fmla="*/ 124011 h 301625"/>
                <a:gd name="connsiteX18" fmla="*/ 279211 w 366713"/>
                <a:gd name="connsiteY18" fmla="*/ 0 h 301625"/>
                <a:gd name="connsiteX19" fmla="*/ 366713 w 366713"/>
                <a:gd name="connsiteY19" fmla="*/ 3996 h 301625"/>
                <a:gd name="connsiteX20" fmla="*/ 356372 w 366713"/>
                <a:gd name="connsiteY20" fmla="*/ 90312 h 301625"/>
                <a:gd name="connsiteX21" fmla="*/ 333303 w 366713"/>
                <a:gd name="connsiteY21" fmla="*/ 88714 h 301625"/>
                <a:gd name="connsiteX22" fmla="*/ 338872 w 366713"/>
                <a:gd name="connsiteY22" fmla="*/ 43158 h 301625"/>
                <a:gd name="connsiteX23" fmla="*/ 184550 w 366713"/>
                <a:gd name="connsiteY23" fmla="*/ 174231 h 301625"/>
                <a:gd name="connsiteX24" fmla="*/ 132049 w 366713"/>
                <a:gd name="connsiteY24" fmla="*/ 143860 h 301625"/>
                <a:gd name="connsiteX25" fmla="*/ 15114 w 366713"/>
                <a:gd name="connsiteY25" fmla="*/ 231775 h 301625"/>
                <a:gd name="connsiteX26" fmla="*/ 0 w 366713"/>
                <a:gd name="connsiteY26" fmla="*/ 213393 h 301625"/>
                <a:gd name="connsiteX27" fmla="*/ 130458 w 366713"/>
                <a:gd name="connsiteY27" fmla="*/ 114289 h 301625"/>
                <a:gd name="connsiteX28" fmla="*/ 181368 w 366713"/>
                <a:gd name="connsiteY28" fmla="*/ 143860 h 301625"/>
                <a:gd name="connsiteX29" fmla="*/ 322167 w 366713"/>
                <a:gd name="connsiteY29" fmla="*/ 25575 h 301625"/>
                <a:gd name="connsiteX30" fmla="*/ 278416 w 366713"/>
                <a:gd name="connsiteY30" fmla="*/ 22378 h 301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66713" h="301625">
                  <a:moveTo>
                    <a:pt x="79375" y="201612"/>
                  </a:moveTo>
                  <a:lnTo>
                    <a:pt x="79375" y="301625"/>
                  </a:lnTo>
                  <a:lnTo>
                    <a:pt x="14287" y="301625"/>
                  </a:lnTo>
                  <a:lnTo>
                    <a:pt x="14287" y="250418"/>
                  </a:lnTo>
                  <a:close/>
                  <a:moveTo>
                    <a:pt x="131743" y="163512"/>
                  </a:moveTo>
                  <a:lnTo>
                    <a:pt x="161925" y="182562"/>
                  </a:lnTo>
                  <a:lnTo>
                    <a:pt x="161925" y="301625"/>
                  </a:lnTo>
                  <a:lnTo>
                    <a:pt x="100012" y="301625"/>
                  </a:lnTo>
                  <a:lnTo>
                    <a:pt x="100012" y="187325"/>
                  </a:lnTo>
                  <a:close/>
                  <a:moveTo>
                    <a:pt x="246062" y="139700"/>
                  </a:moveTo>
                  <a:lnTo>
                    <a:pt x="246062" y="301625"/>
                  </a:lnTo>
                  <a:lnTo>
                    <a:pt x="182562" y="301625"/>
                  </a:lnTo>
                  <a:lnTo>
                    <a:pt x="182562" y="192346"/>
                  </a:lnTo>
                  <a:lnTo>
                    <a:pt x="184130" y="193941"/>
                  </a:lnTo>
                  <a:close/>
                  <a:moveTo>
                    <a:pt x="330200" y="69850"/>
                  </a:moveTo>
                  <a:lnTo>
                    <a:pt x="330200" y="301625"/>
                  </a:lnTo>
                  <a:lnTo>
                    <a:pt x="265112" y="301625"/>
                  </a:lnTo>
                  <a:lnTo>
                    <a:pt x="265112" y="124011"/>
                  </a:lnTo>
                  <a:close/>
                  <a:moveTo>
                    <a:pt x="279211" y="0"/>
                  </a:moveTo>
                  <a:lnTo>
                    <a:pt x="366713" y="3996"/>
                  </a:lnTo>
                  <a:lnTo>
                    <a:pt x="356372" y="90312"/>
                  </a:lnTo>
                  <a:lnTo>
                    <a:pt x="333303" y="88714"/>
                  </a:lnTo>
                  <a:lnTo>
                    <a:pt x="338872" y="43158"/>
                  </a:lnTo>
                  <a:lnTo>
                    <a:pt x="184550" y="174231"/>
                  </a:lnTo>
                  <a:lnTo>
                    <a:pt x="132049" y="143860"/>
                  </a:lnTo>
                  <a:lnTo>
                    <a:pt x="15114" y="231775"/>
                  </a:lnTo>
                  <a:lnTo>
                    <a:pt x="0" y="213393"/>
                  </a:lnTo>
                  <a:lnTo>
                    <a:pt x="130458" y="114289"/>
                  </a:lnTo>
                  <a:lnTo>
                    <a:pt x="181368" y="143860"/>
                  </a:lnTo>
                  <a:lnTo>
                    <a:pt x="322167" y="25575"/>
                  </a:lnTo>
                  <a:lnTo>
                    <a:pt x="278416" y="22378"/>
                  </a:lnTo>
                  <a:close/>
                </a:path>
              </a:pathLst>
            </a:custGeom>
            <a:grpFill/>
            <a:ln w="0">
              <a:noFill/>
              <a:prstDash val="solid"/>
              <a:round/>
              <a:headEnd/>
              <a:tailEnd/>
            </a:ln>
          </p:spPr>
          <p:txBody>
            <a:bodyPr vert="horz" wrap="square" lIns="91435" tIns="45717" rIns="91435" bIns="45717" numCol="1" anchor="t" anchorCtr="0" compatLnSpc="1">
              <a:prstTxWarp prst="textNoShape">
                <a:avLst/>
              </a:prstTxWarp>
              <a:noAutofit/>
            </a:bodyPr>
            <a:lstStyle/>
            <a:p>
              <a:pP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TextBox 23"/>
          <p:cNvSpPr txBox="1"/>
          <p:nvPr/>
        </p:nvSpPr>
        <p:spPr>
          <a:xfrm>
            <a:off x="1581222" y="2343203"/>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24"/>
          <p:cNvSpPr txBox="1"/>
          <p:nvPr/>
        </p:nvSpPr>
        <p:spPr>
          <a:xfrm>
            <a:off x="1581224" y="2077751"/>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3"/>
          <p:cNvSpPr txBox="1"/>
          <p:nvPr/>
        </p:nvSpPr>
        <p:spPr>
          <a:xfrm>
            <a:off x="1581222" y="4945944"/>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24"/>
          <p:cNvSpPr txBox="1"/>
          <p:nvPr/>
        </p:nvSpPr>
        <p:spPr>
          <a:xfrm>
            <a:off x="1581224" y="4680492"/>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23"/>
          <p:cNvSpPr txBox="1"/>
          <p:nvPr/>
        </p:nvSpPr>
        <p:spPr>
          <a:xfrm>
            <a:off x="8990604" y="3736160"/>
            <a:ext cx="2459097" cy="535531"/>
          </a:xfrm>
          <a:prstGeom prst="rect">
            <a:avLst/>
          </a:prstGeom>
          <a:noFill/>
        </p:spPr>
        <p:txBody>
          <a:bodyPr wrap="square"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4"/>
          <p:cNvSpPr txBox="1"/>
          <p:nvPr/>
        </p:nvSpPr>
        <p:spPr>
          <a:xfrm>
            <a:off x="8990606" y="3470708"/>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7357020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47"/>
                                        </p:tgtEl>
                                        <p:attrNameLst>
                                          <p:attrName>style.visibility</p:attrName>
                                        </p:attrNameLst>
                                      </p:cBhvr>
                                      <p:to>
                                        <p:strVal val="visible"/>
                                      </p:to>
                                    </p:set>
                                    <p:animEffect transition="in" filter="wipe(left)">
                                      <p:cBhvr>
                                        <p:cTn id="7" dur="500"/>
                                        <p:tgtEl>
                                          <p:spTgt spid="414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146"/>
                                        </p:tgtEl>
                                        <p:attrNameLst>
                                          <p:attrName>style.visibility</p:attrName>
                                        </p:attrNameLst>
                                      </p:cBhvr>
                                      <p:to>
                                        <p:strVal val="visible"/>
                                      </p:to>
                                    </p:set>
                                    <p:animEffect transition="in" filter="wipe(right)">
                                      <p:cBhvr>
                                        <p:cTn id="11" dur="250"/>
                                        <p:tgtEl>
                                          <p:spTgt spid="4146"/>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148"/>
                                        </p:tgtEl>
                                        <p:attrNameLst>
                                          <p:attrName>style.visibility</p:attrName>
                                        </p:attrNameLst>
                                      </p:cBhvr>
                                      <p:to>
                                        <p:strVal val="visible"/>
                                      </p:to>
                                    </p:set>
                                    <p:animEffect transition="in" filter="wipe(left)">
                                      <p:cBhvr>
                                        <p:cTn id="15" dur="250"/>
                                        <p:tgtEl>
                                          <p:spTgt spid="4148"/>
                                        </p:tgtEl>
                                      </p:cBhvr>
                                    </p:animEffect>
                                  </p:childTnLst>
                                </p:cTn>
                              </p:par>
                            </p:childTnLst>
                          </p:cTn>
                        </p:par>
                        <p:par>
                          <p:cTn id="16" fill="hold">
                            <p:stCondLst>
                              <p:cond delay="1000"/>
                            </p:stCondLst>
                            <p:childTnLst>
                              <p:par>
                                <p:cTn id="17" presetID="22" presetClass="entr" presetSubtype="2" fill="hold" grpId="0" nodeType="afterEffect">
                                  <p:stCondLst>
                                    <p:cond delay="0"/>
                                  </p:stCondLst>
                                  <p:childTnLst>
                                    <p:set>
                                      <p:cBhvr>
                                        <p:cTn id="18" dur="1" fill="hold">
                                          <p:stCondLst>
                                            <p:cond delay="0"/>
                                          </p:stCondLst>
                                        </p:cTn>
                                        <p:tgtEl>
                                          <p:spTgt spid="4145"/>
                                        </p:tgtEl>
                                        <p:attrNameLst>
                                          <p:attrName>style.visibility</p:attrName>
                                        </p:attrNameLst>
                                      </p:cBhvr>
                                      <p:to>
                                        <p:strVal val="visible"/>
                                      </p:to>
                                    </p:set>
                                    <p:animEffect transition="in" filter="wipe(right)">
                                      <p:cBhvr>
                                        <p:cTn id="19" dur="250"/>
                                        <p:tgtEl>
                                          <p:spTgt spid="4145"/>
                                        </p:tgtEl>
                                      </p:cBhvr>
                                    </p:animEffect>
                                  </p:childTnLst>
                                </p:cTn>
                              </p:par>
                            </p:childTnLst>
                          </p:cTn>
                        </p:par>
                        <p:par>
                          <p:cTn id="20" fill="hold">
                            <p:stCondLst>
                              <p:cond delay="1250"/>
                            </p:stCondLst>
                            <p:childTnLst>
                              <p:par>
                                <p:cTn id="21" presetID="22" presetClass="entr" presetSubtype="8" fill="hold" grpId="0" nodeType="afterEffect">
                                  <p:stCondLst>
                                    <p:cond delay="0"/>
                                  </p:stCondLst>
                                  <p:childTnLst>
                                    <p:set>
                                      <p:cBhvr>
                                        <p:cTn id="22" dur="1" fill="hold">
                                          <p:stCondLst>
                                            <p:cond delay="0"/>
                                          </p:stCondLst>
                                        </p:cTn>
                                        <p:tgtEl>
                                          <p:spTgt spid="4149"/>
                                        </p:tgtEl>
                                        <p:attrNameLst>
                                          <p:attrName>style.visibility</p:attrName>
                                        </p:attrNameLst>
                                      </p:cBhvr>
                                      <p:to>
                                        <p:strVal val="visible"/>
                                      </p:to>
                                    </p:set>
                                    <p:animEffect transition="in" filter="wipe(left)">
                                      <p:cBhvr>
                                        <p:cTn id="23" dur="250"/>
                                        <p:tgtEl>
                                          <p:spTgt spid="4149"/>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4144"/>
                                        </p:tgtEl>
                                        <p:attrNameLst>
                                          <p:attrName>style.visibility</p:attrName>
                                        </p:attrNameLst>
                                      </p:cBhvr>
                                      <p:to>
                                        <p:strVal val="visible"/>
                                      </p:to>
                                    </p:set>
                                    <p:animEffect transition="in" filter="wipe(right)">
                                      <p:cBhvr>
                                        <p:cTn id="27" dur="250"/>
                                        <p:tgtEl>
                                          <p:spTgt spid="4144"/>
                                        </p:tgtEl>
                                      </p:cBhvr>
                                    </p:animEffect>
                                  </p:childTnLst>
                                </p:cTn>
                              </p:par>
                            </p:childTnLst>
                          </p:cTn>
                        </p:par>
                        <p:par>
                          <p:cTn id="28" fill="hold">
                            <p:stCondLst>
                              <p:cond delay="175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p:stCondLst>
                              <p:cond delay="225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par>
                                <p:cTn id="39" presetID="1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p:tgtEl>
                                          <p:spTgt spid="12"/>
                                        </p:tgtEl>
                                        <p:attrNameLst>
                                          <p:attrName>ppt_y</p:attrName>
                                        </p:attrNameLst>
                                      </p:cBhvr>
                                      <p:tavLst>
                                        <p:tav tm="0">
                                          <p:val>
                                            <p:strVal val="#ppt_y-#ppt_h*1.125000"/>
                                          </p:val>
                                        </p:tav>
                                        <p:tav tm="100000">
                                          <p:val>
                                            <p:strVal val="#ppt_y"/>
                                          </p:val>
                                        </p:tav>
                                      </p:tavLst>
                                    </p:anim>
                                    <p:animEffect transition="in" filter="wipe(down)">
                                      <p:cBhvr>
                                        <p:cTn id="42" dur="500"/>
                                        <p:tgtEl>
                                          <p:spTgt spid="12"/>
                                        </p:tgtEl>
                                      </p:cBhvr>
                                    </p:animEffect>
                                  </p:childTnLst>
                                </p:cTn>
                              </p:par>
                            </p:childTnLst>
                          </p:cTn>
                        </p:par>
                        <p:par>
                          <p:cTn id="43" fill="hold">
                            <p:stCondLst>
                              <p:cond delay="2750"/>
                            </p:stCondLst>
                            <p:childTnLst>
                              <p:par>
                                <p:cTn id="44" presetID="12" presetClass="entr" presetSubtype="4"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up)">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childTnLst>
                          </p:cTn>
                        </p:par>
                        <p:par>
                          <p:cTn id="52" fill="hold">
                            <p:stCondLst>
                              <p:cond delay="3250"/>
                            </p:stCondLst>
                            <p:childTnLst>
                              <p:par>
                                <p:cTn id="53" presetID="1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p:tgtEl>
                                          <p:spTgt spid="15"/>
                                        </p:tgtEl>
                                        <p:attrNameLst>
                                          <p:attrName>ppt_y</p:attrName>
                                        </p:attrNameLst>
                                      </p:cBhvr>
                                      <p:tavLst>
                                        <p:tav tm="0">
                                          <p:val>
                                            <p:strVal val="#ppt_y+#ppt_h*1.125000"/>
                                          </p:val>
                                        </p:tav>
                                        <p:tav tm="100000">
                                          <p:val>
                                            <p:strVal val="#ppt_y"/>
                                          </p:val>
                                        </p:tav>
                                      </p:tavLst>
                                    </p:anim>
                                    <p:animEffect transition="in" filter="wipe(up)">
                                      <p:cBhvr>
                                        <p:cTn id="56" dur="500"/>
                                        <p:tgtEl>
                                          <p:spTgt spid="15"/>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p:tgtEl>
                                          <p:spTgt spid="16"/>
                                        </p:tgtEl>
                                        <p:attrNameLst>
                                          <p:attrName>ppt_y</p:attrName>
                                        </p:attrNameLst>
                                      </p:cBhvr>
                                      <p:tavLst>
                                        <p:tav tm="0">
                                          <p:val>
                                            <p:strVal val="#ppt_y-#ppt_h*1.125000"/>
                                          </p:val>
                                        </p:tav>
                                        <p:tav tm="100000">
                                          <p:val>
                                            <p:strVal val="#ppt_y"/>
                                          </p:val>
                                        </p:tav>
                                      </p:tavLst>
                                    </p:anim>
                                    <p:animEffect transition="in" filter="wipe(down)">
                                      <p:cBhvr>
                                        <p:cTn id="6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4" grpId="0" animBg="1"/>
      <p:bldP spid="4145" grpId="0" animBg="1"/>
      <p:bldP spid="4146" grpId="0" animBg="1"/>
      <p:bldP spid="4147" grpId="0" animBg="1"/>
      <p:bldP spid="4148" grpId="0" animBg="1"/>
      <p:bldP spid="4149" grpId="0" animBg="1"/>
      <p:bldP spid="11"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7055332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16" name="矩形 259"/>
          <p:cNvSpPr>
            <a:spLocks noChangeArrowheads="1"/>
          </p:cNvSpPr>
          <p:nvPr/>
        </p:nvSpPr>
        <p:spPr bwMode="auto">
          <a:xfrm>
            <a:off x="4787845" y="1008807"/>
            <a:ext cx="3283061" cy="17697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1500" cap="all" dirty="0" smtClean="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rPr>
              <a:t>201X</a:t>
            </a:r>
            <a:endParaRPr lang="zh-CN" altLang="en-US" sz="11500" cap="all" dirty="0">
              <a:solidFill>
                <a:schemeClr val="bg1"/>
              </a:solidFill>
              <a:effectLst>
                <a:outerShdw blurRad="38100" dist="38100" dir="2700000" algn="tl">
                  <a:srgbClr val="000000">
                    <a:alpha val="43137"/>
                  </a:srgbClr>
                </a:outerShdw>
              </a:effectLst>
              <a:latin typeface="Impact" panose="020B0806030902050204" pitchFamily="34" charset="0"/>
              <a:cs typeface="Arial" panose="020B0604020202020204" pitchFamily="34" charset="0"/>
            </a:endParaRPr>
          </a:p>
        </p:txBody>
      </p:sp>
      <p:sp>
        <p:nvSpPr>
          <p:cNvPr id="8" name="矩形 259"/>
          <p:cNvSpPr>
            <a:spLocks noChangeArrowheads="1"/>
          </p:cNvSpPr>
          <p:nvPr/>
        </p:nvSpPr>
        <p:spPr bwMode="auto">
          <a:xfrm>
            <a:off x="3729075" y="3155504"/>
            <a:ext cx="540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bg1"/>
                </a:solidFill>
                <a:latin typeface="Arial" panose="020B0604020202020204" pitchFamily="34" charset="0"/>
                <a:cs typeface="Arial" panose="020B0604020202020204" pitchFamily="34" charset="0"/>
              </a:rPr>
              <a:t>THE YEAR-END SUMMARY PPT</a:t>
            </a:r>
            <a:endParaRPr lang="zh-CN" altLang="en-US" sz="28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2612951" y="3638885"/>
            <a:ext cx="763284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9600" b="1" dirty="0" smtClean="0">
                <a:solidFill>
                  <a:schemeClr val="bg1"/>
                </a:solidFill>
                <a:cs typeface="Arial" panose="020B0604020202020204" pitchFamily="34" charset="0"/>
              </a:rPr>
              <a:t>THANK YOU</a:t>
            </a:r>
            <a:endParaRPr lang="zh-CN" altLang="en-US" sz="7200" dirty="0">
              <a:solidFill>
                <a:schemeClr val="bg1"/>
              </a:solidFill>
              <a:cs typeface="Arial" panose="020B0604020202020204" pitchFamily="34" charset="0"/>
            </a:endParaRPr>
          </a:p>
        </p:txBody>
      </p:sp>
      <p:sp>
        <p:nvSpPr>
          <p:cNvPr id="10" name="矩形 259"/>
          <p:cNvSpPr>
            <a:spLocks noChangeArrowheads="1"/>
          </p:cNvSpPr>
          <p:nvPr/>
        </p:nvSpPr>
        <p:spPr bwMode="auto">
          <a:xfrm>
            <a:off x="4012743" y="5438209"/>
            <a:ext cx="4833264" cy="43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2800" dirty="0" smtClean="0">
                <a:solidFill>
                  <a:schemeClr val="bg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sz="2800" dirty="0">
              <a:solidFill>
                <a:schemeClr val="bg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2858335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ractur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
                                        </p:tgtEl>
                                        <p:attrNameLst>
                                          <p:attrName>ppt_y</p:attrName>
                                        </p:attrNameLst>
                                      </p:cBhvr>
                                      <p:tavLst>
                                        <p:tav tm="0">
                                          <p:val>
                                            <p:strVal val="#ppt_y"/>
                                          </p:val>
                                        </p:tav>
                                        <p:tav tm="100000">
                                          <p:val>
                                            <p:strVal val="#ppt_y"/>
                                          </p:val>
                                        </p:tav>
                                      </p:tavLst>
                                    </p:anim>
                                    <p:anim calcmode="lin" valueType="num">
                                      <p:cBhvr>
                                        <p:cTn id="13"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
                                        </p:tgtEl>
                                      </p:cBhvr>
                                    </p:animEffect>
                                  </p:childTnLst>
                                </p:cTn>
                              </p:par>
                            </p:childTnLst>
                          </p:cTn>
                        </p:par>
                        <p:par>
                          <p:cTn id="16" fill="hold">
                            <p:stCondLst>
                              <p:cond delay="115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6"/>
                                        </p:tgtEl>
                                      </p:cBhvr>
                                    </p:animEffect>
                                    <p:animScale>
                                      <p:cBhvr>
                                        <p:cTn id="19" dur="250" autoRev="1" fill="hold"/>
                                        <p:tgtEl>
                                          <p:spTgt spid="16"/>
                                        </p:tgtEl>
                                      </p:cBhvr>
                                      <p:by x="105000" y="105000"/>
                                    </p:animScale>
                                  </p:childTnLst>
                                </p:cTn>
                              </p:par>
                            </p:childTnLst>
                          </p:cTn>
                        </p:par>
                        <p:par>
                          <p:cTn id="20" fill="hold">
                            <p:stCondLst>
                              <p:cond delay="16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1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par>
                          <p:cTn id="32" fill="hold">
                            <p:stCondLst>
                              <p:cond delay="365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9"/>
                                        </p:tgtEl>
                                        <p:attrNameLst>
                                          <p:attrName>ppt_y</p:attrName>
                                        </p:attrNameLst>
                                      </p:cBhvr>
                                      <p:tavLst>
                                        <p:tav tm="0">
                                          <p:val>
                                            <p:strVal val="#ppt_y"/>
                                          </p:val>
                                        </p:tav>
                                        <p:tav tm="100000">
                                          <p:val>
                                            <p:strVal val="#ppt_y"/>
                                          </p:val>
                                        </p:tav>
                                      </p:tavLst>
                                    </p:anim>
                                    <p:anim calcmode="lin" valueType="num">
                                      <p:cBhvr>
                                        <p:cTn id="3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9"/>
                                        </p:tgtEl>
                                      </p:cBhvr>
                                    </p:animEffect>
                                  </p:childTnLst>
                                </p:cTn>
                              </p:par>
                            </p:childTnLst>
                          </p:cTn>
                        </p:par>
                        <p:par>
                          <p:cTn id="40" fill="hold">
                            <p:stCondLst>
                              <p:cond delay="45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9"/>
                                        </p:tgtEl>
                                      </p:cBhvr>
                                    </p:animEffect>
                                    <p:animScale>
                                      <p:cBhvr>
                                        <p:cTn id="43" dur="250" autoRev="1" fill="hold"/>
                                        <p:tgtEl>
                                          <p:spTgt spid="9"/>
                                        </p:tgtEl>
                                      </p:cBhvr>
                                      <p:by x="105000" y="105000"/>
                                    </p:animScale>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8" grpId="0"/>
      <p:bldP spid="8" grpId="1"/>
      <p:bldP spid="9" grpId="0"/>
      <p:bldP spid="9" grpId="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542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2" name="椭圆 1"/>
          <p:cNvSpPr/>
          <p:nvPr/>
        </p:nvSpPr>
        <p:spPr>
          <a:xfrm>
            <a:off x="5269582" y="1531683"/>
            <a:ext cx="2319586" cy="2319586"/>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5356819" y="2205360"/>
            <a:ext cx="2145112" cy="972232"/>
          </a:xfrm>
          <a:prstGeom prst="rect">
            <a:avLst/>
          </a:prstGeom>
          <a:noFill/>
        </p:spPr>
        <p:txBody>
          <a:bodyPr vert="horz" lIns="0" tIns="0" rIns="0" bIns="0" anchor="ctr"/>
          <a:lstStyle/>
          <a:p>
            <a:pPr algn="ctr">
              <a:defRPr/>
            </a:pP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4261430"/>
            <a:ext cx="4587092" cy="830997"/>
          </a:xfrm>
          <a:prstGeom prst="rect">
            <a:avLst/>
          </a:prstGeom>
        </p:spPr>
        <p:txBody>
          <a:bodyPr wrap="square" lIns="0" tIns="0" rIns="0" bIns="0">
            <a:spAutoFit/>
          </a:bodyPr>
          <a:lstStyle/>
          <a:p>
            <a:pPr algn="ctr"/>
            <a:r>
              <a:rPr lang="zh-CN" altLang="en-US" sz="5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9" name="TextBox 11"/>
          <p:cNvSpPr txBox="1"/>
          <p:nvPr/>
        </p:nvSpPr>
        <p:spPr>
          <a:xfrm>
            <a:off x="4385717"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449120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7333344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20333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Freeform 24"/>
          <p:cNvSpPr>
            <a:spLocks/>
          </p:cNvSpPr>
          <p:nvPr/>
        </p:nvSpPr>
        <p:spPr bwMode="auto">
          <a:xfrm rot="5400000">
            <a:off x="213045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24"/>
          <p:cNvSpPr>
            <a:spLocks/>
          </p:cNvSpPr>
          <p:nvPr/>
        </p:nvSpPr>
        <p:spPr bwMode="auto">
          <a:xfrm rot="5400000">
            <a:off x="4511612"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24"/>
          <p:cNvSpPr>
            <a:spLocks/>
          </p:cNvSpPr>
          <p:nvPr/>
        </p:nvSpPr>
        <p:spPr bwMode="auto">
          <a:xfrm rot="5400000">
            <a:off x="6892769"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24"/>
          <p:cNvSpPr>
            <a:spLocks/>
          </p:cNvSpPr>
          <p:nvPr/>
        </p:nvSpPr>
        <p:spPr bwMode="auto">
          <a:xfrm rot="5400000">
            <a:off x="9273926" y="2303148"/>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9" name="Group 128"/>
          <p:cNvGrpSpPr/>
          <p:nvPr/>
        </p:nvGrpSpPr>
        <p:grpSpPr>
          <a:xfrm>
            <a:off x="2275474" y="2707236"/>
            <a:ext cx="626459" cy="626459"/>
            <a:chOff x="1316879" y="4254550"/>
            <a:chExt cx="684000" cy="684000"/>
          </a:xfrm>
        </p:grpSpPr>
        <p:sp>
          <p:nvSpPr>
            <p:cNvPr id="117" name="Freeform 49"/>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Oval 124"/>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0" name="Group 129"/>
          <p:cNvGrpSpPr/>
          <p:nvPr/>
        </p:nvGrpSpPr>
        <p:grpSpPr>
          <a:xfrm>
            <a:off x="4658173" y="2707236"/>
            <a:ext cx="626459" cy="626459"/>
            <a:chOff x="3401741" y="4254550"/>
            <a:chExt cx="684000" cy="684000"/>
          </a:xfrm>
        </p:grpSpPr>
        <p:sp>
          <p:nvSpPr>
            <p:cNvPr id="120" name="Freeform 31"/>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Oval 125"/>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1" name="Group 130"/>
          <p:cNvGrpSpPr/>
          <p:nvPr/>
        </p:nvGrpSpPr>
        <p:grpSpPr>
          <a:xfrm>
            <a:off x="7040872" y="2707236"/>
            <a:ext cx="626459" cy="626459"/>
            <a:chOff x="6006611" y="4240036"/>
            <a:chExt cx="684000" cy="684000"/>
          </a:xfrm>
        </p:grpSpPr>
        <p:sp>
          <p:nvSpPr>
            <p:cNvPr id="119" name="Freeform 44"/>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Oval 126"/>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2" name="Group 131"/>
          <p:cNvGrpSpPr/>
          <p:nvPr/>
        </p:nvGrpSpPr>
        <p:grpSpPr>
          <a:xfrm>
            <a:off x="9416276" y="2707236"/>
            <a:ext cx="626459" cy="626459"/>
            <a:chOff x="8794034" y="4283578"/>
            <a:chExt cx="684000" cy="684000"/>
          </a:xfrm>
        </p:grpSpPr>
        <p:sp>
          <p:nvSpPr>
            <p:cNvPr id="118" name="Freeform 36"/>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Oval 127"/>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 name="Content Placeholder 2"/>
          <p:cNvSpPr txBox="1">
            <a:spLocks/>
          </p:cNvSpPr>
          <p:nvPr/>
        </p:nvSpPr>
        <p:spPr>
          <a:xfrm>
            <a:off x="180141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Content Placeholder 2"/>
          <p:cNvSpPr txBox="1">
            <a:spLocks/>
          </p:cNvSpPr>
          <p:nvPr/>
        </p:nvSpPr>
        <p:spPr>
          <a:xfrm>
            <a:off x="180141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Content Placeholder 2"/>
          <p:cNvSpPr txBox="1">
            <a:spLocks/>
          </p:cNvSpPr>
          <p:nvPr/>
        </p:nvSpPr>
        <p:spPr>
          <a:xfrm>
            <a:off x="4246724"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Content Placeholder 2"/>
          <p:cNvSpPr txBox="1">
            <a:spLocks/>
          </p:cNvSpPr>
          <p:nvPr/>
        </p:nvSpPr>
        <p:spPr>
          <a:xfrm>
            <a:off x="4246725"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Content Placeholder 2"/>
          <p:cNvSpPr txBox="1">
            <a:spLocks/>
          </p:cNvSpPr>
          <p:nvPr/>
        </p:nvSpPr>
        <p:spPr>
          <a:xfrm>
            <a:off x="6629010"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6629011"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9011295" y="4349091"/>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9011296" y="4576727"/>
            <a:ext cx="2049066" cy="429605"/>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850007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wipe(left)">
                                      <p:cBhvr>
                                        <p:cTn id="7" dur="500"/>
                                        <p:tgtEl>
                                          <p:spTgt spid="11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129"/>
                                        </p:tgtEl>
                                        <p:attrNameLst>
                                          <p:attrName>style.visibility</p:attrName>
                                        </p:attrNameLst>
                                      </p:cBhvr>
                                      <p:to>
                                        <p:strVal val="visible"/>
                                      </p:to>
                                    </p:set>
                                    <p:animEffect transition="in" filter="fade">
                                      <p:cBhvr>
                                        <p:cTn id="11" dur="1000"/>
                                        <p:tgtEl>
                                          <p:spTgt spid="129"/>
                                        </p:tgtEl>
                                      </p:cBhvr>
                                    </p:animEffect>
                                    <p:anim calcmode="lin" valueType="num">
                                      <p:cBhvr>
                                        <p:cTn id="12" dur="1000" fill="hold"/>
                                        <p:tgtEl>
                                          <p:spTgt spid="129"/>
                                        </p:tgtEl>
                                        <p:attrNameLst>
                                          <p:attrName>ppt_w</p:attrName>
                                        </p:attrNameLst>
                                      </p:cBhvr>
                                      <p:tavLst>
                                        <p:tav tm="0" fmla="#ppt_w*sin(2.5*pi*$)">
                                          <p:val>
                                            <p:fltVal val="0"/>
                                          </p:val>
                                        </p:tav>
                                        <p:tav tm="100000">
                                          <p:val>
                                            <p:fltVal val="1"/>
                                          </p:val>
                                        </p:tav>
                                      </p:tavLst>
                                    </p:anim>
                                    <p:anim calcmode="lin" valueType="num">
                                      <p:cBhvr>
                                        <p:cTn id="13" dur="1000" fill="hold"/>
                                        <p:tgtEl>
                                          <p:spTgt spid="129"/>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3"/>
                                        </p:tgtEl>
                                        <p:attrNameLst>
                                          <p:attrName>style.visibility</p:attrName>
                                        </p:attrNameLst>
                                      </p:cBhvr>
                                      <p:to>
                                        <p:strVal val="visible"/>
                                      </p:to>
                                    </p:set>
                                    <p:animEffect transition="in" filter="wipe(left)">
                                      <p:cBhvr>
                                        <p:cTn id="17" dur="500"/>
                                        <p:tgtEl>
                                          <p:spTgt spid="113"/>
                                        </p:tgtEl>
                                      </p:cBhvr>
                                    </p:animEffect>
                                  </p:childTnLst>
                                </p:cTn>
                              </p:par>
                            </p:childTnLst>
                          </p:cTn>
                        </p:par>
                        <p:par>
                          <p:cTn id="18" fill="hold">
                            <p:stCondLst>
                              <p:cond delay="2000"/>
                            </p:stCondLst>
                            <p:childTnLst>
                              <p:par>
                                <p:cTn id="19" presetID="45" presetClass="entr" presetSubtype="0" fill="hold" nodeType="afterEffect">
                                  <p:stCondLst>
                                    <p:cond delay="0"/>
                                  </p:stCondLst>
                                  <p:childTnLst>
                                    <p:set>
                                      <p:cBhvr>
                                        <p:cTn id="20" dur="1" fill="hold">
                                          <p:stCondLst>
                                            <p:cond delay="0"/>
                                          </p:stCondLst>
                                        </p:cTn>
                                        <p:tgtEl>
                                          <p:spTgt spid="130"/>
                                        </p:tgtEl>
                                        <p:attrNameLst>
                                          <p:attrName>style.visibility</p:attrName>
                                        </p:attrNameLst>
                                      </p:cBhvr>
                                      <p:to>
                                        <p:strVal val="visible"/>
                                      </p:to>
                                    </p:set>
                                    <p:animEffect transition="in" filter="fade">
                                      <p:cBhvr>
                                        <p:cTn id="21" dur="1000"/>
                                        <p:tgtEl>
                                          <p:spTgt spid="130"/>
                                        </p:tgtEl>
                                      </p:cBhvr>
                                    </p:animEffect>
                                    <p:anim calcmode="lin" valueType="num">
                                      <p:cBhvr>
                                        <p:cTn id="22" dur="1000" fill="hold"/>
                                        <p:tgtEl>
                                          <p:spTgt spid="130"/>
                                        </p:tgtEl>
                                        <p:attrNameLst>
                                          <p:attrName>ppt_w</p:attrName>
                                        </p:attrNameLst>
                                      </p:cBhvr>
                                      <p:tavLst>
                                        <p:tav tm="0" fmla="#ppt_w*sin(2.5*pi*$)">
                                          <p:val>
                                            <p:fltVal val="0"/>
                                          </p:val>
                                        </p:tav>
                                        <p:tav tm="100000">
                                          <p:val>
                                            <p:fltVal val="1"/>
                                          </p:val>
                                        </p:tav>
                                      </p:tavLst>
                                    </p:anim>
                                    <p:anim calcmode="lin" valueType="num">
                                      <p:cBhvr>
                                        <p:cTn id="23" dur="1000" fill="hold"/>
                                        <p:tgtEl>
                                          <p:spTgt spid="130"/>
                                        </p:tgtEl>
                                        <p:attrNameLst>
                                          <p:attrName>ppt_h</p:attrName>
                                        </p:attrNameLst>
                                      </p:cBhvr>
                                      <p:tavLst>
                                        <p:tav tm="0">
                                          <p:val>
                                            <p:strVal val="#ppt_h"/>
                                          </p:val>
                                        </p:tav>
                                        <p:tav tm="100000">
                                          <p:val>
                                            <p:strVal val="#ppt_h"/>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wipe(left)">
                                      <p:cBhvr>
                                        <p:cTn id="27" dur="500"/>
                                        <p:tgtEl>
                                          <p:spTgt spid="114"/>
                                        </p:tgtEl>
                                      </p:cBhvr>
                                    </p:animEffect>
                                  </p:childTnLst>
                                </p:cTn>
                              </p:par>
                            </p:childTnLst>
                          </p:cTn>
                        </p:par>
                        <p:par>
                          <p:cTn id="28" fill="hold">
                            <p:stCondLst>
                              <p:cond delay="3500"/>
                            </p:stCondLst>
                            <p:childTnLst>
                              <p:par>
                                <p:cTn id="29" presetID="45" presetClass="entr" presetSubtype="0" fill="hold" nodeType="afterEffect">
                                  <p:stCondLst>
                                    <p:cond delay="0"/>
                                  </p:stCondLst>
                                  <p:childTnLst>
                                    <p:set>
                                      <p:cBhvr>
                                        <p:cTn id="30" dur="1" fill="hold">
                                          <p:stCondLst>
                                            <p:cond delay="0"/>
                                          </p:stCondLst>
                                        </p:cTn>
                                        <p:tgtEl>
                                          <p:spTgt spid="131"/>
                                        </p:tgtEl>
                                        <p:attrNameLst>
                                          <p:attrName>style.visibility</p:attrName>
                                        </p:attrNameLst>
                                      </p:cBhvr>
                                      <p:to>
                                        <p:strVal val="visible"/>
                                      </p:to>
                                    </p:set>
                                    <p:animEffect transition="in" filter="fade">
                                      <p:cBhvr>
                                        <p:cTn id="31" dur="1000"/>
                                        <p:tgtEl>
                                          <p:spTgt spid="131"/>
                                        </p:tgtEl>
                                      </p:cBhvr>
                                    </p:animEffect>
                                    <p:anim calcmode="lin" valueType="num">
                                      <p:cBhvr>
                                        <p:cTn id="32" dur="1000" fill="hold"/>
                                        <p:tgtEl>
                                          <p:spTgt spid="131"/>
                                        </p:tgtEl>
                                        <p:attrNameLst>
                                          <p:attrName>ppt_w</p:attrName>
                                        </p:attrNameLst>
                                      </p:cBhvr>
                                      <p:tavLst>
                                        <p:tav tm="0" fmla="#ppt_w*sin(2.5*pi*$)">
                                          <p:val>
                                            <p:fltVal val="0"/>
                                          </p:val>
                                        </p:tav>
                                        <p:tav tm="100000">
                                          <p:val>
                                            <p:fltVal val="1"/>
                                          </p:val>
                                        </p:tav>
                                      </p:tavLst>
                                    </p:anim>
                                    <p:anim calcmode="lin" valueType="num">
                                      <p:cBhvr>
                                        <p:cTn id="33" dur="1000" fill="hold"/>
                                        <p:tgtEl>
                                          <p:spTgt spid="131"/>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wipe(left)">
                                      <p:cBhvr>
                                        <p:cTn id="37" dur="500"/>
                                        <p:tgtEl>
                                          <p:spTgt spid="116"/>
                                        </p:tgtEl>
                                      </p:cBhvr>
                                    </p:animEffect>
                                  </p:childTnLst>
                                </p:cTn>
                              </p:par>
                            </p:childTnLst>
                          </p:cTn>
                        </p:par>
                        <p:par>
                          <p:cTn id="38" fill="hold">
                            <p:stCondLst>
                              <p:cond delay="5000"/>
                            </p:stCondLst>
                            <p:childTnLst>
                              <p:par>
                                <p:cTn id="39" presetID="45" presetClass="entr" presetSubtype="0" fill="hold" nodeType="afterEffect">
                                  <p:stCondLst>
                                    <p:cond delay="0"/>
                                  </p:stCondLst>
                                  <p:childTnLst>
                                    <p:set>
                                      <p:cBhvr>
                                        <p:cTn id="40" dur="1" fill="hold">
                                          <p:stCondLst>
                                            <p:cond delay="0"/>
                                          </p:stCondLst>
                                        </p:cTn>
                                        <p:tgtEl>
                                          <p:spTgt spid="132"/>
                                        </p:tgtEl>
                                        <p:attrNameLst>
                                          <p:attrName>style.visibility</p:attrName>
                                        </p:attrNameLst>
                                      </p:cBhvr>
                                      <p:to>
                                        <p:strVal val="visible"/>
                                      </p:to>
                                    </p:set>
                                    <p:animEffect transition="in" filter="fade">
                                      <p:cBhvr>
                                        <p:cTn id="41" dur="1000"/>
                                        <p:tgtEl>
                                          <p:spTgt spid="132"/>
                                        </p:tgtEl>
                                      </p:cBhvr>
                                    </p:animEffect>
                                    <p:anim calcmode="lin" valueType="num">
                                      <p:cBhvr>
                                        <p:cTn id="42" dur="1000" fill="hold"/>
                                        <p:tgtEl>
                                          <p:spTgt spid="132"/>
                                        </p:tgtEl>
                                        <p:attrNameLst>
                                          <p:attrName>ppt_w</p:attrName>
                                        </p:attrNameLst>
                                      </p:cBhvr>
                                      <p:tavLst>
                                        <p:tav tm="0" fmla="#ppt_w*sin(2.5*pi*$)">
                                          <p:val>
                                            <p:fltVal val="0"/>
                                          </p:val>
                                        </p:tav>
                                        <p:tav tm="100000">
                                          <p:val>
                                            <p:fltVal val="1"/>
                                          </p:val>
                                        </p:tav>
                                      </p:tavLst>
                                    </p:anim>
                                    <p:anim calcmode="lin" valueType="num">
                                      <p:cBhvr>
                                        <p:cTn id="43" dur="1000" fill="hold"/>
                                        <p:tgtEl>
                                          <p:spTgt spid="132"/>
                                        </p:tgtEl>
                                        <p:attrNameLst>
                                          <p:attrName>ppt_h</p:attrName>
                                        </p:attrNameLst>
                                      </p:cBhvr>
                                      <p:tavLst>
                                        <p:tav tm="0">
                                          <p:val>
                                            <p:strVal val="#ppt_h"/>
                                          </p:val>
                                        </p:tav>
                                        <p:tav tm="100000">
                                          <p:val>
                                            <p:strVal val="#ppt_h"/>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750"/>
                                        <p:tgtEl>
                                          <p:spTgt spid="22"/>
                                        </p:tgtEl>
                                      </p:cBhvr>
                                    </p:animEffect>
                                  </p:childTnLst>
                                </p:cTn>
                              </p:par>
                            </p:childTnLst>
                          </p:cTn>
                        </p:par>
                        <p:par>
                          <p:cTn id="48" fill="hold">
                            <p:stCondLst>
                              <p:cond delay="675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8250"/>
                            </p:stCondLst>
                            <p:childTnLst>
                              <p:par>
                                <p:cTn id="57" presetID="22" presetClass="entr" presetSubtype="8"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left)">
                                      <p:cBhvr>
                                        <p:cTn id="59" dur="750"/>
                                        <p:tgtEl>
                                          <p:spTgt spid="25"/>
                                        </p:tgtEl>
                                      </p:cBhvr>
                                    </p:animEffect>
                                  </p:childTnLst>
                                </p:cTn>
                              </p:par>
                            </p:childTnLst>
                          </p:cTn>
                        </p:par>
                        <p:par>
                          <p:cTn id="60" fill="hold">
                            <p:stCondLst>
                              <p:cond delay="90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750"/>
                                        <p:tgtEl>
                                          <p:spTgt spid="26"/>
                                        </p:tgtEl>
                                      </p:cBhvr>
                                    </p:animEffect>
                                  </p:childTnLst>
                                </p:cTn>
                              </p:par>
                            </p:childTnLst>
                          </p:cTn>
                        </p:par>
                        <p:par>
                          <p:cTn id="64" fill="hold">
                            <p:stCondLst>
                              <p:cond delay="975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750"/>
                                        <p:tgtEl>
                                          <p:spTgt spid="27"/>
                                        </p:tgtEl>
                                      </p:cBhvr>
                                    </p:animEffect>
                                  </p:childTnLst>
                                </p:cTn>
                              </p:par>
                            </p:childTnLst>
                          </p:cTn>
                        </p:par>
                        <p:par>
                          <p:cTn id="68" fill="hold">
                            <p:stCondLst>
                              <p:cond delay="1050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750"/>
                                        <p:tgtEl>
                                          <p:spTgt spid="28"/>
                                        </p:tgtEl>
                                      </p:cBhvr>
                                    </p:animEffect>
                                  </p:childTnLst>
                                </p:cTn>
                              </p:par>
                            </p:childTnLst>
                          </p:cTn>
                        </p:par>
                        <p:par>
                          <p:cTn id="72" fill="hold">
                            <p:stCondLst>
                              <p:cond delay="11250"/>
                            </p:stCondLst>
                            <p:childTnLst>
                              <p:par>
                                <p:cTn id="73" presetID="22" presetClass="entr" presetSubtype="8"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wipe(left)">
                                      <p:cBhvr>
                                        <p:cTn id="75" dur="7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6" grpId="0" animBg="1"/>
      <p:bldP spid="22" grpId="0"/>
      <p:bldP spid="23" grpId="0"/>
      <p:bldP spid="24" grpId="0"/>
      <p:bldP spid="25" grpId="0"/>
      <p:bldP spid="26" grpId="0"/>
      <p:bldP spid="27" grpId="0"/>
      <p:bldP spid="28"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1137605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3" y="0"/>
            <a:ext cx="12858045" cy="7232650"/>
          </a:xfrm>
          <a:prstGeom prst="rect">
            <a:avLst/>
          </a:prstGeom>
        </p:spPr>
      </p:pic>
      <p:sp>
        <p:nvSpPr>
          <p:cNvPr id="2" name="椭圆 1"/>
          <p:cNvSpPr/>
          <p:nvPr/>
        </p:nvSpPr>
        <p:spPr>
          <a:xfrm>
            <a:off x="5269582" y="1531683"/>
            <a:ext cx="2319586" cy="2319586"/>
          </a:xfrm>
          <a:prstGeom prst="ellipse">
            <a:avLst/>
          </a:prstGeom>
          <a:noFill/>
          <a:ln w="7620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custDataLst>
              <p:tags r:id="rId2"/>
            </p:custDataLst>
          </p:nvPr>
        </p:nvSpPr>
        <p:spPr>
          <a:xfrm>
            <a:off x="5356819" y="2205360"/>
            <a:ext cx="2145112" cy="972232"/>
          </a:xfrm>
          <a:prstGeom prst="rect">
            <a:avLst/>
          </a:prstGeom>
          <a:noFill/>
        </p:spPr>
        <p:txBody>
          <a:bodyPr vert="horz" lIns="0" tIns="0" rIns="0" bIns="0" anchor="ctr"/>
          <a:lstStyle/>
          <a:p>
            <a:pPr algn="ctr">
              <a:defRPr/>
            </a:pPr>
            <a:r>
              <a:rPr lang="en-US" altLang="zh-CN" sz="4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4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135829" y="4261430"/>
            <a:ext cx="4587092" cy="830997"/>
          </a:xfrm>
          <a:prstGeom prst="rect">
            <a:avLst/>
          </a:prstGeom>
        </p:spPr>
        <p:txBody>
          <a:bodyPr wrap="square" lIns="0" tIns="0" rIns="0" bIns="0">
            <a:spAutoFit/>
          </a:bodyPr>
          <a:lstStyle/>
          <a:p>
            <a:pPr algn="ctr"/>
            <a:r>
              <a:rPr lang="zh-CN" altLang="en-US" sz="5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4385717"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6892074" y="5194831"/>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4385717"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6892074" y="5502588"/>
            <a:ext cx="1609415" cy="215444"/>
          </a:xfrm>
          <a:prstGeom prst="rect">
            <a:avLst/>
          </a:prstGeom>
          <a:noFill/>
        </p:spPr>
        <p:txBody>
          <a:bodyPr wrap="none" lIns="0" tIns="0" rIns="0" bIns="0" rtlCol="0">
            <a:spAutoFit/>
          </a:bodyPr>
          <a:lstStyle/>
          <a:p>
            <a:pPr marL="171450" lvl="1" indent="-171450">
              <a:buFont typeface="Arial" panose="020B0604020202020204" pitchFamily="34" charset="0"/>
              <a:buChar char="•"/>
            </a:pPr>
            <a:r>
              <a:rPr lang="zh-CN" alt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7876009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12800" y="1374769"/>
            <a:ext cx="5579623"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5"/>
          <p:cNvSpPr/>
          <p:nvPr/>
        </p:nvSpPr>
        <p:spPr>
          <a:xfrm>
            <a:off x="812800" y="4511230"/>
            <a:ext cx="5579623" cy="12992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6471167" y="1374769"/>
            <a:ext cx="5574784" cy="306999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64973" y="4511227"/>
            <a:ext cx="5580588" cy="13038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2078" dirty="0">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3"/>
          <p:cNvSpPr txBox="1"/>
          <p:nvPr/>
        </p:nvSpPr>
        <p:spPr>
          <a:xfrm>
            <a:off x="812800" y="5985566"/>
            <a:ext cx="11233149" cy="369332"/>
          </a:xfrm>
          <a:prstGeom prst="rect">
            <a:avLst/>
          </a:prstGeom>
          <a:noFill/>
        </p:spPr>
        <p:txBody>
          <a:bodyPr wrap="square" lIns="0" tIns="0" rIns="0" bIns="0" numCol="1" spcCol="36000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5"/>
          <p:cNvSpPr txBox="1"/>
          <p:nvPr/>
        </p:nvSpPr>
        <p:spPr>
          <a:xfrm>
            <a:off x="1130938" y="5063856"/>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0" name="TextBox 16"/>
          <p:cNvSpPr txBox="1"/>
          <p:nvPr/>
        </p:nvSpPr>
        <p:spPr>
          <a:xfrm>
            <a:off x="1130938" y="4743125"/>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5"/>
          <p:cNvSpPr txBox="1"/>
          <p:nvPr/>
        </p:nvSpPr>
        <p:spPr>
          <a:xfrm>
            <a:off x="6861423" y="5068779"/>
            <a:ext cx="4896544" cy="553998"/>
          </a:xfrm>
          <a:prstGeom prst="rect">
            <a:avLst/>
          </a:prstGeom>
          <a:noFill/>
        </p:spPr>
        <p:txBody>
          <a:bodyPr wrap="square" lIns="0" tIns="0" rIns="0" bIns="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12" name="TextBox 16"/>
          <p:cNvSpPr txBox="1"/>
          <p:nvPr/>
        </p:nvSpPr>
        <p:spPr>
          <a:xfrm>
            <a:off x="6861423" y="4748048"/>
            <a:ext cx="1615827" cy="215444"/>
          </a:xfrm>
          <a:prstGeom prst="rect">
            <a:avLst/>
          </a:prstGeom>
          <a:noFill/>
        </p:spPr>
        <p:txBody>
          <a:bodyPr wrap="none" lIns="0" tIns="0" rIns="0" bIns="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07262162"/>
      </p:ext>
    </p:extLst>
  </p:cSld>
  <p:clrMapOvr>
    <a:masterClrMapping/>
  </p:clrMapOvr>
  <mc:AlternateContent xmlns:mc="http://schemas.openxmlformats.org/markup-compatibility/2006" xmlns:p14="http://schemas.microsoft.com/office/powerpoint/2010/main">
    <mc:Choice Requires="p14">
      <p:transition spd="slow" p14:dur="2000" advTm="0">
        <p14:ferris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1000" fill="hold"/>
                                        <p:tgtEl>
                                          <p:spTgt spid="14"/>
                                        </p:tgtEl>
                                        <p:attrNameLst>
                                          <p:attrName>ppt_x</p:attrName>
                                        </p:attrNameLst>
                                      </p:cBhvr>
                                      <p:tavLst>
                                        <p:tav tm="0">
                                          <p:val>
                                            <p:strVal val="#ppt_x"/>
                                          </p:val>
                                        </p:tav>
                                        <p:tav tm="100000">
                                          <p:val>
                                            <p:strVal val="#ppt_x"/>
                                          </p:val>
                                        </p:tav>
                                      </p:tavLst>
                                    </p:anim>
                                    <p:anim calcmode="lin" valueType="num">
                                      <p:cBhvr additive="base">
                                        <p:cTn id="25" dur="10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17" presetClass="entr" presetSubtype="1" fill="hold" grpId="0" nodeType="afterEffect">
                                  <p:stCondLst>
                                    <p:cond delay="0"/>
                                  </p:stCondLst>
                                  <p:iterate type="lt">
                                    <p:tmPct val="4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250" fill="hold"/>
                                        <p:tgtEl>
                                          <p:spTgt spid="10"/>
                                        </p:tgtEl>
                                        <p:attrNameLst>
                                          <p:attrName>ppt_x</p:attrName>
                                        </p:attrNameLst>
                                      </p:cBhvr>
                                      <p:tavLst>
                                        <p:tav tm="0">
                                          <p:val>
                                            <p:strVal val="#ppt_x"/>
                                          </p:val>
                                        </p:tav>
                                        <p:tav tm="100000">
                                          <p:val>
                                            <p:strVal val="#ppt_x"/>
                                          </p:val>
                                        </p:tav>
                                      </p:tavLst>
                                    </p:anim>
                                    <p:anim calcmode="lin" valueType="num">
                                      <p:cBhvr>
                                        <p:cTn id="30" dur="250" fill="hold"/>
                                        <p:tgtEl>
                                          <p:spTgt spid="10"/>
                                        </p:tgtEl>
                                        <p:attrNameLst>
                                          <p:attrName>ppt_y</p:attrName>
                                        </p:attrNameLst>
                                      </p:cBhvr>
                                      <p:tavLst>
                                        <p:tav tm="0">
                                          <p:val>
                                            <p:strVal val="#ppt_y-#ppt_h/2"/>
                                          </p:val>
                                        </p:tav>
                                        <p:tav tm="100000">
                                          <p:val>
                                            <p:strVal val="#ppt_y"/>
                                          </p:val>
                                        </p:tav>
                                      </p:tavLst>
                                    </p:anim>
                                    <p:anim calcmode="lin" valueType="num">
                                      <p:cBhvr>
                                        <p:cTn id="31" dur="250" fill="hold"/>
                                        <p:tgtEl>
                                          <p:spTgt spid="10"/>
                                        </p:tgtEl>
                                        <p:attrNameLst>
                                          <p:attrName>ppt_w</p:attrName>
                                        </p:attrNameLst>
                                      </p:cBhvr>
                                      <p:tavLst>
                                        <p:tav tm="0">
                                          <p:val>
                                            <p:strVal val="#ppt_w"/>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childTnLst>
                                </p:cTn>
                              </p:par>
                            </p:childTnLst>
                          </p:cTn>
                        </p:par>
                        <p:par>
                          <p:cTn id="33" fill="hold">
                            <p:stCondLst>
                              <p:cond delay="3050"/>
                            </p:stCondLst>
                            <p:childTnLst>
                              <p:par>
                                <p:cTn id="34" presetID="22" presetClass="entr" presetSubtype="8"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childTnLst>
                          </p:cTn>
                        </p:par>
                        <p:par>
                          <p:cTn id="37" fill="hold">
                            <p:stCondLst>
                              <p:cond delay="355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12"/>
                                        </p:tgtEl>
                                        <p:attrNameLst>
                                          <p:attrName>style.visibility</p:attrName>
                                        </p:attrNameLst>
                                      </p:cBhvr>
                                      <p:to>
                                        <p:strVal val="visible"/>
                                      </p:to>
                                    </p:set>
                                    <p:anim calcmode="lin" valueType="num">
                                      <p:cBhvr>
                                        <p:cTn id="40" dur="250" fill="hold"/>
                                        <p:tgtEl>
                                          <p:spTgt spid="12"/>
                                        </p:tgtEl>
                                        <p:attrNameLst>
                                          <p:attrName>ppt_x</p:attrName>
                                        </p:attrNameLst>
                                      </p:cBhvr>
                                      <p:tavLst>
                                        <p:tav tm="0">
                                          <p:val>
                                            <p:strVal val="#ppt_x"/>
                                          </p:val>
                                        </p:tav>
                                        <p:tav tm="100000">
                                          <p:val>
                                            <p:strVal val="#ppt_x"/>
                                          </p:val>
                                        </p:tav>
                                      </p:tavLst>
                                    </p:anim>
                                    <p:anim calcmode="lin" valueType="num">
                                      <p:cBhvr>
                                        <p:cTn id="41" dur="250" fill="hold"/>
                                        <p:tgtEl>
                                          <p:spTgt spid="12"/>
                                        </p:tgtEl>
                                        <p:attrNameLst>
                                          <p:attrName>ppt_y</p:attrName>
                                        </p:attrNameLst>
                                      </p:cBhvr>
                                      <p:tavLst>
                                        <p:tav tm="0">
                                          <p:val>
                                            <p:strVal val="#ppt_y-#ppt_h/2"/>
                                          </p:val>
                                        </p:tav>
                                        <p:tav tm="100000">
                                          <p:val>
                                            <p:strVal val="#ppt_y"/>
                                          </p:val>
                                        </p:tav>
                                      </p:tavLst>
                                    </p:anim>
                                    <p:anim calcmode="lin" valueType="num">
                                      <p:cBhvr>
                                        <p:cTn id="42" dur="250" fill="hold"/>
                                        <p:tgtEl>
                                          <p:spTgt spid="12"/>
                                        </p:tgtEl>
                                        <p:attrNameLst>
                                          <p:attrName>ppt_w</p:attrName>
                                        </p:attrNameLst>
                                      </p:cBhvr>
                                      <p:tavLst>
                                        <p:tav tm="0">
                                          <p:val>
                                            <p:strVal val="#ppt_w"/>
                                          </p:val>
                                        </p:tav>
                                        <p:tav tm="100000">
                                          <p:val>
                                            <p:strVal val="#ppt_w"/>
                                          </p:val>
                                        </p:tav>
                                      </p:tavLst>
                                    </p:anim>
                                    <p:anim calcmode="lin" valueType="num">
                                      <p:cBhvr>
                                        <p:cTn id="43" dur="250" fill="hold"/>
                                        <p:tgtEl>
                                          <p:spTgt spid="12"/>
                                        </p:tgtEl>
                                        <p:attrNameLst>
                                          <p:attrName>ppt_h</p:attrName>
                                        </p:attrNameLst>
                                      </p:cBhvr>
                                      <p:tavLst>
                                        <p:tav tm="0">
                                          <p:val>
                                            <p:fltVal val="0"/>
                                          </p:val>
                                        </p:tav>
                                        <p:tav tm="100000">
                                          <p:val>
                                            <p:strVal val="#ppt_h"/>
                                          </p:val>
                                        </p:tav>
                                      </p:tavLst>
                                    </p:anim>
                                  </p:childTnLst>
                                </p:cTn>
                              </p:par>
                            </p:childTnLst>
                          </p:cTn>
                        </p:par>
                        <p:par>
                          <p:cTn id="44" fill="hold">
                            <p:stCondLst>
                              <p:cond delay="46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4" grpId="0"/>
      <p:bldP spid="9" grpId="0"/>
      <p:bldP spid="10" grpId="0"/>
      <p:bldP spid="11" grpId="0"/>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56"/>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4.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6.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18.xml><?xml version="1.0" encoding="utf-8"?>
<p:tagLst xmlns:a="http://schemas.openxmlformats.org/drawingml/2006/main" xmlns:r="http://schemas.openxmlformats.org/officeDocument/2006/relationships" xmlns:p="http://schemas.openxmlformats.org/presentationml/2006/main">
  <p:tag name="MH" val="201610222045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TİMİNG" val="|1.4|1.5|1.4"/>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78">
      <a:dk1>
        <a:sysClr val="windowText" lastClr="000000"/>
      </a:dk1>
      <a:lt1>
        <a:sysClr val="window" lastClr="FFFFFF"/>
      </a:lt1>
      <a:dk2>
        <a:srgbClr val="44546A"/>
      </a:dk2>
      <a:lt2>
        <a:srgbClr val="E7E6E6"/>
      </a:lt2>
      <a:accent1>
        <a:srgbClr val="C00000"/>
      </a:accent1>
      <a:accent2>
        <a:srgbClr val="0E1C32"/>
      </a:accent2>
      <a:accent3>
        <a:srgbClr val="C00000"/>
      </a:accent3>
      <a:accent4>
        <a:srgbClr val="0E1C32"/>
      </a:accent4>
      <a:accent5>
        <a:srgbClr val="C00000"/>
      </a:accent5>
      <a:accent6>
        <a:srgbClr val="0E1C32"/>
      </a:accent6>
      <a:hlink>
        <a:srgbClr val="C00000"/>
      </a:hlink>
      <a:folHlink>
        <a:srgbClr val="0E1C3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3892</Words>
  <Application>Microsoft Office PowerPoint</Application>
  <PresentationFormat>自定义</PresentationFormat>
  <Paragraphs>252</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炫酷恒星</dc:title>
  <dc:creator/>
  <cp:keywords>www.1ppt.com</cp:keywords>
  <cp:lastModifiedBy/>
  <cp:revision>1</cp:revision>
  <dcterms:created xsi:type="dcterms:W3CDTF">2016-12-11T13:36:23Z</dcterms:created>
  <dcterms:modified xsi:type="dcterms:W3CDTF">2018-11-08T06:20:30Z</dcterms:modified>
</cp:coreProperties>
</file>