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notesSlides/notesSlide2.xml" ContentType="application/vnd.openxmlformats-officedocument.presentationml.notesSlide+xml"/>
  <Override PartName="/ppt/tags/tag6.xml" ContentType="application/vnd.openxmlformats-officedocument.presentationml.tags+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tags/tag7.xml" ContentType="application/vnd.openxmlformats-officedocument.presentationml.tags+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tags/tag8.xml" ContentType="application/vnd.openxmlformats-officedocument.presentationml.tags+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ppt/charts/chart5.xml" ContentType="application/vnd.openxmlformats-officedocument.drawingml.chart+xml"/>
  <Override PartName="/ppt/charts/chart6.xml" ContentType="application/vnd.openxmlformats-officedocument.drawingml.chart+xml"/>
  <Override PartName="/ppt/tags/tag9.xml" ContentType="application/vnd.openxmlformats-officedocument.presentationml.tags+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97" r:id="rId1"/>
    <p:sldMasterId id="2147483707" r:id="rId2"/>
  </p:sldMasterIdLst>
  <p:notesMasterIdLst>
    <p:notesMasterId r:id="rId26"/>
  </p:notesMasterIdLst>
  <p:handoutMasterIdLst>
    <p:handoutMasterId r:id="rId27"/>
  </p:handoutMasterIdLst>
  <p:sldIdLst>
    <p:sldId id="2801" r:id="rId3"/>
    <p:sldId id="2796" r:id="rId4"/>
    <p:sldId id="2797" r:id="rId5"/>
    <p:sldId id="2820" r:id="rId6"/>
    <p:sldId id="2806" r:id="rId7"/>
    <p:sldId id="2807" r:id="rId8"/>
    <p:sldId id="2808" r:id="rId9"/>
    <p:sldId id="2798" r:id="rId10"/>
    <p:sldId id="2821" r:id="rId11"/>
    <p:sldId id="2802" r:id="rId12"/>
    <p:sldId id="2803" r:id="rId13"/>
    <p:sldId id="2804" r:id="rId14"/>
    <p:sldId id="2799" r:id="rId15"/>
    <p:sldId id="2823" r:id="rId16"/>
    <p:sldId id="2809" r:id="rId17"/>
    <p:sldId id="2824" r:id="rId18"/>
    <p:sldId id="2812" r:id="rId19"/>
    <p:sldId id="2800" r:id="rId20"/>
    <p:sldId id="2822" r:id="rId21"/>
    <p:sldId id="2810" r:id="rId22"/>
    <p:sldId id="2811" r:id="rId23"/>
    <p:sldId id="2825" r:id="rId24"/>
    <p:sldId id="2826" r:id="rId25"/>
  </p:sldIdLst>
  <p:sldSz cx="12858750" cy="7232650"/>
  <p:notesSz cx="6858000" cy="9144000"/>
  <p:custDataLst>
    <p:tags r:id="rId28"/>
  </p:custDataLst>
  <p:defaultTex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639763" indent="-182563"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1282700" indent="-3683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925638" indent="-554038"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2568575" indent="-739775"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p:defaultTextStyle>
  <p:extLst>
    <p:ext uri="{EFAFB233-063F-42B5-8137-9DF3F51BA10A}">
      <p15:sldGuideLst xmlns:p15="http://schemas.microsoft.com/office/powerpoint/2012/main" xmlns="">
        <p15:guide id="1" orient="horz" pos="328" userDrawn="1">
          <p15:clr>
            <a:srgbClr val="A4A3A4"/>
          </p15:clr>
        </p15:guide>
        <p15:guide id="2" pos="4050" userDrawn="1">
          <p15:clr>
            <a:srgbClr val="A4A3A4"/>
          </p15:clr>
        </p15:guide>
        <p15:guide id="3" pos="557" userDrawn="1">
          <p15:clr>
            <a:srgbClr val="A4A3A4"/>
          </p15:clr>
        </p15:guide>
        <p15:guide id="5" orient="horz" pos="4183" userDrawn="1">
          <p15:clr>
            <a:srgbClr val="A4A3A4"/>
          </p15:clr>
        </p15:guide>
        <p15:guide id="6" pos="7497" userDrawn="1">
          <p15:clr>
            <a:srgbClr val="A4A3A4"/>
          </p15:clr>
        </p15:guide>
        <p15:guide id="7" pos="6908" userDrawn="1">
          <p15:clr>
            <a:srgbClr val="A4A3A4"/>
          </p15:clr>
        </p15:guide>
      </p15:sldGuideLst>
    </p:ext>
    <p:ext uri="{2D200454-40CA-4A62-9FC3-DE9A4176ACB9}">
      <p15:notes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56B00"/>
    <a:srgbClr val="920240"/>
    <a:srgbClr val="1F4C6B"/>
    <a:srgbClr val="FFFFFF"/>
    <a:srgbClr val="058D2A"/>
    <a:srgbClr val="FFC000"/>
    <a:srgbClr val="000000"/>
    <a:srgbClr val="003366"/>
    <a:srgbClr val="2DDE45"/>
    <a:srgbClr val="66CC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714" autoAdjust="0"/>
    <p:restoredTop sz="95317" autoAdjust="0"/>
  </p:normalViewPr>
  <p:slideViewPr>
    <p:cSldViewPr>
      <p:cViewPr>
        <p:scale>
          <a:sx n="50" d="100"/>
          <a:sy n="50" d="100"/>
        </p:scale>
        <p:origin x="-330" y="-1566"/>
      </p:cViewPr>
      <p:guideLst>
        <p:guide orient="horz" pos="328"/>
        <p:guide orient="horz" pos="4183"/>
        <p:guide pos="4050"/>
        <p:guide pos="557"/>
        <p:guide pos="7497"/>
        <p:guide pos="6908"/>
      </p:guideLst>
    </p:cSldViewPr>
  </p:slideViewPr>
  <p:outlineViewPr>
    <p:cViewPr>
      <p:scale>
        <a:sx n="100" d="100"/>
        <a:sy n="100" d="100"/>
      </p:scale>
      <p:origin x="0" y="-20556"/>
    </p:cViewPr>
  </p:outlineViewPr>
  <p:notesTextViewPr>
    <p:cViewPr>
      <p:scale>
        <a:sx n="1" d="1"/>
        <a:sy n="1" d="1"/>
      </p:scale>
      <p:origin x="0" y="0"/>
    </p:cViewPr>
  </p:notesTextViewPr>
  <p:sorterViewPr>
    <p:cViewPr>
      <p:scale>
        <a:sx n="132" d="100"/>
        <a:sy n="132" d="100"/>
      </p:scale>
      <p:origin x="0" y="0"/>
    </p:cViewPr>
  </p:sorterViewPr>
  <p:notesViewPr>
    <p:cSldViewPr>
      <p:cViewPr varScale="1">
        <p:scale>
          <a:sx n="65" d="100"/>
          <a:sy n="65" d="100"/>
        </p:scale>
        <p:origin x="2796" y="54"/>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notesMaster" Target="notesMasters/notesMaster1.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tags" Target="tags/tag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handoutMaster" Target="handoutMasters/handoutMaster1.xml"/><Relationship Id="rId30" Type="http://schemas.openxmlformats.org/officeDocument/2006/relationships/viewProps" Target="viewProps.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2.xlsx"/></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_Worksheet3.xlsx"/></Relationships>
</file>

<file path=ppt/charts/_rels/chart4.xml.rels><?xml version="1.0" encoding="UTF-8" standalone="yes"?>
<Relationships xmlns="http://schemas.openxmlformats.org/package/2006/relationships"><Relationship Id="rId1" Type="http://schemas.openxmlformats.org/officeDocument/2006/relationships/package" Target="../embeddings/Microsoft_Excel_Worksheet4.xlsx"/></Relationships>
</file>

<file path=ppt/charts/_rels/chart5.xml.rels><?xml version="1.0" encoding="UTF-8" standalone="yes"?>
<Relationships xmlns="http://schemas.openxmlformats.org/package/2006/relationships"><Relationship Id="rId1" Type="http://schemas.openxmlformats.org/officeDocument/2006/relationships/package" Target="../embeddings/Microsoft_Excel_Worksheet5.xlsx"/></Relationships>
</file>

<file path=ppt/charts/_rels/chart6.xml.rels><?xml version="1.0" encoding="UTF-8" standalone="yes"?>
<Relationships xmlns="http://schemas.openxmlformats.org/package/2006/relationships"><Relationship Id="rId1" Type="http://schemas.openxmlformats.org/officeDocument/2006/relationships/package" Target="../embeddings/Microsoft_Excel_Worksheet6.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endParaRPr lang="zh-CN"/>
          </a:p>
        </c:rich>
      </c:tx>
      <c:layout>
        <c:manualLayout>
          <c:xMode val="edge"/>
          <c:yMode val="edge"/>
          <c:x val="0.49493708507024853"/>
          <c:y val="1.9316813339509031E-2"/>
        </c:manualLayout>
      </c:layout>
      <c:overlay val="0"/>
      <c:spPr>
        <a:noFill/>
        <a:ln w="25380">
          <a:noFill/>
        </a:ln>
      </c:spPr>
    </c:title>
    <c:autoTitleDeleted val="0"/>
    <c:plotArea>
      <c:layout>
        <c:manualLayout>
          <c:layoutTarget val="inner"/>
          <c:xMode val="edge"/>
          <c:yMode val="edge"/>
          <c:x val="7.4683544303797506E-2"/>
          <c:y val="1.4858841010401203E-3"/>
          <c:w val="0.85189873417721507"/>
          <c:h val="1"/>
        </c:manualLayout>
      </c:layout>
      <c:pieChart>
        <c:varyColors val="0"/>
        <c:ser>
          <c:idx val="0"/>
          <c:order val="0"/>
          <c:spPr>
            <a:solidFill>
              <a:srgbClr val="FFFFFF"/>
            </a:solidFill>
            <a:ln w="25380">
              <a:noFill/>
            </a:ln>
          </c:spPr>
          <c:dPt>
            <c:idx val="1"/>
            <c:bubble3D val="0"/>
            <c:spPr>
              <a:solidFill>
                <a:schemeClr val="accent1">
                  <a:lumMod val="75000"/>
                </a:schemeClr>
              </a:solidFill>
              <a:ln w="25380">
                <a:noFill/>
              </a:ln>
            </c:spPr>
          </c:dPt>
          <c:val>
            <c:numRef>
              <c:f>Sheet1!$B$2:$C$2</c:f>
              <c:numCache>
                <c:formatCode>General</c:formatCode>
                <c:ptCount val="2"/>
                <c:pt idx="0">
                  <c:v>40</c:v>
                </c:pt>
                <c:pt idx="1">
                  <c:v>20</c:v>
                </c:pt>
              </c:numCache>
            </c:numRef>
          </c:val>
          <c:extLst>
            <c:ext xmlns:c15="http://schemas.microsoft.com/office/drawing/2012/chart" uri="{02D57815-91ED-43cb-92C2-25804820EDAC}">
              <c15:filteredSeriesTitle>
                <c15:tx>
                  <c:strRef>
                    <c:extLst>
                      <c:ext uri="{02D57815-91ED-43cb-92C2-25804820EDAC}">
                        <c15:formulaRef>
                          <c15:sqref>Sheet1!$A$2</c15:sqref>
                        </c15:formulaRef>
                      </c:ext>
                    </c:extLst>
                    <c:strCache>
                      <c:ptCount val="1"/>
                      <c:pt idx="0">
                        <c:v>Region 1</c:v>
                      </c:pt>
                    </c:strCache>
                  </c:strRef>
                </c15:tx>
              </c15:filteredSeriesTitle>
            </c:ext>
            <c:ext xmlns:c15="http://schemas.microsoft.com/office/drawing/2012/chart" uri="{02D57815-91ED-43cb-92C2-25804820EDAC}">
              <c15:filteredCategoryTitle>
                <c15:cat>
                  <c:strRef>
                    <c:extLst>
                      <c:ext uri="{02D57815-91ED-43cb-92C2-25804820EDAC}">
                        <c15:formulaRef>
                          <c15:sqref>Sheet1!$B$1:$C$1</c15:sqref>
                        </c15:formulaRef>
                      </c:ext>
                    </c:extLst>
                    <c:strCache>
                      <c:ptCount val="2"/>
                      <c:pt idx="0">
                        <c:v>2013</c:v>
                      </c:pt>
                      <c:pt idx="1">
                        <c:v>2014</c:v>
                      </c:pt>
                    </c:strCache>
                  </c:strRef>
                </c15:cat>
              </c15:filteredCategoryTitle>
            </c:ext>
          </c:extLst>
        </c:ser>
        <c:dLbls>
          <c:showLegendKey val="0"/>
          <c:showVal val="0"/>
          <c:showCatName val="0"/>
          <c:showSerName val="0"/>
          <c:showPercent val="0"/>
          <c:showBubbleSize val="0"/>
          <c:showLeaderLines val="1"/>
        </c:dLbls>
        <c:firstSliceAng val="0"/>
      </c:pieChart>
      <c:spPr>
        <a:noFill/>
        <a:ln w="25380">
          <a:noFill/>
        </a:ln>
      </c:spPr>
    </c:plotArea>
    <c:plotVisOnly val="1"/>
    <c:dispBlanksAs val="zero"/>
    <c:showDLblsOverMax val="0"/>
  </c:chart>
  <c:spPr>
    <a:noFill/>
    <a:ln>
      <a:noFill/>
    </a:ln>
  </c:spPr>
  <c:txPr>
    <a:bodyPr/>
    <a:lstStyle/>
    <a:p>
      <a:pPr>
        <a:defRPr sz="2988" b="0" i="0" u="none" strike="noStrike" baseline="0">
          <a:solidFill>
            <a:srgbClr val="000000"/>
          </a:solidFill>
          <a:latin typeface="Arial" panose="020B0604020202020204" pitchFamily="34" charset="0"/>
          <a:ea typeface="微软雅黑" panose="020B0503020204020204" pitchFamily="34" charset="-122"/>
          <a:cs typeface="Gill Sans"/>
          <a:sym typeface="Arial" panose="020B0604020202020204" pitchFamily="34" charset="0"/>
        </a:defRPr>
      </a:pPr>
      <a:endParaRPr lang="zh-CN"/>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endParaRPr lang="zh-CN"/>
          </a:p>
        </c:rich>
      </c:tx>
      <c:layout>
        <c:manualLayout>
          <c:xMode val="edge"/>
          <c:yMode val="edge"/>
          <c:x val="0.49493708507024853"/>
          <c:y val="1.9316813339509031E-2"/>
        </c:manualLayout>
      </c:layout>
      <c:overlay val="0"/>
      <c:spPr>
        <a:noFill/>
        <a:ln w="25380">
          <a:noFill/>
        </a:ln>
      </c:spPr>
    </c:title>
    <c:autoTitleDeleted val="0"/>
    <c:plotArea>
      <c:layout>
        <c:manualLayout>
          <c:layoutTarget val="inner"/>
          <c:xMode val="edge"/>
          <c:yMode val="edge"/>
          <c:x val="7.4683544303797506E-2"/>
          <c:y val="1.4858841010401203E-3"/>
          <c:w val="0.85189873417721507"/>
          <c:h val="1"/>
        </c:manualLayout>
      </c:layout>
      <c:pieChart>
        <c:varyColors val="0"/>
        <c:ser>
          <c:idx val="0"/>
          <c:order val="0"/>
          <c:spPr>
            <a:solidFill>
              <a:srgbClr val="FFFFFF"/>
            </a:solidFill>
            <a:ln w="25380">
              <a:noFill/>
            </a:ln>
          </c:spPr>
          <c:dPt>
            <c:idx val="1"/>
            <c:bubble3D val="0"/>
            <c:spPr>
              <a:solidFill>
                <a:schemeClr val="accent2">
                  <a:lumMod val="50000"/>
                </a:schemeClr>
              </a:solidFill>
              <a:ln w="25380">
                <a:noFill/>
              </a:ln>
            </c:spPr>
          </c:dPt>
          <c:val>
            <c:numRef>
              <c:f>Sheet1!$B$2:$C$2</c:f>
              <c:numCache>
                <c:formatCode>General</c:formatCode>
                <c:ptCount val="2"/>
                <c:pt idx="0">
                  <c:v>80</c:v>
                </c:pt>
                <c:pt idx="1">
                  <c:v>20</c:v>
                </c:pt>
              </c:numCache>
            </c:numRef>
          </c:val>
          <c:extLst>
            <c:ext xmlns:c15="http://schemas.microsoft.com/office/drawing/2012/chart" uri="{02D57815-91ED-43cb-92C2-25804820EDAC}">
              <c15:filteredSeriesTitle>
                <c15:tx>
                  <c:strRef>
                    <c:extLst>
                      <c:ext uri="{02D57815-91ED-43cb-92C2-25804820EDAC}">
                        <c15:formulaRef>
                          <c15:sqref>Sheet1!$A$2</c15:sqref>
                        </c15:formulaRef>
                      </c:ext>
                    </c:extLst>
                    <c:strCache>
                      <c:ptCount val="1"/>
                      <c:pt idx="0">
                        <c:v>Region 1</c:v>
                      </c:pt>
                    </c:strCache>
                  </c:strRef>
                </c15:tx>
              </c15:filteredSeriesTitle>
            </c:ext>
            <c:ext xmlns:c15="http://schemas.microsoft.com/office/drawing/2012/chart" uri="{02D57815-91ED-43cb-92C2-25804820EDAC}">
              <c15:filteredCategoryTitle>
                <c15:cat>
                  <c:strRef>
                    <c:extLst>
                      <c:ext uri="{02D57815-91ED-43cb-92C2-25804820EDAC}">
                        <c15:formulaRef>
                          <c15:sqref>Sheet1!$B$1:$C$1</c15:sqref>
                        </c15:formulaRef>
                      </c:ext>
                    </c:extLst>
                    <c:strCache>
                      <c:ptCount val="2"/>
                      <c:pt idx="0">
                        <c:v>2013</c:v>
                      </c:pt>
                      <c:pt idx="1">
                        <c:v>2014</c:v>
                      </c:pt>
                    </c:strCache>
                  </c:strRef>
                </c15:cat>
              </c15:filteredCategoryTitle>
            </c:ext>
          </c:extLst>
        </c:ser>
        <c:dLbls>
          <c:showLegendKey val="0"/>
          <c:showVal val="0"/>
          <c:showCatName val="0"/>
          <c:showSerName val="0"/>
          <c:showPercent val="0"/>
          <c:showBubbleSize val="0"/>
          <c:showLeaderLines val="1"/>
        </c:dLbls>
        <c:firstSliceAng val="0"/>
      </c:pieChart>
      <c:spPr>
        <a:noFill/>
        <a:ln w="25380">
          <a:noFill/>
        </a:ln>
      </c:spPr>
    </c:plotArea>
    <c:plotVisOnly val="1"/>
    <c:dispBlanksAs val="zero"/>
    <c:showDLblsOverMax val="0"/>
  </c:chart>
  <c:spPr>
    <a:noFill/>
    <a:ln>
      <a:noFill/>
    </a:ln>
  </c:spPr>
  <c:txPr>
    <a:bodyPr/>
    <a:lstStyle/>
    <a:p>
      <a:pPr>
        <a:defRPr sz="2988" b="0" i="0" u="none" strike="noStrike" baseline="0">
          <a:solidFill>
            <a:srgbClr val="000000"/>
          </a:solidFill>
          <a:latin typeface="Arial" panose="020B0604020202020204" pitchFamily="34" charset="0"/>
          <a:ea typeface="微软雅黑" panose="020B0503020204020204" pitchFamily="34" charset="-122"/>
          <a:cs typeface="Gill Sans"/>
          <a:sym typeface="Arial" panose="020B0604020202020204" pitchFamily="34" charset="0"/>
        </a:defRPr>
      </a:pPr>
      <a:endParaRPr lang="zh-CN"/>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endParaRPr lang="zh-CN"/>
          </a:p>
        </c:rich>
      </c:tx>
      <c:layout>
        <c:manualLayout>
          <c:xMode val="edge"/>
          <c:yMode val="edge"/>
          <c:x val="0.49493708507024853"/>
          <c:y val="1.9316813339509031E-2"/>
        </c:manualLayout>
      </c:layout>
      <c:overlay val="0"/>
      <c:spPr>
        <a:noFill/>
        <a:ln w="25438">
          <a:noFill/>
        </a:ln>
      </c:spPr>
    </c:title>
    <c:autoTitleDeleted val="0"/>
    <c:plotArea>
      <c:layout>
        <c:manualLayout>
          <c:layoutTarget val="inner"/>
          <c:xMode val="edge"/>
          <c:yMode val="edge"/>
          <c:x val="7.4683544303797506E-2"/>
          <c:y val="1.4858841010401203E-3"/>
          <c:w val="0.85189873417721507"/>
          <c:h val="1"/>
        </c:manualLayout>
      </c:layout>
      <c:pieChart>
        <c:varyColors val="0"/>
        <c:ser>
          <c:idx val="0"/>
          <c:order val="0"/>
          <c:spPr>
            <a:solidFill>
              <a:srgbClr val="FFFFFF"/>
            </a:solidFill>
            <a:ln w="25438">
              <a:noFill/>
            </a:ln>
          </c:spPr>
          <c:dPt>
            <c:idx val="1"/>
            <c:bubble3D val="0"/>
            <c:spPr>
              <a:solidFill>
                <a:schemeClr val="accent3">
                  <a:lumMod val="75000"/>
                </a:schemeClr>
              </a:solidFill>
              <a:ln w="25438">
                <a:noFill/>
              </a:ln>
            </c:spPr>
          </c:dPt>
          <c:val>
            <c:numRef>
              <c:f>Sheet1!$B$2:$C$2</c:f>
              <c:numCache>
                <c:formatCode>General</c:formatCode>
                <c:ptCount val="2"/>
                <c:pt idx="0">
                  <c:v>50</c:v>
                </c:pt>
                <c:pt idx="1">
                  <c:v>50</c:v>
                </c:pt>
              </c:numCache>
            </c:numRef>
          </c:val>
          <c:extLst>
            <c:ext xmlns:c15="http://schemas.microsoft.com/office/drawing/2012/chart" uri="{02D57815-91ED-43cb-92C2-25804820EDAC}">
              <c15:filteredSeriesTitle>
                <c15:tx>
                  <c:strRef>
                    <c:extLst>
                      <c:ext uri="{02D57815-91ED-43cb-92C2-25804820EDAC}">
                        <c15:formulaRef>
                          <c15:sqref>Sheet1!$A$2</c15:sqref>
                        </c15:formulaRef>
                      </c:ext>
                    </c:extLst>
                    <c:strCache>
                      <c:ptCount val="1"/>
                      <c:pt idx="0">
                        <c:v>Region 1</c:v>
                      </c:pt>
                    </c:strCache>
                  </c:strRef>
                </c15:tx>
              </c15:filteredSeriesTitle>
            </c:ext>
            <c:ext xmlns:c15="http://schemas.microsoft.com/office/drawing/2012/chart" uri="{02D57815-91ED-43cb-92C2-25804820EDAC}">
              <c15:filteredCategoryTitle>
                <c15:cat>
                  <c:strRef>
                    <c:extLst>
                      <c:ext uri="{02D57815-91ED-43cb-92C2-25804820EDAC}">
                        <c15:formulaRef>
                          <c15:sqref>Sheet1!$B$1:$C$1</c15:sqref>
                        </c15:formulaRef>
                      </c:ext>
                    </c:extLst>
                    <c:strCache>
                      <c:ptCount val="2"/>
                      <c:pt idx="0">
                        <c:v>2013</c:v>
                      </c:pt>
                      <c:pt idx="1">
                        <c:v>2014</c:v>
                      </c:pt>
                    </c:strCache>
                  </c:strRef>
                </c15:cat>
              </c15:filteredCategoryTitle>
            </c:ext>
          </c:extLst>
        </c:ser>
        <c:dLbls>
          <c:showLegendKey val="0"/>
          <c:showVal val="0"/>
          <c:showCatName val="0"/>
          <c:showSerName val="0"/>
          <c:showPercent val="0"/>
          <c:showBubbleSize val="0"/>
          <c:showLeaderLines val="1"/>
        </c:dLbls>
        <c:firstSliceAng val="0"/>
      </c:pieChart>
      <c:spPr>
        <a:noFill/>
        <a:ln w="25438">
          <a:noFill/>
        </a:ln>
      </c:spPr>
    </c:plotArea>
    <c:plotVisOnly val="1"/>
    <c:dispBlanksAs val="zero"/>
    <c:showDLblsOverMax val="0"/>
  </c:chart>
  <c:spPr>
    <a:noFill/>
    <a:ln>
      <a:noFill/>
    </a:ln>
  </c:spPr>
  <c:txPr>
    <a:bodyPr/>
    <a:lstStyle/>
    <a:p>
      <a:pPr>
        <a:defRPr sz="3005" b="0" i="0" u="none" strike="noStrike" baseline="0">
          <a:solidFill>
            <a:srgbClr val="000000"/>
          </a:solidFill>
          <a:latin typeface="Arial" panose="020B0604020202020204" pitchFamily="34" charset="0"/>
          <a:ea typeface="微软雅黑" panose="020B0503020204020204" pitchFamily="34" charset="-122"/>
          <a:cs typeface="Gill Sans"/>
          <a:sym typeface="Arial" panose="020B0604020202020204" pitchFamily="34" charset="0"/>
        </a:defRPr>
      </a:pPr>
      <a:endParaRPr lang="zh-CN"/>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endParaRPr lang="zh-CN"/>
          </a:p>
        </c:rich>
      </c:tx>
      <c:layout>
        <c:manualLayout>
          <c:xMode val="edge"/>
          <c:yMode val="edge"/>
          <c:x val="0.49493727159703121"/>
          <c:y val="1.9317334137060618E-2"/>
        </c:manualLayout>
      </c:layout>
      <c:overlay val="0"/>
      <c:spPr>
        <a:noFill/>
        <a:ln w="25378">
          <a:noFill/>
        </a:ln>
      </c:spPr>
    </c:title>
    <c:autoTitleDeleted val="0"/>
    <c:plotArea>
      <c:layout>
        <c:manualLayout>
          <c:layoutTarget val="inner"/>
          <c:xMode val="edge"/>
          <c:yMode val="edge"/>
          <c:x val="7.4683544303797506E-2"/>
          <c:y val="1.4858841010401203E-3"/>
          <c:w val="0.85189873417721507"/>
          <c:h val="1"/>
        </c:manualLayout>
      </c:layout>
      <c:pieChart>
        <c:varyColors val="0"/>
        <c:ser>
          <c:idx val="0"/>
          <c:order val="0"/>
          <c:spPr>
            <a:solidFill>
              <a:srgbClr val="FFFFFF"/>
            </a:solidFill>
            <a:ln w="25378">
              <a:noFill/>
            </a:ln>
          </c:spPr>
          <c:dPt>
            <c:idx val="1"/>
            <c:bubble3D val="0"/>
            <c:spPr>
              <a:solidFill>
                <a:schemeClr val="accent4">
                  <a:lumMod val="75000"/>
                </a:schemeClr>
              </a:solidFill>
              <a:ln w="25378">
                <a:noFill/>
              </a:ln>
            </c:spPr>
          </c:dPt>
          <c:val>
            <c:numRef>
              <c:f>Sheet1!$B$2:$C$2</c:f>
              <c:numCache>
                <c:formatCode>General</c:formatCode>
                <c:ptCount val="2"/>
                <c:pt idx="0">
                  <c:v>70</c:v>
                </c:pt>
                <c:pt idx="1">
                  <c:v>30</c:v>
                </c:pt>
              </c:numCache>
            </c:numRef>
          </c:val>
          <c:extLst>
            <c:ext xmlns:c15="http://schemas.microsoft.com/office/drawing/2012/chart" uri="{02D57815-91ED-43cb-92C2-25804820EDAC}">
              <c15:filteredSeriesTitle>
                <c15:tx>
                  <c:strRef>
                    <c:extLst>
                      <c:ext uri="{02D57815-91ED-43cb-92C2-25804820EDAC}">
                        <c15:formulaRef>
                          <c15:sqref>Sheet1!$A$2</c15:sqref>
                        </c15:formulaRef>
                      </c:ext>
                    </c:extLst>
                    <c:strCache>
                      <c:ptCount val="1"/>
                      <c:pt idx="0">
                        <c:v>Region 1</c:v>
                      </c:pt>
                    </c:strCache>
                  </c:strRef>
                </c15:tx>
              </c15:filteredSeriesTitle>
            </c:ext>
            <c:ext xmlns:c15="http://schemas.microsoft.com/office/drawing/2012/chart" uri="{02D57815-91ED-43cb-92C2-25804820EDAC}">
              <c15:filteredCategoryTitle>
                <c15:cat>
                  <c:strRef>
                    <c:extLst>
                      <c:ext uri="{02D57815-91ED-43cb-92C2-25804820EDAC}">
                        <c15:formulaRef>
                          <c15:sqref>Sheet1!$B$1:$C$1</c15:sqref>
                        </c15:formulaRef>
                      </c:ext>
                    </c:extLst>
                    <c:strCache>
                      <c:ptCount val="2"/>
                      <c:pt idx="0">
                        <c:v>2013</c:v>
                      </c:pt>
                      <c:pt idx="1">
                        <c:v>2014</c:v>
                      </c:pt>
                    </c:strCache>
                  </c:strRef>
                </c15:cat>
              </c15:filteredCategoryTitle>
            </c:ext>
          </c:extLst>
        </c:ser>
        <c:dLbls>
          <c:showLegendKey val="0"/>
          <c:showVal val="0"/>
          <c:showCatName val="0"/>
          <c:showSerName val="0"/>
          <c:showPercent val="0"/>
          <c:showBubbleSize val="0"/>
          <c:showLeaderLines val="1"/>
        </c:dLbls>
        <c:firstSliceAng val="0"/>
      </c:pieChart>
      <c:spPr>
        <a:noFill/>
        <a:ln w="25378">
          <a:noFill/>
        </a:ln>
      </c:spPr>
    </c:plotArea>
    <c:plotVisOnly val="1"/>
    <c:dispBlanksAs val="zero"/>
    <c:showDLblsOverMax val="0"/>
  </c:chart>
  <c:spPr>
    <a:noFill/>
    <a:ln>
      <a:noFill/>
    </a:ln>
  </c:spPr>
  <c:txPr>
    <a:bodyPr/>
    <a:lstStyle/>
    <a:p>
      <a:pPr>
        <a:defRPr sz="2992" b="0" i="0" u="none" strike="noStrike" baseline="0">
          <a:solidFill>
            <a:srgbClr val="000000"/>
          </a:solidFill>
          <a:latin typeface="Arial" panose="020B0604020202020204" pitchFamily="34" charset="0"/>
          <a:ea typeface="微软雅黑" panose="020B0503020204020204" pitchFamily="34" charset="-122"/>
          <a:cs typeface="Gill Sans"/>
          <a:sym typeface="Arial" panose="020B0604020202020204" pitchFamily="34" charset="0"/>
        </a:defRPr>
      </a:pPr>
      <a:endParaRPr lang="zh-CN"/>
    </a:p>
  </c:txPr>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endParaRPr lang="zh-CN"/>
          </a:p>
        </c:rich>
      </c:tx>
      <c:layout>
        <c:manualLayout>
          <c:xMode val="edge"/>
          <c:yMode val="edge"/>
          <c:x val="0.49493708507024853"/>
          <c:y val="1.9316813339509031E-2"/>
        </c:manualLayout>
      </c:layout>
      <c:overlay val="0"/>
      <c:spPr>
        <a:noFill/>
        <a:ln w="25438">
          <a:noFill/>
        </a:ln>
      </c:spPr>
    </c:title>
    <c:autoTitleDeleted val="0"/>
    <c:plotArea>
      <c:layout>
        <c:manualLayout>
          <c:layoutTarget val="inner"/>
          <c:xMode val="edge"/>
          <c:yMode val="edge"/>
          <c:x val="7.4683544303797506E-2"/>
          <c:y val="1.4858841010401203E-3"/>
          <c:w val="0.85189873417721507"/>
          <c:h val="1"/>
        </c:manualLayout>
      </c:layout>
      <c:pieChart>
        <c:varyColors val="0"/>
        <c:ser>
          <c:idx val="0"/>
          <c:order val="0"/>
          <c:spPr>
            <a:solidFill>
              <a:srgbClr val="FFFFFF"/>
            </a:solidFill>
            <a:ln w="25438">
              <a:noFill/>
            </a:ln>
          </c:spPr>
          <c:dPt>
            <c:idx val="1"/>
            <c:bubble3D val="0"/>
            <c:spPr>
              <a:solidFill>
                <a:schemeClr val="accent5">
                  <a:lumMod val="75000"/>
                </a:schemeClr>
              </a:solidFill>
              <a:ln w="25438">
                <a:noFill/>
              </a:ln>
            </c:spPr>
          </c:dPt>
          <c:val>
            <c:numRef>
              <c:f>Sheet1!$B$2:$C$2</c:f>
              <c:numCache>
                <c:formatCode>General</c:formatCode>
                <c:ptCount val="2"/>
                <c:pt idx="0">
                  <c:v>80</c:v>
                </c:pt>
                <c:pt idx="1">
                  <c:v>20</c:v>
                </c:pt>
              </c:numCache>
            </c:numRef>
          </c:val>
          <c:extLst>
            <c:ext xmlns:c15="http://schemas.microsoft.com/office/drawing/2012/chart" uri="{02D57815-91ED-43cb-92C2-25804820EDAC}">
              <c15:filteredSeriesTitle>
                <c15:tx>
                  <c:strRef>
                    <c:extLst>
                      <c:ext uri="{02D57815-91ED-43cb-92C2-25804820EDAC}">
                        <c15:formulaRef>
                          <c15:sqref>Sheet1!$A$2</c15:sqref>
                        </c15:formulaRef>
                      </c:ext>
                    </c:extLst>
                    <c:strCache>
                      <c:ptCount val="1"/>
                      <c:pt idx="0">
                        <c:v>Region 1</c:v>
                      </c:pt>
                    </c:strCache>
                  </c:strRef>
                </c15:tx>
              </c15:filteredSeriesTitle>
            </c:ext>
            <c:ext xmlns:c15="http://schemas.microsoft.com/office/drawing/2012/chart" uri="{02D57815-91ED-43cb-92C2-25804820EDAC}">
              <c15:filteredCategoryTitle>
                <c15:cat>
                  <c:strRef>
                    <c:extLst>
                      <c:ext uri="{02D57815-91ED-43cb-92C2-25804820EDAC}">
                        <c15:formulaRef>
                          <c15:sqref>Sheet1!$B$1:$C$1</c15:sqref>
                        </c15:formulaRef>
                      </c:ext>
                    </c:extLst>
                    <c:strCache>
                      <c:ptCount val="2"/>
                      <c:pt idx="0">
                        <c:v>2013</c:v>
                      </c:pt>
                      <c:pt idx="1">
                        <c:v>2014</c:v>
                      </c:pt>
                    </c:strCache>
                  </c:strRef>
                </c15:cat>
              </c15:filteredCategoryTitle>
            </c:ext>
          </c:extLst>
        </c:ser>
        <c:dLbls>
          <c:showLegendKey val="0"/>
          <c:showVal val="0"/>
          <c:showCatName val="0"/>
          <c:showSerName val="0"/>
          <c:showPercent val="0"/>
          <c:showBubbleSize val="0"/>
          <c:showLeaderLines val="1"/>
        </c:dLbls>
        <c:firstSliceAng val="0"/>
      </c:pieChart>
      <c:spPr>
        <a:noFill/>
        <a:ln w="25438">
          <a:noFill/>
        </a:ln>
      </c:spPr>
    </c:plotArea>
    <c:plotVisOnly val="1"/>
    <c:dispBlanksAs val="zero"/>
    <c:showDLblsOverMax val="0"/>
  </c:chart>
  <c:spPr>
    <a:noFill/>
    <a:ln>
      <a:noFill/>
    </a:ln>
  </c:spPr>
  <c:txPr>
    <a:bodyPr/>
    <a:lstStyle/>
    <a:p>
      <a:pPr>
        <a:defRPr sz="3005" b="0" i="0" u="none" strike="noStrike" baseline="0">
          <a:solidFill>
            <a:srgbClr val="000000"/>
          </a:solidFill>
          <a:latin typeface="Arial" panose="020B0604020202020204" pitchFamily="34" charset="0"/>
          <a:ea typeface="微软雅黑" panose="020B0503020204020204" pitchFamily="34" charset="-122"/>
          <a:cs typeface="Gill Sans"/>
          <a:sym typeface="Arial" panose="020B0604020202020204" pitchFamily="34" charset="0"/>
        </a:defRPr>
      </a:pPr>
      <a:endParaRPr lang="zh-CN"/>
    </a:p>
  </c:txPr>
  <c:externalData r:id="rId1">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endParaRPr lang="zh-CN"/>
          </a:p>
        </c:rich>
      </c:tx>
      <c:layout>
        <c:manualLayout>
          <c:xMode val="edge"/>
          <c:yMode val="edge"/>
          <c:x val="0.49493708507024853"/>
          <c:y val="1.9316813339509031E-2"/>
        </c:manualLayout>
      </c:layout>
      <c:overlay val="0"/>
      <c:spPr>
        <a:noFill/>
        <a:ln w="25380">
          <a:noFill/>
        </a:ln>
      </c:spPr>
    </c:title>
    <c:autoTitleDeleted val="0"/>
    <c:plotArea>
      <c:layout>
        <c:manualLayout>
          <c:layoutTarget val="inner"/>
          <c:xMode val="edge"/>
          <c:yMode val="edge"/>
          <c:x val="7.4683544303797506E-2"/>
          <c:y val="1.4858841010401203E-3"/>
          <c:w val="0.85189873417721507"/>
          <c:h val="1"/>
        </c:manualLayout>
      </c:layout>
      <c:pieChart>
        <c:varyColors val="0"/>
        <c:ser>
          <c:idx val="0"/>
          <c:order val="0"/>
          <c:spPr>
            <a:solidFill>
              <a:srgbClr val="FFFFFF"/>
            </a:solidFill>
            <a:ln w="25380">
              <a:noFill/>
            </a:ln>
          </c:spPr>
          <c:dPt>
            <c:idx val="1"/>
            <c:bubble3D val="0"/>
            <c:spPr>
              <a:solidFill>
                <a:schemeClr val="accent6">
                  <a:lumMod val="75000"/>
                </a:schemeClr>
              </a:solidFill>
              <a:ln w="25380">
                <a:noFill/>
              </a:ln>
            </c:spPr>
          </c:dPt>
          <c:val>
            <c:numRef>
              <c:f>Sheet1!$B$2:$C$2</c:f>
              <c:numCache>
                <c:formatCode>General</c:formatCode>
                <c:ptCount val="2"/>
                <c:pt idx="0">
                  <c:v>90</c:v>
                </c:pt>
                <c:pt idx="1">
                  <c:v>10</c:v>
                </c:pt>
              </c:numCache>
            </c:numRef>
          </c:val>
          <c:extLst>
            <c:ext xmlns:c15="http://schemas.microsoft.com/office/drawing/2012/chart" uri="{02D57815-91ED-43cb-92C2-25804820EDAC}">
              <c15:filteredSeriesTitle>
                <c15:tx>
                  <c:strRef>
                    <c:extLst>
                      <c:ext uri="{02D57815-91ED-43cb-92C2-25804820EDAC}">
                        <c15:formulaRef>
                          <c15:sqref>Sheet1!$A$2</c15:sqref>
                        </c15:formulaRef>
                      </c:ext>
                    </c:extLst>
                    <c:strCache>
                      <c:ptCount val="1"/>
                      <c:pt idx="0">
                        <c:v>Region 1</c:v>
                      </c:pt>
                    </c:strCache>
                  </c:strRef>
                </c15:tx>
              </c15:filteredSeriesTitle>
            </c:ext>
            <c:ext xmlns:c15="http://schemas.microsoft.com/office/drawing/2012/chart" uri="{02D57815-91ED-43cb-92C2-25804820EDAC}">
              <c15:filteredCategoryTitle>
                <c15:cat>
                  <c:strRef>
                    <c:extLst>
                      <c:ext uri="{02D57815-91ED-43cb-92C2-25804820EDAC}">
                        <c15:formulaRef>
                          <c15:sqref>Sheet1!$B$1:$C$1</c15:sqref>
                        </c15:formulaRef>
                      </c:ext>
                    </c:extLst>
                    <c:strCache>
                      <c:ptCount val="2"/>
                      <c:pt idx="0">
                        <c:v>2013</c:v>
                      </c:pt>
                      <c:pt idx="1">
                        <c:v>2014</c:v>
                      </c:pt>
                    </c:strCache>
                  </c:strRef>
                </c15:cat>
              </c15:filteredCategoryTitle>
            </c:ext>
          </c:extLst>
        </c:ser>
        <c:dLbls>
          <c:showLegendKey val="0"/>
          <c:showVal val="0"/>
          <c:showCatName val="0"/>
          <c:showSerName val="0"/>
          <c:showPercent val="0"/>
          <c:showBubbleSize val="0"/>
          <c:showLeaderLines val="1"/>
        </c:dLbls>
        <c:firstSliceAng val="0"/>
      </c:pieChart>
      <c:spPr>
        <a:noFill/>
        <a:ln w="25380">
          <a:noFill/>
        </a:ln>
      </c:spPr>
    </c:plotArea>
    <c:plotVisOnly val="1"/>
    <c:dispBlanksAs val="zero"/>
    <c:showDLblsOverMax val="0"/>
  </c:chart>
  <c:spPr>
    <a:noFill/>
    <a:ln>
      <a:noFill/>
    </a:ln>
  </c:spPr>
  <c:txPr>
    <a:bodyPr/>
    <a:lstStyle/>
    <a:p>
      <a:pPr>
        <a:defRPr sz="2988" b="0" i="0" u="none" strike="noStrike" baseline="0">
          <a:solidFill>
            <a:srgbClr val="000000"/>
          </a:solidFill>
          <a:latin typeface="Arial" panose="020B0604020202020204" pitchFamily="34" charset="0"/>
          <a:ea typeface="微软雅黑" panose="020B0503020204020204" pitchFamily="34" charset="-122"/>
          <a:cs typeface="Gill Sans"/>
          <a:sym typeface="Arial" panose="020B0604020202020204" pitchFamily="34" charset="0"/>
        </a:defRPr>
      </a:pPr>
      <a:endParaRPr lang="zh-CN"/>
    </a:p>
  </c:txPr>
  <c:externalData r:id="rId1">
    <c:autoUpdate val="0"/>
  </c:externalData>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E9630DBF-D010-4114-9DE3-41E342A27C18}" type="datetimeFigureOut">
              <a:rPr lang="zh-CN" altLang="en-US" smtClean="0"/>
              <a:t>2018/11/3</a:t>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D4D1D107-4CC9-43CA-8CA8-36E1DF70D5F2}" type="slidenum">
              <a:rPr lang="zh-CN" altLang="en-US" smtClean="0"/>
              <a:t>‹#›</a:t>
            </a:fld>
            <a:endParaRPr lang="zh-CN" altLang="en-US"/>
          </a:p>
        </p:txBody>
      </p:sp>
    </p:spTree>
    <p:extLst>
      <p:ext uri="{BB962C8B-B14F-4D97-AF65-F5344CB8AC3E}">
        <p14:creationId xmlns:p14="http://schemas.microsoft.com/office/powerpoint/2010/main" val="198666007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pPr>
              <a:defRPr/>
            </a:pPr>
            <a:fld id="{06024D97-E667-405D-B634-E583E2108D71}" type="datetimeFigureOut">
              <a:rPr lang="zh-CN" altLang="en-US"/>
              <a:pPr>
                <a:defRPr/>
              </a:pPr>
              <a:t>2018/11/3</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pPr lvl="0"/>
            <a:endParaRPr lang="zh-CN" altLang="en-US" noProof="0" smtClean="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smtClean="0"/>
              <a:t>单击此处编辑母版文本样式</a:t>
            </a:r>
          </a:p>
          <a:p>
            <a:pPr lvl="1"/>
            <a:r>
              <a:rPr lang="zh-CN" altLang="en-US" noProof="0" smtClean="0"/>
              <a:t>第二级</a:t>
            </a:r>
          </a:p>
          <a:p>
            <a:pPr lvl="2"/>
            <a:r>
              <a:rPr lang="zh-CN" altLang="en-US" noProof="0" smtClean="0"/>
              <a:t>第三级</a:t>
            </a:r>
          </a:p>
          <a:p>
            <a:pPr lvl="3"/>
            <a:r>
              <a:rPr lang="zh-CN" altLang="en-US" noProof="0" smtClean="0"/>
              <a:t>第四级</a:t>
            </a:r>
          </a:p>
          <a:p>
            <a:pPr lvl="4"/>
            <a:r>
              <a:rPr lang="zh-CN" altLang="en-US" noProof="0" smtClean="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418F03C3-53C1-4F10-8DAF-D1F318E96C6E}" type="slidenum">
              <a:rPr lang="zh-CN" altLang="en-US"/>
              <a:pPr/>
              <a:t>‹#›</a:t>
            </a:fld>
            <a:endParaRPr lang="zh-CN" altLang="en-US"/>
          </a:p>
        </p:txBody>
      </p:sp>
    </p:spTree>
    <p:extLst>
      <p:ext uri="{BB962C8B-B14F-4D97-AF65-F5344CB8AC3E}">
        <p14:creationId xmlns:p14="http://schemas.microsoft.com/office/powerpoint/2010/main" val="206054043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300" kern="1200">
        <a:solidFill>
          <a:schemeClr val="tx1"/>
        </a:solidFill>
        <a:latin typeface="+mn-lt"/>
        <a:ea typeface="+mn-ea"/>
        <a:cs typeface="+mn-cs"/>
      </a:defRPr>
    </a:lvl1pPr>
    <a:lvl2pPr marL="455613" algn="l" rtl="0" eaLnBrk="0" fontAlgn="base" hangingPunct="0">
      <a:spcBef>
        <a:spcPct val="30000"/>
      </a:spcBef>
      <a:spcAft>
        <a:spcPct val="0"/>
      </a:spcAft>
      <a:defRPr sz="1300" kern="1200">
        <a:solidFill>
          <a:schemeClr val="tx1"/>
        </a:solidFill>
        <a:latin typeface="+mn-lt"/>
        <a:ea typeface="+mn-ea"/>
        <a:cs typeface="+mn-cs"/>
      </a:defRPr>
    </a:lvl2pPr>
    <a:lvl3pPr marL="912813" algn="l" rtl="0" eaLnBrk="0" fontAlgn="base" hangingPunct="0">
      <a:spcBef>
        <a:spcPct val="30000"/>
      </a:spcBef>
      <a:spcAft>
        <a:spcPct val="0"/>
      </a:spcAft>
      <a:defRPr sz="1300" kern="1200">
        <a:solidFill>
          <a:schemeClr val="tx1"/>
        </a:solidFill>
        <a:latin typeface="+mn-lt"/>
        <a:ea typeface="+mn-ea"/>
        <a:cs typeface="+mn-cs"/>
      </a:defRPr>
    </a:lvl3pPr>
    <a:lvl4pPr marL="1370013" algn="l" rtl="0" eaLnBrk="0" fontAlgn="base" hangingPunct="0">
      <a:spcBef>
        <a:spcPct val="30000"/>
      </a:spcBef>
      <a:spcAft>
        <a:spcPct val="0"/>
      </a:spcAft>
      <a:defRPr sz="1300" kern="1200">
        <a:solidFill>
          <a:schemeClr val="tx1"/>
        </a:solidFill>
        <a:latin typeface="+mn-lt"/>
        <a:ea typeface="+mn-ea"/>
        <a:cs typeface="+mn-cs"/>
      </a:defRPr>
    </a:lvl4pPr>
    <a:lvl5pPr marL="1827213" algn="l" rtl="0" eaLnBrk="0" fontAlgn="base" hangingPunct="0">
      <a:spcBef>
        <a:spcPct val="30000"/>
      </a:spcBef>
      <a:spcAft>
        <a:spcPct val="0"/>
      </a:spcAft>
      <a:defRPr sz="1300" kern="1200">
        <a:solidFill>
          <a:schemeClr val="tx1"/>
        </a:solidFill>
        <a:latin typeface="+mn-lt"/>
        <a:ea typeface="+mn-ea"/>
        <a:cs typeface="+mn-cs"/>
      </a:defRPr>
    </a:lvl5pPr>
    <a:lvl6pPr marL="2285493" algn="l" defTabSz="914197" rtl="0" eaLnBrk="1" latinLnBrk="0" hangingPunct="1">
      <a:defRPr sz="1300" kern="1200">
        <a:solidFill>
          <a:schemeClr val="tx1"/>
        </a:solidFill>
        <a:latin typeface="+mn-lt"/>
        <a:ea typeface="+mn-ea"/>
        <a:cs typeface="+mn-cs"/>
      </a:defRPr>
    </a:lvl6pPr>
    <a:lvl7pPr marL="2742592" algn="l" defTabSz="914197" rtl="0" eaLnBrk="1" latinLnBrk="0" hangingPunct="1">
      <a:defRPr sz="1300" kern="1200">
        <a:solidFill>
          <a:schemeClr val="tx1"/>
        </a:solidFill>
        <a:latin typeface="+mn-lt"/>
        <a:ea typeface="+mn-ea"/>
        <a:cs typeface="+mn-cs"/>
      </a:defRPr>
    </a:lvl7pPr>
    <a:lvl8pPr marL="3199692" algn="l" defTabSz="914197" rtl="0" eaLnBrk="1" latinLnBrk="0" hangingPunct="1">
      <a:defRPr sz="1300" kern="1200">
        <a:solidFill>
          <a:schemeClr val="tx1"/>
        </a:solidFill>
        <a:latin typeface="+mn-lt"/>
        <a:ea typeface="+mn-ea"/>
        <a:cs typeface="+mn-cs"/>
      </a:defRPr>
    </a:lvl8pPr>
    <a:lvl9pPr marL="3656788" algn="l" defTabSz="914197" rtl="0" eaLnBrk="1" latinLnBrk="0" hangingPunct="1">
      <a:defRPr sz="13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a:t>
            </a:fld>
            <a:endParaRPr lang="zh-CN" altLang="en-US"/>
          </a:p>
        </p:txBody>
      </p:sp>
    </p:spTree>
    <p:extLst>
      <p:ext uri="{BB962C8B-B14F-4D97-AF65-F5344CB8AC3E}">
        <p14:creationId xmlns:p14="http://schemas.microsoft.com/office/powerpoint/2010/main" val="275478951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10</a:t>
            </a:fld>
            <a:endParaRPr lang="zh-CN" altLang="en-US"/>
          </a:p>
        </p:txBody>
      </p:sp>
    </p:spTree>
    <p:extLst>
      <p:ext uri="{BB962C8B-B14F-4D97-AF65-F5344CB8AC3E}">
        <p14:creationId xmlns:p14="http://schemas.microsoft.com/office/powerpoint/2010/main" val="81396032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11</a:t>
            </a:fld>
            <a:endParaRPr lang="zh-CN" altLang="en-US"/>
          </a:p>
        </p:txBody>
      </p:sp>
    </p:spTree>
    <p:extLst>
      <p:ext uri="{BB962C8B-B14F-4D97-AF65-F5344CB8AC3E}">
        <p14:creationId xmlns:p14="http://schemas.microsoft.com/office/powerpoint/2010/main" val="78282244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12</a:t>
            </a:fld>
            <a:endParaRPr lang="zh-CN" altLang="en-US"/>
          </a:p>
        </p:txBody>
      </p:sp>
    </p:spTree>
    <p:extLst>
      <p:ext uri="{BB962C8B-B14F-4D97-AF65-F5344CB8AC3E}">
        <p14:creationId xmlns:p14="http://schemas.microsoft.com/office/powerpoint/2010/main" val="194419238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13</a:t>
            </a:fld>
            <a:endParaRPr lang="zh-CN" altLang="en-US"/>
          </a:p>
        </p:txBody>
      </p:sp>
    </p:spTree>
    <p:extLst>
      <p:ext uri="{BB962C8B-B14F-4D97-AF65-F5344CB8AC3E}">
        <p14:creationId xmlns:p14="http://schemas.microsoft.com/office/powerpoint/2010/main" val="353326702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14</a:t>
            </a:fld>
            <a:endParaRPr lang="zh-CN" altLang="en-US"/>
          </a:p>
        </p:txBody>
      </p:sp>
    </p:spTree>
    <p:extLst>
      <p:ext uri="{BB962C8B-B14F-4D97-AF65-F5344CB8AC3E}">
        <p14:creationId xmlns:p14="http://schemas.microsoft.com/office/powerpoint/2010/main" val="71216321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id-ID"/>
          </a:p>
        </p:txBody>
      </p:sp>
      <p:sp>
        <p:nvSpPr>
          <p:cNvPr id="4" name="Slide Number Placeholder 3"/>
          <p:cNvSpPr>
            <a:spLocks noGrp="1"/>
          </p:cNvSpPr>
          <p:nvPr>
            <p:ph type="sldNum" sz="quarter" idx="10"/>
          </p:nvPr>
        </p:nvSpPr>
        <p:spPr/>
        <p:txBody>
          <a:bodyPr/>
          <a:lstStyle/>
          <a:p>
            <a:fld id="{74D1495A-DD81-44F4-9F54-1F39867BF2D9}" type="slidenum">
              <a:rPr lang="en-US" smtClean="0"/>
              <a:pPr/>
              <a:t>15</a:t>
            </a:fld>
            <a:endParaRPr lang="en-US"/>
          </a:p>
        </p:txBody>
      </p:sp>
    </p:spTree>
    <p:extLst>
      <p:ext uri="{BB962C8B-B14F-4D97-AF65-F5344CB8AC3E}">
        <p14:creationId xmlns:p14="http://schemas.microsoft.com/office/powerpoint/2010/main" val="21951050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C7D643E-5F2C-49CF-83FF-E485C6A051CE}" type="slidenum">
              <a:rPr lang="zh-CN" altLang="en-US" smtClean="0"/>
              <a:t>16</a:t>
            </a:fld>
            <a:endParaRPr lang="zh-CN" altLang="en-US"/>
          </a:p>
        </p:txBody>
      </p:sp>
    </p:spTree>
    <p:extLst>
      <p:ext uri="{BB962C8B-B14F-4D97-AF65-F5344CB8AC3E}">
        <p14:creationId xmlns:p14="http://schemas.microsoft.com/office/powerpoint/2010/main" val="218400488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17</a:t>
            </a:fld>
            <a:endParaRPr lang="zh-CN" altLang="en-US"/>
          </a:p>
        </p:txBody>
      </p:sp>
    </p:spTree>
    <p:extLst>
      <p:ext uri="{BB962C8B-B14F-4D97-AF65-F5344CB8AC3E}">
        <p14:creationId xmlns:p14="http://schemas.microsoft.com/office/powerpoint/2010/main" val="362656438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18</a:t>
            </a:fld>
            <a:endParaRPr lang="zh-CN" altLang="en-US"/>
          </a:p>
        </p:txBody>
      </p:sp>
    </p:spTree>
    <p:extLst>
      <p:ext uri="{BB962C8B-B14F-4D97-AF65-F5344CB8AC3E}">
        <p14:creationId xmlns:p14="http://schemas.microsoft.com/office/powerpoint/2010/main" val="423807981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19</a:t>
            </a:fld>
            <a:endParaRPr lang="zh-CN" altLang="en-US"/>
          </a:p>
        </p:txBody>
      </p:sp>
    </p:spTree>
    <p:extLst>
      <p:ext uri="{BB962C8B-B14F-4D97-AF65-F5344CB8AC3E}">
        <p14:creationId xmlns:p14="http://schemas.microsoft.com/office/powerpoint/2010/main" val="73483709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3EF2083-0386-4B43-BE3F-5071C6BB4FA7}" type="slidenum">
              <a:rPr lang="zh-CN" altLang="en-US" smtClean="0"/>
              <a:t>2</a:t>
            </a:fld>
            <a:endParaRPr lang="zh-CN" altLang="en-US"/>
          </a:p>
        </p:txBody>
      </p:sp>
    </p:spTree>
    <p:extLst>
      <p:ext uri="{BB962C8B-B14F-4D97-AF65-F5344CB8AC3E}">
        <p14:creationId xmlns:p14="http://schemas.microsoft.com/office/powerpoint/2010/main" val="126687409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06BE02D-20C0-F840-AFAC-BEA99C74FDC2}" type="slidenum">
              <a:rPr lang="en-US" smtClean="0"/>
              <a:pPr/>
              <a:t>20</a:t>
            </a:fld>
            <a:endParaRPr lang="en-US" dirty="0"/>
          </a:p>
        </p:txBody>
      </p:sp>
    </p:spTree>
    <p:extLst>
      <p:ext uri="{BB962C8B-B14F-4D97-AF65-F5344CB8AC3E}">
        <p14:creationId xmlns:p14="http://schemas.microsoft.com/office/powerpoint/2010/main" val="397659999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smtClean="0"/>
              <a:t>My First Template</a:t>
            </a:r>
            <a:endParaRPr lang="en-US" dirty="0"/>
          </a:p>
        </p:txBody>
      </p:sp>
    </p:spTree>
    <p:extLst>
      <p:ext uri="{BB962C8B-B14F-4D97-AF65-F5344CB8AC3E}">
        <p14:creationId xmlns:p14="http://schemas.microsoft.com/office/powerpoint/2010/main" val="40542091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22</a:t>
            </a:fld>
            <a:endParaRPr lang="zh-CN" altLang="en-US"/>
          </a:p>
        </p:txBody>
      </p:sp>
    </p:spTree>
    <p:extLst>
      <p:ext uri="{BB962C8B-B14F-4D97-AF65-F5344CB8AC3E}">
        <p14:creationId xmlns:p14="http://schemas.microsoft.com/office/powerpoint/2010/main" val="173077352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3</a:t>
            </a:fld>
            <a:endParaRPr lang="zh-CN" altLang="en-US"/>
          </a:p>
        </p:txBody>
      </p:sp>
    </p:spTree>
    <p:extLst>
      <p:ext uri="{BB962C8B-B14F-4D97-AF65-F5344CB8AC3E}">
        <p14:creationId xmlns:p14="http://schemas.microsoft.com/office/powerpoint/2010/main" val="399877958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4</a:t>
            </a:fld>
            <a:endParaRPr lang="zh-CN" altLang="en-US"/>
          </a:p>
        </p:txBody>
      </p:sp>
    </p:spTree>
    <p:extLst>
      <p:ext uri="{BB962C8B-B14F-4D97-AF65-F5344CB8AC3E}">
        <p14:creationId xmlns:p14="http://schemas.microsoft.com/office/powerpoint/2010/main" val="172328446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5</a:t>
            </a:fld>
            <a:endParaRPr lang="zh-CN" altLang="en-US"/>
          </a:p>
        </p:txBody>
      </p:sp>
    </p:spTree>
    <p:extLst>
      <p:ext uri="{BB962C8B-B14F-4D97-AF65-F5344CB8AC3E}">
        <p14:creationId xmlns:p14="http://schemas.microsoft.com/office/powerpoint/2010/main" val="21776084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6</a:t>
            </a:fld>
            <a:endParaRPr lang="zh-CN" altLang="en-US"/>
          </a:p>
        </p:txBody>
      </p:sp>
    </p:spTree>
    <p:extLst>
      <p:ext uri="{BB962C8B-B14F-4D97-AF65-F5344CB8AC3E}">
        <p14:creationId xmlns:p14="http://schemas.microsoft.com/office/powerpoint/2010/main" val="8670130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id-ID"/>
          </a:p>
        </p:txBody>
      </p:sp>
      <p:sp>
        <p:nvSpPr>
          <p:cNvPr id="4" name="Slide Number Placeholder 3"/>
          <p:cNvSpPr>
            <a:spLocks noGrp="1"/>
          </p:cNvSpPr>
          <p:nvPr>
            <p:ph type="sldNum" sz="quarter" idx="10"/>
          </p:nvPr>
        </p:nvSpPr>
        <p:spPr/>
        <p:txBody>
          <a:bodyPr/>
          <a:lstStyle/>
          <a:p>
            <a:fld id="{74D1495A-DD81-44F4-9F54-1F39867BF2D9}" type="slidenum">
              <a:rPr lang="en-US" smtClean="0"/>
              <a:pPr/>
              <a:t>7</a:t>
            </a:fld>
            <a:endParaRPr lang="en-US"/>
          </a:p>
        </p:txBody>
      </p:sp>
    </p:spTree>
    <p:extLst>
      <p:ext uri="{BB962C8B-B14F-4D97-AF65-F5344CB8AC3E}">
        <p14:creationId xmlns:p14="http://schemas.microsoft.com/office/powerpoint/2010/main" val="50685508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8</a:t>
            </a:fld>
            <a:endParaRPr lang="zh-CN" altLang="en-US"/>
          </a:p>
        </p:txBody>
      </p:sp>
    </p:spTree>
    <p:extLst>
      <p:ext uri="{BB962C8B-B14F-4D97-AF65-F5344CB8AC3E}">
        <p14:creationId xmlns:p14="http://schemas.microsoft.com/office/powerpoint/2010/main" val="313981289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9</a:t>
            </a:fld>
            <a:endParaRPr lang="zh-CN" altLang="en-US"/>
          </a:p>
        </p:txBody>
      </p:sp>
    </p:spTree>
    <p:extLst>
      <p:ext uri="{BB962C8B-B14F-4D97-AF65-F5344CB8AC3E}">
        <p14:creationId xmlns:p14="http://schemas.microsoft.com/office/powerpoint/2010/main" val="383969336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32BF82D2-7A68-459D-A996-9BDDA2518FA4}" type="datetimeFigureOut">
              <a:rPr lang="zh-CN" altLang="en-US" smtClean="0"/>
              <a:t>2018/11/3</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3E01EE5D-26FB-46D5-A381-ECFB35BF1D34}" type="slidenum">
              <a:rPr lang="zh-CN" altLang="en-US" smtClean="0"/>
              <a:t>‹#›</a:t>
            </a:fld>
            <a:endParaRPr lang="zh-CN" altLang="en-US"/>
          </a:p>
        </p:txBody>
      </p:sp>
    </p:spTree>
    <p:extLst>
      <p:ext uri="{BB962C8B-B14F-4D97-AF65-F5344CB8AC3E}">
        <p14:creationId xmlns:p14="http://schemas.microsoft.com/office/powerpoint/2010/main" val="1933288649"/>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2018/11/3</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0297099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42938" y="287967"/>
            <a:ext cx="4230440" cy="1225532"/>
          </a:xfrm>
        </p:spPr>
        <p:txBody>
          <a:bodyPr anchor="b"/>
          <a:lstStyle>
            <a:lvl1pPr algn="l">
              <a:defRPr sz="25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027414" y="287967"/>
            <a:ext cx="7188398" cy="6172866"/>
          </a:xfrm>
        </p:spPr>
        <p:txBody>
          <a:bodyPr/>
          <a:lstStyle>
            <a:lvl1pPr>
              <a:defRPr sz="4000"/>
            </a:lvl1pPr>
            <a:lvl2pPr>
              <a:defRPr sz="3500"/>
            </a:lvl2pPr>
            <a:lvl3pPr>
              <a:defRPr sz="3000"/>
            </a:lvl3pPr>
            <a:lvl4pPr>
              <a:defRPr sz="2500"/>
            </a:lvl4pPr>
            <a:lvl5pPr>
              <a:defRPr sz="2500"/>
            </a:lvl5pPr>
            <a:lvl6pPr>
              <a:defRPr sz="2500"/>
            </a:lvl6pPr>
            <a:lvl7pPr>
              <a:defRPr sz="2500"/>
            </a:lvl7pPr>
            <a:lvl8pPr>
              <a:defRPr sz="2500"/>
            </a:lvl8pPr>
            <a:lvl9pPr>
              <a:defRPr sz="2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42938" y="1513500"/>
            <a:ext cx="4230440" cy="4947334"/>
          </a:xfrm>
        </p:spPr>
        <p:txBody>
          <a:bodyPr/>
          <a:lstStyle>
            <a:lvl1pPr marL="0" indent="0">
              <a:buNone/>
              <a:defRPr sz="1800"/>
            </a:lvl1pPr>
            <a:lvl2pPr marL="574015" indent="0">
              <a:buNone/>
              <a:defRPr sz="1500"/>
            </a:lvl2pPr>
            <a:lvl3pPr marL="1148029" indent="0">
              <a:buNone/>
              <a:defRPr sz="1300"/>
            </a:lvl3pPr>
            <a:lvl4pPr marL="1722044" indent="0">
              <a:buNone/>
              <a:defRPr sz="1100"/>
            </a:lvl4pPr>
            <a:lvl5pPr marL="2296058" indent="0">
              <a:buNone/>
              <a:defRPr sz="1100"/>
            </a:lvl5pPr>
            <a:lvl6pPr marL="2870073" indent="0">
              <a:buNone/>
              <a:defRPr sz="1100"/>
            </a:lvl6pPr>
            <a:lvl7pPr marL="3444088" indent="0">
              <a:buNone/>
              <a:defRPr sz="1100"/>
            </a:lvl7pPr>
            <a:lvl8pPr marL="4018102" indent="0">
              <a:buNone/>
              <a:defRPr sz="1100"/>
            </a:lvl8pPr>
            <a:lvl9pPr marL="4592117"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2018/11/3</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2522526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520405" y="5062855"/>
            <a:ext cx="7715250" cy="597699"/>
          </a:xfrm>
        </p:spPr>
        <p:txBody>
          <a:bodyPr anchor="b"/>
          <a:lstStyle>
            <a:lvl1pPr algn="l">
              <a:defRPr sz="25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520405" y="646251"/>
            <a:ext cx="7715250" cy="4339590"/>
          </a:xfrm>
        </p:spPr>
        <p:txBody>
          <a:bodyPr/>
          <a:lstStyle>
            <a:lvl1pPr marL="0" indent="0">
              <a:buNone/>
              <a:defRPr sz="4000"/>
            </a:lvl1pPr>
            <a:lvl2pPr marL="574015" indent="0">
              <a:buNone/>
              <a:defRPr sz="3500"/>
            </a:lvl2pPr>
            <a:lvl3pPr marL="1148029" indent="0">
              <a:buNone/>
              <a:defRPr sz="3000"/>
            </a:lvl3pPr>
            <a:lvl4pPr marL="1722044" indent="0">
              <a:buNone/>
              <a:defRPr sz="2500"/>
            </a:lvl4pPr>
            <a:lvl5pPr marL="2296058" indent="0">
              <a:buNone/>
              <a:defRPr sz="2500"/>
            </a:lvl5pPr>
            <a:lvl6pPr marL="2870073" indent="0">
              <a:buNone/>
              <a:defRPr sz="2500"/>
            </a:lvl6pPr>
            <a:lvl7pPr marL="3444088" indent="0">
              <a:buNone/>
              <a:defRPr sz="2500"/>
            </a:lvl7pPr>
            <a:lvl8pPr marL="4018102" indent="0">
              <a:buNone/>
              <a:defRPr sz="2500"/>
            </a:lvl8pPr>
            <a:lvl9pPr marL="4592117" indent="0">
              <a:buNone/>
              <a:defRPr sz="2500"/>
            </a:lvl9pPr>
          </a:lstStyle>
          <a:p>
            <a:endParaRPr lang="zh-CN" altLang="en-US"/>
          </a:p>
        </p:txBody>
      </p:sp>
      <p:sp>
        <p:nvSpPr>
          <p:cNvPr id="4" name="文本占位符 3"/>
          <p:cNvSpPr>
            <a:spLocks noGrp="1"/>
          </p:cNvSpPr>
          <p:nvPr>
            <p:ph type="body" sz="half" idx="2"/>
          </p:nvPr>
        </p:nvSpPr>
        <p:spPr>
          <a:xfrm>
            <a:off x="2520405" y="5660554"/>
            <a:ext cx="7715250" cy="848831"/>
          </a:xfrm>
        </p:spPr>
        <p:txBody>
          <a:bodyPr/>
          <a:lstStyle>
            <a:lvl1pPr marL="0" indent="0">
              <a:buNone/>
              <a:defRPr sz="1800"/>
            </a:lvl1pPr>
            <a:lvl2pPr marL="574015" indent="0">
              <a:buNone/>
              <a:defRPr sz="1500"/>
            </a:lvl2pPr>
            <a:lvl3pPr marL="1148029" indent="0">
              <a:buNone/>
              <a:defRPr sz="1300"/>
            </a:lvl3pPr>
            <a:lvl4pPr marL="1722044" indent="0">
              <a:buNone/>
              <a:defRPr sz="1100"/>
            </a:lvl4pPr>
            <a:lvl5pPr marL="2296058" indent="0">
              <a:buNone/>
              <a:defRPr sz="1100"/>
            </a:lvl5pPr>
            <a:lvl6pPr marL="2870073" indent="0">
              <a:buNone/>
              <a:defRPr sz="1100"/>
            </a:lvl6pPr>
            <a:lvl7pPr marL="3444088" indent="0">
              <a:buNone/>
              <a:defRPr sz="1100"/>
            </a:lvl7pPr>
            <a:lvl8pPr marL="4018102" indent="0">
              <a:buNone/>
              <a:defRPr sz="1100"/>
            </a:lvl8pPr>
            <a:lvl9pPr marL="4592117"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2018/11/3</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5807805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1816194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9322594" y="289642"/>
            <a:ext cx="2893219" cy="6171192"/>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42937" y="289642"/>
            <a:ext cx="8465344" cy="6171192"/>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0877836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3" name="日期占位符 2"/>
          <p:cNvSpPr>
            <a:spLocks noGrp="1"/>
          </p:cNvSpPr>
          <p:nvPr>
            <p:ph type="dt" sz="half" idx="10"/>
          </p:nvPr>
        </p:nvSpPr>
        <p:spPr/>
        <p:txBody>
          <a:bodyPr/>
          <a:lstStyle/>
          <a:p>
            <a:fld id="{32BF82D2-7A68-459D-A996-9BDDA2518FA4}" type="datetimeFigureOut">
              <a:rPr lang="zh-CN" altLang="en-US" smtClean="0"/>
              <a:t>2018/11/3</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3E01EE5D-26FB-46D5-A381-ECFB35BF1D34}" type="slidenum">
              <a:rPr lang="zh-CN" altLang="en-US" smtClean="0"/>
              <a:t>‹#›</a:t>
            </a:fld>
            <a:endParaRPr lang="zh-CN" altLang="en-US"/>
          </a:p>
        </p:txBody>
      </p:sp>
    </p:spTree>
    <p:extLst>
      <p:ext uri="{BB962C8B-B14F-4D97-AF65-F5344CB8AC3E}">
        <p14:creationId xmlns:p14="http://schemas.microsoft.com/office/powerpoint/2010/main" val="4231656328"/>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32BF82D2-7A68-459D-A996-9BDDA2518FA4}" type="datetimeFigureOut">
              <a:rPr lang="zh-CN" altLang="en-US" smtClean="0"/>
              <a:t>2018/11/3</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3E01EE5D-26FB-46D5-A381-ECFB35BF1D34}" type="slidenum">
              <a:rPr lang="zh-CN" altLang="en-US" smtClean="0"/>
              <a:t>‹#›</a:t>
            </a:fld>
            <a:endParaRPr lang="zh-CN" altLang="en-US"/>
          </a:p>
        </p:txBody>
      </p:sp>
      <p:sp>
        <p:nvSpPr>
          <p:cNvPr id="7" name="矩形 6"/>
          <p:cNvSpPr/>
          <p:nvPr userDrawn="1"/>
        </p:nvSpPr>
        <p:spPr>
          <a:xfrm>
            <a:off x="8325228" y="6280621"/>
            <a:ext cx="775136" cy="246221"/>
          </a:xfrm>
          <a:prstGeom prst="rect">
            <a:avLst/>
          </a:prstGeom>
        </p:spPr>
        <p:txBody>
          <a:bodyPr wrap="square">
            <a:spAutoFit/>
          </a:bodyPr>
          <a:lstStyle/>
          <a:p>
            <a:pPr fontAlgn="auto">
              <a:spcBef>
                <a:spcPts val="0"/>
              </a:spcBef>
              <a:spcAft>
                <a:spcPts val="0"/>
              </a:spcAft>
            </a:pPr>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pPr fontAlgn="auto">
              <a:spcBef>
                <a:spcPts val="0"/>
              </a:spcBef>
              <a:spcAft>
                <a:spcPts val="0"/>
              </a:spcAft>
            </a:pPr>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素材下载：</a:t>
            </a:r>
            <a:r>
              <a:rPr lang="en-US" altLang="zh-CN" sz="100" dirty="0">
                <a:solidFill>
                  <a:prstClr val="white"/>
                </a:solidFill>
                <a:latin typeface="Calibri"/>
                <a:ea typeface="宋体"/>
              </a:rPr>
              <a:t>www.1ppt.com/sucai/</a:t>
            </a:r>
          </a:p>
          <a:p>
            <a:pPr fontAlgn="auto">
              <a:spcBef>
                <a:spcPts val="0"/>
              </a:spcBef>
              <a:spcAft>
                <a:spcPts val="0"/>
              </a:spcAft>
            </a:pPr>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图表下载：</a:t>
            </a:r>
            <a:r>
              <a:rPr lang="en-US" altLang="zh-CN" sz="100" dirty="0">
                <a:solidFill>
                  <a:prstClr val="white"/>
                </a:solidFill>
                <a:latin typeface="Calibri"/>
                <a:ea typeface="宋体"/>
              </a:rPr>
              <a:t>www.1ppt.com/tubiao/      </a:t>
            </a:r>
          </a:p>
          <a:p>
            <a:pPr fontAlgn="auto">
              <a:spcBef>
                <a:spcPts val="0"/>
              </a:spcBef>
              <a:spcAft>
                <a:spcPts val="0"/>
              </a:spcAft>
            </a:pPr>
            <a:r>
              <a:rPr lang="zh-CN" altLang="en-US" sz="100" dirty="0">
                <a:solidFill>
                  <a:prstClr val="white"/>
                </a:solidFill>
                <a:latin typeface="Calibri"/>
                <a:ea typeface="宋体"/>
              </a:rPr>
              <a:t>优秀</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pPr fontAlgn="auto">
              <a:spcBef>
                <a:spcPts val="0"/>
              </a:spcBef>
              <a:spcAft>
                <a:spcPts val="0"/>
              </a:spcAft>
            </a:pPr>
            <a:r>
              <a:rPr lang="en-US" altLang="zh-CN" sz="100" dirty="0">
                <a:solidFill>
                  <a:prstClr val="white"/>
                </a:solidFill>
                <a:latin typeface="Calibri"/>
                <a:ea typeface="宋体"/>
              </a:rPr>
              <a:t>Word</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www.1ppt.com/word/              Excel</a:t>
            </a:r>
            <a:r>
              <a:rPr lang="zh-CN" altLang="en-US" sz="100" dirty="0">
                <a:solidFill>
                  <a:prstClr val="white"/>
                </a:solidFill>
                <a:latin typeface="Calibri"/>
                <a:ea typeface="宋体"/>
              </a:rPr>
              <a:t>教程：</a:t>
            </a:r>
            <a:r>
              <a:rPr lang="en-US" altLang="zh-CN" sz="100" dirty="0">
                <a:solidFill>
                  <a:prstClr val="white"/>
                </a:solidFill>
                <a:latin typeface="Calibri"/>
                <a:ea typeface="宋体"/>
              </a:rPr>
              <a:t>www.1ppt.com/excel/  </a:t>
            </a:r>
          </a:p>
          <a:p>
            <a:pPr fontAlgn="auto">
              <a:spcBef>
                <a:spcPts val="0"/>
              </a:spcBef>
              <a:spcAft>
                <a:spcPts val="0"/>
              </a:spcAft>
            </a:pPr>
            <a:r>
              <a:rPr lang="zh-CN" altLang="en-US" sz="100" dirty="0">
                <a:solidFill>
                  <a:prstClr val="white"/>
                </a:solidFill>
                <a:latin typeface="Calibri"/>
                <a:ea typeface="宋体"/>
              </a:rPr>
              <a:t>资料下载：</a:t>
            </a:r>
            <a:r>
              <a:rPr lang="en-US" altLang="zh-CN" sz="100" dirty="0">
                <a:solidFill>
                  <a:prstClr val="white"/>
                </a:solidFill>
                <a:latin typeface="Calibri"/>
                <a:ea typeface="宋体"/>
              </a:rPr>
              <a:t>www.1ppt.com/ziliao/                PPT</a:t>
            </a:r>
            <a:r>
              <a:rPr lang="zh-CN" altLang="en-US" sz="100" dirty="0">
                <a:solidFill>
                  <a:prstClr val="white"/>
                </a:solidFill>
                <a:latin typeface="Calibri"/>
                <a:ea typeface="宋体"/>
              </a:rPr>
              <a:t>课件下载：</a:t>
            </a:r>
            <a:r>
              <a:rPr lang="en-US" altLang="zh-CN" sz="100" dirty="0">
                <a:solidFill>
                  <a:prstClr val="white"/>
                </a:solidFill>
                <a:latin typeface="Calibri"/>
                <a:ea typeface="宋体"/>
              </a:rPr>
              <a:t>www.1ppt.com/kejian/ </a:t>
            </a:r>
          </a:p>
          <a:p>
            <a:pPr fontAlgn="auto">
              <a:spcBef>
                <a:spcPts val="0"/>
              </a:spcBef>
              <a:spcAft>
                <a:spcPts val="0"/>
              </a:spcAft>
            </a:pPr>
            <a:r>
              <a:rPr lang="zh-CN" altLang="en-US" sz="100" dirty="0">
                <a:solidFill>
                  <a:prstClr val="white"/>
                </a:solidFill>
                <a:latin typeface="Calibri"/>
                <a:ea typeface="宋体"/>
              </a:rPr>
              <a:t>范文下载：</a:t>
            </a:r>
            <a:r>
              <a:rPr lang="en-US" altLang="zh-CN" sz="100" dirty="0">
                <a:solidFill>
                  <a:prstClr val="white"/>
                </a:solidFill>
                <a:latin typeface="Calibri"/>
                <a:ea typeface="宋体"/>
              </a:rPr>
              <a:t>www.1ppt.com/fanwen/             </a:t>
            </a:r>
            <a:r>
              <a:rPr lang="zh-CN" altLang="en-US" sz="100" dirty="0">
                <a:solidFill>
                  <a:prstClr val="white"/>
                </a:solidFill>
                <a:latin typeface="Calibri"/>
                <a:ea typeface="宋体"/>
              </a:rPr>
              <a:t>试卷下载：</a:t>
            </a:r>
            <a:r>
              <a:rPr lang="en-US" altLang="zh-CN" sz="100" dirty="0">
                <a:solidFill>
                  <a:prstClr val="white"/>
                </a:solidFill>
                <a:latin typeface="Calibri"/>
                <a:ea typeface="宋体"/>
              </a:rPr>
              <a:t>www.1ppt.com/shiti/  </a:t>
            </a:r>
          </a:p>
          <a:p>
            <a:pPr fontAlgn="auto">
              <a:spcBef>
                <a:spcPts val="0"/>
              </a:spcBef>
              <a:spcAft>
                <a:spcPts val="0"/>
              </a:spcAft>
            </a:pPr>
            <a:r>
              <a:rPr lang="zh-CN" altLang="en-US" sz="100" dirty="0">
                <a:solidFill>
                  <a:prstClr val="white"/>
                </a:solidFill>
                <a:latin typeface="Calibri"/>
                <a:ea typeface="宋体"/>
              </a:rPr>
              <a:t>教案下载：</a:t>
            </a:r>
            <a:r>
              <a:rPr lang="en-US" altLang="zh-CN" sz="100" dirty="0">
                <a:solidFill>
                  <a:prstClr val="white"/>
                </a:solidFill>
                <a:latin typeface="Calibri"/>
                <a:ea typeface="宋体"/>
              </a:rPr>
              <a:t>www.1ppt.com/jiaoan/  </a:t>
            </a:r>
            <a:r>
              <a:rPr lang="en-US" altLang="zh-CN" sz="100" dirty="0" smtClean="0">
                <a:solidFill>
                  <a:prstClr val="white"/>
                </a:solidFill>
                <a:latin typeface="Calibri"/>
                <a:ea typeface="宋体"/>
              </a:rPr>
              <a:t>      </a:t>
            </a:r>
            <a:endParaRPr lang="en-US" altLang="zh-CN" sz="100" dirty="0">
              <a:solidFill>
                <a:prstClr val="white"/>
              </a:solidFill>
              <a:latin typeface="Calibri"/>
              <a:ea typeface="宋体"/>
            </a:endParaRPr>
          </a:p>
          <a:p>
            <a:pPr fontAlgn="auto">
              <a:spcBef>
                <a:spcPts val="0"/>
              </a:spcBef>
              <a:spcAft>
                <a:spcPts val="0"/>
              </a:spcAft>
            </a:pPr>
            <a:r>
              <a:rPr lang="zh-CN" altLang="en-US" sz="100" dirty="0" smtClean="0">
                <a:solidFill>
                  <a:prstClr val="white"/>
                </a:solidFill>
                <a:latin typeface="Calibri"/>
                <a:ea typeface="宋体"/>
              </a:rPr>
              <a:t>字体下载：</a:t>
            </a:r>
            <a:r>
              <a:rPr lang="en-US" altLang="zh-CN" sz="100" dirty="0" smtClean="0">
                <a:solidFill>
                  <a:prstClr val="white"/>
                </a:solidFill>
                <a:latin typeface="Calibri"/>
                <a:ea typeface="宋体"/>
              </a:rPr>
              <a:t>www.1ppt.com/ziti/</a:t>
            </a:r>
            <a:endParaRPr lang="en-US" altLang="zh-CN" sz="100" dirty="0">
              <a:solidFill>
                <a:prstClr val="white"/>
              </a:solidFill>
              <a:latin typeface="Calibri"/>
              <a:ea typeface="宋体"/>
            </a:endParaRPr>
          </a:p>
          <a:p>
            <a:pPr fontAlgn="auto">
              <a:spcBef>
                <a:spcPts val="0"/>
              </a:spcBef>
              <a:spcAft>
                <a:spcPts val="0"/>
              </a:spcAft>
            </a:pPr>
            <a:r>
              <a:rPr lang="en-US" altLang="zh-CN" sz="100" dirty="0">
                <a:solidFill>
                  <a:prstClr val="white"/>
                </a:solidFill>
                <a:latin typeface="Calibri"/>
                <a:ea typeface="宋体"/>
              </a:rPr>
              <a:t> </a:t>
            </a:r>
            <a:endParaRPr lang="zh-CN" altLang="en-US" sz="100" dirty="0">
              <a:solidFill>
                <a:prstClr val="white"/>
              </a:solidFill>
              <a:latin typeface="Calibri"/>
              <a:ea typeface="宋体"/>
            </a:endParaRPr>
          </a:p>
        </p:txBody>
      </p:sp>
    </p:spTree>
    <p:extLst>
      <p:ext uri="{BB962C8B-B14F-4D97-AF65-F5344CB8AC3E}">
        <p14:creationId xmlns:p14="http://schemas.microsoft.com/office/powerpoint/2010/main" val="330002161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64406" y="2246810"/>
            <a:ext cx="10929938" cy="1550332"/>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928813" y="4098502"/>
            <a:ext cx="9001125" cy="1848344"/>
          </a:xfrm>
        </p:spPr>
        <p:txBody>
          <a:bodyPr/>
          <a:lstStyle>
            <a:lvl1pPr marL="0" indent="0" algn="ctr">
              <a:buNone/>
              <a:defRPr>
                <a:solidFill>
                  <a:schemeClr val="tx1">
                    <a:tint val="75000"/>
                  </a:schemeClr>
                </a:solidFill>
              </a:defRPr>
            </a:lvl1pPr>
            <a:lvl2pPr marL="574015" indent="0" algn="ctr">
              <a:buNone/>
              <a:defRPr>
                <a:solidFill>
                  <a:schemeClr val="tx1">
                    <a:tint val="75000"/>
                  </a:schemeClr>
                </a:solidFill>
              </a:defRPr>
            </a:lvl2pPr>
            <a:lvl3pPr marL="1148029" indent="0" algn="ctr">
              <a:buNone/>
              <a:defRPr>
                <a:solidFill>
                  <a:schemeClr val="tx1">
                    <a:tint val="75000"/>
                  </a:schemeClr>
                </a:solidFill>
              </a:defRPr>
            </a:lvl3pPr>
            <a:lvl4pPr marL="1722044" indent="0" algn="ctr">
              <a:buNone/>
              <a:defRPr>
                <a:solidFill>
                  <a:schemeClr val="tx1">
                    <a:tint val="75000"/>
                  </a:schemeClr>
                </a:solidFill>
              </a:defRPr>
            </a:lvl4pPr>
            <a:lvl5pPr marL="2296058" indent="0" algn="ctr">
              <a:buNone/>
              <a:defRPr>
                <a:solidFill>
                  <a:schemeClr val="tx1">
                    <a:tint val="75000"/>
                  </a:schemeClr>
                </a:solidFill>
              </a:defRPr>
            </a:lvl5pPr>
            <a:lvl6pPr marL="2870073" indent="0" algn="ctr">
              <a:buNone/>
              <a:defRPr>
                <a:solidFill>
                  <a:schemeClr val="tx1">
                    <a:tint val="75000"/>
                  </a:schemeClr>
                </a:solidFill>
              </a:defRPr>
            </a:lvl6pPr>
            <a:lvl7pPr marL="3444088" indent="0" algn="ctr">
              <a:buNone/>
              <a:defRPr>
                <a:solidFill>
                  <a:schemeClr val="tx1">
                    <a:tint val="75000"/>
                  </a:schemeClr>
                </a:solidFill>
              </a:defRPr>
            </a:lvl7pPr>
            <a:lvl8pPr marL="4018102" indent="0" algn="ctr">
              <a:buNone/>
              <a:defRPr>
                <a:solidFill>
                  <a:schemeClr val="tx1">
                    <a:tint val="75000"/>
                  </a:schemeClr>
                </a:solidFill>
              </a:defRPr>
            </a:lvl8pPr>
            <a:lvl9pPr marL="4592117"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9925820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8618537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1015752" y="4647648"/>
            <a:ext cx="10929938" cy="1436485"/>
          </a:xfrm>
        </p:spPr>
        <p:txBody>
          <a:bodyPr anchor="t"/>
          <a:lstStyle>
            <a:lvl1pPr algn="l">
              <a:defRPr sz="5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1015752" y="3065506"/>
            <a:ext cx="10929938" cy="1582142"/>
          </a:xfrm>
        </p:spPr>
        <p:txBody>
          <a:bodyPr anchor="b"/>
          <a:lstStyle>
            <a:lvl1pPr marL="0" indent="0">
              <a:buNone/>
              <a:defRPr sz="2500">
                <a:solidFill>
                  <a:schemeClr val="tx1">
                    <a:tint val="75000"/>
                  </a:schemeClr>
                </a:solidFill>
              </a:defRPr>
            </a:lvl1pPr>
            <a:lvl2pPr marL="574015" indent="0">
              <a:buNone/>
              <a:defRPr sz="2300">
                <a:solidFill>
                  <a:schemeClr val="tx1">
                    <a:tint val="75000"/>
                  </a:schemeClr>
                </a:solidFill>
              </a:defRPr>
            </a:lvl2pPr>
            <a:lvl3pPr marL="1148029" indent="0">
              <a:buNone/>
              <a:defRPr sz="2000">
                <a:solidFill>
                  <a:schemeClr val="tx1">
                    <a:tint val="75000"/>
                  </a:schemeClr>
                </a:solidFill>
              </a:defRPr>
            </a:lvl3pPr>
            <a:lvl4pPr marL="1722044" indent="0">
              <a:buNone/>
              <a:defRPr sz="1800">
                <a:solidFill>
                  <a:schemeClr val="tx1">
                    <a:tint val="75000"/>
                  </a:schemeClr>
                </a:solidFill>
              </a:defRPr>
            </a:lvl4pPr>
            <a:lvl5pPr marL="2296058" indent="0">
              <a:buNone/>
              <a:defRPr sz="1800">
                <a:solidFill>
                  <a:schemeClr val="tx1">
                    <a:tint val="75000"/>
                  </a:schemeClr>
                </a:solidFill>
              </a:defRPr>
            </a:lvl5pPr>
            <a:lvl6pPr marL="2870073" indent="0">
              <a:buNone/>
              <a:defRPr sz="1800">
                <a:solidFill>
                  <a:schemeClr val="tx1">
                    <a:tint val="75000"/>
                  </a:schemeClr>
                </a:solidFill>
              </a:defRPr>
            </a:lvl6pPr>
            <a:lvl7pPr marL="3444088" indent="0">
              <a:buNone/>
              <a:defRPr sz="1800">
                <a:solidFill>
                  <a:schemeClr val="tx1">
                    <a:tint val="75000"/>
                  </a:schemeClr>
                </a:solidFill>
              </a:defRPr>
            </a:lvl7pPr>
            <a:lvl8pPr marL="4018102" indent="0">
              <a:buNone/>
              <a:defRPr sz="1800">
                <a:solidFill>
                  <a:schemeClr val="tx1">
                    <a:tint val="75000"/>
                  </a:schemeClr>
                </a:solidFill>
              </a:defRPr>
            </a:lvl8pPr>
            <a:lvl9pPr marL="4592117" indent="0">
              <a:buNone/>
              <a:defRPr sz="18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4671327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42938" y="1687619"/>
            <a:ext cx="5679281" cy="4773215"/>
          </a:xfrm>
        </p:spPr>
        <p:txBody>
          <a:bodyPr/>
          <a:lstStyle>
            <a:lvl1pPr>
              <a:defRPr sz="3500"/>
            </a:lvl1pPr>
            <a:lvl2pPr>
              <a:defRPr sz="3000"/>
            </a:lvl2pPr>
            <a:lvl3pPr>
              <a:defRPr sz="2500"/>
            </a:lvl3pPr>
            <a:lvl4pPr>
              <a:defRPr sz="2300"/>
            </a:lvl4pPr>
            <a:lvl5pPr>
              <a:defRPr sz="2300"/>
            </a:lvl5pPr>
            <a:lvl6pPr>
              <a:defRPr sz="2300"/>
            </a:lvl6pPr>
            <a:lvl7pPr>
              <a:defRPr sz="2300"/>
            </a:lvl7pPr>
            <a:lvl8pPr>
              <a:defRPr sz="2300"/>
            </a:lvl8pPr>
            <a:lvl9pPr>
              <a:defRPr sz="23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536531" y="1687619"/>
            <a:ext cx="5679281" cy="4773215"/>
          </a:xfrm>
        </p:spPr>
        <p:txBody>
          <a:bodyPr/>
          <a:lstStyle>
            <a:lvl1pPr>
              <a:defRPr sz="3500"/>
            </a:lvl1pPr>
            <a:lvl2pPr>
              <a:defRPr sz="3000"/>
            </a:lvl2pPr>
            <a:lvl3pPr>
              <a:defRPr sz="2500"/>
            </a:lvl3pPr>
            <a:lvl4pPr>
              <a:defRPr sz="2300"/>
            </a:lvl4pPr>
            <a:lvl5pPr>
              <a:defRPr sz="2300"/>
            </a:lvl5pPr>
            <a:lvl6pPr>
              <a:defRPr sz="2300"/>
            </a:lvl6pPr>
            <a:lvl7pPr>
              <a:defRPr sz="2300"/>
            </a:lvl7pPr>
            <a:lvl8pPr>
              <a:defRPr sz="2300"/>
            </a:lvl8pPr>
            <a:lvl9pPr>
              <a:defRPr sz="23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2018/11/3</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4756950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42938" y="1618976"/>
            <a:ext cx="5681514" cy="674712"/>
          </a:xfrm>
        </p:spPr>
        <p:txBody>
          <a:bodyPr anchor="b"/>
          <a:lstStyle>
            <a:lvl1pPr marL="0" indent="0">
              <a:buNone/>
              <a:defRPr sz="3000" b="1"/>
            </a:lvl1pPr>
            <a:lvl2pPr marL="574015" indent="0">
              <a:buNone/>
              <a:defRPr sz="2500" b="1"/>
            </a:lvl2pPr>
            <a:lvl3pPr marL="1148029" indent="0">
              <a:buNone/>
              <a:defRPr sz="2300" b="1"/>
            </a:lvl3pPr>
            <a:lvl4pPr marL="1722044" indent="0">
              <a:buNone/>
              <a:defRPr sz="2000" b="1"/>
            </a:lvl4pPr>
            <a:lvl5pPr marL="2296058" indent="0">
              <a:buNone/>
              <a:defRPr sz="2000" b="1"/>
            </a:lvl5pPr>
            <a:lvl6pPr marL="2870073" indent="0">
              <a:buNone/>
              <a:defRPr sz="2000" b="1"/>
            </a:lvl6pPr>
            <a:lvl7pPr marL="3444088" indent="0">
              <a:buNone/>
              <a:defRPr sz="2000" b="1"/>
            </a:lvl7pPr>
            <a:lvl8pPr marL="4018102" indent="0">
              <a:buNone/>
              <a:defRPr sz="2000" b="1"/>
            </a:lvl8pPr>
            <a:lvl9pPr marL="4592117" indent="0">
              <a:buNone/>
              <a:defRPr sz="2000" b="1"/>
            </a:lvl9pPr>
          </a:lstStyle>
          <a:p>
            <a:pPr lvl="0"/>
            <a:r>
              <a:rPr lang="zh-CN" altLang="en-US" smtClean="0"/>
              <a:t>单击此处编辑母版文本样式</a:t>
            </a:r>
          </a:p>
        </p:txBody>
      </p:sp>
      <p:sp>
        <p:nvSpPr>
          <p:cNvPr id="4" name="内容占位符 3"/>
          <p:cNvSpPr>
            <a:spLocks noGrp="1"/>
          </p:cNvSpPr>
          <p:nvPr>
            <p:ph sz="half" idx="2"/>
          </p:nvPr>
        </p:nvSpPr>
        <p:spPr>
          <a:xfrm>
            <a:off x="642938" y="2293688"/>
            <a:ext cx="5681514" cy="4167145"/>
          </a:xfrm>
        </p:spPr>
        <p:txBody>
          <a:bodyPr/>
          <a:lstStyle>
            <a:lvl1pPr>
              <a:defRPr sz="3000"/>
            </a:lvl1pPr>
            <a:lvl2pPr>
              <a:defRPr sz="2500"/>
            </a:lvl2pPr>
            <a:lvl3pPr>
              <a:defRPr sz="23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532067" y="1618976"/>
            <a:ext cx="5683746" cy="674712"/>
          </a:xfrm>
        </p:spPr>
        <p:txBody>
          <a:bodyPr anchor="b"/>
          <a:lstStyle>
            <a:lvl1pPr marL="0" indent="0">
              <a:buNone/>
              <a:defRPr sz="3000" b="1"/>
            </a:lvl1pPr>
            <a:lvl2pPr marL="574015" indent="0">
              <a:buNone/>
              <a:defRPr sz="2500" b="1"/>
            </a:lvl2pPr>
            <a:lvl3pPr marL="1148029" indent="0">
              <a:buNone/>
              <a:defRPr sz="2300" b="1"/>
            </a:lvl3pPr>
            <a:lvl4pPr marL="1722044" indent="0">
              <a:buNone/>
              <a:defRPr sz="2000" b="1"/>
            </a:lvl4pPr>
            <a:lvl5pPr marL="2296058" indent="0">
              <a:buNone/>
              <a:defRPr sz="2000" b="1"/>
            </a:lvl5pPr>
            <a:lvl6pPr marL="2870073" indent="0">
              <a:buNone/>
              <a:defRPr sz="2000" b="1"/>
            </a:lvl6pPr>
            <a:lvl7pPr marL="3444088" indent="0">
              <a:buNone/>
              <a:defRPr sz="2000" b="1"/>
            </a:lvl7pPr>
            <a:lvl8pPr marL="4018102" indent="0">
              <a:buNone/>
              <a:defRPr sz="2000" b="1"/>
            </a:lvl8pPr>
            <a:lvl9pPr marL="4592117" indent="0">
              <a:buNone/>
              <a:defRPr sz="2000" b="1"/>
            </a:lvl9pPr>
          </a:lstStyle>
          <a:p>
            <a:pPr lvl="0"/>
            <a:r>
              <a:rPr lang="zh-CN" altLang="en-US" smtClean="0"/>
              <a:t>单击此处编辑母版文本样式</a:t>
            </a:r>
          </a:p>
        </p:txBody>
      </p:sp>
      <p:sp>
        <p:nvSpPr>
          <p:cNvPr id="6" name="内容占位符 5"/>
          <p:cNvSpPr>
            <a:spLocks noGrp="1"/>
          </p:cNvSpPr>
          <p:nvPr>
            <p:ph sz="quarter" idx="4"/>
          </p:nvPr>
        </p:nvSpPr>
        <p:spPr>
          <a:xfrm>
            <a:off x="6532067" y="2293688"/>
            <a:ext cx="5683746" cy="4167145"/>
          </a:xfrm>
        </p:spPr>
        <p:txBody>
          <a:bodyPr/>
          <a:lstStyle>
            <a:lvl1pPr>
              <a:defRPr sz="3000"/>
            </a:lvl1pPr>
            <a:lvl2pPr>
              <a:defRPr sz="2500"/>
            </a:lvl2pPr>
            <a:lvl3pPr>
              <a:defRPr sz="23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2018/11/3</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1761188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2018/11/3</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6950664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1.xml"/><Relationship Id="rId3" Type="http://schemas.openxmlformats.org/officeDocument/2006/relationships/slideLayout" Target="../slideLayouts/slideLayout6.xml"/><Relationship Id="rId7" Type="http://schemas.openxmlformats.org/officeDocument/2006/relationships/slideLayout" Target="../slideLayouts/slideLayout10.xml"/><Relationship Id="rId12" Type="http://schemas.openxmlformats.org/officeDocument/2006/relationships/theme" Target="../theme/theme2.xml"/><Relationship Id="rId2" Type="http://schemas.openxmlformats.org/officeDocument/2006/relationships/slideLayout" Target="../slideLayouts/slideLayout5.xml"/><Relationship Id="rId1" Type="http://schemas.openxmlformats.org/officeDocument/2006/relationships/slideLayout" Target="../slideLayouts/slideLayout4.xml"/><Relationship Id="rId6" Type="http://schemas.openxmlformats.org/officeDocument/2006/relationships/slideLayout" Target="../slideLayouts/slideLayout9.xml"/><Relationship Id="rId11" Type="http://schemas.openxmlformats.org/officeDocument/2006/relationships/slideLayout" Target="../slideLayouts/slideLayout14.xml"/><Relationship Id="rId5" Type="http://schemas.openxmlformats.org/officeDocument/2006/relationships/slideLayout" Target="../slideLayouts/slideLayout8.xml"/><Relationship Id="rId10" Type="http://schemas.openxmlformats.org/officeDocument/2006/relationships/slideLayout" Target="../slideLayouts/slideLayout13.xml"/><Relationship Id="rId4" Type="http://schemas.openxmlformats.org/officeDocument/2006/relationships/slideLayout" Target="../slideLayouts/slideLayout7.xml"/><Relationship Id="rId9"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84238" y="385763"/>
            <a:ext cx="11090275" cy="1397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84238" y="1925638"/>
            <a:ext cx="11090275" cy="458946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84238" y="6704013"/>
            <a:ext cx="2892425" cy="384175"/>
          </a:xfrm>
          <a:prstGeom prst="rect">
            <a:avLst/>
          </a:prstGeom>
        </p:spPr>
        <p:txBody>
          <a:bodyPr vert="horz" lIns="91440" tIns="45720" rIns="91440" bIns="45720" rtlCol="0" anchor="ctr"/>
          <a:lstStyle>
            <a:lvl1pPr algn="l">
              <a:defRPr sz="1200">
                <a:solidFill>
                  <a:schemeClr val="tx1">
                    <a:tint val="75000"/>
                  </a:schemeClr>
                </a:solidFill>
              </a:defRPr>
            </a:lvl1pPr>
          </a:lstStyle>
          <a:p>
            <a:fld id="{32BF82D2-7A68-459D-A996-9BDDA2518FA4}" type="datetimeFigureOut">
              <a:rPr lang="zh-CN" altLang="en-US" smtClean="0"/>
              <a:t>2018/11/3</a:t>
            </a:fld>
            <a:endParaRPr lang="zh-CN" altLang="en-US"/>
          </a:p>
        </p:txBody>
      </p:sp>
      <p:sp>
        <p:nvSpPr>
          <p:cNvPr id="5" name="页脚占位符 4"/>
          <p:cNvSpPr>
            <a:spLocks noGrp="1"/>
          </p:cNvSpPr>
          <p:nvPr>
            <p:ph type="ftr" sz="quarter" idx="3"/>
          </p:nvPr>
        </p:nvSpPr>
        <p:spPr>
          <a:xfrm>
            <a:off x="4259263" y="6704013"/>
            <a:ext cx="4340225" cy="38417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9082088" y="6704013"/>
            <a:ext cx="2892425" cy="384175"/>
          </a:xfrm>
          <a:prstGeom prst="rect">
            <a:avLst/>
          </a:prstGeom>
        </p:spPr>
        <p:txBody>
          <a:bodyPr vert="horz" lIns="91440" tIns="45720" rIns="91440" bIns="45720" rtlCol="0" anchor="ctr"/>
          <a:lstStyle>
            <a:lvl1pPr algn="r">
              <a:defRPr sz="1200">
                <a:solidFill>
                  <a:schemeClr val="tx1">
                    <a:tint val="75000"/>
                  </a:schemeClr>
                </a:solidFill>
              </a:defRPr>
            </a:lvl1pPr>
          </a:lstStyle>
          <a:p>
            <a:fld id="{3E01EE5D-26FB-46D5-A381-ECFB35BF1D34}" type="slidenum">
              <a:rPr lang="zh-CN" altLang="en-US" smtClean="0"/>
              <a:t>‹#›</a:t>
            </a:fld>
            <a:endParaRPr lang="zh-CN" altLang="en-US"/>
          </a:p>
        </p:txBody>
      </p:sp>
    </p:spTree>
    <p:extLst>
      <p:ext uri="{BB962C8B-B14F-4D97-AF65-F5344CB8AC3E}">
        <p14:creationId xmlns:p14="http://schemas.microsoft.com/office/powerpoint/2010/main" val="3485056897"/>
      </p:ext>
    </p:extLst>
  </p:cSld>
  <p:clrMap bg1="lt1" tx1="dk1" bg2="lt2" tx2="dk2" accent1="accent1" accent2="accent2" accent3="accent3" accent4="accent4" accent5="accent5" accent6="accent6" hlink="hlink" folHlink="folHlink"/>
  <p:sldLayoutIdLst>
    <p:sldLayoutId id="2147483704" r:id="rId1"/>
    <p:sldLayoutId id="2147483705" r:id="rId2"/>
    <p:sldLayoutId id="2147483706" r:id="rId3"/>
  </p:sldLayoutIdLs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42938" y="289641"/>
            <a:ext cx="11572875" cy="1205442"/>
          </a:xfrm>
          <a:prstGeom prst="rect">
            <a:avLst/>
          </a:prstGeom>
        </p:spPr>
        <p:txBody>
          <a:bodyPr vert="horz" lIns="114803" tIns="57401" rIns="114803" bIns="57401"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42938" y="1687619"/>
            <a:ext cx="11572875" cy="4773215"/>
          </a:xfrm>
          <a:prstGeom prst="rect">
            <a:avLst/>
          </a:prstGeom>
        </p:spPr>
        <p:txBody>
          <a:bodyPr vert="horz" lIns="114803" tIns="57401" rIns="114803" bIns="57401"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42937" y="6703595"/>
            <a:ext cx="3000375" cy="385072"/>
          </a:xfrm>
          <a:prstGeom prst="rect">
            <a:avLst/>
          </a:prstGeom>
        </p:spPr>
        <p:txBody>
          <a:bodyPr vert="horz" lIns="114803" tIns="57401" rIns="114803" bIns="57401" rtlCol="0" anchor="ctr"/>
          <a:lstStyle>
            <a:lvl1pPr algn="l">
              <a:defRPr sz="1500">
                <a:solidFill>
                  <a:schemeClr val="tx1">
                    <a:tint val="75000"/>
                  </a:schemeClr>
                </a:solidFill>
              </a:defRPr>
            </a:lvl1pPr>
          </a:lstStyle>
          <a:p>
            <a:pPr defTabSz="1148029" fontAlgn="auto">
              <a:spcBef>
                <a:spcPts val="0"/>
              </a:spcBef>
              <a:spcAft>
                <a:spcPts val="0"/>
              </a:spcAft>
            </a:pPr>
            <a:fld id="{530820CF-B880-4189-942D-D702A7CBA730}" type="datetimeFigureOut">
              <a:rPr lang="zh-CN" altLang="en-US" smtClean="0">
                <a:solidFill>
                  <a:prstClr val="black">
                    <a:tint val="75000"/>
                  </a:prstClr>
                </a:solidFill>
                <a:latin typeface="Calibri"/>
                <a:ea typeface="宋体"/>
              </a:rPr>
              <a:pPr defTabSz="1148029" fontAlgn="auto">
                <a:spcBef>
                  <a:spcPts val="0"/>
                </a:spcBef>
                <a:spcAft>
                  <a:spcPts val="0"/>
                </a:spcAft>
              </a:pPr>
              <a:t>2018/11/3</a:t>
            </a:fld>
            <a:endParaRPr lang="zh-CN" altLang="en-US">
              <a:solidFill>
                <a:prstClr val="black">
                  <a:tint val="75000"/>
                </a:prstClr>
              </a:solidFill>
              <a:latin typeface="Calibri"/>
              <a:ea typeface="宋体"/>
            </a:endParaRPr>
          </a:p>
        </p:txBody>
      </p:sp>
      <p:sp>
        <p:nvSpPr>
          <p:cNvPr id="5" name="页脚占位符 4"/>
          <p:cNvSpPr>
            <a:spLocks noGrp="1"/>
          </p:cNvSpPr>
          <p:nvPr>
            <p:ph type="ftr" sz="quarter" idx="3"/>
          </p:nvPr>
        </p:nvSpPr>
        <p:spPr>
          <a:xfrm>
            <a:off x="4393406" y="6703595"/>
            <a:ext cx="4071938" cy="385072"/>
          </a:xfrm>
          <a:prstGeom prst="rect">
            <a:avLst/>
          </a:prstGeom>
        </p:spPr>
        <p:txBody>
          <a:bodyPr vert="horz" lIns="114803" tIns="57401" rIns="114803" bIns="57401" rtlCol="0" anchor="ctr"/>
          <a:lstStyle>
            <a:lvl1pPr algn="ctr">
              <a:defRPr sz="1500">
                <a:solidFill>
                  <a:schemeClr val="tx1">
                    <a:tint val="75000"/>
                  </a:schemeClr>
                </a:solidFill>
              </a:defRPr>
            </a:lvl1pPr>
          </a:lstStyle>
          <a:p>
            <a:pPr defTabSz="1148029" fontAlgn="auto">
              <a:spcBef>
                <a:spcPts val="0"/>
              </a:spcBef>
              <a:spcAft>
                <a:spcPts val="0"/>
              </a:spcAft>
            </a:pPr>
            <a:endParaRPr lang="zh-CN" altLang="en-US">
              <a:solidFill>
                <a:prstClr val="black">
                  <a:tint val="75000"/>
                </a:prstClr>
              </a:solidFill>
              <a:latin typeface="Calibri"/>
              <a:ea typeface="宋体"/>
            </a:endParaRPr>
          </a:p>
        </p:txBody>
      </p:sp>
      <p:sp>
        <p:nvSpPr>
          <p:cNvPr id="6" name="灯片编号占位符 5"/>
          <p:cNvSpPr>
            <a:spLocks noGrp="1"/>
          </p:cNvSpPr>
          <p:nvPr>
            <p:ph type="sldNum" sz="quarter" idx="4"/>
          </p:nvPr>
        </p:nvSpPr>
        <p:spPr>
          <a:xfrm>
            <a:off x="9215438" y="6703595"/>
            <a:ext cx="3000375" cy="385072"/>
          </a:xfrm>
          <a:prstGeom prst="rect">
            <a:avLst/>
          </a:prstGeom>
        </p:spPr>
        <p:txBody>
          <a:bodyPr vert="horz" lIns="114803" tIns="57401" rIns="114803" bIns="57401" rtlCol="0" anchor="ctr"/>
          <a:lstStyle>
            <a:lvl1pPr algn="r">
              <a:defRPr sz="1500">
                <a:solidFill>
                  <a:schemeClr val="tx1">
                    <a:tint val="75000"/>
                  </a:schemeClr>
                </a:solidFill>
              </a:defRPr>
            </a:lvl1pPr>
          </a:lstStyle>
          <a:p>
            <a:pPr defTabSz="1148029" fontAlgn="auto">
              <a:spcBef>
                <a:spcPts val="0"/>
              </a:spcBef>
              <a:spcAft>
                <a:spcPts val="0"/>
              </a:spcAft>
            </a:pPr>
            <a:fld id="{0C913308-F349-4B6D-A68A-DD1791B4A57B}" type="slidenum">
              <a:rPr lang="zh-CN" altLang="en-US" smtClean="0">
                <a:solidFill>
                  <a:prstClr val="black">
                    <a:tint val="75000"/>
                  </a:prstClr>
                </a:solidFill>
                <a:latin typeface="Calibri"/>
                <a:ea typeface="宋体"/>
              </a:rPr>
              <a:pPr defTabSz="1148029" fontAlgn="auto">
                <a:spcBef>
                  <a:spcPts val="0"/>
                </a:spcBef>
                <a:spcAft>
                  <a:spcPts val="0"/>
                </a:spcAft>
              </a:pPr>
              <a:t>‹#›</a:t>
            </a:fld>
            <a:endParaRPr lang="zh-CN" altLang="en-US">
              <a:solidFill>
                <a:prstClr val="black">
                  <a:tint val="75000"/>
                </a:prstClr>
              </a:solidFill>
              <a:latin typeface="Calibri"/>
              <a:ea typeface="宋体"/>
            </a:endParaRPr>
          </a:p>
        </p:txBody>
      </p:sp>
    </p:spTree>
    <p:extLst>
      <p:ext uri="{BB962C8B-B14F-4D97-AF65-F5344CB8AC3E}">
        <p14:creationId xmlns:p14="http://schemas.microsoft.com/office/powerpoint/2010/main" val="3400548942"/>
      </p:ext>
    </p:extLst>
  </p:cSld>
  <p:clrMap bg1="lt1" tx1="dk1" bg2="lt2" tx2="dk2" accent1="accent1" accent2="accent2" accent3="accent3" accent4="accent4" accent5="accent5" accent6="accent6" hlink="hlink" folHlink="folHlink"/>
  <p:sldLayoutIdLst>
    <p:sldLayoutId id="2147483708" r:id="rId1"/>
    <p:sldLayoutId id="2147483709" r:id="rId2"/>
    <p:sldLayoutId id="2147483710" r:id="rId3"/>
    <p:sldLayoutId id="2147483711" r:id="rId4"/>
    <p:sldLayoutId id="2147483712" r:id="rId5"/>
    <p:sldLayoutId id="2147483713" r:id="rId6"/>
    <p:sldLayoutId id="2147483714" r:id="rId7"/>
    <p:sldLayoutId id="2147483715" r:id="rId8"/>
    <p:sldLayoutId id="2147483716" r:id="rId9"/>
    <p:sldLayoutId id="2147483717" r:id="rId10"/>
    <p:sldLayoutId id="2147483718" r:id="rId11"/>
  </p:sldLayoutIdLst>
  <p:txStyles>
    <p:titleStyle>
      <a:lvl1pPr algn="ctr" defTabSz="1148029" rtl="0" eaLnBrk="1" latinLnBrk="0" hangingPunct="1">
        <a:spcBef>
          <a:spcPct val="0"/>
        </a:spcBef>
        <a:buNone/>
        <a:defRPr sz="5500" kern="1200">
          <a:solidFill>
            <a:schemeClr val="tx1"/>
          </a:solidFill>
          <a:latin typeface="+mj-lt"/>
          <a:ea typeface="+mj-ea"/>
          <a:cs typeface="+mj-cs"/>
        </a:defRPr>
      </a:lvl1pPr>
    </p:titleStyle>
    <p:bodyStyle>
      <a:lvl1pPr marL="430511" indent="-430511" algn="l" defTabSz="1148029" rtl="0" eaLnBrk="1" latinLnBrk="0" hangingPunct="1">
        <a:spcBef>
          <a:spcPct val="20000"/>
        </a:spcBef>
        <a:buFont typeface="Arial" pitchFamily="34" charset="0"/>
        <a:buChar char="•"/>
        <a:defRPr sz="4000" kern="1200">
          <a:solidFill>
            <a:schemeClr val="tx1"/>
          </a:solidFill>
          <a:latin typeface="+mn-lt"/>
          <a:ea typeface="+mn-ea"/>
          <a:cs typeface="+mn-cs"/>
        </a:defRPr>
      </a:lvl1pPr>
      <a:lvl2pPr marL="932774" indent="-358759" algn="l" defTabSz="1148029" rtl="0" eaLnBrk="1" latinLnBrk="0" hangingPunct="1">
        <a:spcBef>
          <a:spcPct val="20000"/>
        </a:spcBef>
        <a:buFont typeface="Arial" pitchFamily="34" charset="0"/>
        <a:buChar char="–"/>
        <a:defRPr sz="3500" kern="1200">
          <a:solidFill>
            <a:schemeClr val="tx1"/>
          </a:solidFill>
          <a:latin typeface="+mn-lt"/>
          <a:ea typeface="+mn-ea"/>
          <a:cs typeface="+mn-cs"/>
        </a:defRPr>
      </a:lvl2pPr>
      <a:lvl3pPr marL="1435037" indent="-287007" algn="l" defTabSz="1148029" rtl="0" eaLnBrk="1" latinLnBrk="0" hangingPunct="1">
        <a:spcBef>
          <a:spcPct val="20000"/>
        </a:spcBef>
        <a:buFont typeface="Arial" pitchFamily="34" charset="0"/>
        <a:buChar char="•"/>
        <a:defRPr sz="3000" kern="1200">
          <a:solidFill>
            <a:schemeClr val="tx1"/>
          </a:solidFill>
          <a:latin typeface="+mn-lt"/>
          <a:ea typeface="+mn-ea"/>
          <a:cs typeface="+mn-cs"/>
        </a:defRPr>
      </a:lvl3pPr>
      <a:lvl4pPr marL="2009051"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4pPr>
      <a:lvl5pPr marL="2583066"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5pPr>
      <a:lvl6pPr marL="3157080"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6pPr>
      <a:lvl7pPr marL="3731095"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7pPr>
      <a:lvl8pPr marL="4305110"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8pPr>
      <a:lvl9pPr marL="4879124"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9pPr>
    </p:bodyStyle>
    <p:otherStyle>
      <a:defPPr>
        <a:defRPr lang="zh-CN"/>
      </a:defPPr>
      <a:lvl1pPr marL="0" algn="l" defTabSz="1148029" rtl="0" eaLnBrk="1" latinLnBrk="0" hangingPunct="1">
        <a:defRPr sz="2300" kern="1200">
          <a:solidFill>
            <a:schemeClr val="tx1"/>
          </a:solidFill>
          <a:latin typeface="+mn-lt"/>
          <a:ea typeface="+mn-ea"/>
          <a:cs typeface="+mn-cs"/>
        </a:defRPr>
      </a:lvl1pPr>
      <a:lvl2pPr marL="574015" algn="l" defTabSz="1148029" rtl="0" eaLnBrk="1" latinLnBrk="0" hangingPunct="1">
        <a:defRPr sz="2300" kern="1200">
          <a:solidFill>
            <a:schemeClr val="tx1"/>
          </a:solidFill>
          <a:latin typeface="+mn-lt"/>
          <a:ea typeface="+mn-ea"/>
          <a:cs typeface="+mn-cs"/>
        </a:defRPr>
      </a:lvl2pPr>
      <a:lvl3pPr marL="1148029" algn="l" defTabSz="1148029" rtl="0" eaLnBrk="1" latinLnBrk="0" hangingPunct="1">
        <a:defRPr sz="2300" kern="1200">
          <a:solidFill>
            <a:schemeClr val="tx1"/>
          </a:solidFill>
          <a:latin typeface="+mn-lt"/>
          <a:ea typeface="+mn-ea"/>
          <a:cs typeface="+mn-cs"/>
        </a:defRPr>
      </a:lvl3pPr>
      <a:lvl4pPr marL="1722044" algn="l" defTabSz="1148029" rtl="0" eaLnBrk="1" latinLnBrk="0" hangingPunct="1">
        <a:defRPr sz="2300" kern="1200">
          <a:solidFill>
            <a:schemeClr val="tx1"/>
          </a:solidFill>
          <a:latin typeface="+mn-lt"/>
          <a:ea typeface="+mn-ea"/>
          <a:cs typeface="+mn-cs"/>
        </a:defRPr>
      </a:lvl4pPr>
      <a:lvl5pPr marL="2296058" algn="l" defTabSz="1148029" rtl="0" eaLnBrk="1" latinLnBrk="0" hangingPunct="1">
        <a:defRPr sz="2300" kern="1200">
          <a:solidFill>
            <a:schemeClr val="tx1"/>
          </a:solidFill>
          <a:latin typeface="+mn-lt"/>
          <a:ea typeface="+mn-ea"/>
          <a:cs typeface="+mn-cs"/>
        </a:defRPr>
      </a:lvl5pPr>
      <a:lvl6pPr marL="2870073" algn="l" defTabSz="1148029" rtl="0" eaLnBrk="1" latinLnBrk="0" hangingPunct="1">
        <a:defRPr sz="2300" kern="1200">
          <a:solidFill>
            <a:schemeClr val="tx1"/>
          </a:solidFill>
          <a:latin typeface="+mn-lt"/>
          <a:ea typeface="+mn-ea"/>
          <a:cs typeface="+mn-cs"/>
        </a:defRPr>
      </a:lvl6pPr>
      <a:lvl7pPr marL="3444088" algn="l" defTabSz="1148029" rtl="0" eaLnBrk="1" latinLnBrk="0" hangingPunct="1">
        <a:defRPr sz="2300" kern="1200">
          <a:solidFill>
            <a:schemeClr val="tx1"/>
          </a:solidFill>
          <a:latin typeface="+mn-lt"/>
          <a:ea typeface="+mn-ea"/>
          <a:cs typeface="+mn-cs"/>
        </a:defRPr>
      </a:lvl7pPr>
      <a:lvl8pPr marL="4018102" algn="l" defTabSz="1148029" rtl="0" eaLnBrk="1" latinLnBrk="0" hangingPunct="1">
        <a:defRPr sz="2300" kern="1200">
          <a:solidFill>
            <a:schemeClr val="tx1"/>
          </a:solidFill>
          <a:latin typeface="+mn-lt"/>
          <a:ea typeface="+mn-ea"/>
          <a:cs typeface="+mn-cs"/>
        </a:defRPr>
      </a:lvl8pPr>
      <a:lvl9pPr marL="4592117" algn="l" defTabSz="1148029" rtl="0" eaLnBrk="1" latinLnBrk="0" hangingPunct="1">
        <a:defRPr sz="23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2.xml"/><Relationship Id="rId1" Type="http://schemas.openxmlformats.org/officeDocument/2006/relationships/slideLayout" Target="../slideLayouts/slideLayout1.xml"/><Relationship Id="rId4" Type="http://schemas.openxmlformats.org/officeDocument/2006/relationships/image" Target="../media/image6.jpeg"/></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2.xml"/><Relationship Id="rId1" Type="http://schemas.openxmlformats.org/officeDocument/2006/relationships/tags" Target="../tags/tag8.xml"/></Relationships>
</file>

<file path=ppt/slides/_rels/slide1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4.xml"/><Relationship Id="rId1" Type="http://schemas.openxmlformats.org/officeDocument/2006/relationships/slideLayout" Target="../slideLayouts/slideLayout1.xml"/><Relationship Id="rId6" Type="http://schemas.openxmlformats.org/officeDocument/2006/relationships/image" Target="../media/image10.jpeg"/><Relationship Id="rId5" Type="http://schemas.openxmlformats.org/officeDocument/2006/relationships/image" Target="../media/image9.jpeg"/><Relationship Id="rId4" Type="http://schemas.openxmlformats.org/officeDocument/2006/relationships/image" Target="../media/image8.jpeg"/></Relationships>
</file>

<file path=ppt/slides/_rels/slide15.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8" Type="http://schemas.openxmlformats.org/officeDocument/2006/relationships/chart" Target="../charts/chart6.xml"/><Relationship Id="rId3" Type="http://schemas.openxmlformats.org/officeDocument/2006/relationships/chart" Target="../charts/chart1.xml"/><Relationship Id="rId7" Type="http://schemas.openxmlformats.org/officeDocument/2006/relationships/chart" Target="../charts/chart5.xml"/><Relationship Id="rId2" Type="http://schemas.openxmlformats.org/officeDocument/2006/relationships/notesSlide" Target="../notesSlides/notesSlide17.xml"/><Relationship Id="rId1" Type="http://schemas.openxmlformats.org/officeDocument/2006/relationships/slideLayout" Target="../slideLayouts/slideLayout1.xml"/><Relationship Id="rId6" Type="http://schemas.openxmlformats.org/officeDocument/2006/relationships/chart" Target="../charts/chart4.xml"/><Relationship Id="rId5" Type="http://schemas.openxmlformats.org/officeDocument/2006/relationships/chart" Target="../charts/chart3.xml"/><Relationship Id="rId4" Type="http://schemas.openxmlformats.org/officeDocument/2006/relationships/chart" Target="../charts/chart2.xml"/></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2.xml"/><Relationship Id="rId1" Type="http://schemas.openxmlformats.org/officeDocument/2006/relationships/tags" Target="../tags/tag9.xml"/></Relationships>
</file>

<file path=ppt/slides/_rels/slide19.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tags" Target="../tags/tag4.xml"/><Relationship Id="rId2" Type="http://schemas.openxmlformats.org/officeDocument/2006/relationships/tags" Target="../tags/tag3.xml"/><Relationship Id="rId1" Type="http://schemas.openxmlformats.org/officeDocument/2006/relationships/tags" Target="../tags/tag2.xml"/><Relationship Id="rId6" Type="http://schemas.openxmlformats.org/officeDocument/2006/relationships/notesSlide" Target="../notesSlides/notesSlide2.xml"/><Relationship Id="rId5" Type="http://schemas.openxmlformats.org/officeDocument/2006/relationships/slideLayout" Target="../slideLayouts/slideLayout1.xml"/><Relationship Id="rId4" Type="http://schemas.openxmlformats.org/officeDocument/2006/relationships/tags" Target="../tags/tag5.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14.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16.png"/><Relationship Id="rId1" Type="http://schemas.openxmlformats.org/officeDocument/2006/relationships/slideLayout" Target="../slideLayouts/slideLayout5.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15.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2.xml"/><Relationship Id="rId1" Type="http://schemas.openxmlformats.org/officeDocument/2006/relationships/tags" Target="../tags/tag6.xml"/></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2.xml"/><Relationship Id="rId1" Type="http://schemas.openxmlformats.org/officeDocument/2006/relationships/tags" Target="../tags/tag7.xml"/></Relationships>
</file>

<file path=ppt/slides/_rels/slide9.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9.xml"/><Relationship Id="rId1" Type="http://schemas.openxmlformats.org/officeDocument/2006/relationships/slideLayout" Target="../slideLayouts/slideLayout1.xml"/><Relationship Id="rId4" Type="http://schemas.openxmlformats.org/officeDocument/2006/relationships/image" Target="../media/image4.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259"/>
          <p:cNvSpPr>
            <a:spLocks noChangeArrowheads="1"/>
          </p:cNvSpPr>
          <p:nvPr/>
        </p:nvSpPr>
        <p:spPr bwMode="auto">
          <a:xfrm>
            <a:off x="740743" y="3627252"/>
            <a:ext cx="6929040" cy="13542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buNone/>
            </a:pPr>
            <a:r>
              <a:rPr lang="zh-CN" altLang="en-US" sz="8800" b="1" cap="all" dirty="0" smtClean="0">
                <a:solidFill>
                  <a:srgbClr val="E56B00"/>
                </a:solidFill>
                <a:cs typeface="Arial" panose="020B0604020202020204" pitchFamily="34" charset="0"/>
              </a:rPr>
              <a:t>工</a:t>
            </a:r>
            <a:r>
              <a:rPr lang="zh-CN" altLang="en-US" sz="8800" b="1" cap="all" dirty="0" smtClean="0">
                <a:solidFill>
                  <a:srgbClr val="E56B00"/>
                </a:solidFill>
                <a:cs typeface="Arial" panose="020B0604020202020204" pitchFamily="34" charset="0"/>
              </a:rPr>
              <a:t>作</a:t>
            </a:r>
            <a:r>
              <a:rPr lang="zh-CN" altLang="en-US" sz="8800" b="1" cap="all" dirty="0">
                <a:solidFill>
                  <a:srgbClr val="E56B00"/>
                </a:solidFill>
                <a:cs typeface="Arial" panose="020B0604020202020204" pitchFamily="34" charset="0"/>
              </a:rPr>
              <a:t>汇报</a:t>
            </a:r>
            <a:r>
              <a:rPr lang="en-US" altLang="zh-CN" sz="8800" b="1" cap="all" dirty="0" smtClean="0">
                <a:solidFill>
                  <a:srgbClr val="E56B00"/>
                </a:solidFill>
                <a:cs typeface="Arial" panose="020B0604020202020204" pitchFamily="34" charset="0"/>
              </a:rPr>
              <a:t>PPT</a:t>
            </a:r>
            <a:endParaRPr lang="zh-CN" altLang="en-US" sz="8800" b="1" cap="all" dirty="0">
              <a:solidFill>
                <a:srgbClr val="E56B00"/>
              </a:solidFill>
              <a:cs typeface="Arial" panose="020B0604020202020204" pitchFamily="34" charset="0"/>
            </a:endParaRPr>
          </a:p>
        </p:txBody>
      </p:sp>
      <p:sp>
        <p:nvSpPr>
          <p:cNvPr id="10" name="矩形 259"/>
          <p:cNvSpPr>
            <a:spLocks noChangeArrowheads="1"/>
          </p:cNvSpPr>
          <p:nvPr/>
        </p:nvSpPr>
        <p:spPr bwMode="auto">
          <a:xfrm>
            <a:off x="740743" y="4952084"/>
            <a:ext cx="6559933"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buNone/>
            </a:pPr>
            <a:r>
              <a:rPr lang="en-US" altLang="zh-CN" sz="800" dirty="0">
                <a:solidFill>
                  <a:srgbClr val="E56B00"/>
                </a:solidFill>
                <a:latin typeface="Arial" panose="020B0604020202020204" pitchFamily="34" charset="0"/>
                <a:cs typeface="Arial" panose="020B0604020202020204" pitchFamily="34" charset="0"/>
              </a:rPr>
              <a:t>Please replace the text, modify the text, you can also copy your content directly to this. Please replace the text, modify the text, you can also copy your content directly to this. Please replace the text, modify the text, you can also copy your content directly to this. Please replace the text, modify the text, you can also copy your content directly to this</a:t>
            </a:r>
            <a:r>
              <a:rPr lang="en-US" altLang="zh-CN" sz="800" dirty="0" smtClean="0">
                <a:solidFill>
                  <a:srgbClr val="E56B00"/>
                </a:solidFill>
                <a:latin typeface="Arial" panose="020B0604020202020204" pitchFamily="34" charset="0"/>
                <a:cs typeface="Arial" panose="020B0604020202020204" pitchFamily="34" charset="0"/>
              </a:rPr>
              <a:t>.</a:t>
            </a:r>
            <a:endParaRPr lang="zh-CN" altLang="en-US" sz="800" dirty="0">
              <a:solidFill>
                <a:srgbClr val="E56B00"/>
              </a:solidFill>
              <a:latin typeface="Arial" panose="020B0604020202020204" pitchFamily="34" charset="0"/>
              <a:cs typeface="Arial" panose="020B0604020202020204" pitchFamily="34" charset="0"/>
            </a:endParaRPr>
          </a:p>
        </p:txBody>
      </p:sp>
      <p:sp>
        <p:nvSpPr>
          <p:cNvPr id="11" name="矩形 259"/>
          <p:cNvSpPr>
            <a:spLocks noChangeArrowheads="1"/>
          </p:cNvSpPr>
          <p:nvPr/>
        </p:nvSpPr>
        <p:spPr bwMode="auto">
          <a:xfrm>
            <a:off x="740744" y="5943319"/>
            <a:ext cx="5040560"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buNone/>
            </a:pPr>
            <a:r>
              <a:rPr lang="zh-CN" altLang="en-US" sz="1800" dirty="0" smtClean="0">
                <a:solidFill>
                  <a:srgbClr val="E56B00"/>
                </a:solidFill>
                <a:cs typeface="Arial" panose="020B0604020202020204" pitchFamily="34" charset="0"/>
              </a:rPr>
              <a:t>汇报人</a:t>
            </a:r>
            <a:r>
              <a:rPr lang="zh-CN" altLang="en-US" sz="1800" dirty="0" smtClean="0">
                <a:solidFill>
                  <a:srgbClr val="E56B00"/>
                </a:solidFill>
                <a:cs typeface="Arial" panose="020B0604020202020204" pitchFamily="34" charset="0"/>
              </a:rPr>
              <a:t>：第一</a:t>
            </a:r>
            <a:r>
              <a:rPr lang="en-US" altLang="zh-CN" sz="1800" dirty="0" smtClean="0">
                <a:solidFill>
                  <a:srgbClr val="E56B00"/>
                </a:solidFill>
                <a:cs typeface="Arial" panose="020B0604020202020204" pitchFamily="34" charset="0"/>
              </a:rPr>
              <a:t>PPT</a:t>
            </a:r>
            <a:r>
              <a:rPr lang="zh-CN" altLang="en-US" sz="1800" dirty="0" smtClean="0">
                <a:solidFill>
                  <a:srgbClr val="E56B00"/>
                </a:solidFill>
                <a:cs typeface="Arial" panose="020B0604020202020204" pitchFamily="34" charset="0"/>
              </a:rPr>
              <a:t>  </a:t>
            </a:r>
            <a:r>
              <a:rPr lang="en-US" altLang="zh-CN" sz="1800" dirty="0" smtClean="0">
                <a:solidFill>
                  <a:srgbClr val="E56B00"/>
                </a:solidFill>
                <a:cs typeface="Arial" panose="020B0604020202020204" pitchFamily="34" charset="0"/>
              </a:rPr>
              <a:t>Report Person: </a:t>
            </a:r>
            <a:r>
              <a:rPr lang="en-US" altLang="zh-CN" sz="1800" dirty="0" smtClean="0">
                <a:solidFill>
                  <a:srgbClr val="E56B00"/>
                </a:solidFill>
                <a:cs typeface="Arial" panose="020B0604020202020204" pitchFamily="34" charset="0"/>
              </a:rPr>
              <a:t>1PPT</a:t>
            </a:r>
            <a:endParaRPr lang="zh-CN" altLang="en-US" sz="1800" dirty="0">
              <a:solidFill>
                <a:srgbClr val="E56B00"/>
              </a:solidFill>
              <a:cs typeface="Arial" panose="020B0604020202020204" pitchFamily="34" charset="0"/>
            </a:endParaRPr>
          </a:p>
        </p:txBody>
      </p:sp>
      <p:sp>
        <p:nvSpPr>
          <p:cNvPr id="12" name="矩形 259"/>
          <p:cNvSpPr>
            <a:spLocks noChangeArrowheads="1"/>
          </p:cNvSpPr>
          <p:nvPr/>
        </p:nvSpPr>
        <p:spPr bwMode="auto">
          <a:xfrm>
            <a:off x="740744" y="2253601"/>
            <a:ext cx="2376264" cy="14773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buNone/>
            </a:pPr>
            <a:r>
              <a:rPr lang="en-US" altLang="zh-CN" sz="9600" cap="all" dirty="0" smtClean="0">
                <a:solidFill>
                  <a:srgbClr val="E56B00"/>
                </a:solidFill>
                <a:latin typeface="Impact" panose="020B0806030902050204" pitchFamily="34" charset="0"/>
                <a:cs typeface="Arial" panose="020B0604020202020204" pitchFamily="34" charset="0"/>
              </a:rPr>
              <a:t>201X</a:t>
            </a:r>
            <a:endParaRPr lang="zh-CN" altLang="en-US" sz="9600" cap="all" dirty="0">
              <a:solidFill>
                <a:srgbClr val="E56B00"/>
              </a:solidFill>
              <a:latin typeface="Impact" panose="020B0806030902050204" pitchFamily="34" charset="0"/>
              <a:cs typeface="Arial" panose="020B0604020202020204" pitchFamily="34" charset="0"/>
            </a:endParaRPr>
          </a:p>
        </p:txBody>
      </p:sp>
      <p:pic>
        <p:nvPicPr>
          <p:cNvPr id="2" name="图片 1"/>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7669783" y="0"/>
            <a:ext cx="4064001" cy="7232650"/>
          </a:xfrm>
          <a:prstGeom prst="rect">
            <a:avLst/>
          </a:prstGeom>
        </p:spPr>
      </p:pic>
    </p:spTree>
    <p:extLst>
      <p:ext uri="{BB962C8B-B14F-4D97-AF65-F5344CB8AC3E}">
        <p14:creationId xmlns:p14="http://schemas.microsoft.com/office/powerpoint/2010/main" val="104440109"/>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advTm="0">
        <p15:prstTrans prst="crush"/>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1" presetClass="entr" presetSubtype="0" fill="hold" grpId="0" nodeType="afterEffect">
                                  <p:stCondLst>
                                    <p:cond delay="0"/>
                                  </p:stCondLst>
                                  <p:iterate type="lt">
                                    <p:tmPct val="10000"/>
                                  </p:iterate>
                                  <p:childTnLst>
                                    <p:set>
                                      <p:cBhvr>
                                        <p:cTn id="12" dur="1" fill="hold">
                                          <p:stCondLst>
                                            <p:cond delay="0"/>
                                          </p:stCondLst>
                                        </p:cTn>
                                        <p:tgtEl>
                                          <p:spTgt spid="12"/>
                                        </p:tgtEl>
                                        <p:attrNameLst>
                                          <p:attrName>style.visibility</p:attrName>
                                        </p:attrNameLst>
                                      </p:cBhvr>
                                      <p:to>
                                        <p:strVal val="visible"/>
                                      </p:to>
                                    </p:set>
                                    <p:anim calcmode="lin" valueType="num">
                                      <p:cBhvr>
                                        <p:cTn id="13" dur="500" fill="hold"/>
                                        <p:tgtEl>
                                          <p:spTgt spid="12"/>
                                        </p:tgtEl>
                                        <p:attrNameLst>
                                          <p:attrName>ppt_x</p:attrName>
                                        </p:attrNameLst>
                                      </p:cBhvr>
                                      <p:tavLst>
                                        <p:tav tm="0">
                                          <p:val>
                                            <p:strVal val="#ppt_x"/>
                                          </p:val>
                                        </p:tav>
                                        <p:tav tm="50000">
                                          <p:val>
                                            <p:strVal val="#ppt_x+.1"/>
                                          </p:val>
                                        </p:tav>
                                        <p:tav tm="100000">
                                          <p:val>
                                            <p:strVal val="#ppt_x"/>
                                          </p:val>
                                        </p:tav>
                                      </p:tavLst>
                                    </p:anim>
                                    <p:anim calcmode="lin" valueType="num">
                                      <p:cBhvr>
                                        <p:cTn id="14" dur="500" fill="hold"/>
                                        <p:tgtEl>
                                          <p:spTgt spid="12"/>
                                        </p:tgtEl>
                                        <p:attrNameLst>
                                          <p:attrName>ppt_y</p:attrName>
                                        </p:attrNameLst>
                                      </p:cBhvr>
                                      <p:tavLst>
                                        <p:tav tm="0">
                                          <p:val>
                                            <p:strVal val="#ppt_y"/>
                                          </p:val>
                                        </p:tav>
                                        <p:tav tm="100000">
                                          <p:val>
                                            <p:strVal val="#ppt_y"/>
                                          </p:val>
                                        </p:tav>
                                      </p:tavLst>
                                    </p:anim>
                                    <p:anim calcmode="lin" valueType="num">
                                      <p:cBhvr>
                                        <p:cTn id="15" dur="500" fill="hold"/>
                                        <p:tgtEl>
                                          <p:spTgt spid="12"/>
                                        </p:tgtEl>
                                        <p:attrNameLst>
                                          <p:attrName>ppt_h</p:attrName>
                                        </p:attrNameLst>
                                      </p:cBhvr>
                                      <p:tavLst>
                                        <p:tav tm="0">
                                          <p:val>
                                            <p:strVal val="#ppt_h/10"/>
                                          </p:val>
                                        </p:tav>
                                        <p:tav tm="50000">
                                          <p:val>
                                            <p:strVal val="#ppt_h+.01"/>
                                          </p:val>
                                        </p:tav>
                                        <p:tav tm="100000">
                                          <p:val>
                                            <p:strVal val="#ppt_h"/>
                                          </p:val>
                                        </p:tav>
                                      </p:tavLst>
                                    </p:anim>
                                    <p:anim calcmode="lin" valueType="num">
                                      <p:cBhvr>
                                        <p:cTn id="16" dur="500" fill="hold"/>
                                        <p:tgtEl>
                                          <p:spTgt spid="12"/>
                                        </p:tgtEl>
                                        <p:attrNameLst>
                                          <p:attrName>ppt_w</p:attrName>
                                        </p:attrNameLst>
                                      </p:cBhvr>
                                      <p:tavLst>
                                        <p:tav tm="0">
                                          <p:val>
                                            <p:strVal val="#ppt_w/10"/>
                                          </p:val>
                                        </p:tav>
                                        <p:tav tm="50000">
                                          <p:val>
                                            <p:strVal val="#ppt_w+.01"/>
                                          </p:val>
                                        </p:tav>
                                        <p:tav tm="100000">
                                          <p:val>
                                            <p:strVal val="#ppt_w"/>
                                          </p:val>
                                        </p:tav>
                                      </p:tavLst>
                                    </p:anim>
                                    <p:animEffect transition="in" filter="fade">
                                      <p:cBhvr>
                                        <p:cTn id="17" dur="500" tmFilter="0,0; .5, 1; 1, 1"/>
                                        <p:tgtEl>
                                          <p:spTgt spid="12"/>
                                        </p:tgtEl>
                                      </p:cBhvr>
                                    </p:animEffect>
                                  </p:childTnLst>
                                </p:cTn>
                              </p:par>
                            </p:childTnLst>
                          </p:cTn>
                        </p:par>
                        <p:par>
                          <p:cTn id="18" fill="hold">
                            <p:stCondLst>
                              <p:cond delay="1650"/>
                            </p:stCondLst>
                            <p:childTnLst>
                              <p:par>
                                <p:cTn id="19" presetID="26" presetClass="emph" presetSubtype="0" fill="hold" grpId="1" nodeType="afterEffect">
                                  <p:stCondLst>
                                    <p:cond delay="0"/>
                                  </p:stCondLst>
                                  <p:iterate type="lt">
                                    <p:tmPct val="0"/>
                                  </p:iterate>
                                  <p:childTnLst>
                                    <p:animEffect transition="out" filter="fade">
                                      <p:cBhvr>
                                        <p:cTn id="20" dur="500" tmFilter="0, 0; .2, .5; .8, .5; 1, 0"/>
                                        <p:tgtEl>
                                          <p:spTgt spid="12"/>
                                        </p:tgtEl>
                                      </p:cBhvr>
                                    </p:animEffect>
                                    <p:animScale>
                                      <p:cBhvr>
                                        <p:cTn id="21" dur="250" autoRev="1" fill="hold"/>
                                        <p:tgtEl>
                                          <p:spTgt spid="12"/>
                                        </p:tgtEl>
                                      </p:cBhvr>
                                      <p:by x="105000" y="105000"/>
                                    </p:animScale>
                                  </p:childTnLst>
                                </p:cTn>
                              </p:par>
                            </p:childTnLst>
                          </p:cTn>
                        </p:par>
                        <p:par>
                          <p:cTn id="22" fill="hold">
                            <p:stCondLst>
                              <p:cond delay="2150"/>
                            </p:stCondLst>
                            <p:childTnLst>
                              <p:par>
                                <p:cTn id="23" presetID="41" presetClass="entr" presetSubtype="0" fill="hold" grpId="0" nodeType="afterEffect">
                                  <p:stCondLst>
                                    <p:cond delay="0"/>
                                  </p:stCondLst>
                                  <p:iterate type="lt">
                                    <p:tmPct val="10000"/>
                                  </p:iterate>
                                  <p:childTnLst>
                                    <p:set>
                                      <p:cBhvr>
                                        <p:cTn id="24" dur="1" fill="hold">
                                          <p:stCondLst>
                                            <p:cond delay="0"/>
                                          </p:stCondLst>
                                        </p:cTn>
                                        <p:tgtEl>
                                          <p:spTgt spid="9"/>
                                        </p:tgtEl>
                                        <p:attrNameLst>
                                          <p:attrName>style.visibility</p:attrName>
                                        </p:attrNameLst>
                                      </p:cBhvr>
                                      <p:to>
                                        <p:strVal val="visible"/>
                                      </p:to>
                                    </p:set>
                                    <p:anim calcmode="lin" valueType="num">
                                      <p:cBhvr>
                                        <p:cTn id="25" dur="500" fill="hold"/>
                                        <p:tgtEl>
                                          <p:spTgt spid="9"/>
                                        </p:tgtEl>
                                        <p:attrNameLst>
                                          <p:attrName>ppt_x</p:attrName>
                                        </p:attrNameLst>
                                      </p:cBhvr>
                                      <p:tavLst>
                                        <p:tav tm="0">
                                          <p:val>
                                            <p:strVal val="#ppt_x"/>
                                          </p:val>
                                        </p:tav>
                                        <p:tav tm="50000">
                                          <p:val>
                                            <p:strVal val="#ppt_x+.1"/>
                                          </p:val>
                                        </p:tav>
                                        <p:tav tm="100000">
                                          <p:val>
                                            <p:strVal val="#ppt_x"/>
                                          </p:val>
                                        </p:tav>
                                      </p:tavLst>
                                    </p:anim>
                                    <p:anim calcmode="lin" valueType="num">
                                      <p:cBhvr>
                                        <p:cTn id="26" dur="500" fill="hold"/>
                                        <p:tgtEl>
                                          <p:spTgt spid="9"/>
                                        </p:tgtEl>
                                        <p:attrNameLst>
                                          <p:attrName>ppt_y</p:attrName>
                                        </p:attrNameLst>
                                      </p:cBhvr>
                                      <p:tavLst>
                                        <p:tav tm="0">
                                          <p:val>
                                            <p:strVal val="#ppt_y"/>
                                          </p:val>
                                        </p:tav>
                                        <p:tav tm="100000">
                                          <p:val>
                                            <p:strVal val="#ppt_y"/>
                                          </p:val>
                                        </p:tav>
                                      </p:tavLst>
                                    </p:anim>
                                    <p:anim calcmode="lin" valueType="num">
                                      <p:cBhvr>
                                        <p:cTn id="27" dur="500" fill="hold"/>
                                        <p:tgtEl>
                                          <p:spTgt spid="9"/>
                                        </p:tgtEl>
                                        <p:attrNameLst>
                                          <p:attrName>ppt_h</p:attrName>
                                        </p:attrNameLst>
                                      </p:cBhvr>
                                      <p:tavLst>
                                        <p:tav tm="0">
                                          <p:val>
                                            <p:strVal val="#ppt_h/10"/>
                                          </p:val>
                                        </p:tav>
                                        <p:tav tm="50000">
                                          <p:val>
                                            <p:strVal val="#ppt_h+.01"/>
                                          </p:val>
                                        </p:tav>
                                        <p:tav tm="100000">
                                          <p:val>
                                            <p:strVal val="#ppt_h"/>
                                          </p:val>
                                        </p:tav>
                                      </p:tavLst>
                                    </p:anim>
                                    <p:anim calcmode="lin" valueType="num">
                                      <p:cBhvr>
                                        <p:cTn id="28" dur="500" fill="hold"/>
                                        <p:tgtEl>
                                          <p:spTgt spid="9"/>
                                        </p:tgtEl>
                                        <p:attrNameLst>
                                          <p:attrName>ppt_w</p:attrName>
                                        </p:attrNameLst>
                                      </p:cBhvr>
                                      <p:tavLst>
                                        <p:tav tm="0">
                                          <p:val>
                                            <p:strVal val="#ppt_w/10"/>
                                          </p:val>
                                        </p:tav>
                                        <p:tav tm="50000">
                                          <p:val>
                                            <p:strVal val="#ppt_w+.01"/>
                                          </p:val>
                                        </p:tav>
                                        <p:tav tm="100000">
                                          <p:val>
                                            <p:strVal val="#ppt_w"/>
                                          </p:val>
                                        </p:tav>
                                      </p:tavLst>
                                    </p:anim>
                                    <p:animEffect transition="in" filter="fade">
                                      <p:cBhvr>
                                        <p:cTn id="29" dur="500" tmFilter="0,0; .5, 1; 1, 1"/>
                                        <p:tgtEl>
                                          <p:spTgt spid="9"/>
                                        </p:tgtEl>
                                      </p:cBhvr>
                                    </p:animEffect>
                                  </p:childTnLst>
                                </p:cTn>
                              </p:par>
                            </p:childTnLst>
                          </p:cTn>
                        </p:par>
                        <p:par>
                          <p:cTn id="30" fill="hold">
                            <p:stCondLst>
                              <p:cond delay="2950"/>
                            </p:stCondLst>
                            <p:childTnLst>
                              <p:par>
                                <p:cTn id="31" presetID="26" presetClass="emph" presetSubtype="0" fill="hold" grpId="1" nodeType="afterEffect">
                                  <p:stCondLst>
                                    <p:cond delay="0"/>
                                  </p:stCondLst>
                                  <p:iterate type="lt">
                                    <p:tmPct val="0"/>
                                  </p:iterate>
                                  <p:childTnLst>
                                    <p:animEffect transition="out" filter="fade">
                                      <p:cBhvr>
                                        <p:cTn id="32" dur="500" tmFilter="0, 0; .2, .5; .8, .5; 1, 0"/>
                                        <p:tgtEl>
                                          <p:spTgt spid="9"/>
                                        </p:tgtEl>
                                      </p:cBhvr>
                                    </p:animEffect>
                                    <p:animScale>
                                      <p:cBhvr>
                                        <p:cTn id="33" dur="250" autoRev="1" fill="hold"/>
                                        <p:tgtEl>
                                          <p:spTgt spid="9"/>
                                        </p:tgtEl>
                                      </p:cBhvr>
                                      <p:by x="105000" y="105000"/>
                                    </p:animScale>
                                  </p:childTnLst>
                                </p:cTn>
                              </p:par>
                            </p:childTnLst>
                          </p:cTn>
                        </p:par>
                      </p:childTnLst>
                    </p:cTn>
                  </p:par>
                  <p:par>
                    <p:cTn id="34" fill="hold">
                      <p:stCondLst>
                        <p:cond delay="indefinite"/>
                      </p:stCondLst>
                      <p:childTnLst>
                        <p:par>
                          <p:cTn id="35" fill="hold">
                            <p:stCondLst>
                              <p:cond delay="0"/>
                            </p:stCondLst>
                            <p:childTnLst>
                              <p:par>
                                <p:cTn id="36" presetID="10" presetClass="entr" presetSubtype="0" fill="hold" grpId="0" nodeType="clickEffect">
                                  <p:stCondLst>
                                    <p:cond delay="0"/>
                                  </p:stCondLst>
                                  <p:childTnLst>
                                    <p:set>
                                      <p:cBhvr>
                                        <p:cTn id="37" dur="1" fill="hold">
                                          <p:stCondLst>
                                            <p:cond delay="0"/>
                                          </p:stCondLst>
                                        </p:cTn>
                                        <p:tgtEl>
                                          <p:spTgt spid="10"/>
                                        </p:tgtEl>
                                        <p:attrNameLst>
                                          <p:attrName>style.visibility</p:attrName>
                                        </p:attrNameLst>
                                      </p:cBhvr>
                                      <p:to>
                                        <p:strVal val="visible"/>
                                      </p:to>
                                    </p:set>
                                    <p:animEffect transition="in" filter="fade">
                                      <p:cBhvr>
                                        <p:cTn id="38" dur="500"/>
                                        <p:tgtEl>
                                          <p:spTgt spid="10"/>
                                        </p:tgtEl>
                                      </p:cBhvr>
                                    </p:animEffect>
                                  </p:childTnLst>
                                </p:cTn>
                              </p:par>
                            </p:childTnLst>
                          </p:cTn>
                        </p:par>
                        <p:par>
                          <p:cTn id="39" fill="hold">
                            <p:stCondLst>
                              <p:cond delay="500"/>
                            </p:stCondLst>
                            <p:childTnLst>
                              <p:par>
                                <p:cTn id="40" presetID="41" presetClass="entr" presetSubtype="0" fill="hold" grpId="0" nodeType="afterEffect">
                                  <p:stCondLst>
                                    <p:cond delay="0"/>
                                  </p:stCondLst>
                                  <p:iterate type="lt">
                                    <p:tmPct val="10000"/>
                                  </p:iterate>
                                  <p:childTnLst>
                                    <p:set>
                                      <p:cBhvr>
                                        <p:cTn id="41" dur="1" fill="hold">
                                          <p:stCondLst>
                                            <p:cond delay="0"/>
                                          </p:stCondLst>
                                        </p:cTn>
                                        <p:tgtEl>
                                          <p:spTgt spid="11"/>
                                        </p:tgtEl>
                                        <p:attrNameLst>
                                          <p:attrName>style.visibility</p:attrName>
                                        </p:attrNameLst>
                                      </p:cBhvr>
                                      <p:to>
                                        <p:strVal val="visible"/>
                                      </p:to>
                                    </p:set>
                                    <p:anim calcmode="lin" valueType="num">
                                      <p:cBhvr>
                                        <p:cTn id="42" dur="500" fill="hold"/>
                                        <p:tgtEl>
                                          <p:spTgt spid="11"/>
                                        </p:tgtEl>
                                        <p:attrNameLst>
                                          <p:attrName>ppt_x</p:attrName>
                                        </p:attrNameLst>
                                      </p:cBhvr>
                                      <p:tavLst>
                                        <p:tav tm="0">
                                          <p:val>
                                            <p:strVal val="#ppt_x"/>
                                          </p:val>
                                        </p:tav>
                                        <p:tav tm="50000">
                                          <p:val>
                                            <p:strVal val="#ppt_x+.1"/>
                                          </p:val>
                                        </p:tav>
                                        <p:tav tm="100000">
                                          <p:val>
                                            <p:strVal val="#ppt_x"/>
                                          </p:val>
                                        </p:tav>
                                      </p:tavLst>
                                    </p:anim>
                                    <p:anim calcmode="lin" valueType="num">
                                      <p:cBhvr>
                                        <p:cTn id="43" dur="500" fill="hold"/>
                                        <p:tgtEl>
                                          <p:spTgt spid="11"/>
                                        </p:tgtEl>
                                        <p:attrNameLst>
                                          <p:attrName>ppt_y</p:attrName>
                                        </p:attrNameLst>
                                      </p:cBhvr>
                                      <p:tavLst>
                                        <p:tav tm="0">
                                          <p:val>
                                            <p:strVal val="#ppt_y"/>
                                          </p:val>
                                        </p:tav>
                                        <p:tav tm="100000">
                                          <p:val>
                                            <p:strVal val="#ppt_y"/>
                                          </p:val>
                                        </p:tav>
                                      </p:tavLst>
                                    </p:anim>
                                    <p:anim calcmode="lin" valueType="num">
                                      <p:cBhvr>
                                        <p:cTn id="44" dur="500" fill="hold"/>
                                        <p:tgtEl>
                                          <p:spTgt spid="11"/>
                                        </p:tgtEl>
                                        <p:attrNameLst>
                                          <p:attrName>ppt_h</p:attrName>
                                        </p:attrNameLst>
                                      </p:cBhvr>
                                      <p:tavLst>
                                        <p:tav tm="0">
                                          <p:val>
                                            <p:strVal val="#ppt_h/10"/>
                                          </p:val>
                                        </p:tav>
                                        <p:tav tm="50000">
                                          <p:val>
                                            <p:strVal val="#ppt_h+.01"/>
                                          </p:val>
                                        </p:tav>
                                        <p:tav tm="100000">
                                          <p:val>
                                            <p:strVal val="#ppt_h"/>
                                          </p:val>
                                        </p:tav>
                                      </p:tavLst>
                                    </p:anim>
                                    <p:anim calcmode="lin" valueType="num">
                                      <p:cBhvr>
                                        <p:cTn id="45" dur="500" fill="hold"/>
                                        <p:tgtEl>
                                          <p:spTgt spid="11"/>
                                        </p:tgtEl>
                                        <p:attrNameLst>
                                          <p:attrName>ppt_w</p:attrName>
                                        </p:attrNameLst>
                                      </p:cBhvr>
                                      <p:tavLst>
                                        <p:tav tm="0">
                                          <p:val>
                                            <p:strVal val="#ppt_w/10"/>
                                          </p:val>
                                        </p:tav>
                                        <p:tav tm="50000">
                                          <p:val>
                                            <p:strVal val="#ppt_w+.01"/>
                                          </p:val>
                                        </p:tav>
                                        <p:tav tm="100000">
                                          <p:val>
                                            <p:strVal val="#ppt_w"/>
                                          </p:val>
                                        </p:tav>
                                      </p:tavLst>
                                    </p:anim>
                                    <p:animEffect transition="in" filter="fade">
                                      <p:cBhvr>
                                        <p:cTn id="46" dur="500" tmFilter="0,0; .5, 1; 1, 1"/>
                                        <p:tgtEl>
                                          <p:spTgt spid="11"/>
                                        </p:tgtEl>
                                      </p:cBhvr>
                                    </p:animEffect>
                                  </p:childTnLst>
                                </p:cTn>
                              </p:par>
                            </p:childTnLst>
                          </p:cTn>
                        </p:par>
                        <p:par>
                          <p:cTn id="47" fill="hold">
                            <p:stCondLst>
                              <p:cond delay="2250"/>
                            </p:stCondLst>
                            <p:childTnLst>
                              <p:par>
                                <p:cTn id="48" presetID="26" presetClass="emph" presetSubtype="0" fill="hold" grpId="1" nodeType="afterEffect">
                                  <p:stCondLst>
                                    <p:cond delay="0"/>
                                  </p:stCondLst>
                                  <p:iterate type="lt">
                                    <p:tmPct val="0"/>
                                  </p:iterate>
                                  <p:childTnLst>
                                    <p:animEffect transition="out" filter="fade">
                                      <p:cBhvr>
                                        <p:cTn id="49" dur="500" tmFilter="0, 0; .2, .5; .8, .5; 1, 0"/>
                                        <p:tgtEl>
                                          <p:spTgt spid="11"/>
                                        </p:tgtEl>
                                      </p:cBhvr>
                                    </p:animEffect>
                                    <p:animScale>
                                      <p:cBhvr>
                                        <p:cTn id="50" dur="250" autoRev="1" fill="hold"/>
                                        <p:tgtEl>
                                          <p:spTgt spid="11"/>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9" grpId="1"/>
      <p:bldP spid="10" grpId="0"/>
      <p:bldP spid="11" grpId="0"/>
      <p:bldP spid="11" grpId="1"/>
      <p:bldP spid="12" grpId="0"/>
      <p:bldP spid="12" grpId="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7" name="Group 16"/>
          <p:cNvGrpSpPr/>
          <p:nvPr/>
        </p:nvGrpSpPr>
        <p:grpSpPr>
          <a:xfrm>
            <a:off x="6105310" y="1837577"/>
            <a:ext cx="5428221" cy="4135095"/>
            <a:chOff x="5788722" y="1742391"/>
            <a:chExt cx="5147040" cy="3920900"/>
          </a:xfrm>
        </p:grpSpPr>
        <p:sp>
          <p:nvSpPr>
            <p:cNvPr id="11" name="等腰三角形 25"/>
            <p:cNvSpPr/>
            <p:nvPr/>
          </p:nvSpPr>
          <p:spPr>
            <a:xfrm flipV="1">
              <a:off x="7409641" y="4391638"/>
              <a:ext cx="1932259" cy="1271653"/>
            </a:xfrm>
            <a:prstGeom prst="triangle">
              <a:avLst/>
            </a:prstGeom>
            <a:solidFill>
              <a:schemeClr val="accent3"/>
            </a:solidFill>
            <a:ln w="25400" cap="flat" cmpd="sng" algn="ctr">
              <a:noFill/>
              <a:prstDash val="solid"/>
            </a:ln>
            <a:effectLst/>
          </p:spPr>
          <p:txBody>
            <a:bodyPr rot="0" spcFirstLastPara="0" vertOverflow="overflow" horzOverflow="overflow" vert="horz" wrap="square" lIns="96435" tIns="48218" rIns="96435" bIns="48218" numCol="1" spcCol="0" rtlCol="0" fromWordArt="0" anchor="ctr" anchorCtr="0" forceAA="0" compatLnSpc="1">
              <a:prstTxWarp prst="textNoShape">
                <a:avLst/>
              </a:prstTxWarp>
              <a:noAutofit/>
            </a:bodyPr>
            <a:lstStyle/>
            <a:p>
              <a:pPr algn="just" defTabSz="964326" fontAlgn="auto">
                <a:lnSpc>
                  <a:spcPct val="120000"/>
                </a:lnSpc>
                <a:spcBef>
                  <a:spcPts val="0"/>
                </a:spcBef>
                <a:spcAft>
                  <a:spcPts val="0"/>
                </a:spcAft>
                <a:defRPr/>
              </a:pPr>
              <a:endParaRPr lang="zh-CN" altLang="en-US" sz="800" kern="0">
                <a:solidFill>
                  <a:sysClr val="window" lastClr="FFFFFF"/>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 name="矩形 14"/>
            <p:cNvSpPr/>
            <p:nvPr/>
          </p:nvSpPr>
          <p:spPr>
            <a:xfrm>
              <a:off x="7425230" y="4229395"/>
              <a:ext cx="1932259" cy="162241"/>
            </a:xfrm>
            <a:custGeom>
              <a:avLst/>
              <a:gdLst>
                <a:gd name="connsiteX0" fmla="*/ 0 w 1640851"/>
                <a:gd name="connsiteY0" fmla="*/ 0 h 149806"/>
                <a:gd name="connsiteX1" fmla="*/ 1640851 w 1640851"/>
                <a:gd name="connsiteY1" fmla="*/ 0 h 149806"/>
                <a:gd name="connsiteX2" fmla="*/ 1640851 w 1640851"/>
                <a:gd name="connsiteY2" fmla="*/ 149806 h 149806"/>
                <a:gd name="connsiteX3" fmla="*/ 0 w 1640851"/>
                <a:gd name="connsiteY3" fmla="*/ 149806 h 149806"/>
                <a:gd name="connsiteX4" fmla="*/ 0 w 1640851"/>
                <a:gd name="connsiteY4" fmla="*/ 0 h 149806"/>
                <a:gd name="connsiteX0" fmla="*/ 144379 w 1640851"/>
                <a:gd name="connsiteY0" fmla="*/ 12032 h 149806"/>
                <a:gd name="connsiteX1" fmla="*/ 1640851 w 1640851"/>
                <a:gd name="connsiteY1" fmla="*/ 0 h 149806"/>
                <a:gd name="connsiteX2" fmla="*/ 1640851 w 1640851"/>
                <a:gd name="connsiteY2" fmla="*/ 149806 h 149806"/>
                <a:gd name="connsiteX3" fmla="*/ 0 w 1640851"/>
                <a:gd name="connsiteY3" fmla="*/ 149806 h 149806"/>
                <a:gd name="connsiteX4" fmla="*/ 144379 w 1640851"/>
                <a:gd name="connsiteY4" fmla="*/ 12032 h 149806"/>
                <a:gd name="connsiteX0" fmla="*/ 144379 w 1640851"/>
                <a:gd name="connsiteY0" fmla="*/ 24064 h 161838"/>
                <a:gd name="connsiteX1" fmla="*/ 1508504 w 1640851"/>
                <a:gd name="connsiteY1" fmla="*/ 0 h 161838"/>
                <a:gd name="connsiteX2" fmla="*/ 1640851 w 1640851"/>
                <a:gd name="connsiteY2" fmla="*/ 161838 h 161838"/>
                <a:gd name="connsiteX3" fmla="*/ 0 w 1640851"/>
                <a:gd name="connsiteY3" fmla="*/ 161838 h 161838"/>
                <a:gd name="connsiteX4" fmla="*/ 144379 w 1640851"/>
                <a:gd name="connsiteY4" fmla="*/ 24064 h 161838"/>
                <a:gd name="connsiteX0" fmla="*/ 144379 w 1640851"/>
                <a:gd name="connsiteY0" fmla="*/ 0 h 137774"/>
                <a:gd name="connsiteX1" fmla="*/ 1544599 w 1640851"/>
                <a:gd name="connsiteY1" fmla="*/ 0 h 137774"/>
                <a:gd name="connsiteX2" fmla="*/ 1640851 w 1640851"/>
                <a:gd name="connsiteY2" fmla="*/ 137774 h 137774"/>
                <a:gd name="connsiteX3" fmla="*/ 0 w 1640851"/>
                <a:gd name="connsiteY3" fmla="*/ 137774 h 137774"/>
                <a:gd name="connsiteX4" fmla="*/ 144379 w 1640851"/>
                <a:gd name="connsiteY4" fmla="*/ 0 h 13777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40851" h="137774">
                  <a:moveTo>
                    <a:pt x="144379" y="0"/>
                  </a:moveTo>
                  <a:lnTo>
                    <a:pt x="1544599" y="0"/>
                  </a:lnTo>
                  <a:lnTo>
                    <a:pt x="1640851" y="137774"/>
                  </a:lnTo>
                  <a:lnTo>
                    <a:pt x="0" y="137774"/>
                  </a:lnTo>
                  <a:lnTo>
                    <a:pt x="144379" y="0"/>
                  </a:lnTo>
                  <a:close/>
                </a:path>
              </a:pathLst>
            </a:custGeom>
            <a:solidFill>
              <a:schemeClr val="accent3">
                <a:lumMod val="75000"/>
              </a:schemeClr>
            </a:solidFill>
            <a:ln w="25400" cap="flat" cmpd="sng" algn="ctr">
              <a:noFill/>
              <a:prstDash val="solid"/>
            </a:ln>
            <a:effectLst/>
          </p:spPr>
          <p:txBody>
            <a:bodyPr rot="0" spcFirstLastPara="0" vertOverflow="overflow" horzOverflow="overflow" vert="horz" wrap="square" lIns="96435" tIns="48218" rIns="96435" bIns="48218" numCol="1" spcCol="0" rtlCol="0" fromWordArt="0" anchor="ctr" anchorCtr="0" forceAA="0" compatLnSpc="1">
              <a:prstTxWarp prst="textNoShape">
                <a:avLst/>
              </a:prstTxWarp>
              <a:noAutofit/>
            </a:bodyPr>
            <a:lstStyle/>
            <a:p>
              <a:pPr algn="just" defTabSz="964326" fontAlgn="auto">
                <a:lnSpc>
                  <a:spcPct val="120000"/>
                </a:lnSpc>
                <a:spcBef>
                  <a:spcPts val="0"/>
                </a:spcBef>
                <a:spcAft>
                  <a:spcPts val="0"/>
                </a:spcAft>
                <a:defRPr/>
              </a:pPr>
              <a:endParaRPr lang="zh-CN" altLang="en-US" sz="800" kern="0">
                <a:solidFill>
                  <a:sysClr val="window" lastClr="FFFFFF"/>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 name="矩形 15"/>
            <p:cNvSpPr/>
            <p:nvPr/>
          </p:nvSpPr>
          <p:spPr>
            <a:xfrm>
              <a:off x="6564258" y="3176577"/>
              <a:ext cx="3605487" cy="1103742"/>
            </a:xfrm>
            <a:custGeom>
              <a:avLst/>
              <a:gdLst/>
              <a:ahLst/>
              <a:cxnLst/>
              <a:rect l="l" t="t" r="r" b="b"/>
              <a:pathLst>
                <a:path w="3061735" h="937284">
                  <a:moveTo>
                    <a:pt x="0" y="0"/>
                  </a:moveTo>
                  <a:lnTo>
                    <a:pt x="3061735" y="0"/>
                  </a:lnTo>
                  <a:lnTo>
                    <a:pt x="2493758" y="937284"/>
                  </a:lnTo>
                  <a:lnTo>
                    <a:pt x="567977" y="937284"/>
                  </a:lnTo>
                  <a:close/>
                </a:path>
              </a:pathLst>
            </a:custGeom>
            <a:solidFill>
              <a:schemeClr val="accent2"/>
            </a:solidFill>
            <a:ln w="25400" cap="flat" cmpd="sng" algn="ctr">
              <a:noFill/>
              <a:prstDash val="solid"/>
            </a:ln>
            <a:effectLst/>
          </p:spPr>
          <p:txBody>
            <a:bodyPr rot="0" spcFirstLastPara="0" vertOverflow="overflow" horzOverflow="overflow" vert="horz" wrap="square" lIns="96435" tIns="48218" rIns="96435" bIns="48218" numCol="1" spcCol="0" rtlCol="0" fromWordArt="0" anchor="ctr" anchorCtr="0" forceAA="0" compatLnSpc="1">
              <a:prstTxWarp prst="textNoShape">
                <a:avLst/>
              </a:prstTxWarp>
              <a:noAutofit/>
            </a:bodyPr>
            <a:lstStyle/>
            <a:p>
              <a:pPr algn="just" defTabSz="964326" fontAlgn="auto">
                <a:lnSpc>
                  <a:spcPct val="120000"/>
                </a:lnSpc>
                <a:spcBef>
                  <a:spcPts val="0"/>
                </a:spcBef>
                <a:spcAft>
                  <a:spcPts val="0"/>
                </a:spcAft>
                <a:defRPr/>
              </a:pPr>
              <a:endParaRPr lang="zh-CN" altLang="en-US" sz="800" kern="0">
                <a:solidFill>
                  <a:sysClr val="window" lastClr="FFFFFF"/>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 name="矩形 17"/>
            <p:cNvSpPr/>
            <p:nvPr/>
          </p:nvSpPr>
          <p:spPr>
            <a:xfrm>
              <a:off x="5788722" y="1904632"/>
              <a:ext cx="5147040" cy="1103742"/>
            </a:xfrm>
            <a:custGeom>
              <a:avLst/>
              <a:gdLst/>
              <a:ahLst/>
              <a:cxnLst/>
              <a:rect l="l" t="t" r="r" b="b"/>
              <a:pathLst>
                <a:path w="4370803" h="937284">
                  <a:moveTo>
                    <a:pt x="0" y="0"/>
                  </a:moveTo>
                  <a:lnTo>
                    <a:pt x="4370803" y="0"/>
                  </a:lnTo>
                  <a:lnTo>
                    <a:pt x="3802825" y="937284"/>
                  </a:lnTo>
                  <a:lnTo>
                    <a:pt x="567978" y="937284"/>
                  </a:lnTo>
                  <a:close/>
                </a:path>
              </a:pathLst>
            </a:custGeom>
            <a:solidFill>
              <a:schemeClr val="accent1"/>
            </a:solidFill>
            <a:ln w="25400" cap="flat" cmpd="sng" algn="ctr">
              <a:noFill/>
              <a:prstDash val="solid"/>
            </a:ln>
            <a:effectLst/>
          </p:spPr>
          <p:txBody>
            <a:bodyPr rot="0" spcFirstLastPara="0" vertOverflow="overflow" horzOverflow="overflow" vert="horz" wrap="square" lIns="96435" tIns="48218" rIns="96435" bIns="48218" numCol="1" spcCol="0" rtlCol="0" fromWordArt="0" anchor="ctr" anchorCtr="0" forceAA="0" compatLnSpc="1">
              <a:prstTxWarp prst="textNoShape">
                <a:avLst/>
              </a:prstTxWarp>
              <a:noAutofit/>
            </a:bodyPr>
            <a:lstStyle/>
            <a:p>
              <a:pPr algn="just" defTabSz="964326" fontAlgn="auto">
                <a:lnSpc>
                  <a:spcPct val="120000"/>
                </a:lnSpc>
                <a:spcBef>
                  <a:spcPts val="0"/>
                </a:spcBef>
                <a:spcAft>
                  <a:spcPts val="0"/>
                </a:spcAft>
                <a:defRPr/>
              </a:pPr>
              <a:endParaRPr lang="zh-CN" altLang="en-US" sz="800" kern="0">
                <a:solidFill>
                  <a:sysClr val="window" lastClr="FFFFFF"/>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 name="矩形 14"/>
            <p:cNvSpPr/>
            <p:nvPr/>
          </p:nvSpPr>
          <p:spPr>
            <a:xfrm>
              <a:off x="6568010" y="3014336"/>
              <a:ext cx="3605487" cy="162241"/>
            </a:xfrm>
            <a:custGeom>
              <a:avLst/>
              <a:gdLst>
                <a:gd name="connsiteX0" fmla="*/ 0 w 1640851"/>
                <a:gd name="connsiteY0" fmla="*/ 0 h 149806"/>
                <a:gd name="connsiteX1" fmla="*/ 1640851 w 1640851"/>
                <a:gd name="connsiteY1" fmla="*/ 0 h 149806"/>
                <a:gd name="connsiteX2" fmla="*/ 1640851 w 1640851"/>
                <a:gd name="connsiteY2" fmla="*/ 149806 h 149806"/>
                <a:gd name="connsiteX3" fmla="*/ 0 w 1640851"/>
                <a:gd name="connsiteY3" fmla="*/ 149806 h 149806"/>
                <a:gd name="connsiteX4" fmla="*/ 0 w 1640851"/>
                <a:gd name="connsiteY4" fmla="*/ 0 h 149806"/>
                <a:gd name="connsiteX0" fmla="*/ 144379 w 1640851"/>
                <a:gd name="connsiteY0" fmla="*/ 12032 h 149806"/>
                <a:gd name="connsiteX1" fmla="*/ 1640851 w 1640851"/>
                <a:gd name="connsiteY1" fmla="*/ 0 h 149806"/>
                <a:gd name="connsiteX2" fmla="*/ 1640851 w 1640851"/>
                <a:gd name="connsiteY2" fmla="*/ 149806 h 149806"/>
                <a:gd name="connsiteX3" fmla="*/ 0 w 1640851"/>
                <a:gd name="connsiteY3" fmla="*/ 149806 h 149806"/>
                <a:gd name="connsiteX4" fmla="*/ 144379 w 1640851"/>
                <a:gd name="connsiteY4" fmla="*/ 12032 h 149806"/>
                <a:gd name="connsiteX0" fmla="*/ 144379 w 1640851"/>
                <a:gd name="connsiteY0" fmla="*/ 24064 h 161838"/>
                <a:gd name="connsiteX1" fmla="*/ 1508504 w 1640851"/>
                <a:gd name="connsiteY1" fmla="*/ 0 h 161838"/>
                <a:gd name="connsiteX2" fmla="*/ 1640851 w 1640851"/>
                <a:gd name="connsiteY2" fmla="*/ 161838 h 161838"/>
                <a:gd name="connsiteX3" fmla="*/ 0 w 1640851"/>
                <a:gd name="connsiteY3" fmla="*/ 161838 h 161838"/>
                <a:gd name="connsiteX4" fmla="*/ 144379 w 1640851"/>
                <a:gd name="connsiteY4" fmla="*/ 24064 h 161838"/>
                <a:gd name="connsiteX0" fmla="*/ 144379 w 1640851"/>
                <a:gd name="connsiteY0" fmla="*/ 0 h 137774"/>
                <a:gd name="connsiteX1" fmla="*/ 1544599 w 1640851"/>
                <a:gd name="connsiteY1" fmla="*/ 0 h 137774"/>
                <a:gd name="connsiteX2" fmla="*/ 1640851 w 1640851"/>
                <a:gd name="connsiteY2" fmla="*/ 137774 h 137774"/>
                <a:gd name="connsiteX3" fmla="*/ 0 w 1640851"/>
                <a:gd name="connsiteY3" fmla="*/ 137774 h 137774"/>
                <a:gd name="connsiteX4" fmla="*/ 144379 w 1640851"/>
                <a:gd name="connsiteY4" fmla="*/ 0 h 13777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40851" h="137774">
                  <a:moveTo>
                    <a:pt x="144379" y="0"/>
                  </a:moveTo>
                  <a:lnTo>
                    <a:pt x="1544599" y="0"/>
                  </a:lnTo>
                  <a:lnTo>
                    <a:pt x="1640851" y="137774"/>
                  </a:lnTo>
                  <a:lnTo>
                    <a:pt x="0" y="137774"/>
                  </a:lnTo>
                  <a:lnTo>
                    <a:pt x="144379" y="0"/>
                  </a:lnTo>
                  <a:close/>
                </a:path>
              </a:pathLst>
            </a:custGeom>
            <a:solidFill>
              <a:schemeClr val="accent2">
                <a:lumMod val="75000"/>
              </a:schemeClr>
            </a:solidFill>
            <a:ln w="25400" cap="flat" cmpd="sng" algn="ctr">
              <a:noFill/>
              <a:prstDash val="solid"/>
            </a:ln>
            <a:effectLst/>
          </p:spPr>
          <p:txBody>
            <a:bodyPr rot="0" spcFirstLastPara="0" vertOverflow="overflow" horzOverflow="overflow" vert="horz" wrap="square" lIns="96435" tIns="48218" rIns="96435" bIns="48218" numCol="1" spcCol="0" rtlCol="0" fromWordArt="0" anchor="ctr" anchorCtr="0" forceAA="0" compatLnSpc="1">
              <a:prstTxWarp prst="textNoShape">
                <a:avLst/>
              </a:prstTxWarp>
              <a:noAutofit/>
            </a:bodyPr>
            <a:lstStyle/>
            <a:p>
              <a:pPr algn="just" defTabSz="964326" fontAlgn="auto">
                <a:lnSpc>
                  <a:spcPct val="120000"/>
                </a:lnSpc>
                <a:spcBef>
                  <a:spcPts val="0"/>
                </a:spcBef>
                <a:spcAft>
                  <a:spcPts val="0"/>
                </a:spcAft>
                <a:defRPr/>
              </a:pPr>
              <a:endParaRPr lang="zh-CN" altLang="en-US" sz="800" kern="0">
                <a:solidFill>
                  <a:sysClr val="window" lastClr="FFFFFF"/>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 name="矩形 14"/>
            <p:cNvSpPr/>
            <p:nvPr/>
          </p:nvSpPr>
          <p:spPr>
            <a:xfrm>
              <a:off x="5788722" y="1742391"/>
              <a:ext cx="5147040" cy="162241"/>
            </a:xfrm>
            <a:custGeom>
              <a:avLst/>
              <a:gdLst>
                <a:gd name="connsiteX0" fmla="*/ 0 w 1640851"/>
                <a:gd name="connsiteY0" fmla="*/ 0 h 149806"/>
                <a:gd name="connsiteX1" fmla="*/ 1640851 w 1640851"/>
                <a:gd name="connsiteY1" fmla="*/ 0 h 149806"/>
                <a:gd name="connsiteX2" fmla="*/ 1640851 w 1640851"/>
                <a:gd name="connsiteY2" fmla="*/ 149806 h 149806"/>
                <a:gd name="connsiteX3" fmla="*/ 0 w 1640851"/>
                <a:gd name="connsiteY3" fmla="*/ 149806 h 149806"/>
                <a:gd name="connsiteX4" fmla="*/ 0 w 1640851"/>
                <a:gd name="connsiteY4" fmla="*/ 0 h 149806"/>
                <a:gd name="connsiteX0" fmla="*/ 144379 w 1640851"/>
                <a:gd name="connsiteY0" fmla="*/ 12032 h 149806"/>
                <a:gd name="connsiteX1" fmla="*/ 1640851 w 1640851"/>
                <a:gd name="connsiteY1" fmla="*/ 0 h 149806"/>
                <a:gd name="connsiteX2" fmla="*/ 1640851 w 1640851"/>
                <a:gd name="connsiteY2" fmla="*/ 149806 h 149806"/>
                <a:gd name="connsiteX3" fmla="*/ 0 w 1640851"/>
                <a:gd name="connsiteY3" fmla="*/ 149806 h 149806"/>
                <a:gd name="connsiteX4" fmla="*/ 144379 w 1640851"/>
                <a:gd name="connsiteY4" fmla="*/ 12032 h 149806"/>
                <a:gd name="connsiteX0" fmla="*/ 144379 w 1640851"/>
                <a:gd name="connsiteY0" fmla="*/ 24064 h 161838"/>
                <a:gd name="connsiteX1" fmla="*/ 1508504 w 1640851"/>
                <a:gd name="connsiteY1" fmla="*/ 0 h 161838"/>
                <a:gd name="connsiteX2" fmla="*/ 1640851 w 1640851"/>
                <a:gd name="connsiteY2" fmla="*/ 161838 h 161838"/>
                <a:gd name="connsiteX3" fmla="*/ 0 w 1640851"/>
                <a:gd name="connsiteY3" fmla="*/ 161838 h 161838"/>
                <a:gd name="connsiteX4" fmla="*/ 144379 w 1640851"/>
                <a:gd name="connsiteY4" fmla="*/ 24064 h 161838"/>
                <a:gd name="connsiteX0" fmla="*/ 144379 w 1640851"/>
                <a:gd name="connsiteY0" fmla="*/ 0 h 137774"/>
                <a:gd name="connsiteX1" fmla="*/ 1544599 w 1640851"/>
                <a:gd name="connsiteY1" fmla="*/ 0 h 137774"/>
                <a:gd name="connsiteX2" fmla="*/ 1640851 w 1640851"/>
                <a:gd name="connsiteY2" fmla="*/ 137774 h 137774"/>
                <a:gd name="connsiteX3" fmla="*/ 0 w 1640851"/>
                <a:gd name="connsiteY3" fmla="*/ 137774 h 137774"/>
                <a:gd name="connsiteX4" fmla="*/ 144379 w 1640851"/>
                <a:gd name="connsiteY4" fmla="*/ 0 h 13777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40851" h="137774">
                  <a:moveTo>
                    <a:pt x="144379" y="0"/>
                  </a:moveTo>
                  <a:lnTo>
                    <a:pt x="1544599" y="0"/>
                  </a:lnTo>
                  <a:lnTo>
                    <a:pt x="1640851" y="137774"/>
                  </a:lnTo>
                  <a:lnTo>
                    <a:pt x="0" y="137774"/>
                  </a:lnTo>
                  <a:lnTo>
                    <a:pt x="144379" y="0"/>
                  </a:lnTo>
                  <a:close/>
                </a:path>
              </a:pathLst>
            </a:custGeom>
            <a:solidFill>
              <a:schemeClr val="accent1">
                <a:lumMod val="75000"/>
              </a:schemeClr>
            </a:solidFill>
            <a:ln w="25400" cap="flat" cmpd="sng" algn="ctr">
              <a:noFill/>
              <a:prstDash val="solid"/>
            </a:ln>
            <a:effectLst/>
          </p:spPr>
          <p:txBody>
            <a:bodyPr rot="0" spcFirstLastPara="0" vertOverflow="overflow" horzOverflow="overflow" vert="horz" wrap="square" lIns="96435" tIns="48218" rIns="96435" bIns="48218" numCol="1" spcCol="0" rtlCol="0" fromWordArt="0" anchor="ctr" anchorCtr="0" forceAA="0" compatLnSpc="1">
              <a:prstTxWarp prst="textNoShape">
                <a:avLst/>
              </a:prstTxWarp>
              <a:noAutofit/>
            </a:bodyPr>
            <a:lstStyle/>
            <a:p>
              <a:pPr algn="just" defTabSz="964326" fontAlgn="auto">
                <a:lnSpc>
                  <a:spcPct val="120000"/>
                </a:lnSpc>
                <a:spcBef>
                  <a:spcPts val="0"/>
                </a:spcBef>
                <a:spcAft>
                  <a:spcPts val="0"/>
                </a:spcAft>
                <a:defRPr/>
              </a:pPr>
              <a:endParaRPr lang="zh-CN" altLang="en-US" sz="800" kern="0">
                <a:solidFill>
                  <a:sysClr val="window" lastClr="FFFFFF"/>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2" name="Rectangle 21"/>
            <p:cNvSpPr/>
            <p:nvPr/>
          </p:nvSpPr>
          <p:spPr>
            <a:xfrm>
              <a:off x="6550858" y="2151824"/>
              <a:ext cx="3704492" cy="267271"/>
            </a:xfrm>
            <a:prstGeom prst="rect">
              <a:avLst/>
            </a:prstGeom>
          </p:spPr>
          <p:txBody>
            <a:bodyPr wrap="square" lIns="0" tIns="0" rIns="0" bIns="0">
              <a:spAutoFit/>
            </a:bodyPr>
            <a:lstStyle/>
            <a:p>
              <a:pPr algn="just">
                <a:lnSpc>
                  <a:spcPct val="120000"/>
                </a:lnSpc>
                <a:spcBef>
                  <a:spcPts val="0"/>
                </a:spcBef>
                <a:spcAft>
                  <a:spcPts val="0"/>
                </a:spcAft>
              </a:pPr>
              <a:r>
                <a:rPr lang="en-US" altLang="zh-CN" sz="800" dirty="0" smtClean="0">
                  <a:solidFill>
                    <a:schemeClr val="bg2"/>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sz="800" dirty="0">
                <a:solidFill>
                  <a:schemeClr val="bg2"/>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3" name="Rectangle 22"/>
            <p:cNvSpPr/>
            <p:nvPr/>
          </p:nvSpPr>
          <p:spPr>
            <a:xfrm>
              <a:off x="7214116" y="3350066"/>
              <a:ext cx="2377978" cy="407352"/>
            </a:xfrm>
            <a:prstGeom prst="rect">
              <a:avLst/>
            </a:prstGeom>
          </p:spPr>
          <p:txBody>
            <a:bodyPr wrap="square" lIns="0" tIns="0" rIns="0" bIns="0">
              <a:spAutoFit/>
            </a:bodyPr>
            <a:lstStyle/>
            <a:p>
              <a:pPr algn="just">
                <a:lnSpc>
                  <a:spcPct val="120000"/>
                </a:lnSpc>
                <a:spcBef>
                  <a:spcPts val="0"/>
                </a:spcBef>
                <a:spcAft>
                  <a:spcPts val="0"/>
                </a:spcAft>
              </a:pPr>
              <a:r>
                <a:rPr lang="en-US" altLang="zh-CN" sz="800" dirty="0" smtClean="0">
                  <a:solidFill>
                    <a:schemeClr val="bg2"/>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2"/>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5" name="TextBox 24"/>
            <p:cNvSpPr txBox="1"/>
            <p:nvPr/>
          </p:nvSpPr>
          <p:spPr>
            <a:xfrm>
              <a:off x="7950535" y="4518585"/>
              <a:ext cx="905135" cy="967673"/>
            </a:xfrm>
            <a:prstGeom prst="rect">
              <a:avLst/>
            </a:prstGeom>
            <a:noFill/>
          </p:spPr>
          <p:txBody>
            <a:bodyPr wrap="square" lIns="0" tIns="0" rIns="0" bIns="0" rtlCol="0">
              <a:spAutoFit/>
            </a:bodyPr>
            <a:lstStyle/>
            <a:p>
              <a:pPr algn="just">
                <a:lnSpc>
                  <a:spcPct val="120000"/>
                </a:lnSpc>
                <a:spcBef>
                  <a:spcPts val="0"/>
                </a:spcBef>
                <a:spcAft>
                  <a:spcPts val="0"/>
                </a:spcAft>
              </a:pPr>
              <a:r>
                <a:rPr lang="en-US" altLang="zh-CN" sz="800" dirty="0" smtClean="0">
                  <a:solidFill>
                    <a:schemeClr val="bg2"/>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2"/>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cxnSp>
        <p:nvCxnSpPr>
          <p:cNvPr id="33" name="Straight Connector 32"/>
          <p:cNvCxnSpPr/>
          <p:nvPr/>
        </p:nvCxnSpPr>
        <p:spPr>
          <a:xfrm>
            <a:off x="5211827" y="2640207"/>
            <a:ext cx="1049855" cy="0"/>
          </a:xfrm>
          <a:prstGeom prst="line">
            <a:avLst/>
          </a:prstGeom>
          <a:ln w="6350">
            <a:solidFill>
              <a:schemeClr val="bg1">
                <a:lumMod val="6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51" name="Straight Connector 50"/>
          <p:cNvCxnSpPr/>
          <p:nvPr/>
        </p:nvCxnSpPr>
        <p:spPr>
          <a:xfrm>
            <a:off x="5211826" y="3962130"/>
            <a:ext cx="1909905" cy="0"/>
          </a:xfrm>
          <a:prstGeom prst="line">
            <a:avLst/>
          </a:prstGeom>
          <a:ln w="6350">
            <a:solidFill>
              <a:schemeClr val="bg1">
                <a:lumMod val="6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53" name="Straight Connector 52"/>
          <p:cNvCxnSpPr/>
          <p:nvPr/>
        </p:nvCxnSpPr>
        <p:spPr>
          <a:xfrm>
            <a:off x="5150359" y="5209290"/>
            <a:ext cx="2777345" cy="0"/>
          </a:xfrm>
          <a:prstGeom prst="line">
            <a:avLst/>
          </a:prstGeom>
          <a:ln w="6350">
            <a:solidFill>
              <a:schemeClr val="bg1">
                <a:lumMod val="65000"/>
              </a:schemeClr>
            </a:solidFill>
            <a:prstDash val="sysDash"/>
          </a:ln>
        </p:spPr>
        <p:style>
          <a:lnRef idx="1">
            <a:schemeClr val="accent1"/>
          </a:lnRef>
          <a:fillRef idx="0">
            <a:schemeClr val="accent1"/>
          </a:fillRef>
          <a:effectRef idx="0">
            <a:schemeClr val="accent1"/>
          </a:effectRef>
          <a:fontRef idx="minor">
            <a:schemeClr val="tx1"/>
          </a:fontRef>
        </p:style>
      </p:cxnSp>
      <p:grpSp>
        <p:nvGrpSpPr>
          <p:cNvPr id="19" name="Group 18"/>
          <p:cNvGrpSpPr/>
          <p:nvPr/>
        </p:nvGrpSpPr>
        <p:grpSpPr>
          <a:xfrm>
            <a:off x="4256092" y="3563636"/>
            <a:ext cx="796987" cy="796987"/>
            <a:chOff x="4035292" y="3379040"/>
            <a:chExt cx="755703" cy="755703"/>
          </a:xfrm>
        </p:grpSpPr>
        <p:sp>
          <p:nvSpPr>
            <p:cNvPr id="55" name="Oval 54"/>
            <p:cNvSpPr/>
            <p:nvPr/>
          </p:nvSpPr>
          <p:spPr>
            <a:xfrm>
              <a:off x="4035292" y="3379040"/>
              <a:ext cx="755703" cy="75570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spcBef>
                  <a:spcPts val="0"/>
                </a:spcBef>
                <a:spcAft>
                  <a:spcPts val="0"/>
                </a:spcAft>
              </a:pPr>
              <a:endParaRPr lang="en-GB" sz="800">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57" name="Group 56"/>
            <p:cNvGrpSpPr/>
            <p:nvPr/>
          </p:nvGrpSpPr>
          <p:grpSpPr>
            <a:xfrm>
              <a:off x="4217239" y="3566835"/>
              <a:ext cx="383755" cy="384412"/>
              <a:chOff x="9145588" y="4435475"/>
              <a:chExt cx="464344" cy="465138"/>
            </a:xfrm>
            <a:solidFill>
              <a:schemeClr val="bg2"/>
            </a:solidFill>
          </p:grpSpPr>
          <p:sp>
            <p:nvSpPr>
              <p:cNvPr id="58" name="AutoShape 7"/>
              <p:cNvSpPr>
                <a:spLocks/>
              </p:cNvSpPr>
              <p:nvPr/>
            </p:nvSpPr>
            <p:spPr bwMode="auto">
              <a:xfrm>
                <a:off x="9145588" y="4435475"/>
                <a:ext cx="464344" cy="465138"/>
              </a:xfrm>
              <a:custGeom>
                <a:avLst/>
                <a:gdLst>
                  <a:gd name="T0" fmla="+- 0 10800 1271"/>
                  <a:gd name="T1" fmla="*/ T0 w 19058"/>
                  <a:gd name="T2" fmla="+- 0 10799 1270"/>
                  <a:gd name="T3" fmla="*/ 10799 h 19059"/>
                  <a:gd name="T4" fmla="+- 0 10800 1271"/>
                  <a:gd name="T5" fmla="*/ T4 w 19058"/>
                  <a:gd name="T6" fmla="+- 0 10799 1270"/>
                  <a:gd name="T7" fmla="*/ 10799 h 19059"/>
                  <a:gd name="T8" fmla="+- 0 10800 1271"/>
                  <a:gd name="T9" fmla="*/ T8 w 19058"/>
                  <a:gd name="T10" fmla="+- 0 10799 1270"/>
                  <a:gd name="T11" fmla="*/ 10799 h 19059"/>
                  <a:gd name="T12" fmla="+- 0 10800 1271"/>
                  <a:gd name="T13" fmla="*/ T12 w 19058"/>
                  <a:gd name="T14" fmla="+- 0 10799 1270"/>
                  <a:gd name="T15" fmla="*/ 10799 h 19059"/>
                </a:gdLst>
                <a:ahLst/>
                <a:cxnLst>
                  <a:cxn ang="0">
                    <a:pos x="T1" y="T3"/>
                  </a:cxn>
                  <a:cxn ang="0">
                    <a:pos x="T5" y="T7"/>
                  </a:cxn>
                  <a:cxn ang="0">
                    <a:pos x="T9" y="T11"/>
                  </a:cxn>
                  <a:cxn ang="0">
                    <a:pos x="T13" y="T15"/>
                  </a:cxn>
                </a:cxnLst>
                <a:rect l="0" t="0" r="r" b="b"/>
                <a:pathLst>
                  <a:path w="19058" h="19059">
                    <a:moveTo>
                      <a:pt x="6430" y="17268"/>
                    </a:moveTo>
                    <a:cubicBezTo>
                      <a:pt x="2162" y="15559"/>
                      <a:pt x="82" y="10698"/>
                      <a:pt x="1790" y="6431"/>
                    </a:cubicBezTo>
                    <a:cubicBezTo>
                      <a:pt x="3499" y="2164"/>
                      <a:pt x="8360" y="81"/>
                      <a:pt x="12627" y="1791"/>
                    </a:cubicBezTo>
                    <a:cubicBezTo>
                      <a:pt x="16894" y="3499"/>
                      <a:pt x="18975" y="8361"/>
                      <a:pt x="17267" y="12628"/>
                    </a:cubicBezTo>
                    <a:cubicBezTo>
                      <a:pt x="15558" y="16895"/>
                      <a:pt x="10696" y="18976"/>
                      <a:pt x="6430" y="17268"/>
                    </a:cubicBezTo>
                    <a:moveTo>
                      <a:pt x="13070" y="685"/>
                    </a:moveTo>
                    <a:cubicBezTo>
                      <a:pt x="8186" y="-1270"/>
                      <a:pt x="2641" y="1103"/>
                      <a:pt x="685" y="5987"/>
                    </a:cubicBezTo>
                    <a:cubicBezTo>
                      <a:pt x="-1271" y="10872"/>
                      <a:pt x="1103" y="16418"/>
                      <a:pt x="5987" y="18373"/>
                    </a:cubicBezTo>
                    <a:cubicBezTo>
                      <a:pt x="10871" y="20330"/>
                      <a:pt x="16416" y="17955"/>
                      <a:pt x="18373" y="13071"/>
                    </a:cubicBezTo>
                    <a:cubicBezTo>
                      <a:pt x="20329" y="8186"/>
                      <a:pt x="17954" y="2641"/>
                      <a:pt x="13070" y="685"/>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91" tIns="20091" rIns="20091" bIns="20091" anchor="ctr"/>
              <a:lstStyle/>
              <a:p>
                <a:pPr algn="just" defTabSz="241082" hangingPunct="0">
                  <a:lnSpc>
                    <a:spcPct val="120000"/>
                  </a:lnSpc>
                  <a:spcBef>
                    <a:spcPts val="0"/>
                  </a:spcBef>
                  <a:spcAft>
                    <a:spcPts val="0"/>
                  </a:spcAft>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9" name="AutoShape 8"/>
              <p:cNvSpPr>
                <a:spLocks/>
              </p:cNvSpPr>
              <p:nvPr/>
            </p:nvSpPr>
            <p:spPr bwMode="auto">
              <a:xfrm>
                <a:off x="9348788" y="4638675"/>
                <a:ext cx="57944" cy="57944"/>
              </a:xfrm>
              <a:custGeom>
                <a:avLst/>
                <a:gdLst>
                  <a:gd name="T0" fmla="+- 0 10801 1272"/>
                  <a:gd name="T1" fmla="*/ T0 w 19059"/>
                  <a:gd name="T2" fmla="+- 0 10800 1272"/>
                  <a:gd name="T3" fmla="*/ 10800 h 19056"/>
                  <a:gd name="T4" fmla="+- 0 10801 1272"/>
                  <a:gd name="T5" fmla="*/ T4 w 19059"/>
                  <a:gd name="T6" fmla="+- 0 10800 1272"/>
                  <a:gd name="T7" fmla="*/ 10800 h 19056"/>
                  <a:gd name="T8" fmla="+- 0 10801 1272"/>
                  <a:gd name="T9" fmla="*/ T8 w 19059"/>
                  <a:gd name="T10" fmla="+- 0 10800 1272"/>
                  <a:gd name="T11" fmla="*/ 10800 h 19056"/>
                  <a:gd name="T12" fmla="+- 0 10801 1272"/>
                  <a:gd name="T13" fmla="*/ T12 w 19059"/>
                  <a:gd name="T14" fmla="+- 0 10800 1272"/>
                  <a:gd name="T15" fmla="*/ 10800 h 19056"/>
                </a:gdLst>
                <a:ahLst/>
                <a:cxnLst>
                  <a:cxn ang="0">
                    <a:pos x="T1" y="T3"/>
                  </a:cxn>
                  <a:cxn ang="0">
                    <a:pos x="T5" y="T7"/>
                  </a:cxn>
                  <a:cxn ang="0">
                    <a:pos x="T9" y="T11"/>
                  </a:cxn>
                  <a:cxn ang="0">
                    <a:pos x="T13" y="T15"/>
                  </a:cxn>
                </a:cxnLst>
                <a:rect l="0" t="0" r="r" b="b"/>
                <a:pathLst>
                  <a:path w="19059" h="19056">
                    <a:moveTo>
                      <a:pt x="7753" y="13951"/>
                    </a:moveTo>
                    <a:cubicBezTo>
                      <a:pt x="5315" y="12969"/>
                      <a:pt x="4129" y="10197"/>
                      <a:pt x="5101" y="7755"/>
                    </a:cubicBezTo>
                    <a:cubicBezTo>
                      <a:pt x="6083" y="5323"/>
                      <a:pt x="8860" y="4132"/>
                      <a:pt x="11298" y="5104"/>
                    </a:cubicBezTo>
                    <a:cubicBezTo>
                      <a:pt x="13735" y="6081"/>
                      <a:pt x="14926" y="8858"/>
                      <a:pt x="13949" y="11300"/>
                    </a:cubicBezTo>
                    <a:cubicBezTo>
                      <a:pt x="12972" y="13737"/>
                      <a:pt x="10195" y="14923"/>
                      <a:pt x="7753" y="13951"/>
                    </a:cubicBezTo>
                    <a:moveTo>
                      <a:pt x="13070" y="686"/>
                    </a:moveTo>
                    <a:cubicBezTo>
                      <a:pt x="8190" y="-1272"/>
                      <a:pt x="2640" y="1104"/>
                      <a:pt x="686" y="5988"/>
                    </a:cubicBezTo>
                    <a:cubicBezTo>
                      <a:pt x="-1272" y="10872"/>
                      <a:pt x="1105" y="16416"/>
                      <a:pt x="5985" y="18369"/>
                    </a:cubicBezTo>
                    <a:cubicBezTo>
                      <a:pt x="10870" y="20328"/>
                      <a:pt x="16415" y="17951"/>
                      <a:pt x="18374" y="13072"/>
                    </a:cubicBezTo>
                    <a:cubicBezTo>
                      <a:pt x="20328" y="8188"/>
                      <a:pt x="17960" y="2644"/>
                      <a:pt x="13070" y="686"/>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91" tIns="20091" rIns="20091" bIns="20091" anchor="ctr"/>
              <a:lstStyle/>
              <a:p>
                <a:pPr algn="just" defTabSz="241082" hangingPunct="0">
                  <a:lnSpc>
                    <a:spcPct val="120000"/>
                  </a:lnSpc>
                  <a:spcBef>
                    <a:spcPts val="0"/>
                  </a:spcBef>
                  <a:spcAft>
                    <a:spcPts val="0"/>
                  </a:spcAft>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0" name="AutoShape 9"/>
              <p:cNvSpPr>
                <a:spLocks/>
              </p:cNvSpPr>
              <p:nvPr/>
            </p:nvSpPr>
            <p:spPr bwMode="auto">
              <a:xfrm>
                <a:off x="9290050" y="4580732"/>
                <a:ext cx="174625" cy="174625"/>
              </a:xfrm>
              <a:custGeom>
                <a:avLst/>
                <a:gdLst>
                  <a:gd name="T0" fmla="+- 0 10800 1271"/>
                  <a:gd name="T1" fmla="*/ T0 w 19059"/>
                  <a:gd name="T2" fmla="+- 0 10800 1271"/>
                  <a:gd name="T3" fmla="*/ 10800 h 19058"/>
                  <a:gd name="T4" fmla="+- 0 10800 1271"/>
                  <a:gd name="T5" fmla="*/ T4 w 19059"/>
                  <a:gd name="T6" fmla="+- 0 10800 1271"/>
                  <a:gd name="T7" fmla="*/ 10800 h 19058"/>
                  <a:gd name="T8" fmla="+- 0 10800 1271"/>
                  <a:gd name="T9" fmla="*/ T8 w 19059"/>
                  <a:gd name="T10" fmla="+- 0 10800 1271"/>
                  <a:gd name="T11" fmla="*/ 10800 h 19058"/>
                  <a:gd name="T12" fmla="+- 0 10800 1271"/>
                  <a:gd name="T13" fmla="*/ T12 w 19059"/>
                  <a:gd name="T14" fmla="+- 0 10800 1271"/>
                  <a:gd name="T15" fmla="*/ 10800 h 19058"/>
                </a:gdLst>
                <a:ahLst/>
                <a:cxnLst>
                  <a:cxn ang="0">
                    <a:pos x="T1" y="T3"/>
                  </a:cxn>
                  <a:cxn ang="0">
                    <a:pos x="T5" y="T7"/>
                  </a:cxn>
                  <a:cxn ang="0">
                    <a:pos x="T9" y="T11"/>
                  </a:cxn>
                  <a:cxn ang="0">
                    <a:pos x="T13" y="T15"/>
                  </a:cxn>
                </a:cxnLst>
                <a:rect l="0" t="0" r="r" b="b"/>
                <a:pathLst>
                  <a:path w="19059" h="19058">
                    <a:moveTo>
                      <a:pt x="7169" y="15424"/>
                    </a:moveTo>
                    <a:cubicBezTo>
                      <a:pt x="3916" y="14123"/>
                      <a:pt x="2331" y="10417"/>
                      <a:pt x="3632" y="7167"/>
                    </a:cubicBezTo>
                    <a:cubicBezTo>
                      <a:pt x="4934" y="3917"/>
                      <a:pt x="8638" y="2331"/>
                      <a:pt x="11889" y="3632"/>
                    </a:cubicBezTo>
                    <a:cubicBezTo>
                      <a:pt x="15141" y="4934"/>
                      <a:pt x="16728" y="8640"/>
                      <a:pt x="15425" y="11890"/>
                    </a:cubicBezTo>
                    <a:cubicBezTo>
                      <a:pt x="14124" y="15140"/>
                      <a:pt x="10419" y="16728"/>
                      <a:pt x="7169" y="15424"/>
                    </a:cubicBezTo>
                    <a:moveTo>
                      <a:pt x="13071" y="685"/>
                    </a:moveTo>
                    <a:cubicBezTo>
                      <a:pt x="8186" y="-1271"/>
                      <a:pt x="2639" y="1104"/>
                      <a:pt x="686" y="5987"/>
                    </a:cubicBezTo>
                    <a:cubicBezTo>
                      <a:pt x="-1271" y="10871"/>
                      <a:pt x="1104" y="16416"/>
                      <a:pt x="5987" y="18372"/>
                    </a:cubicBezTo>
                    <a:cubicBezTo>
                      <a:pt x="10874" y="20329"/>
                      <a:pt x="16418" y="17955"/>
                      <a:pt x="18375" y="13070"/>
                    </a:cubicBezTo>
                    <a:cubicBezTo>
                      <a:pt x="20328" y="8186"/>
                      <a:pt x="17956" y="2641"/>
                      <a:pt x="13071" y="685"/>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91" tIns="20091" rIns="20091" bIns="20091" anchor="ctr"/>
              <a:lstStyle/>
              <a:p>
                <a:pPr algn="just" defTabSz="241082" hangingPunct="0">
                  <a:lnSpc>
                    <a:spcPct val="120000"/>
                  </a:lnSpc>
                  <a:spcBef>
                    <a:spcPts val="0"/>
                  </a:spcBef>
                  <a:spcAft>
                    <a:spcPts val="0"/>
                  </a:spcAft>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1" name="AutoShape 10"/>
              <p:cNvSpPr>
                <a:spLocks/>
              </p:cNvSpPr>
              <p:nvPr/>
            </p:nvSpPr>
            <p:spPr bwMode="auto">
              <a:xfrm>
                <a:off x="9406732" y="4696619"/>
                <a:ext cx="72231" cy="74613"/>
              </a:xfrm>
              <a:custGeom>
                <a:avLst/>
                <a:gdLst>
                  <a:gd name="T0" fmla="+- 0 10804 288"/>
                  <a:gd name="T1" fmla="*/ T0 w 21033"/>
                  <a:gd name="T2" fmla="+- 0 10798 277"/>
                  <a:gd name="T3" fmla="*/ 10798 h 21043"/>
                  <a:gd name="T4" fmla="+- 0 10804 288"/>
                  <a:gd name="T5" fmla="*/ T4 w 21033"/>
                  <a:gd name="T6" fmla="+- 0 10798 277"/>
                  <a:gd name="T7" fmla="*/ 10798 h 21043"/>
                  <a:gd name="T8" fmla="+- 0 10804 288"/>
                  <a:gd name="T9" fmla="*/ T8 w 21033"/>
                  <a:gd name="T10" fmla="+- 0 10798 277"/>
                  <a:gd name="T11" fmla="*/ 10798 h 21043"/>
                  <a:gd name="T12" fmla="+- 0 10804 288"/>
                  <a:gd name="T13" fmla="*/ T12 w 21033"/>
                  <a:gd name="T14" fmla="+- 0 10798 277"/>
                  <a:gd name="T15" fmla="*/ 10798 h 21043"/>
                </a:gdLst>
                <a:ahLst/>
                <a:cxnLst>
                  <a:cxn ang="0">
                    <a:pos x="T1" y="T3"/>
                  </a:cxn>
                  <a:cxn ang="0">
                    <a:pos x="T5" y="T7"/>
                  </a:cxn>
                  <a:cxn ang="0">
                    <a:pos x="T9" y="T11"/>
                  </a:cxn>
                  <a:cxn ang="0">
                    <a:pos x="T13" y="T15"/>
                  </a:cxn>
                </a:cxnLst>
                <a:rect l="0" t="0" r="r" b="b"/>
                <a:pathLst>
                  <a:path w="21033" h="21043">
                    <a:moveTo>
                      <a:pt x="20881" y="2825"/>
                    </a:moveTo>
                    <a:cubicBezTo>
                      <a:pt x="21312" y="1771"/>
                      <a:pt x="20787" y="572"/>
                      <a:pt x="19713" y="149"/>
                    </a:cubicBezTo>
                    <a:cubicBezTo>
                      <a:pt x="18636" y="-277"/>
                      <a:pt x="17414" y="238"/>
                      <a:pt x="16984" y="1296"/>
                    </a:cubicBezTo>
                    <a:lnTo>
                      <a:pt x="16980" y="1292"/>
                    </a:lnTo>
                    <a:cubicBezTo>
                      <a:pt x="13964" y="8692"/>
                      <a:pt x="8182" y="14184"/>
                      <a:pt x="1269" y="17089"/>
                    </a:cubicBezTo>
                    <a:cubicBezTo>
                      <a:pt x="207" y="17536"/>
                      <a:pt x="-288" y="18747"/>
                      <a:pt x="170" y="19789"/>
                    </a:cubicBezTo>
                    <a:cubicBezTo>
                      <a:pt x="629" y="20840"/>
                      <a:pt x="1863" y="21323"/>
                      <a:pt x="2924" y="20876"/>
                    </a:cubicBezTo>
                    <a:cubicBezTo>
                      <a:pt x="2961" y="20860"/>
                      <a:pt x="2982" y="20828"/>
                      <a:pt x="3014" y="20815"/>
                    </a:cubicBezTo>
                    <a:cubicBezTo>
                      <a:pt x="10874" y="17480"/>
                      <a:pt x="17451" y="11227"/>
                      <a:pt x="20877" y="2825"/>
                    </a:cubicBezTo>
                    <a:cubicBezTo>
                      <a:pt x="20877" y="2825"/>
                      <a:pt x="20881" y="2825"/>
                      <a:pt x="20881" y="2825"/>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91" tIns="20091" rIns="20091" bIns="20091" anchor="ctr"/>
              <a:lstStyle/>
              <a:p>
                <a:pPr algn="just" defTabSz="241082" hangingPunct="0">
                  <a:lnSpc>
                    <a:spcPct val="120000"/>
                  </a:lnSpc>
                  <a:spcBef>
                    <a:spcPts val="0"/>
                  </a:spcBef>
                  <a:spcAft>
                    <a:spcPts val="0"/>
                  </a:spcAft>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2" name="AutoShape 11"/>
              <p:cNvSpPr>
                <a:spLocks/>
              </p:cNvSpPr>
              <p:nvPr/>
            </p:nvSpPr>
            <p:spPr bwMode="auto">
              <a:xfrm>
                <a:off x="9435307" y="4725988"/>
                <a:ext cx="103981" cy="106363"/>
              </a:xfrm>
              <a:custGeom>
                <a:avLst/>
                <a:gdLst>
                  <a:gd name="T0" fmla="+- 0 10803 203"/>
                  <a:gd name="T1" fmla="*/ T0 w 21201"/>
                  <a:gd name="T2" fmla="+- 0 10798 194"/>
                  <a:gd name="T3" fmla="*/ 10798 h 21209"/>
                  <a:gd name="T4" fmla="+- 0 10803 203"/>
                  <a:gd name="T5" fmla="*/ T4 w 21201"/>
                  <a:gd name="T6" fmla="+- 0 10798 194"/>
                  <a:gd name="T7" fmla="*/ 10798 h 21209"/>
                  <a:gd name="T8" fmla="+- 0 10803 203"/>
                  <a:gd name="T9" fmla="*/ T8 w 21201"/>
                  <a:gd name="T10" fmla="+- 0 10798 194"/>
                  <a:gd name="T11" fmla="*/ 10798 h 21209"/>
                  <a:gd name="T12" fmla="+- 0 10803 203"/>
                  <a:gd name="T13" fmla="*/ T12 w 21201"/>
                  <a:gd name="T14" fmla="+- 0 10798 194"/>
                  <a:gd name="T15" fmla="*/ 10798 h 21209"/>
                </a:gdLst>
                <a:ahLst/>
                <a:cxnLst>
                  <a:cxn ang="0">
                    <a:pos x="T1" y="T3"/>
                  </a:cxn>
                  <a:cxn ang="0">
                    <a:pos x="T5" y="T7"/>
                  </a:cxn>
                  <a:cxn ang="0">
                    <a:pos x="T9" y="T11"/>
                  </a:cxn>
                  <a:cxn ang="0">
                    <a:pos x="T13" y="T15"/>
                  </a:cxn>
                </a:cxnLst>
                <a:rect l="0" t="0" r="r" b="b"/>
                <a:pathLst>
                  <a:path w="21201" h="21209">
                    <a:moveTo>
                      <a:pt x="20267" y="104"/>
                    </a:moveTo>
                    <a:cubicBezTo>
                      <a:pt x="19508" y="-194"/>
                      <a:pt x="18645" y="169"/>
                      <a:pt x="18339" y="912"/>
                    </a:cubicBezTo>
                    <a:cubicBezTo>
                      <a:pt x="14991" y="9110"/>
                      <a:pt x="8568" y="15198"/>
                      <a:pt x="894" y="18420"/>
                    </a:cubicBezTo>
                    <a:cubicBezTo>
                      <a:pt x="144" y="18735"/>
                      <a:pt x="-203" y="19589"/>
                      <a:pt x="121" y="20327"/>
                    </a:cubicBezTo>
                    <a:cubicBezTo>
                      <a:pt x="442" y="21068"/>
                      <a:pt x="1314" y="21406"/>
                      <a:pt x="2067" y="21090"/>
                    </a:cubicBezTo>
                    <a:cubicBezTo>
                      <a:pt x="2102" y="21073"/>
                      <a:pt x="2125" y="21042"/>
                      <a:pt x="2159" y="21025"/>
                    </a:cubicBezTo>
                    <a:cubicBezTo>
                      <a:pt x="10491" y="17500"/>
                      <a:pt x="17461" y="10881"/>
                      <a:pt x="21095" y="1994"/>
                    </a:cubicBezTo>
                    <a:cubicBezTo>
                      <a:pt x="21397" y="1250"/>
                      <a:pt x="21026" y="404"/>
                      <a:pt x="20267" y="104"/>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91" tIns="20091" rIns="20091" bIns="20091" anchor="ctr"/>
              <a:lstStyle/>
              <a:p>
                <a:pPr algn="just" defTabSz="241082" hangingPunct="0">
                  <a:lnSpc>
                    <a:spcPct val="120000"/>
                  </a:lnSpc>
                  <a:spcBef>
                    <a:spcPts val="0"/>
                  </a:spcBef>
                  <a:spcAft>
                    <a:spcPts val="0"/>
                  </a:spcAft>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3" name="AutoShape 12"/>
              <p:cNvSpPr>
                <a:spLocks/>
              </p:cNvSpPr>
              <p:nvPr/>
            </p:nvSpPr>
            <p:spPr bwMode="auto">
              <a:xfrm>
                <a:off x="9421019" y="4711700"/>
                <a:ext cx="88106" cy="89694"/>
              </a:xfrm>
              <a:custGeom>
                <a:avLst/>
                <a:gdLst>
                  <a:gd name="T0" fmla="+- 0 10802 238"/>
                  <a:gd name="T1" fmla="*/ T0 w 21128"/>
                  <a:gd name="T2" fmla="+- 0 10797 227"/>
                  <a:gd name="T3" fmla="*/ 10797 h 21141"/>
                  <a:gd name="T4" fmla="+- 0 10802 238"/>
                  <a:gd name="T5" fmla="*/ T4 w 21128"/>
                  <a:gd name="T6" fmla="+- 0 10797 227"/>
                  <a:gd name="T7" fmla="*/ 10797 h 21141"/>
                  <a:gd name="T8" fmla="+- 0 10802 238"/>
                  <a:gd name="T9" fmla="*/ T8 w 21128"/>
                  <a:gd name="T10" fmla="+- 0 10797 227"/>
                  <a:gd name="T11" fmla="*/ 10797 h 21141"/>
                  <a:gd name="T12" fmla="+- 0 10802 238"/>
                  <a:gd name="T13" fmla="*/ T12 w 21128"/>
                  <a:gd name="T14" fmla="+- 0 10797 227"/>
                  <a:gd name="T15" fmla="*/ 10797 h 21141"/>
                </a:gdLst>
                <a:ahLst/>
                <a:cxnLst>
                  <a:cxn ang="0">
                    <a:pos x="T1" y="T3"/>
                  </a:cxn>
                  <a:cxn ang="0">
                    <a:pos x="T5" y="T7"/>
                  </a:cxn>
                  <a:cxn ang="0">
                    <a:pos x="T9" y="T11"/>
                  </a:cxn>
                  <a:cxn ang="0">
                    <a:pos x="T13" y="T15"/>
                  </a:cxn>
                </a:cxnLst>
                <a:rect l="0" t="0" r="r" b="b"/>
                <a:pathLst>
                  <a:path w="21128" h="21141">
                    <a:moveTo>
                      <a:pt x="20035" y="122"/>
                    </a:moveTo>
                    <a:cubicBezTo>
                      <a:pt x="19142" y="-227"/>
                      <a:pt x="18134" y="195"/>
                      <a:pt x="17778" y="1071"/>
                    </a:cubicBezTo>
                    <a:cubicBezTo>
                      <a:pt x="14571" y="8936"/>
                      <a:pt x="8412" y="14778"/>
                      <a:pt x="1051" y="17867"/>
                    </a:cubicBezTo>
                    <a:lnTo>
                      <a:pt x="1054" y="17867"/>
                    </a:lnTo>
                    <a:cubicBezTo>
                      <a:pt x="172" y="18240"/>
                      <a:pt x="-238" y="19242"/>
                      <a:pt x="142" y="20108"/>
                    </a:cubicBezTo>
                    <a:cubicBezTo>
                      <a:pt x="522" y="20973"/>
                      <a:pt x="1543" y="21372"/>
                      <a:pt x="2425" y="21003"/>
                    </a:cubicBezTo>
                    <a:cubicBezTo>
                      <a:pt x="2459" y="20986"/>
                      <a:pt x="2476" y="20956"/>
                      <a:pt x="2514" y="20936"/>
                    </a:cubicBezTo>
                    <a:cubicBezTo>
                      <a:pt x="10651" y="17491"/>
                      <a:pt x="17459" y="11027"/>
                      <a:pt x="21002" y="2339"/>
                    </a:cubicBezTo>
                    <a:cubicBezTo>
                      <a:pt x="21361" y="1463"/>
                      <a:pt x="20927" y="472"/>
                      <a:pt x="20035" y="122"/>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91" tIns="20091" rIns="20091" bIns="20091" anchor="ctr"/>
              <a:lstStyle/>
              <a:p>
                <a:pPr algn="just" defTabSz="241082" hangingPunct="0">
                  <a:lnSpc>
                    <a:spcPct val="120000"/>
                  </a:lnSpc>
                  <a:spcBef>
                    <a:spcPts val="0"/>
                  </a:spcBef>
                  <a:spcAft>
                    <a:spcPts val="0"/>
                  </a:spcAft>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4" name="AutoShape 13"/>
              <p:cNvSpPr>
                <a:spLocks/>
              </p:cNvSpPr>
              <p:nvPr/>
            </p:nvSpPr>
            <p:spPr bwMode="auto">
              <a:xfrm>
                <a:off x="9275763" y="4566444"/>
                <a:ext cx="73025" cy="73819"/>
              </a:xfrm>
              <a:custGeom>
                <a:avLst/>
                <a:gdLst>
                  <a:gd name="T0" fmla="+- 0 10797 278"/>
                  <a:gd name="T1" fmla="*/ T0 w 21039"/>
                  <a:gd name="T2" fmla="+- 0 10803 281"/>
                  <a:gd name="T3" fmla="*/ 10803 h 21044"/>
                  <a:gd name="T4" fmla="+- 0 10797 278"/>
                  <a:gd name="T5" fmla="*/ T4 w 21039"/>
                  <a:gd name="T6" fmla="+- 0 10803 281"/>
                  <a:gd name="T7" fmla="*/ 10803 h 21044"/>
                  <a:gd name="T8" fmla="+- 0 10797 278"/>
                  <a:gd name="T9" fmla="*/ T8 w 21039"/>
                  <a:gd name="T10" fmla="+- 0 10803 281"/>
                  <a:gd name="T11" fmla="*/ 10803 h 21044"/>
                  <a:gd name="T12" fmla="+- 0 10797 278"/>
                  <a:gd name="T13" fmla="*/ T12 w 21039"/>
                  <a:gd name="T14" fmla="+- 0 10803 281"/>
                  <a:gd name="T15" fmla="*/ 10803 h 21044"/>
                </a:gdLst>
                <a:ahLst/>
                <a:cxnLst>
                  <a:cxn ang="0">
                    <a:pos x="T1" y="T3"/>
                  </a:cxn>
                  <a:cxn ang="0">
                    <a:pos x="T5" y="T7"/>
                  </a:cxn>
                  <a:cxn ang="0">
                    <a:pos x="T9" y="T11"/>
                  </a:cxn>
                  <a:cxn ang="0">
                    <a:pos x="T13" y="T15"/>
                  </a:cxn>
                </a:cxnLst>
                <a:rect l="0" t="0" r="r" b="b"/>
                <a:pathLst>
                  <a:path w="21039" h="21044">
                    <a:moveTo>
                      <a:pt x="20871" y="1248"/>
                    </a:moveTo>
                    <a:cubicBezTo>
                      <a:pt x="20411" y="197"/>
                      <a:pt x="19177" y="-281"/>
                      <a:pt x="18112" y="169"/>
                    </a:cubicBezTo>
                    <a:cubicBezTo>
                      <a:pt x="18075" y="181"/>
                      <a:pt x="18050" y="214"/>
                      <a:pt x="18021" y="226"/>
                    </a:cubicBezTo>
                    <a:cubicBezTo>
                      <a:pt x="10159" y="3562"/>
                      <a:pt x="3583" y="9820"/>
                      <a:pt x="152" y="18220"/>
                    </a:cubicBezTo>
                    <a:lnTo>
                      <a:pt x="148" y="18220"/>
                    </a:lnTo>
                    <a:cubicBezTo>
                      <a:pt x="-278" y="19278"/>
                      <a:pt x="242" y="20473"/>
                      <a:pt x="1320" y="20896"/>
                    </a:cubicBezTo>
                    <a:cubicBezTo>
                      <a:pt x="2398" y="21318"/>
                      <a:pt x="3620" y="20803"/>
                      <a:pt x="4046" y="19749"/>
                    </a:cubicBezTo>
                    <a:lnTo>
                      <a:pt x="4051" y="19749"/>
                    </a:lnTo>
                    <a:cubicBezTo>
                      <a:pt x="7068" y="12356"/>
                      <a:pt x="12856" y="6858"/>
                      <a:pt x="19764" y="3956"/>
                    </a:cubicBezTo>
                    <a:cubicBezTo>
                      <a:pt x="20830" y="3506"/>
                      <a:pt x="21322" y="2298"/>
                      <a:pt x="20871" y="1248"/>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91" tIns="20091" rIns="20091" bIns="20091" anchor="ctr"/>
              <a:lstStyle/>
              <a:p>
                <a:pPr algn="just" defTabSz="241082" hangingPunct="0">
                  <a:lnSpc>
                    <a:spcPct val="120000"/>
                  </a:lnSpc>
                  <a:spcBef>
                    <a:spcPts val="0"/>
                  </a:spcBef>
                  <a:spcAft>
                    <a:spcPts val="0"/>
                  </a:spcAft>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5" name="AutoShape 14"/>
              <p:cNvSpPr>
                <a:spLocks/>
              </p:cNvSpPr>
              <p:nvPr/>
            </p:nvSpPr>
            <p:spPr bwMode="auto">
              <a:xfrm>
                <a:off x="9217819" y="4508500"/>
                <a:ext cx="103981" cy="105569"/>
              </a:xfrm>
              <a:custGeom>
                <a:avLst/>
                <a:gdLst>
                  <a:gd name="T0" fmla="+- 0 10797 198"/>
                  <a:gd name="T1" fmla="*/ T0 w 21199"/>
                  <a:gd name="T2" fmla="+- 0 10802 198"/>
                  <a:gd name="T3" fmla="*/ 10802 h 21208"/>
                  <a:gd name="T4" fmla="+- 0 10797 198"/>
                  <a:gd name="T5" fmla="*/ T4 w 21199"/>
                  <a:gd name="T6" fmla="+- 0 10802 198"/>
                  <a:gd name="T7" fmla="*/ 10802 h 21208"/>
                  <a:gd name="T8" fmla="+- 0 10797 198"/>
                  <a:gd name="T9" fmla="*/ T8 w 21199"/>
                  <a:gd name="T10" fmla="+- 0 10802 198"/>
                  <a:gd name="T11" fmla="*/ 10802 h 21208"/>
                  <a:gd name="T12" fmla="+- 0 10797 198"/>
                  <a:gd name="T13" fmla="*/ T12 w 21199"/>
                  <a:gd name="T14" fmla="+- 0 10802 198"/>
                  <a:gd name="T15" fmla="*/ 10802 h 21208"/>
                </a:gdLst>
                <a:ahLst/>
                <a:cxnLst>
                  <a:cxn ang="0">
                    <a:pos x="T1" y="T3"/>
                  </a:cxn>
                  <a:cxn ang="0">
                    <a:pos x="T5" y="T7"/>
                  </a:cxn>
                  <a:cxn ang="0">
                    <a:pos x="T9" y="T11"/>
                  </a:cxn>
                  <a:cxn ang="0">
                    <a:pos x="T13" y="T15"/>
                  </a:cxn>
                </a:cxnLst>
                <a:rect l="0" t="0" r="r" b="b"/>
                <a:pathLst>
                  <a:path w="21199" h="21208">
                    <a:moveTo>
                      <a:pt x="21077" y="880"/>
                    </a:moveTo>
                    <a:cubicBezTo>
                      <a:pt x="20753" y="142"/>
                      <a:pt x="19881" y="-198"/>
                      <a:pt x="19129" y="117"/>
                    </a:cubicBezTo>
                    <a:cubicBezTo>
                      <a:pt x="19097" y="131"/>
                      <a:pt x="19071" y="162"/>
                      <a:pt x="19039" y="179"/>
                    </a:cubicBezTo>
                    <a:cubicBezTo>
                      <a:pt x="10706" y="3707"/>
                      <a:pt x="3739" y="10322"/>
                      <a:pt x="106" y="19208"/>
                    </a:cubicBezTo>
                    <a:cubicBezTo>
                      <a:pt x="-198" y="19957"/>
                      <a:pt x="172" y="20803"/>
                      <a:pt x="934" y="21101"/>
                    </a:cubicBezTo>
                    <a:cubicBezTo>
                      <a:pt x="1689" y="21401"/>
                      <a:pt x="2552" y="21041"/>
                      <a:pt x="2859" y="20292"/>
                    </a:cubicBezTo>
                    <a:cubicBezTo>
                      <a:pt x="6206" y="12096"/>
                      <a:pt x="12625" y="6008"/>
                      <a:pt x="20301" y="2787"/>
                    </a:cubicBezTo>
                    <a:cubicBezTo>
                      <a:pt x="21051" y="2469"/>
                      <a:pt x="21402" y="1618"/>
                      <a:pt x="21077" y="88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91" tIns="20091" rIns="20091" bIns="20091" anchor="ctr"/>
              <a:lstStyle/>
              <a:p>
                <a:pPr algn="just" defTabSz="241082" hangingPunct="0">
                  <a:lnSpc>
                    <a:spcPct val="120000"/>
                  </a:lnSpc>
                  <a:spcBef>
                    <a:spcPts val="0"/>
                  </a:spcBef>
                  <a:spcAft>
                    <a:spcPts val="0"/>
                  </a:spcAft>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6" name="AutoShape 15"/>
              <p:cNvSpPr>
                <a:spLocks/>
              </p:cNvSpPr>
              <p:nvPr/>
            </p:nvSpPr>
            <p:spPr bwMode="auto">
              <a:xfrm>
                <a:off x="9247188" y="4537075"/>
                <a:ext cx="88107" cy="90488"/>
              </a:xfrm>
              <a:custGeom>
                <a:avLst/>
                <a:gdLst>
                  <a:gd name="T0" fmla="+- 0 10796 232"/>
                  <a:gd name="T1" fmla="*/ T0 w 21129"/>
                  <a:gd name="T2" fmla="+- 0 10804 234"/>
                  <a:gd name="T3" fmla="*/ 10804 h 21141"/>
                  <a:gd name="T4" fmla="+- 0 10796 232"/>
                  <a:gd name="T5" fmla="*/ T4 w 21129"/>
                  <a:gd name="T6" fmla="+- 0 10804 234"/>
                  <a:gd name="T7" fmla="*/ 10804 h 21141"/>
                  <a:gd name="T8" fmla="+- 0 10796 232"/>
                  <a:gd name="T9" fmla="*/ T8 w 21129"/>
                  <a:gd name="T10" fmla="+- 0 10804 234"/>
                  <a:gd name="T11" fmla="*/ 10804 h 21141"/>
                  <a:gd name="T12" fmla="+- 0 10796 232"/>
                  <a:gd name="T13" fmla="*/ T12 w 21129"/>
                  <a:gd name="T14" fmla="+- 0 10804 234"/>
                  <a:gd name="T15" fmla="*/ 10804 h 21141"/>
                </a:gdLst>
                <a:ahLst/>
                <a:cxnLst>
                  <a:cxn ang="0">
                    <a:pos x="T1" y="T3"/>
                  </a:cxn>
                  <a:cxn ang="0">
                    <a:pos x="T5" y="T7"/>
                  </a:cxn>
                  <a:cxn ang="0">
                    <a:pos x="T9" y="T11"/>
                  </a:cxn>
                  <a:cxn ang="0">
                    <a:pos x="T13" y="T15"/>
                  </a:cxn>
                </a:cxnLst>
                <a:rect l="0" t="0" r="r" b="b"/>
                <a:pathLst>
                  <a:path w="21129" h="21141">
                    <a:moveTo>
                      <a:pt x="20075" y="3267"/>
                    </a:moveTo>
                    <a:cubicBezTo>
                      <a:pt x="20953" y="2898"/>
                      <a:pt x="21368" y="1899"/>
                      <a:pt x="20987" y="1030"/>
                    </a:cubicBezTo>
                    <a:cubicBezTo>
                      <a:pt x="20611" y="168"/>
                      <a:pt x="19589" y="-234"/>
                      <a:pt x="18707" y="138"/>
                    </a:cubicBezTo>
                    <a:cubicBezTo>
                      <a:pt x="18670" y="152"/>
                      <a:pt x="18649" y="185"/>
                      <a:pt x="18615" y="198"/>
                    </a:cubicBezTo>
                    <a:cubicBezTo>
                      <a:pt x="10481" y="3647"/>
                      <a:pt x="3673" y="10118"/>
                      <a:pt x="124" y="18802"/>
                    </a:cubicBezTo>
                    <a:cubicBezTo>
                      <a:pt x="-232" y="19678"/>
                      <a:pt x="205" y="20666"/>
                      <a:pt x="1094" y="21019"/>
                    </a:cubicBezTo>
                    <a:cubicBezTo>
                      <a:pt x="1983" y="21366"/>
                      <a:pt x="2991" y="20946"/>
                      <a:pt x="3354" y="20071"/>
                    </a:cubicBezTo>
                    <a:cubicBezTo>
                      <a:pt x="6561" y="12205"/>
                      <a:pt x="12717" y="6360"/>
                      <a:pt x="20075" y="3274"/>
                    </a:cubicBezTo>
                    <a:cubicBezTo>
                      <a:pt x="20075" y="3274"/>
                      <a:pt x="20075" y="3267"/>
                      <a:pt x="20075" y="3267"/>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91" tIns="20091" rIns="20091" bIns="20091" anchor="ctr"/>
              <a:lstStyle/>
              <a:p>
                <a:pPr algn="just" defTabSz="241082" hangingPunct="0">
                  <a:lnSpc>
                    <a:spcPct val="120000"/>
                  </a:lnSpc>
                  <a:spcBef>
                    <a:spcPts val="0"/>
                  </a:spcBef>
                  <a:spcAft>
                    <a:spcPts val="0"/>
                  </a:spcAft>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grpSp>
      </p:grpSp>
      <p:grpSp>
        <p:nvGrpSpPr>
          <p:cNvPr id="24" name="Group 23"/>
          <p:cNvGrpSpPr/>
          <p:nvPr/>
        </p:nvGrpSpPr>
        <p:grpSpPr>
          <a:xfrm>
            <a:off x="4256092" y="4810797"/>
            <a:ext cx="796987" cy="796987"/>
            <a:chOff x="4035292" y="4561598"/>
            <a:chExt cx="755703" cy="755703"/>
          </a:xfrm>
        </p:grpSpPr>
        <p:sp>
          <p:nvSpPr>
            <p:cNvPr id="56" name="Oval 55"/>
            <p:cNvSpPr/>
            <p:nvPr/>
          </p:nvSpPr>
          <p:spPr>
            <a:xfrm>
              <a:off x="4035292" y="4561598"/>
              <a:ext cx="755703" cy="755703"/>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spcBef>
                  <a:spcPts val="0"/>
                </a:spcBef>
                <a:spcAft>
                  <a:spcPts val="0"/>
                </a:spcAft>
              </a:pPr>
              <a:endParaRPr lang="en-GB" sz="800">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67" name="Group 66"/>
            <p:cNvGrpSpPr/>
            <p:nvPr/>
          </p:nvGrpSpPr>
          <p:grpSpPr>
            <a:xfrm>
              <a:off x="4290009" y="4747243"/>
              <a:ext cx="263709" cy="384412"/>
              <a:chOff x="3582988" y="3510757"/>
              <a:chExt cx="319088" cy="465138"/>
            </a:xfrm>
            <a:solidFill>
              <a:schemeClr val="bg2"/>
            </a:solidFill>
          </p:grpSpPr>
          <p:sp>
            <p:nvSpPr>
              <p:cNvPr id="68" name="AutoShape 113"/>
              <p:cNvSpPr>
                <a:spLocks/>
              </p:cNvSpPr>
              <p:nvPr/>
            </p:nvSpPr>
            <p:spPr bwMode="auto">
              <a:xfrm>
                <a:off x="3582988" y="3510757"/>
                <a:ext cx="319088" cy="4651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386" y="14175"/>
                    </a:moveTo>
                    <a:lnTo>
                      <a:pt x="6223" y="14175"/>
                    </a:lnTo>
                    <a:cubicBezTo>
                      <a:pt x="5734" y="13446"/>
                      <a:pt x="5147" y="12716"/>
                      <a:pt x="4568" y="12003"/>
                    </a:cubicBezTo>
                    <a:cubicBezTo>
                      <a:pt x="3287" y="10427"/>
                      <a:pt x="1963" y="8797"/>
                      <a:pt x="1963" y="7425"/>
                    </a:cubicBezTo>
                    <a:cubicBezTo>
                      <a:pt x="1963" y="4075"/>
                      <a:pt x="5927" y="1350"/>
                      <a:pt x="10800" y="1350"/>
                    </a:cubicBezTo>
                    <a:cubicBezTo>
                      <a:pt x="15672" y="1350"/>
                      <a:pt x="19636" y="4075"/>
                      <a:pt x="19636" y="7425"/>
                    </a:cubicBezTo>
                    <a:cubicBezTo>
                      <a:pt x="19636" y="8787"/>
                      <a:pt x="18312" y="10425"/>
                      <a:pt x="17029" y="12011"/>
                    </a:cubicBezTo>
                    <a:cubicBezTo>
                      <a:pt x="16455" y="12723"/>
                      <a:pt x="15873" y="13449"/>
                      <a:pt x="15386" y="14175"/>
                    </a:cubicBezTo>
                    <a:moveTo>
                      <a:pt x="10800" y="20249"/>
                    </a:moveTo>
                    <a:cubicBezTo>
                      <a:pt x="9805" y="20249"/>
                      <a:pt x="9347" y="20171"/>
                      <a:pt x="8839" y="19406"/>
                    </a:cubicBezTo>
                    <a:lnTo>
                      <a:pt x="13000" y="19048"/>
                    </a:lnTo>
                    <a:cubicBezTo>
                      <a:pt x="12398" y="20164"/>
                      <a:pt x="11959" y="20249"/>
                      <a:pt x="10800" y="20249"/>
                    </a:cubicBezTo>
                    <a:moveTo>
                      <a:pt x="7595" y="16813"/>
                    </a:moveTo>
                    <a:cubicBezTo>
                      <a:pt x="7417" y="16407"/>
                      <a:pt x="7215" y="15978"/>
                      <a:pt x="6991" y="15525"/>
                    </a:cubicBezTo>
                    <a:lnTo>
                      <a:pt x="14616" y="15525"/>
                    </a:lnTo>
                    <a:cubicBezTo>
                      <a:pt x="14496" y="15767"/>
                      <a:pt x="14375" y="16010"/>
                      <a:pt x="14270" y="16239"/>
                    </a:cubicBezTo>
                    <a:cubicBezTo>
                      <a:pt x="14270" y="16239"/>
                      <a:pt x="7595" y="16813"/>
                      <a:pt x="7595" y="16813"/>
                    </a:cubicBezTo>
                    <a:close/>
                    <a:moveTo>
                      <a:pt x="13345" y="18343"/>
                    </a:moveTo>
                    <a:lnTo>
                      <a:pt x="8476" y="18762"/>
                    </a:lnTo>
                    <a:cubicBezTo>
                      <a:pt x="8303" y="18416"/>
                      <a:pt x="8116" y="18011"/>
                      <a:pt x="7890" y="17483"/>
                    </a:cubicBezTo>
                    <a:cubicBezTo>
                      <a:pt x="7887" y="17477"/>
                      <a:pt x="7883" y="17469"/>
                      <a:pt x="7881" y="17462"/>
                    </a:cubicBezTo>
                    <a:lnTo>
                      <a:pt x="13957" y="16941"/>
                    </a:lnTo>
                    <a:cubicBezTo>
                      <a:pt x="13871" y="17140"/>
                      <a:pt x="13778" y="17350"/>
                      <a:pt x="13698" y="17537"/>
                    </a:cubicBezTo>
                    <a:cubicBezTo>
                      <a:pt x="13569" y="17841"/>
                      <a:pt x="13453" y="18104"/>
                      <a:pt x="13345" y="18343"/>
                    </a:cubicBezTo>
                    <a:moveTo>
                      <a:pt x="10800" y="0"/>
                    </a:moveTo>
                    <a:cubicBezTo>
                      <a:pt x="4835" y="0"/>
                      <a:pt x="0" y="3324"/>
                      <a:pt x="0" y="7425"/>
                    </a:cubicBezTo>
                    <a:cubicBezTo>
                      <a:pt x="0" y="10146"/>
                      <a:pt x="3621" y="13029"/>
                      <a:pt x="4939" y="15562"/>
                    </a:cubicBezTo>
                    <a:cubicBezTo>
                      <a:pt x="6906" y="19339"/>
                      <a:pt x="6688" y="21599"/>
                      <a:pt x="10800" y="21599"/>
                    </a:cubicBezTo>
                    <a:cubicBezTo>
                      <a:pt x="14972" y="21599"/>
                      <a:pt x="14692" y="19349"/>
                      <a:pt x="16660" y="15577"/>
                    </a:cubicBezTo>
                    <a:cubicBezTo>
                      <a:pt x="17983" y="13039"/>
                      <a:pt x="21600" y="10124"/>
                      <a:pt x="21600" y="7425"/>
                    </a:cubicBezTo>
                    <a:cubicBezTo>
                      <a:pt x="21600" y="3324"/>
                      <a:pt x="16764" y="0"/>
                      <a:pt x="1080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91" tIns="20091" rIns="20091" bIns="20091" anchor="ctr"/>
              <a:lstStyle/>
              <a:p>
                <a:pPr algn="just" defTabSz="241082" hangingPunct="0">
                  <a:lnSpc>
                    <a:spcPct val="120000"/>
                  </a:lnSpc>
                  <a:spcBef>
                    <a:spcPts val="0"/>
                  </a:spcBef>
                  <a:spcAft>
                    <a:spcPts val="0"/>
                  </a:spcAft>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9" name="AutoShape 114"/>
              <p:cNvSpPr>
                <a:spLocks/>
              </p:cNvSpPr>
              <p:nvPr/>
            </p:nvSpPr>
            <p:spPr bwMode="auto">
              <a:xfrm>
                <a:off x="3655219" y="3583782"/>
                <a:ext cx="94456" cy="944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938" y="0"/>
                    </a:moveTo>
                    <a:cubicBezTo>
                      <a:pt x="8943" y="0"/>
                      <a:pt x="0" y="8942"/>
                      <a:pt x="0" y="19938"/>
                    </a:cubicBezTo>
                    <a:cubicBezTo>
                      <a:pt x="0" y="20855"/>
                      <a:pt x="743" y="21600"/>
                      <a:pt x="1661" y="21600"/>
                    </a:cubicBezTo>
                    <a:cubicBezTo>
                      <a:pt x="2579" y="21600"/>
                      <a:pt x="3323" y="20855"/>
                      <a:pt x="3323" y="19938"/>
                    </a:cubicBezTo>
                    <a:cubicBezTo>
                      <a:pt x="3323" y="10777"/>
                      <a:pt x="10777" y="3323"/>
                      <a:pt x="19938" y="3323"/>
                    </a:cubicBezTo>
                    <a:cubicBezTo>
                      <a:pt x="20856" y="3323"/>
                      <a:pt x="21600" y="2578"/>
                      <a:pt x="21600" y="1661"/>
                    </a:cubicBezTo>
                    <a:cubicBezTo>
                      <a:pt x="21600" y="744"/>
                      <a:pt x="20856" y="0"/>
                      <a:pt x="19938"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91" tIns="20091" rIns="20091" bIns="20091" anchor="ctr"/>
              <a:lstStyle/>
              <a:p>
                <a:pPr algn="just" defTabSz="241082" hangingPunct="0">
                  <a:lnSpc>
                    <a:spcPct val="120000"/>
                  </a:lnSpc>
                  <a:spcBef>
                    <a:spcPts val="0"/>
                  </a:spcBef>
                  <a:spcAft>
                    <a:spcPts val="0"/>
                  </a:spcAft>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grpSp>
      </p:grpSp>
      <p:grpSp>
        <p:nvGrpSpPr>
          <p:cNvPr id="18" name="Group 17"/>
          <p:cNvGrpSpPr/>
          <p:nvPr/>
        </p:nvGrpSpPr>
        <p:grpSpPr>
          <a:xfrm>
            <a:off x="4256092" y="2241714"/>
            <a:ext cx="796987" cy="796987"/>
            <a:chOff x="4035292" y="2125593"/>
            <a:chExt cx="755703" cy="755703"/>
          </a:xfrm>
        </p:grpSpPr>
        <p:sp>
          <p:nvSpPr>
            <p:cNvPr id="40" name="Oval 39"/>
            <p:cNvSpPr/>
            <p:nvPr/>
          </p:nvSpPr>
          <p:spPr>
            <a:xfrm>
              <a:off x="4035292" y="2125593"/>
              <a:ext cx="755703" cy="755703"/>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spcBef>
                  <a:spcPts val="0"/>
                </a:spcBef>
                <a:spcAft>
                  <a:spcPts val="0"/>
                </a:spcAft>
              </a:pPr>
              <a:endParaRPr lang="en-GB" sz="800">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70" name="Group 69"/>
            <p:cNvGrpSpPr/>
            <p:nvPr/>
          </p:nvGrpSpPr>
          <p:grpSpPr>
            <a:xfrm>
              <a:off x="4221265" y="2311566"/>
              <a:ext cx="383755" cy="383755"/>
              <a:chOff x="4439444" y="1652588"/>
              <a:chExt cx="464344" cy="464344"/>
            </a:xfrm>
            <a:solidFill>
              <a:schemeClr val="bg2"/>
            </a:solidFill>
          </p:grpSpPr>
          <p:sp>
            <p:nvSpPr>
              <p:cNvPr id="71" name="AutoShape 136"/>
              <p:cNvSpPr>
                <a:spLocks/>
              </p:cNvSpPr>
              <p:nvPr/>
            </p:nvSpPr>
            <p:spPr bwMode="auto">
              <a:xfrm>
                <a:off x="4686300" y="1710532"/>
                <a:ext cx="152400" cy="1524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538" y="20579"/>
                    </a:moveTo>
                    <a:lnTo>
                      <a:pt x="19542" y="20579"/>
                    </a:lnTo>
                    <a:cubicBezTo>
                      <a:pt x="19546" y="21142"/>
                      <a:pt x="20004" y="21600"/>
                      <a:pt x="20571" y="21600"/>
                    </a:cubicBezTo>
                    <a:cubicBezTo>
                      <a:pt x="21137" y="21600"/>
                      <a:pt x="21599" y="21138"/>
                      <a:pt x="21599" y="20571"/>
                    </a:cubicBezTo>
                    <a:cubicBezTo>
                      <a:pt x="21599" y="20565"/>
                      <a:pt x="21595" y="20561"/>
                      <a:pt x="21595" y="20555"/>
                    </a:cubicBezTo>
                    <a:cubicBezTo>
                      <a:pt x="21583" y="9221"/>
                      <a:pt x="12411" y="41"/>
                      <a:pt x="1080" y="12"/>
                    </a:cubicBezTo>
                    <a:cubicBezTo>
                      <a:pt x="1064" y="10"/>
                      <a:pt x="1048" y="0"/>
                      <a:pt x="1028" y="0"/>
                    </a:cubicBezTo>
                    <a:cubicBezTo>
                      <a:pt x="458" y="0"/>
                      <a:pt x="0" y="461"/>
                      <a:pt x="0" y="1028"/>
                    </a:cubicBezTo>
                    <a:cubicBezTo>
                      <a:pt x="0" y="1594"/>
                      <a:pt x="458" y="2055"/>
                      <a:pt x="1024" y="2057"/>
                    </a:cubicBezTo>
                    <a:lnTo>
                      <a:pt x="1024" y="2065"/>
                    </a:lnTo>
                    <a:cubicBezTo>
                      <a:pt x="11233" y="2065"/>
                      <a:pt x="19538" y="10370"/>
                      <a:pt x="19538" y="20579"/>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91" tIns="20091" rIns="20091" bIns="20091" anchor="ctr"/>
              <a:lstStyle/>
              <a:p>
                <a:pPr algn="just" defTabSz="241082" hangingPunct="0">
                  <a:lnSpc>
                    <a:spcPct val="120000"/>
                  </a:lnSpc>
                  <a:spcBef>
                    <a:spcPts val="0"/>
                  </a:spcBef>
                  <a:spcAft>
                    <a:spcPts val="0"/>
                  </a:spcAft>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2" name="AutoShape 137"/>
              <p:cNvSpPr>
                <a:spLocks/>
              </p:cNvSpPr>
              <p:nvPr/>
            </p:nvSpPr>
            <p:spPr bwMode="auto">
              <a:xfrm>
                <a:off x="4439444" y="1652588"/>
                <a:ext cx="464344" cy="464344"/>
              </a:xfrm>
              <a:custGeom>
                <a:avLst/>
                <a:gdLst>
                  <a:gd name="T0" fmla="+- 0 10819 195"/>
                  <a:gd name="T1" fmla="*/ T0 w 21248"/>
                  <a:gd name="T2" fmla="*/ 10800 h 21600"/>
                  <a:gd name="T3" fmla="+- 0 10819 195"/>
                  <a:gd name="T4" fmla="*/ T3 w 21248"/>
                  <a:gd name="T5" fmla="*/ 10800 h 21600"/>
                  <a:gd name="T6" fmla="+- 0 10819 195"/>
                  <a:gd name="T7" fmla="*/ T6 w 21248"/>
                  <a:gd name="T8" fmla="*/ 10800 h 21600"/>
                  <a:gd name="T9" fmla="+- 0 10819 195"/>
                  <a:gd name="T10" fmla="*/ T9 w 21248"/>
                  <a:gd name="T11" fmla="*/ 10800 h 21600"/>
                </a:gdLst>
                <a:ahLst/>
                <a:cxnLst>
                  <a:cxn ang="0">
                    <a:pos x="T1" y="T2"/>
                  </a:cxn>
                  <a:cxn ang="0">
                    <a:pos x="T4" y="T5"/>
                  </a:cxn>
                  <a:cxn ang="0">
                    <a:pos x="T7" y="T8"/>
                  </a:cxn>
                  <a:cxn ang="0">
                    <a:pos x="T10" y="T11"/>
                  </a:cxn>
                </a:cxnLst>
                <a:rect l="0" t="0" r="r" b="b"/>
                <a:pathLst>
                  <a:path w="21248" h="21600">
                    <a:moveTo>
                      <a:pt x="19868" y="17133"/>
                    </a:moveTo>
                    <a:cubicBezTo>
                      <a:pt x="19766" y="17386"/>
                      <a:pt x="19525" y="17549"/>
                      <a:pt x="19255" y="17549"/>
                    </a:cubicBezTo>
                    <a:lnTo>
                      <a:pt x="19058" y="17549"/>
                    </a:lnTo>
                    <a:lnTo>
                      <a:pt x="3983" y="2226"/>
                    </a:lnTo>
                    <a:lnTo>
                      <a:pt x="3983" y="2025"/>
                    </a:lnTo>
                    <a:cubicBezTo>
                      <a:pt x="3983" y="1750"/>
                      <a:pt x="4144" y="1506"/>
                      <a:pt x="4393" y="1401"/>
                    </a:cubicBezTo>
                    <a:cubicBezTo>
                      <a:pt x="4475" y="1367"/>
                      <a:pt x="4560" y="1350"/>
                      <a:pt x="4647" y="1350"/>
                    </a:cubicBezTo>
                    <a:cubicBezTo>
                      <a:pt x="4824" y="1350"/>
                      <a:pt x="4991" y="1420"/>
                      <a:pt x="5116" y="1547"/>
                    </a:cubicBezTo>
                    <a:lnTo>
                      <a:pt x="19724" y="16397"/>
                    </a:lnTo>
                    <a:cubicBezTo>
                      <a:pt x="19915" y="16591"/>
                      <a:pt x="19972" y="16880"/>
                      <a:pt x="19868" y="17133"/>
                    </a:cubicBezTo>
                    <a:moveTo>
                      <a:pt x="10121" y="17549"/>
                    </a:moveTo>
                    <a:cubicBezTo>
                      <a:pt x="10017" y="17549"/>
                      <a:pt x="9922" y="17586"/>
                      <a:pt x="9824" y="17609"/>
                    </a:cubicBezTo>
                    <a:lnTo>
                      <a:pt x="3923" y="11612"/>
                    </a:lnTo>
                    <a:cubicBezTo>
                      <a:pt x="3946" y="11512"/>
                      <a:pt x="3982" y="11415"/>
                      <a:pt x="3982" y="11311"/>
                    </a:cubicBezTo>
                    <a:lnTo>
                      <a:pt x="3983" y="3180"/>
                    </a:lnTo>
                    <a:lnTo>
                      <a:pt x="18119" y="17549"/>
                    </a:lnTo>
                    <a:cubicBezTo>
                      <a:pt x="18119" y="17549"/>
                      <a:pt x="10121" y="17549"/>
                      <a:pt x="10121" y="17549"/>
                    </a:cubicBezTo>
                    <a:close/>
                    <a:moveTo>
                      <a:pt x="9182" y="17945"/>
                    </a:moveTo>
                    <a:lnTo>
                      <a:pt x="7109" y="20052"/>
                    </a:lnTo>
                    <a:cubicBezTo>
                      <a:pt x="6939" y="20224"/>
                      <a:pt x="6742" y="20249"/>
                      <a:pt x="6640" y="20249"/>
                    </a:cubicBezTo>
                    <a:cubicBezTo>
                      <a:pt x="6537" y="20249"/>
                      <a:pt x="6339" y="20224"/>
                      <a:pt x="6170" y="20052"/>
                    </a:cubicBezTo>
                    <a:lnTo>
                      <a:pt x="1522" y="15327"/>
                    </a:lnTo>
                    <a:cubicBezTo>
                      <a:pt x="1352" y="15154"/>
                      <a:pt x="1327" y="14953"/>
                      <a:pt x="1327" y="14850"/>
                    </a:cubicBezTo>
                    <a:cubicBezTo>
                      <a:pt x="1327" y="14745"/>
                      <a:pt x="1352" y="14544"/>
                      <a:pt x="1522" y="14373"/>
                    </a:cubicBezTo>
                    <a:lnTo>
                      <a:pt x="3593" y="12266"/>
                    </a:lnTo>
                    <a:cubicBezTo>
                      <a:pt x="3599" y="12260"/>
                      <a:pt x="3601" y="12251"/>
                      <a:pt x="3607" y="12245"/>
                    </a:cubicBezTo>
                    <a:lnTo>
                      <a:pt x="9202" y="17932"/>
                    </a:lnTo>
                    <a:cubicBezTo>
                      <a:pt x="9196" y="17937"/>
                      <a:pt x="9187" y="17939"/>
                      <a:pt x="9182" y="17945"/>
                    </a:cubicBezTo>
                    <a:moveTo>
                      <a:pt x="6056" y="593"/>
                    </a:moveTo>
                    <a:cubicBezTo>
                      <a:pt x="5675" y="205"/>
                      <a:pt x="5165" y="0"/>
                      <a:pt x="4647" y="0"/>
                    </a:cubicBezTo>
                    <a:cubicBezTo>
                      <a:pt x="4390" y="0"/>
                      <a:pt x="4132" y="49"/>
                      <a:pt x="3885" y="154"/>
                    </a:cubicBezTo>
                    <a:cubicBezTo>
                      <a:pt x="3141" y="467"/>
                      <a:pt x="2655" y="1205"/>
                      <a:pt x="2655" y="2025"/>
                    </a:cubicBezTo>
                    <a:lnTo>
                      <a:pt x="2654" y="11311"/>
                    </a:lnTo>
                    <a:lnTo>
                      <a:pt x="583" y="13418"/>
                    </a:lnTo>
                    <a:cubicBezTo>
                      <a:pt x="-195" y="14208"/>
                      <a:pt x="-195" y="15491"/>
                      <a:pt x="583" y="16281"/>
                    </a:cubicBezTo>
                    <a:lnTo>
                      <a:pt x="5231" y="21006"/>
                    </a:lnTo>
                    <a:cubicBezTo>
                      <a:pt x="5620" y="21402"/>
                      <a:pt x="6131" y="21599"/>
                      <a:pt x="6640" y="21599"/>
                    </a:cubicBezTo>
                    <a:cubicBezTo>
                      <a:pt x="7150" y="21599"/>
                      <a:pt x="7659" y="21402"/>
                      <a:pt x="8048" y="21006"/>
                    </a:cubicBezTo>
                    <a:lnTo>
                      <a:pt x="10121" y="18900"/>
                    </a:lnTo>
                    <a:lnTo>
                      <a:pt x="19255" y="18900"/>
                    </a:lnTo>
                    <a:cubicBezTo>
                      <a:pt x="20062" y="18900"/>
                      <a:pt x="20788" y="18407"/>
                      <a:pt x="21095" y="17650"/>
                    </a:cubicBezTo>
                    <a:cubicBezTo>
                      <a:pt x="21405" y="16893"/>
                      <a:pt x="21234" y="16022"/>
                      <a:pt x="20663" y="15443"/>
                    </a:cubicBezTo>
                    <a:cubicBezTo>
                      <a:pt x="20663" y="15443"/>
                      <a:pt x="6056" y="593"/>
                      <a:pt x="6056" y="593"/>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91" tIns="20091" rIns="20091" bIns="20091" anchor="ctr"/>
              <a:lstStyle/>
              <a:p>
                <a:pPr algn="just" defTabSz="241082" hangingPunct="0">
                  <a:lnSpc>
                    <a:spcPct val="120000"/>
                  </a:lnSpc>
                  <a:spcBef>
                    <a:spcPts val="0"/>
                  </a:spcBef>
                  <a:spcAft>
                    <a:spcPts val="0"/>
                  </a:spcAft>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3" name="AutoShape 138"/>
              <p:cNvSpPr>
                <a:spLocks/>
              </p:cNvSpPr>
              <p:nvPr/>
            </p:nvSpPr>
            <p:spPr bwMode="auto">
              <a:xfrm>
                <a:off x="4686300" y="1652588"/>
                <a:ext cx="217488" cy="2174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437" y="2880"/>
                    </a:moveTo>
                    <a:lnTo>
                      <a:pt x="1437" y="2885"/>
                    </a:lnTo>
                    <a:cubicBezTo>
                      <a:pt x="10965" y="2885"/>
                      <a:pt x="18717" y="10637"/>
                      <a:pt x="18717" y="20165"/>
                    </a:cubicBezTo>
                    <a:lnTo>
                      <a:pt x="18720" y="20165"/>
                    </a:lnTo>
                    <a:cubicBezTo>
                      <a:pt x="18722" y="20959"/>
                      <a:pt x="19366" y="21600"/>
                      <a:pt x="20160" y="21600"/>
                    </a:cubicBezTo>
                    <a:cubicBezTo>
                      <a:pt x="20955" y="21600"/>
                      <a:pt x="21599" y="20956"/>
                      <a:pt x="21599" y="20160"/>
                    </a:cubicBezTo>
                    <a:cubicBezTo>
                      <a:pt x="21599" y="20155"/>
                      <a:pt x="21597" y="20152"/>
                      <a:pt x="21597" y="20148"/>
                    </a:cubicBezTo>
                    <a:cubicBezTo>
                      <a:pt x="21588" y="9034"/>
                      <a:pt x="12588" y="28"/>
                      <a:pt x="1476" y="8"/>
                    </a:cubicBezTo>
                    <a:cubicBezTo>
                      <a:pt x="1465" y="7"/>
                      <a:pt x="1454" y="0"/>
                      <a:pt x="1440" y="0"/>
                    </a:cubicBezTo>
                    <a:cubicBezTo>
                      <a:pt x="644" y="0"/>
                      <a:pt x="0" y="644"/>
                      <a:pt x="0" y="1440"/>
                    </a:cubicBezTo>
                    <a:cubicBezTo>
                      <a:pt x="0" y="2234"/>
                      <a:pt x="644" y="2878"/>
                      <a:pt x="1437" y="288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91" tIns="20091" rIns="20091" bIns="20091" anchor="ctr"/>
              <a:lstStyle/>
              <a:p>
                <a:pPr algn="just" defTabSz="241082" hangingPunct="0">
                  <a:lnSpc>
                    <a:spcPct val="120000"/>
                  </a:lnSpc>
                  <a:spcBef>
                    <a:spcPts val="0"/>
                  </a:spcBef>
                  <a:spcAft>
                    <a:spcPts val="0"/>
                  </a:spcAft>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grpSp>
      </p:grpSp>
      <p:grpSp>
        <p:nvGrpSpPr>
          <p:cNvPr id="77" name="Group 76"/>
          <p:cNvGrpSpPr/>
          <p:nvPr/>
        </p:nvGrpSpPr>
        <p:grpSpPr>
          <a:xfrm>
            <a:off x="2021427" y="2095085"/>
            <a:ext cx="2093702" cy="750315"/>
            <a:chOff x="195396" y="2043090"/>
            <a:chExt cx="3704492" cy="711448"/>
          </a:xfrm>
        </p:grpSpPr>
        <p:sp>
          <p:nvSpPr>
            <p:cNvPr id="75" name="TextBox 74"/>
            <p:cNvSpPr txBox="1"/>
            <p:nvPr/>
          </p:nvSpPr>
          <p:spPr>
            <a:xfrm>
              <a:off x="1647098" y="2043090"/>
              <a:ext cx="2223638" cy="223982"/>
            </a:xfrm>
            <a:prstGeom prst="rect">
              <a:avLst/>
            </a:prstGeom>
            <a:noFill/>
          </p:spPr>
          <p:txBody>
            <a:bodyPr wrap="none" lIns="0" tIns="0" rIns="0" bIns="0" rtlCol="0">
              <a:spAutoFit/>
            </a:bodyPr>
            <a:lstStyle/>
            <a:p>
              <a:pPr algn="r">
                <a:lnSpc>
                  <a:spcPct val="120000"/>
                </a:lnSpc>
                <a:spcBef>
                  <a:spcPts val="0"/>
                </a:spcBef>
                <a:spcAft>
                  <a:spcPts val="0"/>
                </a:spcAft>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6" name="Rectangle 75"/>
            <p:cNvSpPr/>
            <p:nvPr/>
          </p:nvSpPr>
          <p:spPr>
            <a:xfrm>
              <a:off x="195396" y="2347187"/>
              <a:ext cx="3704492" cy="407351"/>
            </a:xfrm>
            <a:prstGeom prst="rect">
              <a:avLst/>
            </a:prstGeom>
          </p:spPr>
          <p:txBody>
            <a:bodyPr wrap="square" lIns="0" tIns="0" rIns="0" bIns="0">
              <a:spAutoFit/>
            </a:bodyPr>
            <a:lstStyle/>
            <a:p>
              <a:pPr algn="r">
                <a:lnSpc>
                  <a:spcPct val="120000"/>
                </a:lnSpc>
                <a:spcBef>
                  <a:spcPts val="0"/>
                </a:spcBef>
                <a:spcAft>
                  <a:spcPts val="0"/>
                </a:spcAft>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78" name="Group 77"/>
          <p:cNvGrpSpPr/>
          <p:nvPr/>
        </p:nvGrpSpPr>
        <p:grpSpPr>
          <a:xfrm>
            <a:off x="2036887" y="3387238"/>
            <a:ext cx="2110194" cy="750315"/>
            <a:chOff x="195396" y="2043090"/>
            <a:chExt cx="3733672" cy="711448"/>
          </a:xfrm>
        </p:grpSpPr>
        <p:sp>
          <p:nvSpPr>
            <p:cNvPr id="79" name="TextBox 78"/>
            <p:cNvSpPr txBox="1"/>
            <p:nvPr/>
          </p:nvSpPr>
          <p:spPr>
            <a:xfrm>
              <a:off x="1705430" y="2043090"/>
              <a:ext cx="2223638" cy="223982"/>
            </a:xfrm>
            <a:prstGeom prst="rect">
              <a:avLst/>
            </a:prstGeom>
            <a:noFill/>
          </p:spPr>
          <p:txBody>
            <a:bodyPr wrap="none" lIns="0" tIns="0" rIns="0" bIns="0" rtlCol="0">
              <a:spAutoFit/>
            </a:bodyPr>
            <a:lstStyle/>
            <a:p>
              <a:pPr algn="r">
                <a:lnSpc>
                  <a:spcPct val="120000"/>
                </a:lnSpc>
                <a:spcBef>
                  <a:spcPts val="0"/>
                </a:spcBef>
                <a:spcAft>
                  <a:spcPts val="0"/>
                </a:spcAft>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0" name="Rectangle 79"/>
            <p:cNvSpPr/>
            <p:nvPr/>
          </p:nvSpPr>
          <p:spPr>
            <a:xfrm>
              <a:off x="195396" y="2347187"/>
              <a:ext cx="3704492" cy="407351"/>
            </a:xfrm>
            <a:prstGeom prst="rect">
              <a:avLst/>
            </a:prstGeom>
          </p:spPr>
          <p:txBody>
            <a:bodyPr wrap="square" lIns="0" tIns="0" rIns="0" bIns="0">
              <a:spAutoFit/>
            </a:bodyPr>
            <a:lstStyle/>
            <a:p>
              <a:pPr algn="r">
                <a:lnSpc>
                  <a:spcPct val="120000"/>
                </a:lnSpc>
                <a:spcBef>
                  <a:spcPts val="0"/>
                </a:spcBef>
                <a:spcAft>
                  <a:spcPts val="0"/>
                </a:spcAft>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81" name="Group 80"/>
          <p:cNvGrpSpPr/>
          <p:nvPr/>
        </p:nvGrpSpPr>
        <p:grpSpPr>
          <a:xfrm>
            <a:off x="2063592" y="4659429"/>
            <a:ext cx="2093702" cy="750315"/>
            <a:chOff x="195396" y="2043090"/>
            <a:chExt cx="3704492" cy="711448"/>
          </a:xfrm>
        </p:grpSpPr>
        <p:sp>
          <p:nvSpPr>
            <p:cNvPr id="82" name="TextBox 81"/>
            <p:cNvSpPr txBox="1"/>
            <p:nvPr/>
          </p:nvSpPr>
          <p:spPr>
            <a:xfrm>
              <a:off x="1664565" y="2043090"/>
              <a:ext cx="2223638" cy="223982"/>
            </a:xfrm>
            <a:prstGeom prst="rect">
              <a:avLst/>
            </a:prstGeom>
            <a:noFill/>
          </p:spPr>
          <p:txBody>
            <a:bodyPr wrap="none" lIns="0" tIns="0" rIns="0" bIns="0" rtlCol="0">
              <a:spAutoFit/>
            </a:bodyPr>
            <a:lstStyle/>
            <a:p>
              <a:pPr algn="r">
                <a:lnSpc>
                  <a:spcPct val="120000"/>
                </a:lnSpc>
                <a:spcBef>
                  <a:spcPts val="0"/>
                </a:spcBef>
                <a:spcAft>
                  <a:spcPts val="0"/>
                </a:spcAft>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3" name="Rectangle 82"/>
            <p:cNvSpPr/>
            <p:nvPr/>
          </p:nvSpPr>
          <p:spPr>
            <a:xfrm>
              <a:off x="195396" y="2347187"/>
              <a:ext cx="3704492" cy="407351"/>
            </a:xfrm>
            <a:prstGeom prst="rect">
              <a:avLst/>
            </a:prstGeom>
          </p:spPr>
          <p:txBody>
            <a:bodyPr wrap="square" lIns="0" tIns="0" rIns="0" bIns="0">
              <a:spAutoFit/>
            </a:bodyPr>
            <a:lstStyle/>
            <a:p>
              <a:pPr algn="r">
                <a:lnSpc>
                  <a:spcPct val="120000"/>
                </a:lnSpc>
                <a:spcBef>
                  <a:spcPts val="0"/>
                </a:spcBef>
                <a:spcAft>
                  <a:spcPts val="0"/>
                </a:spcAft>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47" name="TextBox 8"/>
          <p:cNvSpPr txBox="1"/>
          <p:nvPr/>
        </p:nvSpPr>
        <p:spPr>
          <a:xfrm>
            <a:off x="812800" y="204805"/>
            <a:ext cx="2311176" cy="447739"/>
          </a:xfrm>
          <a:prstGeom prst="rect">
            <a:avLst/>
          </a:prstGeom>
          <a:noFill/>
        </p:spPr>
        <p:txBody>
          <a:bodyPr wrap="square" lIns="0" tIns="0" rIns="0" bIns="0" rtlCol="0" anchor="ctr">
            <a:spAutoFit/>
          </a:bodyPr>
          <a:lstStyle/>
          <a:p>
            <a:r>
              <a:rPr lang="zh-CN" altLang="en-US" sz="2800" b="1"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年度工作概述</a:t>
            </a:r>
            <a:endParaRPr lang="zh-CN" altLang="en-US" sz="3600" b="1"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8" name="TextBox 8"/>
          <p:cNvSpPr txBox="1"/>
          <p:nvPr/>
        </p:nvSpPr>
        <p:spPr>
          <a:xfrm>
            <a:off x="812800" y="671952"/>
            <a:ext cx="2311176" cy="169277"/>
          </a:xfrm>
          <a:prstGeom prst="rect">
            <a:avLst/>
          </a:prstGeom>
          <a:noFill/>
        </p:spPr>
        <p:txBody>
          <a:bodyPr wrap="square" lIns="0" tIns="0" rIns="0" bIns="0" rtlCol="0" anchor="ctr">
            <a:spAutoFit/>
          </a:bodyPr>
          <a:lstStyle/>
          <a:p>
            <a:r>
              <a:rPr lang="en-US" altLang="zh-CN" sz="1100"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CLICK TO ADD CAPTION TEXT</a:t>
            </a:r>
            <a:endParaRPr lang="zh-CN" altLang="en-US" sz="14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2121371166"/>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additive="base">
                                        <p:cTn id="7" dur="500" fill="hold"/>
                                        <p:tgtEl>
                                          <p:spTgt spid="17"/>
                                        </p:tgtEl>
                                        <p:attrNameLst>
                                          <p:attrName>ppt_x</p:attrName>
                                        </p:attrNameLst>
                                      </p:cBhvr>
                                      <p:tavLst>
                                        <p:tav tm="0">
                                          <p:val>
                                            <p:strVal val="#ppt_x"/>
                                          </p:val>
                                        </p:tav>
                                        <p:tav tm="100000">
                                          <p:val>
                                            <p:strVal val="#ppt_x"/>
                                          </p:val>
                                        </p:tav>
                                      </p:tavLst>
                                    </p:anim>
                                    <p:anim calcmode="lin" valueType="num">
                                      <p:cBhvr additive="base">
                                        <p:cTn id="8" dur="500" fill="hold"/>
                                        <p:tgtEl>
                                          <p:spTgt spid="17"/>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2" presetClass="entr" presetSubtype="2" fill="hold" nodeType="afterEffect">
                                  <p:stCondLst>
                                    <p:cond delay="0"/>
                                  </p:stCondLst>
                                  <p:childTnLst>
                                    <p:set>
                                      <p:cBhvr>
                                        <p:cTn id="11" dur="1" fill="hold">
                                          <p:stCondLst>
                                            <p:cond delay="0"/>
                                          </p:stCondLst>
                                        </p:cTn>
                                        <p:tgtEl>
                                          <p:spTgt spid="33"/>
                                        </p:tgtEl>
                                        <p:attrNameLst>
                                          <p:attrName>style.visibility</p:attrName>
                                        </p:attrNameLst>
                                      </p:cBhvr>
                                      <p:to>
                                        <p:strVal val="visible"/>
                                      </p:to>
                                    </p:set>
                                    <p:animEffect transition="in" filter="wipe(right)">
                                      <p:cBhvr>
                                        <p:cTn id="12" dur="500"/>
                                        <p:tgtEl>
                                          <p:spTgt spid="33"/>
                                        </p:tgtEl>
                                      </p:cBhvr>
                                    </p:animEffect>
                                  </p:childTnLst>
                                </p:cTn>
                              </p:par>
                            </p:childTnLst>
                          </p:cTn>
                        </p:par>
                        <p:par>
                          <p:cTn id="13" fill="hold">
                            <p:stCondLst>
                              <p:cond delay="1000"/>
                            </p:stCondLst>
                            <p:childTnLst>
                              <p:par>
                                <p:cTn id="14" presetID="53" presetClass="entr" presetSubtype="16" fill="hold" nodeType="afterEffect">
                                  <p:stCondLst>
                                    <p:cond delay="0"/>
                                  </p:stCondLst>
                                  <p:childTnLst>
                                    <p:set>
                                      <p:cBhvr>
                                        <p:cTn id="15" dur="1" fill="hold">
                                          <p:stCondLst>
                                            <p:cond delay="0"/>
                                          </p:stCondLst>
                                        </p:cTn>
                                        <p:tgtEl>
                                          <p:spTgt spid="18"/>
                                        </p:tgtEl>
                                        <p:attrNameLst>
                                          <p:attrName>style.visibility</p:attrName>
                                        </p:attrNameLst>
                                      </p:cBhvr>
                                      <p:to>
                                        <p:strVal val="visible"/>
                                      </p:to>
                                    </p:set>
                                    <p:anim calcmode="lin" valueType="num">
                                      <p:cBhvr>
                                        <p:cTn id="16" dur="500" fill="hold"/>
                                        <p:tgtEl>
                                          <p:spTgt spid="18"/>
                                        </p:tgtEl>
                                        <p:attrNameLst>
                                          <p:attrName>ppt_w</p:attrName>
                                        </p:attrNameLst>
                                      </p:cBhvr>
                                      <p:tavLst>
                                        <p:tav tm="0">
                                          <p:val>
                                            <p:fltVal val="0"/>
                                          </p:val>
                                        </p:tav>
                                        <p:tav tm="100000">
                                          <p:val>
                                            <p:strVal val="#ppt_w"/>
                                          </p:val>
                                        </p:tav>
                                      </p:tavLst>
                                    </p:anim>
                                    <p:anim calcmode="lin" valueType="num">
                                      <p:cBhvr>
                                        <p:cTn id="17" dur="500" fill="hold"/>
                                        <p:tgtEl>
                                          <p:spTgt spid="18"/>
                                        </p:tgtEl>
                                        <p:attrNameLst>
                                          <p:attrName>ppt_h</p:attrName>
                                        </p:attrNameLst>
                                      </p:cBhvr>
                                      <p:tavLst>
                                        <p:tav tm="0">
                                          <p:val>
                                            <p:fltVal val="0"/>
                                          </p:val>
                                        </p:tav>
                                        <p:tav tm="100000">
                                          <p:val>
                                            <p:strVal val="#ppt_h"/>
                                          </p:val>
                                        </p:tav>
                                      </p:tavLst>
                                    </p:anim>
                                    <p:animEffect transition="in" filter="fade">
                                      <p:cBhvr>
                                        <p:cTn id="18" dur="500"/>
                                        <p:tgtEl>
                                          <p:spTgt spid="18"/>
                                        </p:tgtEl>
                                      </p:cBhvr>
                                    </p:animEffect>
                                  </p:childTnLst>
                                </p:cTn>
                              </p:par>
                            </p:childTnLst>
                          </p:cTn>
                        </p:par>
                        <p:par>
                          <p:cTn id="19" fill="hold">
                            <p:stCondLst>
                              <p:cond delay="1500"/>
                            </p:stCondLst>
                            <p:childTnLst>
                              <p:par>
                                <p:cTn id="20" presetID="10" presetClass="entr" presetSubtype="0" fill="hold" nodeType="afterEffect">
                                  <p:stCondLst>
                                    <p:cond delay="0"/>
                                  </p:stCondLst>
                                  <p:childTnLst>
                                    <p:set>
                                      <p:cBhvr>
                                        <p:cTn id="21" dur="1" fill="hold">
                                          <p:stCondLst>
                                            <p:cond delay="0"/>
                                          </p:stCondLst>
                                        </p:cTn>
                                        <p:tgtEl>
                                          <p:spTgt spid="77"/>
                                        </p:tgtEl>
                                        <p:attrNameLst>
                                          <p:attrName>style.visibility</p:attrName>
                                        </p:attrNameLst>
                                      </p:cBhvr>
                                      <p:to>
                                        <p:strVal val="visible"/>
                                      </p:to>
                                    </p:set>
                                    <p:animEffect transition="in" filter="fade">
                                      <p:cBhvr>
                                        <p:cTn id="22" dur="500"/>
                                        <p:tgtEl>
                                          <p:spTgt spid="77"/>
                                        </p:tgtEl>
                                      </p:cBhvr>
                                    </p:animEffect>
                                  </p:childTnLst>
                                </p:cTn>
                              </p:par>
                            </p:childTnLst>
                          </p:cTn>
                        </p:par>
                        <p:par>
                          <p:cTn id="23" fill="hold">
                            <p:stCondLst>
                              <p:cond delay="2000"/>
                            </p:stCondLst>
                            <p:childTnLst>
                              <p:par>
                                <p:cTn id="24" presetID="22" presetClass="entr" presetSubtype="2" fill="hold" nodeType="afterEffect">
                                  <p:stCondLst>
                                    <p:cond delay="0"/>
                                  </p:stCondLst>
                                  <p:childTnLst>
                                    <p:set>
                                      <p:cBhvr>
                                        <p:cTn id="25" dur="1" fill="hold">
                                          <p:stCondLst>
                                            <p:cond delay="0"/>
                                          </p:stCondLst>
                                        </p:cTn>
                                        <p:tgtEl>
                                          <p:spTgt spid="51"/>
                                        </p:tgtEl>
                                        <p:attrNameLst>
                                          <p:attrName>style.visibility</p:attrName>
                                        </p:attrNameLst>
                                      </p:cBhvr>
                                      <p:to>
                                        <p:strVal val="visible"/>
                                      </p:to>
                                    </p:set>
                                    <p:animEffect transition="in" filter="wipe(right)">
                                      <p:cBhvr>
                                        <p:cTn id="26" dur="500"/>
                                        <p:tgtEl>
                                          <p:spTgt spid="51"/>
                                        </p:tgtEl>
                                      </p:cBhvr>
                                    </p:animEffect>
                                  </p:childTnLst>
                                </p:cTn>
                              </p:par>
                            </p:childTnLst>
                          </p:cTn>
                        </p:par>
                        <p:par>
                          <p:cTn id="27" fill="hold">
                            <p:stCondLst>
                              <p:cond delay="2500"/>
                            </p:stCondLst>
                            <p:childTnLst>
                              <p:par>
                                <p:cTn id="28" presetID="53" presetClass="entr" presetSubtype="16" fill="hold" nodeType="afterEffect">
                                  <p:stCondLst>
                                    <p:cond delay="0"/>
                                  </p:stCondLst>
                                  <p:childTnLst>
                                    <p:set>
                                      <p:cBhvr>
                                        <p:cTn id="29" dur="1" fill="hold">
                                          <p:stCondLst>
                                            <p:cond delay="0"/>
                                          </p:stCondLst>
                                        </p:cTn>
                                        <p:tgtEl>
                                          <p:spTgt spid="19"/>
                                        </p:tgtEl>
                                        <p:attrNameLst>
                                          <p:attrName>style.visibility</p:attrName>
                                        </p:attrNameLst>
                                      </p:cBhvr>
                                      <p:to>
                                        <p:strVal val="visible"/>
                                      </p:to>
                                    </p:set>
                                    <p:anim calcmode="lin" valueType="num">
                                      <p:cBhvr>
                                        <p:cTn id="30" dur="500" fill="hold"/>
                                        <p:tgtEl>
                                          <p:spTgt spid="19"/>
                                        </p:tgtEl>
                                        <p:attrNameLst>
                                          <p:attrName>ppt_w</p:attrName>
                                        </p:attrNameLst>
                                      </p:cBhvr>
                                      <p:tavLst>
                                        <p:tav tm="0">
                                          <p:val>
                                            <p:fltVal val="0"/>
                                          </p:val>
                                        </p:tav>
                                        <p:tav tm="100000">
                                          <p:val>
                                            <p:strVal val="#ppt_w"/>
                                          </p:val>
                                        </p:tav>
                                      </p:tavLst>
                                    </p:anim>
                                    <p:anim calcmode="lin" valueType="num">
                                      <p:cBhvr>
                                        <p:cTn id="31" dur="500" fill="hold"/>
                                        <p:tgtEl>
                                          <p:spTgt spid="19"/>
                                        </p:tgtEl>
                                        <p:attrNameLst>
                                          <p:attrName>ppt_h</p:attrName>
                                        </p:attrNameLst>
                                      </p:cBhvr>
                                      <p:tavLst>
                                        <p:tav tm="0">
                                          <p:val>
                                            <p:fltVal val="0"/>
                                          </p:val>
                                        </p:tav>
                                        <p:tav tm="100000">
                                          <p:val>
                                            <p:strVal val="#ppt_h"/>
                                          </p:val>
                                        </p:tav>
                                      </p:tavLst>
                                    </p:anim>
                                    <p:animEffect transition="in" filter="fade">
                                      <p:cBhvr>
                                        <p:cTn id="32" dur="500"/>
                                        <p:tgtEl>
                                          <p:spTgt spid="19"/>
                                        </p:tgtEl>
                                      </p:cBhvr>
                                    </p:animEffect>
                                  </p:childTnLst>
                                </p:cTn>
                              </p:par>
                            </p:childTnLst>
                          </p:cTn>
                        </p:par>
                        <p:par>
                          <p:cTn id="33" fill="hold">
                            <p:stCondLst>
                              <p:cond delay="3000"/>
                            </p:stCondLst>
                            <p:childTnLst>
                              <p:par>
                                <p:cTn id="34" presetID="10" presetClass="entr" presetSubtype="0" fill="hold" nodeType="afterEffect">
                                  <p:stCondLst>
                                    <p:cond delay="0"/>
                                  </p:stCondLst>
                                  <p:childTnLst>
                                    <p:set>
                                      <p:cBhvr>
                                        <p:cTn id="35" dur="1" fill="hold">
                                          <p:stCondLst>
                                            <p:cond delay="0"/>
                                          </p:stCondLst>
                                        </p:cTn>
                                        <p:tgtEl>
                                          <p:spTgt spid="78"/>
                                        </p:tgtEl>
                                        <p:attrNameLst>
                                          <p:attrName>style.visibility</p:attrName>
                                        </p:attrNameLst>
                                      </p:cBhvr>
                                      <p:to>
                                        <p:strVal val="visible"/>
                                      </p:to>
                                    </p:set>
                                    <p:animEffect transition="in" filter="fade">
                                      <p:cBhvr>
                                        <p:cTn id="36" dur="500"/>
                                        <p:tgtEl>
                                          <p:spTgt spid="78"/>
                                        </p:tgtEl>
                                      </p:cBhvr>
                                    </p:animEffect>
                                  </p:childTnLst>
                                </p:cTn>
                              </p:par>
                            </p:childTnLst>
                          </p:cTn>
                        </p:par>
                        <p:par>
                          <p:cTn id="37" fill="hold">
                            <p:stCondLst>
                              <p:cond delay="3500"/>
                            </p:stCondLst>
                            <p:childTnLst>
                              <p:par>
                                <p:cTn id="38" presetID="22" presetClass="entr" presetSubtype="2" fill="hold" nodeType="afterEffect">
                                  <p:stCondLst>
                                    <p:cond delay="0"/>
                                  </p:stCondLst>
                                  <p:childTnLst>
                                    <p:set>
                                      <p:cBhvr>
                                        <p:cTn id="39" dur="1" fill="hold">
                                          <p:stCondLst>
                                            <p:cond delay="0"/>
                                          </p:stCondLst>
                                        </p:cTn>
                                        <p:tgtEl>
                                          <p:spTgt spid="53"/>
                                        </p:tgtEl>
                                        <p:attrNameLst>
                                          <p:attrName>style.visibility</p:attrName>
                                        </p:attrNameLst>
                                      </p:cBhvr>
                                      <p:to>
                                        <p:strVal val="visible"/>
                                      </p:to>
                                    </p:set>
                                    <p:animEffect transition="in" filter="wipe(right)">
                                      <p:cBhvr>
                                        <p:cTn id="40" dur="500"/>
                                        <p:tgtEl>
                                          <p:spTgt spid="53"/>
                                        </p:tgtEl>
                                      </p:cBhvr>
                                    </p:animEffect>
                                  </p:childTnLst>
                                </p:cTn>
                              </p:par>
                            </p:childTnLst>
                          </p:cTn>
                        </p:par>
                        <p:par>
                          <p:cTn id="41" fill="hold">
                            <p:stCondLst>
                              <p:cond delay="4000"/>
                            </p:stCondLst>
                            <p:childTnLst>
                              <p:par>
                                <p:cTn id="42" presetID="53" presetClass="entr" presetSubtype="16" fill="hold" nodeType="afterEffect">
                                  <p:stCondLst>
                                    <p:cond delay="0"/>
                                  </p:stCondLst>
                                  <p:childTnLst>
                                    <p:set>
                                      <p:cBhvr>
                                        <p:cTn id="43" dur="1" fill="hold">
                                          <p:stCondLst>
                                            <p:cond delay="0"/>
                                          </p:stCondLst>
                                        </p:cTn>
                                        <p:tgtEl>
                                          <p:spTgt spid="24"/>
                                        </p:tgtEl>
                                        <p:attrNameLst>
                                          <p:attrName>style.visibility</p:attrName>
                                        </p:attrNameLst>
                                      </p:cBhvr>
                                      <p:to>
                                        <p:strVal val="visible"/>
                                      </p:to>
                                    </p:set>
                                    <p:anim calcmode="lin" valueType="num">
                                      <p:cBhvr>
                                        <p:cTn id="44" dur="500" fill="hold"/>
                                        <p:tgtEl>
                                          <p:spTgt spid="24"/>
                                        </p:tgtEl>
                                        <p:attrNameLst>
                                          <p:attrName>ppt_w</p:attrName>
                                        </p:attrNameLst>
                                      </p:cBhvr>
                                      <p:tavLst>
                                        <p:tav tm="0">
                                          <p:val>
                                            <p:fltVal val="0"/>
                                          </p:val>
                                        </p:tav>
                                        <p:tav tm="100000">
                                          <p:val>
                                            <p:strVal val="#ppt_w"/>
                                          </p:val>
                                        </p:tav>
                                      </p:tavLst>
                                    </p:anim>
                                    <p:anim calcmode="lin" valueType="num">
                                      <p:cBhvr>
                                        <p:cTn id="45" dur="500" fill="hold"/>
                                        <p:tgtEl>
                                          <p:spTgt spid="24"/>
                                        </p:tgtEl>
                                        <p:attrNameLst>
                                          <p:attrName>ppt_h</p:attrName>
                                        </p:attrNameLst>
                                      </p:cBhvr>
                                      <p:tavLst>
                                        <p:tav tm="0">
                                          <p:val>
                                            <p:fltVal val="0"/>
                                          </p:val>
                                        </p:tav>
                                        <p:tav tm="100000">
                                          <p:val>
                                            <p:strVal val="#ppt_h"/>
                                          </p:val>
                                        </p:tav>
                                      </p:tavLst>
                                    </p:anim>
                                    <p:animEffect transition="in" filter="fade">
                                      <p:cBhvr>
                                        <p:cTn id="46" dur="500"/>
                                        <p:tgtEl>
                                          <p:spTgt spid="24"/>
                                        </p:tgtEl>
                                      </p:cBhvr>
                                    </p:animEffect>
                                  </p:childTnLst>
                                </p:cTn>
                              </p:par>
                            </p:childTnLst>
                          </p:cTn>
                        </p:par>
                        <p:par>
                          <p:cTn id="47" fill="hold">
                            <p:stCondLst>
                              <p:cond delay="4500"/>
                            </p:stCondLst>
                            <p:childTnLst>
                              <p:par>
                                <p:cTn id="48" presetID="10" presetClass="entr" presetSubtype="0" fill="hold" nodeType="afterEffect">
                                  <p:stCondLst>
                                    <p:cond delay="0"/>
                                  </p:stCondLst>
                                  <p:childTnLst>
                                    <p:set>
                                      <p:cBhvr>
                                        <p:cTn id="49" dur="1" fill="hold">
                                          <p:stCondLst>
                                            <p:cond delay="0"/>
                                          </p:stCondLst>
                                        </p:cTn>
                                        <p:tgtEl>
                                          <p:spTgt spid="81"/>
                                        </p:tgtEl>
                                        <p:attrNameLst>
                                          <p:attrName>style.visibility</p:attrName>
                                        </p:attrNameLst>
                                      </p:cBhvr>
                                      <p:to>
                                        <p:strVal val="visible"/>
                                      </p:to>
                                    </p:set>
                                    <p:animEffect transition="in" filter="fade">
                                      <p:cBhvr>
                                        <p:cTn id="50" dur="500"/>
                                        <p:tgtEl>
                                          <p:spTgt spid="8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1" name="Group 20"/>
          <p:cNvGrpSpPr/>
          <p:nvPr/>
        </p:nvGrpSpPr>
        <p:grpSpPr>
          <a:xfrm flipH="1">
            <a:off x="5166172" y="4675839"/>
            <a:ext cx="1613003" cy="1227831"/>
            <a:chOff x="4250639" y="3537480"/>
            <a:chExt cx="1529450" cy="1164230"/>
          </a:xfrm>
        </p:grpSpPr>
        <p:sp>
          <p:nvSpPr>
            <p:cNvPr id="22" name="Freeform 21"/>
            <p:cNvSpPr>
              <a:spLocks/>
            </p:cNvSpPr>
            <p:nvPr/>
          </p:nvSpPr>
          <p:spPr bwMode="auto">
            <a:xfrm>
              <a:off x="4250639" y="3537480"/>
              <a:ext cx="1529450" cy="1164230"/>
            </a:xfrm>
            <a:custGeom>
              <a:avLst/>
              <a:gdLst>
                <a:gd name="T0" fmla="*/ 192 w 813"/>
                <a:gd name="T1" fmla="*/ 556 h 619"/>
                <a:gd name="T2" fmla="*/ 637 w 813"/>
                <a:gd name="T3" fmla="*/ 535 h 619"/>
                <a:gd name="T4" fmla="*/ 637 w 813"/>
                <a:gd name="T5" fmla="*/ 535 h 619"/>
                <a:gd name="T6" fmla="*/ 783 w 813"/>
                <a:gd name="T7" fmla="*/ 348 h 619"/>
                <a:gd name="T8" fmla="*/ 575 w 813"/>
                <a:gd name="T9" fmla="*/ 31 h 619"/>
                <a:gd name="T10" fmla="*/ 258 w 813"/>
                <a:gd name="T11" fmla="*/ 238 h 619"/>
                <a:gd name="T12" fmla="*/ 342 w 813"/>
                <a:gd name="T13" fmla="*/ 494 h 619"/>
                <a:gd name="T14" fmla="*/ 220 w 813"/>
                <a:gd name="T15" fmla="*/ 472 h 619"/>
                <a:gd name="T16" fmla="*/ 241 w 813"/>
                <a:gd name="T17" fmla="*/ 408 h 619"/>
                <a:gd name="T18" fmla="*/ 0 w 813"/>
                <a:gd name="T19" fmla="*/ 379 h 619"/>
                <a:gd name="T20" fmla="*/ 171 w 813"/>
                <a:gd name="T21" fmla="*/ 619 h 619"/>
                <a:gd name="T22" fmla="*/ 192 w 813"/>
                <a:gd name="T23" fmla="*/ 556 h 6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13" h="619">
                  <a:moveTo>
                    <a:pt x="192" y="556"/>
                  </a:moveTo>
                  <a:cubicBezTo>
                    <a:pt x="319" y="598"/>
                    <a:pt x="511" y="596"/>
                    <a:pt x="637" y="535"/>
                  </a:cubicBezTo>
                  <a:cubicBezTo>
                    <a:pt x="637" y="535"/>
                    <a:pt x="638" y="536"/>
                    <a:pt x="637" y="535"/>
                  </a:cubicBezTo>
                  <a:cubicBezTo>
                    <a:pt x="710" y="500"/>
                    <a:pt x="765" y="432"/>
                    <a:pt x="783" y="348"/>
                  </a:cubicBezTo>
                  <a:cubicBezTo>
                    <a:pt x="813" y="203"/>
                    <a:pt x="720" y="61"/>
                    <a:pt x="575" y="31"/>
                  </a:cubicBezTo>
                  <a:cubicBezTo>
                    <a:pt x="430" y="0"/>
                    <a:pt x="288" y="93"/>
                    <a:pt x="258" y="238"/>
                  </a:cubicBezTo>
                  <a:cubicBezTo>
                    <a:pt x="237" y="336"/>
                    <a:pt x="273" y="432"/>
                    <a:pt x="342" y="494"/>
                  </a:cubicBezTo>
                  <a:cubicBezTo>
                    <a:pt x="301" y="492"/>
                    <a:pt x="260" y="485"/>
                    <a:pt x="220" y="472"/>
                  </a:cubicBezTo>
                  <a:cubicBezTo>
                    <a:pt x="227" y="451"/>
                    <a:pt x="234" y="429"/>
                    <a:pt x="241" y="408"/>
                  </a:cubicBezTo>
                  <a:cubicBezTo>
                    <a:pt x="170" y="424"/>
                    <a:pt x="85" y="418"/>
                    <a:pt x="0" y="379"/>
                  </a:cubicBezTo>
                  <a:cubicBezTo>
                    <a:pt x="30" y="468"/>
                    <a:pt x="87" y="553"/>
                    <a:pt x="171" y="619"/>
                  </a:cubicBezTo>
                  <a:cubicBezTo>
                    <a:pt x="178" y="598"/>
                    <a:pt x="185" y="577"/>
                    <a:pt x="192" y="556"/>
                  </a:cubicBezTo>
                  <a:close/>
                </a:path>
              </a:pathLst>
            </a:custGeom>
            <a:solidFill>
              <a:schemeClr val="accent2"/>
            </a:solidFill>
            <a:ln>
              <a:noFill/>
            </a:ln>
          </p:spPr>
          <p:txBody>
            <a:bodyPr vert="horz" wrap="square" lIns="96435" tIns="48218" rIns="96435" bIns="48218" numCol="1" anchor="t" anchorCtr="0" compatLnSpc="1">
              <a:prstTxWarp prst="textNoShape">
                <a:avLst/>
              </a:prstTxWarp>
            </a:bodyPr>
            <a:lstStyle/>
            <a:p>
              <a:pPr algn="just">
                <a:lnSpc>
                  <a:spcPct val="120000"/>
                </a:lnSpc>
                <a:spcBef>
                  <a:spcPts val="0"/>
                </a:spcBef>
                <a:spcAft>
                  <a:spcPts val="0"/>
                </a:spcAft>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3" name="Oval 22"/>
            <p:cNvSpPr/>
            <p:nvPr/>
          </p:nvSpPr>
          <p:spPr>
            <a:xfrm>
              <a:off x="4946647" y="3804569"/>
              <a:ext cx="551192" cy="551192"/>
            </a:xfrm>
            <a:prstGeom prst="ellipse">
              <a:avLst/>
            </a:prstGeom>
            <a:no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spcBef>
                  <a:spcPts val="0"/>
                </a:spcBef>
                <a:spcAft>
                  <a:spcPts val="0"/>
                </a:spcAft>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 name="Shape 1849"/>
            <p:cNvSpPr/>
            <p:nvPr/>
          </p:nvSpPr>
          <p:spPr>
            <a:xfrm flipH="1">
              <a:off x="5071935" y="3959885"/>
              <a:ext cx="329565" cy="265088"/>
            </a:xfrm>
            <a:custGeom>
              <a:avLst/>
              <a:gdLst/>
              <a:ahLst/>
              <a:cxnLst>
                <a:cxn ang="0">
                  <a:pos x="wd2" y="hd2"/>
                </a:cxn>
                <a:cxn ang="5400000">
                  <a:pos x="wd2" y="hd2"/>
                </a:cxn>
                <a:cxn ang="10800000">
                  <a:pos x="wd2" y="hd2"/>
                </a:cxn>
                <a:cxn ang="16200000">
                  <a:pos x="wd2" y="hd2"/>
                </a:cxn>
              </a:cxnLst>
              <a:rect l="0" t="0" r="r" b="b"/>
              <a:pathLst>
                <a:path w="21400" h="21363" extrusionOk="0">
                  <a:moveTo>
                    <a:pt x="7274" y="21020"/>
                  </a:moveTo>
                  <a:cubicBezTo>
                    <a:pt x="7274" y="21376"/>
                    <a:pt x="7435" y="21475"/>
                    <a:pt x="7659" y="21222"/>
                  </a:cubicBezTo>
                  <a:cubicBezTo>
                    <a:pt x="7951" y="20894"/>
                    <a:pt x="10973" y="17529"/>
                    <a:pt x="10973" y="17529"/>
                  </a:cubicBezTo>
                  <a:lnTo>
                    <a:pt x="7274" y="15153"/>
                  </a:lnTo>
                  <a:cubicBezTo>
                    <a:pt x="7274" y="15153"/>
                    <a:pt x="7274" y="21020"/>
                    <a:pt x="7274" y="21020"/>
                  </a:cubicBezTo>
                  <a:close/>
                  <a:moveTo>
                    <a:pt x="20812" y="50"/>
                  </a:moveTo>
                  <a:cubicBezTo>
                    <a:pt x="20412" y="224"/>
                    <a:pt x="667" y="8860"/>
                    <a:pt x="277" y="9030"/>
                  </a:cubicBezTo>
                  <a:cubicBezTo>
                    <a:pt x="-53" y="9174"/>
                    <a:pt x="-126" y="9528"/>
                    <a:pt x="266" y="9723"/>
                  </a:cubicBezTo>
                  <a:cubicBezTo>
                    <a:pt x="733" y="9955"/>
                    <a:pt x="4681" y="11919"/>
                    <a:pt x="4681" y="11919"/>
                  </a:cubicBezTo>
                  <a:lnTo>
                    <a:pt x="4681" y="11919"/>
                  </a:lnTo>
                  <a:lnTo>
                    <a:pt x="7298" y="13221"/>
                  </a:lnTo>
                  <a:cubicBezTo>
                    <a:pt x="7298" y="13221"/>
                    <a:pt x="19903" y="1732"/>
                    <a:pt x="20073" y="1577"/>
                  </a:cubicBezTo>
                  <a:cubicBezTo>
                    <a:pt x="20246" y="1420"/>
                    <a:pt x="20443" y="1713"/>
                    <a:pt x="20319" y="1881"/>
                  </a:cubicBezTo>
                  <a:cubicBezTo>
                    <a:pt x="20194" y="2050"/>
                    <a:pt x="11163" y="14170"/>
                    <a:pt x="11163" y="14170"/>
                  </a:cubicBezTo>
                  <a:cubicBezTo>
                    <a:pt x="11163" y="14170"/>
                    <a:pt x="11163" y="14170"/>
                    <a:pt x="11163" y="14171"/>
                  </a:cubicBezTo>
                  <a:lnTo>
                    <a:pt x="10637" y="14898"/>
                  </a:lnTo>
                  <a:lnTo>
                    <a:pt x="11333" y="15363"/>
                  </a:lnTo>
                  <a:lnTo>
                    <a:pt x="11333" y="15363"/>
                  </a:lnTo>
                  <a:cubicBezTo>
                    <a:pt x="11333" y="15363"/>
                    <a:pt x="16742" y="18976"/>
                    <a:pt x="17127" y="19234"/>
                  </a:cubicBezTo>
                  <a:cubicBezTo>
                    <a:pt x="17464" y="19459"/>
                    <a:pt x="17904" y="19272"/>
                    <a:pt x="18001" y="18750"/>
                  </a:cubicBezTo>
                  <a:cubicBezTo>
                    <a:pt x="18117" y="18135"/>
                    <a:pt x="21310" y="1052"/>
                    <a:pt x="21382" y="671"/>
                  </a:cubicBezTo>
                  <a:cubicBezTo>
                    <a:pt x="21474" y="177"/>
                    <a:pt x="21211" y="-125"/>
                    <a:pt x="20812" y="50"/>
                  </a:cubicBezTo>
                  <a:close/>
                </a:path>
              </a:pathLst>
            </a:custGeom>
            <a:solidFill>
              <a:schemeClr val="bg1"/>
            </a:solidFill>
            <a:ln w="12700" cap="flat">
              <a:noFill/>
              <a:miter lim="400000"/>
            </a:ln>
            <a:effectLst/>
          </p:spPr>
          <p:txBody>
            <a:bodyPr wrap="square" lIns="40181" tIns="40181" rIns="40181" bIns="40181" numCol="1" anchor="ctr">
              <a:noAutofit/>
            </a:bodyPr>
            <a:lstStyle/>
            <a:p>
              <a:pPr lvl="0" algn="just">
                <a:lnSpc>
                  <a:spcPct val="120000"/>
                </a:lnSpc>
                <a:spcBef>
                  <a:spcPts val="0"/>
                </a:spcBef>
                <a:spcAft>
                  <a:spcPts val="0"/>
                </a:spcAft>
                <a:defRPr sz="3200">
                  <a:solidFill>
                    <a:srgbClr val="FFFFFF"/>
                  </a:solidFill>
                  <a:latin typeface="Helvetica Light"/>
                  <a:ea typeface="Helvetica Light"/>
                  <a:cs typeface="Helvetica Light"/>
                  <a:sym typeface="Helvetica Light"/>
                </a:defRPr>
              </a:pPr>
              <a:endParaRPr sz="8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4" name="Group 43"/>
          <p:cNvGrpSpPr/>
          <p:nvPr/>
        </p:nvGrpSpPr>
        <p:grpSpPr>
          <a:xfrm>
            <a:off x="6596806" y="4323682"/>
            <a:ext cx="1476228" cy="1403910"/>
            <a:chOff x="6254758" y="3535584"/>
            <a:chExt cx="1399760" cy="1331188"/>
          </a:xfrm>
        </p:grpSpPr>
        <p:grpSp>
          <p:nvGrpSpPr>
            <p:cNvPr id="16" name="Group 15"/>
            <p:cNvGrpSpPr/>
            <p:nvPr/>
          </p:nvGrpSpPr>
          <p:grpSpPr>
            <a:xfrm flipH="1">
              <a:off x="6254758" y="3535584"/>
              <a:ext cx="1399760" cy="1331188"/>
              <a:chOff x="3023802" y="3203565"/>
              <a:chExt cx="1399760" cy="1331188"/>
            </a:xfrm>
          </p:grpSpPr>
          <p:sp>
            <p:nvSpPr>
              <p:cNvPr id="17" name="Freeform 20"/>
              <p:cNvSpPr>
                <a:spLocks/>
              </p:cNvSpPr>
              <p:nvPr/>
            </p:nvSpPr>
            <p:spPr bwMode="auto">
              <a:xfrm>
                <a:off x="3023802" y="3203565"/>
                <a:ext cx="1399760" cy="1331188"/>
              </a:xfrm>
              <a:custGeom>
                <a:avLst/>
                <a:gdLst>
                  <a:gd name="T0" fmla="*/ 66 w 745"/>
                  <a:gd name="T1" fmla="*/ 251 h 708"/>
                  <a:gd name="T2" fmla="*/ 284 w 745"/>
                  <a:gd name="T3" fmla="*/ 640 h 708"/>
                  <a:gd name="T4" fmla="*/ 284 w 745"/>
                  <a:gd name="T5" fmla="*/ 640 h 708"/>
                  <a:gd name="T6" fmla="*/ 517 w 745"/>
                  <a:gd name="T7" fmla="*/ 686 h 708"/>
                  <a:gd name="T8" fmla="*/ 707 w 745"/>
                  <a:gd name="T9" fmla="*/ 358 h 708"/>
                  <a:gd name="T10" fmla="*/ 379 w 745"/>
                  <a:gd name="T11" fmla="*/ 167 h 708"/>
                  <a:gd name="T12" fmla="*/ 189 w 745"/>
                  <a:gd name="T13" fmla="*/ 357 h 708"/>
                  <a:gd name="T14" fmla="*/ 154 w 745"/>
                  <a:gd name="T15" fmla="*/ 239 h 708"/>
                  <a:gd name="T16" fmla="*/ 220 w 745"/>
                  <a:gd name="T17" fmla="*/ 229 h 708"/>
                  <a:gd name="T18" fmla="*/ 138 w 745"/>
                  <a:gd name="T19" fmla="*/ 0 h 708"/>
                  <a:gd name="T20" fmla="*/ 0 w 745"/>
                  <a:gd name="T21" fmla="*/ 261 h 708"/>
                  <a:gd name="T22" fmla="*/ 66 w 745"/>
                  <a:gd name="T23" fmla="*/ 251 h 7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45" h="708">
                    <a:moveTo>
                      <a:pt x="66" y="251"/>
                    </a:moveTo>
                    <a:cubicBezTo>
                      <a:pt x="85" y="383"/>
                      <a:pt x="172" y="554"/>
                      <a:pt x="284" y="640"/>
                    </a:cubicBezTo>
                    <a:cubicBezTo>
                      <a:pt x="284" y="639"/>
                      <a:pt x="283" y="640"/>
                      <a:pt x="284" y="640"/>
                    </a:cubicBezTo>
                    <a:cubicBezTo>
                      <a:pt x="347" y="689"/>
                      <a:pt x="433" y="708"/>
                      <a:pt x="517" y="686"/>
                    </a:cubicBezTo>
                    <a:cubicBezTo>
                      <a:pt x="660" y="648"/>
                      <a:pt x="745" y="501"/>
                      <a:pt x="707" y="358"/>
                    </a:cubicBezTo>
                    <a:cubicBezTo>
                      <a:pt x="669" y="215"/>
                      <a:pt x="522" y="129"/>
                      <a:pt x="379" y="167"/>
                    </a:cubicBezTo>
                    <a:cubicBezTo>
                      <a:pt x="283" y="193"/>
                      <a:pt x="213" y="268"/>
                      <a:pt x="189" y="357"/>
                    </a:cubicBezTo>
                    <a:cubicBezTo>
                      <a:pt x="171" y="320"/>
                      <a:pt x="160" y="280"/>
                      <a:pt x="154" y="239"/>
                    </a:cubicBezTo>
                    <a:cubicBezTo>
                      <a:pt x="176" y="235"/>
                      <a:pt x="198" y="232"/>
                      <a:pt x="220" y="229"/>
                    </a:cubicBezTo>
                    <a:cubicBezTo>
                      <a:pt x="174" y="172"/>
                      <a:pt x="141" y="94"/>
                      <a:pt x="138" y="0"/>
                    </a:cubicBezTo>
                    <a:cubicBezTo>
                      <a:pt x="72" y="66"/>
                      <a:pt x="22" y="156"/>
                      <a:pt x="0" y="261"/>
                    </a:cubicBezTo>
                    <a:cubicBezTo>
                      <a:pt x="22" y="258"/>
                      <a:pt x="44" y="254"/>
                      <a:pt x="66" y="251"/>
                    </a:cubicBezTo>
                    <a:close/>
                  </a:path>
                </a:pathLst>
              </a:custGeom>
              <a:solidFill>
                <a:schemeClr val="accent3"/>
              </a:solidFill>
              <a:ln>
                <a:noFill/>
              </a:ln>
            </p:spPr>
            <p:txBody>
              <a:bodyPr vert="horz" wrap="square" lIns="96435" tIns="48218" rIns="96435" bIns="48218" numCol="1" anchor="t" anchorCtr="0" compatLnSpc="1">
                <a:prstTxWarp prst="textNoShape">
                  <a:avLst/>
                </a:prstTxWarp>
              </a:bodyPr>
              <a:lstStyle/>
              <a:p>
                <a:pPr algn="just">
                  <a:lnSpc>
                    <a:spcPct val="120000"/>
                  </a:lnSpc>
                  <a:spcBef>
                    <a:spcPts val="0"/>
                  </a:spcBef>
                  <a:spcAft>
                    <a:spcPts val="0"/>
                  </a:spcAft>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Oval 19"/>
              <p:cNvSpPr/>
              <p:nvPr/>
            </p:nvSpPr>
            <p:spPr>
              <a:xfrm>
                <a:off x="3596074" y="3732211"/>
                <a:ext cx="551192" cy="551192"/>
              </a:xfrm>
              <a:prstGeom prst="ellipse">
                <a:avLst/>
              </a:prstGeom>
              <a:no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spcBef>
                    <a:spcPts val="0"/>
                  </a:spcBef>
                  <a:spcAft>
                    <a:spcPts val="0"/>
                  </a:spcAft>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43" name="Shape 2671"/>
            <p:cNvSpPr/>
            <p:nvPr/>
          </p:nvSpPr>
          <p:spPr>
            <a:xfrm>
              <a:off x="6705147" y="4201178"/>
              <a:ext cx="203005" cy="286010"/>
            </a:xfrm>
            <a:custGeom>
              <a:avLst/>
              <a:gdLst/>
              <a:ahLst/>
              <a:cxnLst>
                <a:cxn ang="0">
                  <a:pos x="wd2" y="hd2"/>
                </a:cxn>
                <a:cxn ang="5400000">
                  <a:pos x="wd2" y="hd2"/>
                </a:cxn>
                <a:cxn ang="10800000">
                  <a:pos x="wd2" y="hd2"/>
                </a:cxn>
                <a:cxn ang="16200000">
                  <a:pos x="wd2" y="hd2"/>
                </a:cxn>
              </a:cxnLst>
              <a:rect l="0" t="0" r="r" b="b"/>
              <a:pathLst>
                <a:path w="21543" h="21574" extrusionOk="0">
                  <a:moveTo>
                    <a:pt x="13864" y="16422"/>
                  </a:moveTo>
                  <a:cubicBezTo>
                    <a:pt x="13295" y="16782"/>
                    <a:pt x="12583" y="17013"/>
                    <a:pt x="11740" y="17115"/>
                  </a:cubicBezTo>
                  <a:lnTo>
                    <a:pt x="11752" y="18333"/>
                  </a:lnTo>
                  <a:lnTo>
                    <a:pt x="9908" y="18336"/>
                  </a:lnTo>
                  <a:lnTo>
                    <a:pt x="9897" y="17119"/>
                  </a:lnTo>
                  <a:cubicBezTo>
                    <a:pt x="9066" y="17021"/>
                    <a:pt x="8316" y="16773"/>
                    <a:pt x="7666" y="16391"/>
                  </a:cubicBezTo>
                  <a:cubicBezTo>
                    <a:pt x="6892" y="15916"/>
                    <a:pt x="6492" y="15369"/>
                    <a:pt x="6466" y="14757"/>
                  </a:cubicBezTo>
                  <a:lnTo>
                    <a:pt x="6503" y="14424"/>
                  </a:lnTo>
                  <a:lnTo>
                    <a:pt x="8292" y="14419"/>
                  </a:lnTo>
                  <a:lnTo>
                    <a:pt x="8298" y="14543"/>
                  </a:lnTo>
                  <a:cubicBezTo>
                    <a:pt x="8309" y="15050"/>
                    <a:pt x="8528" y="15427"/>
                    <a:pt x="8960" y="15694"/>
                  </a:cubicBezTo>
                  <a:cubicBezTo>
                    <a:pt x="9384" y="15964"/>
                    <a:pt x="10003" y="16098"/>
                    <a:pt x="10790" y="16098"/>
                  </a:cubicBezTo>
                  <a:cubicBezTo>
                    <a:pt x="11584" y="16093"/>
                    <a:pt x="12202" y="15951"/>
                    <a:pt x="12633" y="15680"/>
                  </a:cubicBezTo>
                  <a:cubicBezTo>
                    <a:pt x="13064" y="15409"/>
                    <a:pt x="13270" y="15036"/>
                    <a:pt x="13270" y="14552"/>
                  </a:cubicBezTo>
                  <a:cubicBezTo>
                    <a:pt x="13270" y="14153"/>
                    <a:pt x="13070" y="13842"/>
                    <a:pt x="12652" y="13606"/>
                  </a:cubicBezTo>
                  <a:cubicBezTo>
                    <a:pt x="12221" y="13367"/>
                    <a:pt x="11477" y="13158"/>
                    <a:pt x="10433" y="12985"/>
                  </a:cubicBezTo>
                  <a:cubicBezTo>
                    <a:pt x="9278" y="12794"/>
                    <a:pt x="8385" y="12496"/>
                    <a:pt x="7803" y="12110"/>
                  </a:cubicBezTo>
                  <a:cubicBezTo>
                    <a:pt x="7210" y="11710"/>
                    <a:pt x="6897" y="11199"/>
                    <a:pt x="6892" y="10591"/>
                  </a:cubicBezTo>
                  <a:cubicBezTo>
                    <a:pt x="6886" y="9899"/>
                    <a:pt x="7266" y="9321"/>
                    <a:pt x="8023" y="8877"/>
                  </a:cubicBezTo>
                  <a:cubicBezTo>
                    <a:pt x="8534" y="8574"/>
                    <a:pt x="9147" y="8376"/>
                    <a:pt x="9833" y="8282"/>
                  </a:cubicBezTo>
                  <a:lnTo>
                    <a:pt x="9822" y="7225"/>
                  </a:lnTo>
                  <a:lnTo>
                    <a:pt x="11665" y="7216"/>
                  </a:lnTo>
                  <a:lnTo>
                    <a:pt x="11671" y="8242"/>
                  </a:lnTo>
                  <a:cubicBezTo>
                    <a:pt x="12496" y="8322"/>
                    <a:pt x="13183" y="8527"/>
                    <a:pt x="13727" y="8841"/>
                  </a:cubicBezTo>
                  <a:cubicBezTo>
                    <a:pt x="14451" y="9272"/>
                    <a:pt x="14851" y="9867"/>
                    <a:pt x="14907" y="10617"/>
                  </a:cubicBezTo>
                  <a:lnTo>
                    <a:pt x="14914" y="10748"/>
                  </a:lnTo>
                  <a:lnTo>
                    <a:pt x="13114" y="10754"/>
                  </a:lnTo>
                  <a:lnTo>
                    <a:pt x="13089" y="10650"/>
                  </a:lnTo>
                  <a:cubicBezTo>
                    <a:pt x="13002" y="10183"/>
                    <a:pt x="12783" y="9832"/>
                    <a:pt x="12427" y="9610"/>
                  </a:cubicBezTo>
                  <a:cubicBezTo>
                    <a:pt x="12077" y="9392"/>
                    <a:pt x="11565" y="9277"/>
                    <a:pt x="10895" y="9282"/>
                  </a:cubicBezTo>
                  <a:cubicBezTo>
                    <a:pt x="10196" y="9282"/>
                    <a:pt x="9640" y="9401"/>
                    <a:pt x="9259" y="9632"/>
                  </a:cubicBezTo>
                  <a:cubicBezTo>
                    <a:pt x="8878" y="9858"/>
                    <a:pt x="8698" y="10160"/>
                    <a:pt x="8702" y="10572"/>
                  </a:cubicBezTo>
                  <a:cubicBezTo>
                    <a:pt x="8702" y="10924"/>
                    <a:pt x="8878" y="11204"/>
                    <a:pt x="9229" y="11408"/>
                  </a:cubicBezTo>
                  <a:cubicBezTo>
                    <a:pt x="9584" y="11621"/>
                    <a:pt x="10216" y="11808"/>
                    <a:pt x="11115" y="11954"/>
                  </a:cubicBezTo>
                  <a:cubicBezTo>
                    <a:pt x="12421" y="12172"/>
                    <a:pt x="13414" y="12492"/>
                    <a:pt x="14076" y="12914"/>
                  </a:cubicBezTo>
                  <a:cubicBezTo>
                    <a:pt x="14732" y="13335"/>
                    <a:pt x="15076" y="13877"/>
                    <a:pt x="15076" y="14521"/>
                  </a:cubicBezTo>
                  <a:cubicBezTo>
                    <a:pt x="15082" y="15289"/>
                    <a:pt x="14676" y="15929"/>
                    <a:pt x="13864" y="16422"/>
                  </a:cubicBezTo>
                  <a:cubicBezTo>
                    <a:pt x="13864" y="16422"/>
                    <a:pt x="13864" y="16422"/>
                    <a:pt x="13864" y="16422"/>
                  </a:cubicBezTo>
                  <a:close/>
                  <a:moveTo>
                    <a:pt x="13995" y="4271"/>
                  </a:moveTo>
                  <a:lnTo>
                    <a:pt x="13995" y="4298"/>
                  </a:lnTo>
                  <a:lnTo>
                    <a:pt x="7161" y="4325"/>
                  </a:lnTo>
                  <a:lnTo>
                    <a:pt x="7372" y="4045"/>
                  </a:lnTo>
                  <a:lnTo>
                    <a:pt x="7754" y="3756"/>
                  </a:lnTo>
                  <a:lnTo>
                    <a:pt x="13245" y="3739"/>
                  </a:lnTo>
                  <a:lnTo>
                    <a:pt x="14789" y="0"/>
                  </a:lnTo>
                  <a:lnTo>
                    <a:pt x="6535" y="31"/>
                  </a:lnTo>
                  <a:lnTo>
                    <a:pt x="7722" y="3668"/>
                  </a:lnTo>
                  <a:cubicBezTo>
                    <a:pt x="6866" y="2984"/>
                    <a:pt x="4761" y="1540"/>
                    <a:pt x="2855" y="2042"/>
                  </a:cubicBezTo>
                  <a:lnTo>
                    <a:pt x="3061" y="2446"/>
                  </a:lnTo>
                  <a:cubicBezTo>
                    <a:pt x="4687" y="2020"/>
                    <a:pt x="6673" y="3472"/>
                    <a:pt x="7372" y="4045"/>
                  </a:cubicBezTo>
                  <a:cubicBezTo>
                    <a:pt x="6210" y="4348"/>
                    <a:pt x="4699" y="4569"/>
                    <a:pt x="3805" y="4001"/>
                  </a:cubicBezTo>
                  <a:lnTo>
                    <a:pt x="3399" y="4329"/>
                  </a:lnTo>
                  <a:cubicBezTo>
                    <a:pt x="3930" y="4667"/>
                    <a:pt x="4605" y="4783"/>
                    <a:pt x="5310" y="4783"/>
                  </a:cubicBezTo>
                  <a:cubicBezTo>
                    <a:pt x="5729" y="4783"/>
                    <a:pt x="6155" y="4734"/>
                    <a:pt x="6566" y="4667"/>
                  </a:cubicBezTo>
                  <a:cubicBezTo>
                    <a:pt x="2687" y="6563"/>
                    <a:pt x="-26" y="10769"/>
                    <a:pt x="0" y="13957"/>
                  </a:cubicBezTo>
                  <a:cubicBezTo>
                    <a:pt x="32" y="18189"/>
                    <a:pt x="4886" y="21600"/>
                    <a:pt x="10828" y="21573"/>
                  </a:cubicBezTo>
                  <a:cubicBezTo>
                    <a:pt x="16782" y="21556"/>
                    <a:pt x="21574" y="18105"/>
                    <a:pt x="21543" y="13877"/>
                  </a:cubicBezTo>
                  <a:cubicBezTo>
                    <a:pt x="21518" y="10468"/>
                    <a:pt x="18344" y="5897"/>
                    <a:pt x="13995" y="4271"/>
                  </a:cubicBezTo>
                  <a:cubicBezTo>
                    <a:pt x="13995" y="4271"/>
                    <a:pt x="13995" y="4271"/>
                    <a:pt x="13995" y="4271"/>
                  </a:cubicBezTo>
                  <a:close/>
                </a:path>
              </a:pathLst>
            </a:custGeom>
            <a:solidFill>
              <a:schemeClr val="bg1"/>
            </a:solidFill>
            <a:ln w="12700" cap="flat">
              <a:noFill/>
              <a:miter lim="400000"/>
            </a:ln>
            <a:effectLst/>
          </p:spPr>
          <p:txBody>
            <a:bodyPr wrap="square" lIns="40181" tIns="40181" rIns="40181" bIns="40181" numCol="1" anchor="ctr">
              <a:noAutofit/>
            </a:bodyPr>
            <a:lstStyle/>
            <a:p>
              <a:pPr lvl="0" algn="just">
                <a:lnSpc>
                  <a:spcPct val="120000"/>
                </a:lnSpc>
                <a:spcBef>
                  <a:spcPts val="0"/>
                </a:spcBef>
                <a:spcAft>
                  <a:spcPts val="0"/>
                </a:spcAft>
                <a:defRPr sz="3200">
                  <a:solidFill>
                    <a:srgbClr val="FFFFFF"/>
                  </a:solidFill>
                  <a:latin typeface="Helvetica Light"/>
                  <a:ea typeface="Helvetica Light"/>
                  <a:cs typeface="Helvetica Light"/>
                  <a:sym typeface="Helvetica Light"/>
                </a:defRPr>
              </a:pPr>
              <a:endParaRPr sz="8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6" name="Group 45"/>
          <p:cNvGrpSpPr/>
          <p:nvPr/>
        </p:nvGrpSpPr>
        <p:grpSpPr>
          <a:xfrm>
            <a:off x="4779428" y="3281361"/>
            <a:ext cx="1183812" cy="1649162"/>
            <a:chOff x="4531519" y="2547255"/>
            <a:chExt cx="1122491" cy="1563736"/>
          </a:xfrm>
        </p:grpSpPr>
        <p:grpSp>
          <p:nvGrpSpPr>
            <p:cNvPr id="25" name="Group 24"/>
            <p:cNvGrpSpPr/>
            <p:nvPr/>
          </p:nvGrpSpPr>
          <p:grpSpPr>
            <a:xfrm flipH="1">
              <a:off x="4531519" y="2547255"/>
              <a:ext cx="1122491" cy="1563736"/>
              <a:chOff x="5024310" y="2215236"/>
              <a:chExt cx="1122491" cy="1563736"/>
            </a:xfrm>
          </p:grpSpPr>
          <p:sp>
            <p:nvSpPr>
              <p:cNvPr id="26" name="Freeform 22"/>
              <p:cNvSpPr>
                <a:spLocks/>
              </p:cNvSpPr>
              <p:nvPr/>
            </p:nvSpPr>
            <p:spPr bwMode="auto">
              <a:xfrm>
                <a:off x="5024310" y="2215236"/>
                <a:ext cx="1122491" cy="1563736"/>
              </a:xfrm>
              <a:custGeom>
                <a:avLst/>
                <a:gdLst>
                  <a:gd name="T0" fmla="*/ 477 w 597"/>
                  <a:gd name="T1" fmla="*/ 690 h 831"/>
                  <a:gd name="T2" fmla="*/ 570 w 597"/>
                  <a:gd name="T3" fmla="*/ 255 h 831"/>
                  <a:gd name="T4" fmla="*/ 570 w 597"/>
                  <a:gd name="T5" fmla="*/ 255 h 831"/>
                  <a:gd name="T6" fmla="*/ 426 w 597"/>
                  <a:gd name="T7" fmla="*/ 66 h 831"/>
                  <a:gd name="T8" fmla="*/ 66 w 597"/>
                  <a:gd name="T9" fmla="*/ 186 h 831"/>
                  <a:gd name="T10" fmla="*/ 186 w 597"/>
                  <a:gd name="T11" fmla="*/ 546 h 831"/>
                  <a:gd name="T12" fmla="*/ 454 w 597"/>
                  <a:gd name="T13" fmla="*/ 529 h 831"/>
                  <a:gd name="T14" fmla="*/ 402 w 597"/>
                  <a:gd name="T15" fmla="*/ 642 h 831"/>
                  <a:gd name="T16" fmla="*/ 346 w 597"/>
                  <a:gd name="T17" fmla="*/ 605 h 831"/>
                  <a:gd name="T18" fmla="*/ 256 w 597"/>
                  <a:gd name="T19" fmla="*/ 831 h 831"/>
                  <a:gd name="T20" fmla="*/ 532 w 597"/>
                  <a:gd name="T21" fmla="*/ 727 h 831"/>
                  <a:gd name="T22" fmla="*/ 477 w 597"/>
                  <a:gd name="T23" fmla="*/ 690 h 8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97" h="831">
                    <a:moveTo>
                      <a:pt x="477" y="690"/>
                    </a:moveTo>
                    <a:cubicBezTo>
                      <a:pt x="550" y="578"/>
                      <a:pt x="597" y="392"/>
                      <a:pt x="570" y="255"/>
                    </a:cubicBezTo>
                    <a:cubicBezTo>
                      <a:pt x="569" y="255"/>
                      <a:pt x="571" y="254"/>
                      <a:pt x="570" y="255"/>
                    </a:cubicBezTo>
                    <a:cubicBezTo>
                      <a:pt x="554" y="176"/>
                      <a:pt x="503" y="105"/>
                      <a:pt x="426" y="66"/>
                    </a:cubicBezTo>
                    <a:cubicBezTo>
                      <a:pt x="293" y="0"/>
                      <a:pt x="132" y="54"/>
                      <a:pt x="66" y="186"/>
                    </a:cubicBezTo>
                    <a:cubicBezTo>
                      <a:pt x="0" y="319"/>
                      <a:pt x="54" y="480"/>
                      <a:pt x="186" y="546"/>
                    </a:cubicBezTo>
                    <a:cubicBezTo>
                      <a:pt x="275" y="590"/>
                      <a:pt x="377" y="581"/>
                      <a:pt x="454" y="529"/>
                    </a:cubicBezTo>
                    <a:cubicBezTo>
                      <a:pt x="442" y="569"/>
                      <a:pt x="425" y="607"/>
                      <a:pt x="402" y="642"/>
                    </a:cubicBezTo>
                    <a:cubicBezTo>
                      <a:pt x="383" y="630"/>
                      <a:pt x="365" y="617"/>
                      <a:pt x="346" y="605"/>
                    </a:cubicBezTo>
                    <a:cubicBezTo>
                      <a:pt x="343" y="678"/>
                      <a:pt x="316" y="759"/>
                      <a:pt x="256" y="831"/>
                    </a:cubicBezTo>
                    <a:cubicBezTo>
                      <a:pt x="350" y="825"/>
                      <a:pt x="446" y="791"/>
                      <a:pt x="532" y="727"/>
                    </a:cubicBezTo>
                    <a:cubicBezTo>
                      <a:pt x="514" y="715"/>
                      <a:pt x="495" y="702"/>
                      <a:pt x="477" y="690"/>
                    </a:cubicBezTo>
                    <a:close/>
                  </a:path>
                </a:pathLst>
              </a:custGeom>
              <a:solidFill>
                <a:schemeClr val="accent1"/>
              </a:solidFill>
              <a:ln>
                <a:noFill/>
              </a:ln>
            </p:spPr>
            <p:txBody>
              <a:bodyPr vert="horz" wrap="square" lIns="96435" tIns="48218" rIns="96435" bIns="48218" numCol="1" anchor="t" anchorCtr="0" compatLnSpc="1">
                <a:prstTxWarp prst="textNoShape">
                  <a:avLst/>
                </a:prstTxWarp>
              </a:bodyPr>
              <a:lstStyle/>
              <a:p>
                <a:pPr algn="just">
                  <a:lnSpc>
                    <a:spcPct val="120000"/>
                  </a:lnSpc>
                  <a:spcBef>
                    <a:spcPts val="0"/>
                  </a:spcBef>
                  <a:spcAft>
                    <a:spcPts val="0"/>
                  </a:spcAft>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7" name="Oval 26"/>
              <p:cNvSpPr/>
              <p:nvPr/>
            </p:nvSpPr>
            <p:spPr>
              <a:xfrm>
                <a:off x="5318921" y="2519887"/>
                <a:ext cx="551192" cy="551192"/>
              </a:xfrm>
              <a:prstGeom prst="ellipse">
                <a:avLst/>
              </a:prstGeom>
              <a:no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spcBef>
                    <a:spcPts val="0"/>
                  </a:spcBef>
                  <a:spcAft>
                    <a:spcPts val="0"/>
                  </a:spcAft>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45" name="AutoShape 24"/>
            <p:cNvSpPr>
              <a:spLocks/>
            </p:cNvSpPr>
            <p:nvPr/>
          </p:nvSpPr>
          <p:spPr bwMode="auto">
            <a:xfrm>
              <a:off x="4943243" y="2987043"/>
              <a:ext cx="281119" cy="280917"/>
            </a:xfrm>
            <a:custGeom>
              <a:avLst/>
              <a:gdLst>
                <a:gd name="T0" fmla="*/ 16823 w 19689"/>
                <a:gd name="T1" fmla="*/ 2867 h 19689"/>
                <a:gd name="T2" fmla="*/ 2867 w 19689"/>
                <a:gd name="T3" fmla="*/ 2867 h 19689"/>
                <a:gd name="T4" fmla="*/ 2867 w 19689"/>
                <a:gd name="T5" fmla="*/ 16823 h 19689"/>
                <a:gd name="T6" fmla="*/ 16823 w 19689"/>
                <a:gd name="T7" fmla="*/ 16823 h 19689"/>
                <a:gd name="T8" fmla="*/ 16823 w 19689"/>
                <a:gd name="T9" fmla="*/ 2867 h 19689"/>
                <a:gd name="T10" fmla="*/ 11507 w 19689"/>
                <a:gd name="T11" fmla="*/ 12670 h 19689"/>
                <a:gd name="T12" fmla="*/ 6522 w 19689"/>
                <a:gd name="T13" fmla="*/ 15494 h 19689"/>
                <a:gd name="T14" fmla="*/ 6522 w 19689"/>
                <a:gd name="T15" fmla="*/ 9845 h 19689"/>
                <a:gd name="T16" fmla="*/ 6522 w 19689"/>
                <a:gd name="T17" fmla="*/ 4030 h 19689"/>
                <a:gd name="T18" fmla="*/ 11507 w 19689"/>
                <a:gd name="T19" fmla="*/ 7020 h 19689"/>
                <a:gd name="T20" fmla="*/ 16325 w 19689"/>
                <a:gd name="T21" fmla="*/ 9845 h 19689"/>
                <a:gd name="T22" fmla="*/ 11507 w 19689"/>
                <a:gd name="T23" fmla="*/ 12670 h 19689"/>
                <a:gd name="T24" fmla="*/ 11507 w 19689"/>
                <a:gd name="T25" fmla="*/ 12670 h 196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9689" h="19689">
                  <a:moveTo>
                    <a:pt x="16823" y="2867"/>
                  </a:moveTo>
                  <a:cubicBezTo>
                    <a:pt x="12836" y="-955"/>
                    <a:pt x="6688" y="-955"/>
                    <a:pt x="2867" y="2867"/>
                  </a:cubicBezTo>
                  <a:cubicBezTo>
                    <a:pt x="-955" y="6688"/>
                    <a:pt x="-955" y="13002"/>
                    <a:pt x="2867" y="16823"/>
                  </a:cubicBezTo>
                  <a:cubicBezTo>
                    <a:pt x="6688" y="20645"/>
                    <a:pt x="12836" y="20645"/>
                    <a:pt x="16823" y="16823"/>
                  </a:cubicBezTo>
                  <a:cubicBezTo>
                    <a:pt x="20645" y="13002"/>
                    <a:pt x="20645" y="6688"/>
                    <a:pt x="16823" y="2867"/>
                  </a:cubicBezTo>
                  <a:close/>
                  <a:moveTo>
                    <a:pt x="11507" y="12670"/>
                  </a:moveTo>
                  <a:cubicBezTo>
                    <a:pt x="6522" y="15494"/>
                    <a:pt x="6522" y="15494"/>
                    <a:pt x="6522" y="15494"/>
                  </a:cubicBezTo>
                  <a:cubicBezTo>
                    <a:pt x="6522" y="9845"/>
                    <a:pt x="6522" y="9845"/>
                    <a:pt x="6522" y="9845"/>
                  </a:cubicBezTo>
                  <a:cubicBezTo>
                    <a:pt x="6522" y="4030"/>
                    <a:pt x="6522" y="4030"/>
                    <a:pt x="6522" y="4030"/>
                  </a:cubicBezTo>
                  <a:cubicBezTo>
                    <a:pt x="11507" y="7020"/>
                    <a:pt x="11507" y="7020"/>
                    <a:pt x="11507" y="7020"/>
                  </a:cubicBezTo>
                  <a:cubicBezTo>
                    <a:pt x="16325" y="9845"/>
                    <a:pt x="16325" y="9845"/>
                    <a:pt x="16325" y="9845"/>
                  </a:cubicBezTo>
                  <a:lnTo>
                    <a:pt x="11507" y="12670"/>
                  </a:lnTo>
                  <a:close/>
                  <a:moveTo>
                    <a:pt x="11507" y="12670"/>
                  </a:moveTo>
                </a:path>
              </a:pathLst>
            </a:custGeom>
            <a:solidFill>
              <a:schemeClr val="bg1"/>
            </a:solidFill>
            <a:ln>
              <a:noFill/>
            </a:ln>
            <a:extLst/>
          </p:spPr>
          <p:txBody>
            <a:bodyPr lIns="0" tIns="0" rIns="0" bIns="0"/>
            <a:lstStyle/>
            <a:p>
              <a:pPr algn="just">
                <a:lnSpc>
                  <a:spcPct val="120000"/>
                </a:lnSpc>
                <a:spcBef>
                  <a:spcPts val="0"/>
                </a:spcBef>
                <a:spcAft>
                  <a:spcPts val="0"/>
                </a:spcAft>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8" name="Group 47"/>
          <p:cNvGrpSpPr/>
          <p:nvPr/>
        </p:nvGrpSpPr>
        <p:grpSpPr>
          <a:xfrm>
            <a:off x="5345393" y="2518880"/>
            <a:ext cx="1608287" cy="1135076"/>
            <a:chOff x="5068168" y="1824270"/>
            <a:chExt cx="1524978" cy="1076279"/>
          </a:xfrm>
        </p:grpSpPr>
        <p:grpSp>
          <p:nvGrpSpPr>
            <p:cNvPr id="29" name="Group 28"/>
            <p:cNvGrpSpPr/>
            <p:nvPr/>
          </p:nvGrpSpPr>
          <p:grpSpPr>
            <a:xfrm flipH="1">
              <a:off x="5068168" y="1824270"/>
              <a:ext cx="1524978" cy="1076279"/>
              <a:chOff x="4085174" y="1492251"/>
              <a:chExt cx="1524978" cy="1076279"/>
            </a:xfrm>
          </p:grpSpPr>
          <p:sp>
            <p:nvSpPr>
              <p:cNvPr id="30" name="Freeform 23"/>
              <p:cNvSpPr>
                <a:spLocks/>
              </p:cNvSpPr>
              <p:nvPr/>
            </p:nvSpPr>
            <p:spPr bwMode="auto">
              <a:xfrm>
                <a:off x="4085174" y="1492251"/>
                <a:ext cx="1524978" cy="1076279"/>
              </a:xfrm>
              <a:custGeom>
                <a:avLst/>
                <a:gdLst>
                  <a:gd name="T0" fmla="*/ 714 w 811"/>
                  <a:gd name="T1" fmla="*/ 209 h 573"/>
                  <a:gd name="T2" fmla="*/ 318 w 811"/>
                  <a:gd name="T3" fmla="*/ 6 h 573"/>
                  <a:gd name="T4" fmla="*/ 318 w 811"/>
                  <a:gd name="T5" fmla="*/ 6 h 573"/>
                  <a:gd name="T6" fmla="*/ 98 w 811"/>
                  <a:gd name="T7" fmla="*/ 97 h 573"/>
                  <a:gd name="T8" fmla="*/ 121 w 811"/>
                  <a:gd name="T9" fmla="*/ 475 h 573"/>
                  <a:gd name="T10" fmla="*/ 500 w 811"/>
                  <a:gd name="T11" fmla="*/ 452 h 573"/>
                  <a:gd name="T12" fmla="*/ 553 w 811"/>
                  <a:gd name="T13" fmla="*/ 189 h 573"/>
                  <a:gd name="T14" fmla="*/ 648 w 811"/>
                  <a:gd name="T15" fmla="*/ 268 h 573"/>
                  <a:gd name="T16" fmla="*/ 598 w 811"/>
                  <a:gd name="T17" fmla="*/ 313 h 573"/>
                  <a:gd name="T18" fmla="*/ 793 w 811"/>
                  <a:gd name="T19" fmla="*/ 458 h 573"/>
                  <a:gd name="T20" fmla="*/ 764 w 811"/>
                  <a:gd name="T21" fmla="*/ 164 h 573"/>
                  <a:gd name="T22" fmla="*/ 714 w 811"/>
                  <a:gd name="T23" fmla="*/ 209 h 5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11" h="573">
                    <a:moveTo>
                      <a:pt x="714" y="209"/>
                    </a:moveTo>
                    <a:cubicBezTo>
                      <a:pt x="625" y="109"/>
                      <a:pt x="458" y="16"/>
                      <a:pt x="318" y="6"/>
                    </a:cubicBezTo>
                    <a:cubicBezTo>
                      <a:pt x="317" y="7"/>
                      <a:pt x="318" y="5"/>
                      <a:pt x="318" y="6"/>
                    </a:cubicBezTo>
                    <a:cubicBezTo>
                      <a:pt x="237" y="0"/>
                      <a:pt x="156" y="32"/>
                      <a:pt x="98" y="97"/>
                    </a:cubicBezTo>
                    <a:cubicBezTo>
                      <a:pt x="0" y="207"/>
                      <a:pt x="10" y="377"/>
                      <a:pt x="121" y="475"/>
                    </a:cubicBezTo>
                    <a:cubicBezTo>
                      <a:pt x="232" y="573"/>
                      <a:pt x="401" y="563"/>
                      <a:pt x="500" y="452"/>
                    </a:cubicBezTo>
                    <a:cubicBezTo>
                      <a:pt x="566" y="378"/>
                      <a:pt x="583" y="277"/>
                      <a:pt x="553" y="189"/>
                    </a:cubicBezTo>
                    <a:cubicBezTo>
                      <a:pt x="588" y="211"/>
                      <a:pt x="620" y="237"/>
                      <a:pt x="648" y="268"/>
                    </a:cubicBezTo>
                    <a:cubicBezTo>
                      <a:pt x="631" y="283"/>
                      <a:pt x="615" y="298"/>
                      <a:pt x="598" y="313"/>
                    </a:cubicBezTo>
                    <a:cubicBezTo>
                      <a:pt x="668" y="335"/>
                      <a:pt x="738" y="382"/>
                      <a:pt x="793" y="458"/>
                    </a:cubicBezTo>
                    <a:cubicBezTo>
                      <a:pt x="811" y="367"/>
                      <a:pt x="803" y="264"/>
                      <a:pt x="764" y="164"/>
                    </a:cubicBezTo>
                    <a:cubicBezTo>
                      <a:pt x="747" y="179"/>
                      <a:pt x="731" y="194"/>
                      <a:pt x="714" y="209"/>
                    </a:cubicBezTo>
                    <a:close/>
                  </a:path>
                </a:pathLst>
              </a:custGeom>
              <a:solidFill>
                <a:schemeClr val="accent5"/>
              </a:solidFill>
              <a:ln>
                <a:noFill/>
              </a:ln>
            </p:spPr>
            <p:txBody>
              <a:bodyPr vert="horz" wrap="square" lIns="96435" tIns="48218" rIns="96435" bIns="48218" numCol="1" anchor="t" anchorCtr="0" compatLnSpc="1">
                <a:prstTxWarp prst="textNoShape">
                  <a:avLst/>
                </a:prstTxWarp>
              </a:bodyPr>
              <a:lstStyle/>
              <a:p>
                <a:pPr algn="just">
                  <a:lnSpc>
                    <a:spcPct val="120000"/>
                  </a:lnSpc>
                  <a:spcBef>
                    <a:spcPts val="0"/>
                  </a:spcBef>
                  <a:spcAft>
                    <a:spcPts val="0"/>
                  </a:spcAft>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1" name="Oval 30"/>
              <p:cNvSpPr/>
              <p:nvPr/>
            </p:nvSpPr>
            <p:spPr>
              <a:xfrm>
                <a:off x="4366880" y="1741826"/>
                <a:ext cx="551192" cy="551192"/>
              </a:xfrm>
              <a:prstGeom prst="ellipse">
                <a:avLst/>
              </a:prstGeom>
              <a:no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spcBef>
                    <a:spcPts val="0"/>
                  </a:spcBef>
                  <a:spcAft>
                    <a:spcPts val="0"/>
                  </a:spcAft>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47" name="Shape 819"/>
            <p:cNvSpPr/>
            <p:nvPr/>
          </p:nvSpPr>
          <p:spPr>
            <a:xfrm>
              <a:off x="5903979" y="2201089"/>
              <a:ext cx="263729" cy="296704"/>
            </a:xfrm>
            <a:custGeom>
              <a:avLst/>
              <a:gdLst/>
              <a:ahLst/>
              <a:cxnLst>
                <a:cxn ang="0">
                  <a:pos x="wd2" y="hd2"/>
                </a:cxn>
                <a:cxn ang="5400000">
                  <a:pos x="wd2" y="hd2"/>
                </a:cxn>
                <a:cxn ang="10800000">
                  <a:pos x="wd2" y="hd2"/>
                </a:cxn>
                <a:cxn ang="16200000">
                  <a:pos x="wd2" y="hd2"/>
                </a:cxn>
              </a:cxnLst>
              <a:rect l="0" t="0" r="r" b="b"/>
              <a:pathLst>
                <a:path w="21600" h="20959" extrusionOk="0">
                  <a:moveTo>
                    <a:pt x="4049" y="7519"/>
                  </a:moveTo>
                  <a:cubicBezTo>
                    <a:pt x="3162" y="7519"/>
                    <a:pt x="0" y="7985"/>
                    <a:pt x="0" y="11154"/>
                  </a:cubicBezTo>
                  <a:lnTo>
                    <a:pt x="0" y="16799"/>
                  </a:lnTo>
                  <a:cubicBezTo>
                    <a:pt x="0" y="19968"/>
                    <a:pt x="3162" y="20318"/>
                    <a:pt x="4049" y="20318"/>
                  </a:cubicBezTo>
                  <a:cubicBezTo>
                    <a:pt x="4937" y="20318"/>
                    <a:pt x="2699" y="19651"/>
                    <a:pt x="2699" y="17687"/>
                  </a:cubicBezTo>
                  <a:lnTo>
                    <a:pt x="2699" y="10267"/>
                  </a:lnTo>
                  <a:cubicBezTo>
                    <a:pt x="2699" y="8207"/>
                    <a:pt x="4937" y="7519"/>
                    <a:pt x="4049" y="7519"/>
                  </a:cubicBezTo>
                  <a:close/>
                  <a:moveTo>
                    <a:pt x="15725" y="7408"/>
                  </a:moveTo>
                  <a:cubicBezTo>
                    <a:pt x="15548" y="6995"/>
                    <a:pt x="20503" y="3177"/>
                    <a:pt x="17612" y="83"/>
                  </a:cubicBezTo>
                  <a:cubicBezTo>
                    <a:pt x="16934" y="-641"/>
                    <a:pt x="14641" y="3547"/>
                    <a:pt x="11381" y="5443"/>
                  </a:cubicBezTo>
                  <a:cubicBezTo>
                    <a:pt x="9583" y="6489"/>
                    <a:pt x="5399" y="8716"/>
                    <a:pt x="5399" y="9946"/>
                  </a:cubicBezTo>
                  <a:lnTo>
                    <a:pt x="5399" y="17911"/>
                  </a:lnTo>
                  <a:cubicBezTo>
                    <a:pt x="5399" y="19392"/>
                    <a:pt x="12033" y="20959"/>
                    <a:pt x="17076" y="20959"/>
                  </a:cubicBezTo>
                  <a:cubicBezTo>
                    <a:pt x="18923" y="20959"/>
                    <a:pt x="21600" y="10974"/>
                    <a:pt x="21600" y="9387"/>
                  </a:cubicBezTo>
                  <a:cubicBezTo>
                    <a:pt x="21600" y="7795"/>
                    <a:pt x="15902" y="7823"/>
                    <a:pt x="15725" y="7408"/>
                  </a:cubicBezTo>
                  <a:close/>
                </a:path>
              </a:pathLst>
            </a:custGeom>
            <a:solidFill>
              <a:schemeClr val="bg1"/>
            </a:solidFill>
            <a:ln w="12700" cap="flat">
              <a:noFill/>
              <a:miter lim="400000"/>
            </a:ln>
            <a:effectLst/>
          </p:spPr>
          <p:txBody>
            <a:bodyPr wrap="square" lIns="40181" tIns="40181" rIns="40181" bIns="40181" numCol="1" anchor="ctr">
              <a:noAutofit/>
            </a:bodyPr>
            <a:lstStyle/>
            <a:p>
              <a:pPr lvl="0" algn="just">
                <a:lnSpc>
                  <a:spcPct val="120000"/>
                </a:lnSpc>
                <a:spcBef>
                  <a:spcPts val="0"/>
                </a:spcBef>
                <a:spcAft>
                  <a:spcPts val="0"/>
                </a:spcAft>
                <a:defRPr sz="3200">
                  <a:solidFill>
                    <a:srgbClr val="FFFFFF"/>
                  </a:solidFill>
                  <a:latin typeface="+mn-lt"/>
                  <a:ea typeface="+mn-ea"/>
                  <a:cs typeface="+mn-cs"/>
                  <a:sym typeface="Helvetica Light"/>
                </a:defRPr>
              </a:pPr>
              <a:endParaRPr sz="8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50" name="Group 49"/>
          <p:cNvGrpSpPr/>
          <p:nvPr/>
        </p:nvGrpSpPr>
        <p:grpSpPr>
          <a:xfrm>
            <a:off x="6837343" y="3009383"/>
            <a:ext cx="1241980" cy="1550118"/>
            <a:chOff x="6482835" y="2289366"/>
            <a:chExt cx="1177646" cy="1469822"/>
          </a:xfrm>
        </p:grpSpPr>
        <p:grpSp>
          <p:nvGrpSpPr>
            <p:cNvPr id="36" name="Group 35"/>
            <p:cNvGrpSpPr/>
            <p:nvPr/>
          </p:nvGrpSpPr>
          <p:grpSpPr>
            <a:xfrm flipH="1">
              <a:off x="6482835" y="2289366"/>
              <a:ext cx="1177646" cy="1469822"/>
              <a:chOff x="3017839" y="1957347"/>
              <a:chExt cx="1177646" cy="1469822"/>
            </a:xfrm>
          </p:grpSpPr>
          <p:sp>
            <p:nvSpPr>
              <p:cNvPr id="37" name="Freeform 19"/>
              <p:cNvSpPr>
                <a:spLocks/>
              </p:cNvSpPr>
              <p:nvPr/>
            </p:nvSpPr>
            <p:spPr bwMode="auto">
              <a:xfrm>
                <a:off x="3017839" y="1957347"/>
                <a:ext cx="1177646" cy="1469822"/>
              </a:xfrm>
              <a:custGeom>
                <a:avLst/>
                <a:gdLst>
                  <a:gd name="T0" fmla="*/ 365 w 626"/>
                  <a:gd name="T1" fmla="*/ 64 h 781"/>
                  <a:gd name="T2" fmla="*/ 34 w 626"/>
                  <a:gd name="T3" fmla="*/ 362 h 781"/>
                  <a:gd name="T4" fmla="*/ 34 w 626"/>
                  <a:gd name="T5" fmla="*/ 362 h 781"/>
                  <a:gd name="T6" fmla="*/ 40 w 626"/>
                  <a:gd name="T7" fmla="*/ 599 h 781"/>
                  <a:gd name="T8" fmla="*/ 401 w 626"/>
                  <a:gd name="T9" fmla="*/ 713 h 781"/>
                  <a:gd name="T10" fmla="*/ 515 w 626"/>
                  <a:gd name="T11" fmla="*/ 351 h 781"/>
                  <a:gd name="T12" fmla="*/ 288 w 626"/>
                  <a:gd name="T13" fmla="*/ 207 h 781"/>
                  <a:gd name="T14" fmla="*/ 397 w 626"/>
                  <a:gd name="T15" fmla="*/ 147 h 781"/>
                  <a:gd name="T16" fmla="*/ 421 w 626"/>
                  <a:gd name="T17" fmla="*/ 209 h 781"/>
                  <a:gd name="T18" fmla="*/ 626 w 626"/>
                  <a:gd name="T19" fmla="*/ 79 h 781"/>
                  <a:gd name="T20" fmla="*/ 341 w 626"/>
                  <a:gd name="T21" fmla="*/ 2 h 781"/>
                  <a:gd name="T22" fmla="*/ 365 w 626"/>
                  <a:gd name="T23" fmla="*/ 64 h 7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26" h="781">
                    <a:moveTo>
                      <a:pt x="365" y="64"/>
                    </a:moveTo>
                    <a:cubicBezTo>
                      <a:pt x="240" y="112"/>
                      <a:pt x="93" y="235"/>
                      <a:pt x="34" y="362"/>
                    </a:cubicBezTo>
                    <a:cubicBezTo>
                      <a:pt x="34" y="362"/>
                      <a:pt x="33" y="362"/>
                      <a:pt x="34" y="362"/>
                    </a:cubicBezTo>
                    <a:cubicBezTo>
                      <a:pt x="0" y="435"/>
                      <a:pt x="0" y="522"/>
                      <a:pt x="40" y="599"/>
                    </a:cubicBezTo>
                    <a:cubicBezTo>
                      <a:pt x="108" y="730"/>
                      <a:pt x="270" y="781"/>
                      <a:pt x="401" y="713"/>
                    </a:cubicBezTo>
                    <a:cubicBezTo>
                      <a:pt x="533" y="645"/>
                      <a:pt x="584" y="483"/>
                      <a:pt x="515" y="351"/>
                    </a:cubicBezTo>
                    <a:cubicBezTo>
                      <a:pt x="469" y="263"/>
                      <a:pt x="381" y="211"/>
                      <a:pt x="288" y="207"/>
                    </a:cubicBezTo>
                    <a:cubicBezTo>
                      <a:pt x="321" y="182"/>
                      <a:pt x="358" y="162"/>
                      <a:pt x="397" y="147"/>
                    </a:cubicBezTo>
                    <a:cubicBezTo>
                      <a:pt x="405" y="168"/>
                      <a:pt x="413" y="189"/>
                      <a:pt x="421" y="209"/>
                    </a:cubicBezTo>
                    <a:cubicBezTo>
                      <a:pt x="466" y="152"/>
                      <a:pt x="535" y="103"/>
                      <a:pt x="626" y="79"/>
                    </a:cubicBezTo>
                    <a:cubicBezTo>
                      <a:pt x="547" y="30"/>
                      <a:pt x="448" y="0"/>
                      <a:pt x="341" y="2"/>
                    </a:cubicBezTo>
                    <a:cubicBezTo>
                      <a:pt x="349" y="22"/>
                      <a:pt x="357" y="43"/>
                      <a:pt x="365" y="64"/>
                    </a:cubicBezTo>
                    <a:close/>
                  </a:path>
                </a:pathLst>
              </a:custGeom>
              <a:solidFill>
                <a:schemeClr val="accent4"/>
              </a:solidFill>
              <a:ln>
                <a:noFill/>
              </a:ln>
            </p:spPr>
            <p:txBody>
              <a:bodyPr vert="horz" wrap="square" lIns="96435" tIns="48218" rIns="96435" bIns="48218" numCol="1" anchor="t" anchorCtr="0" compatLnSpc="1">
                <a:prstTxWarp prst="textNoShape">
                  <a:avLst/>
                </a:prstTxWarp>
              </a:bodyPr>
              <a:lstStyle/>
              <a:p>
                <a:pPr algn="just">
                  <a:lnSpc>
                    <a:spcPct val="120000"/>
                  </a:lnSpc>
                  <a:spcBef>
                    <a:spcPts val="0"/>
                  </a:spcBef>
                  <a:spcAft>
                    <a:spcPts val="0"/>
                  </a:spcAft>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8" name="Oval 37"/>
              <p:cNvSpPr/>
              <p:nvPr/>
            </p:nvSpPr>
            <p:spPr>
              <a:xfrm>
                <a:off x="3262699" y="2568530"/>
                <a:ext cx="551192" cy="551192"/>
              </a:xfrm>
              <a:prstGeom prst="ellipse">
                <a:avLst/>
              </a:prstGeom>
              <a:no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spcBef>
                    <a:spcPts val="0"/>
                  </a:spcBef>
                  <a:spcAft>
                    <a:spcPts val="0"/>
                  </a:spcAft>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49" name="Shape 617"/>
            <p:cNvSpPr/>
            <p:nvPr/>
          </p:nvSpPr>
          <p:spPr>
            <a:xfrm>
              <a:off x="7049343" y="3024277"/>
              <a:ext cx="181363" cy="298191"/>
            </a:xfrm>
            <a:custGeom>
              <a:avLst/>
              <a:gdLst/>
              <a:ahLst/>
              <a:cxnLst>
                <a:cxn ang="0">
                  <a:pos x="wd2" y="hd2"/>
                </a:cxn>
                <a:cxn ang="5400000">
                  <a:pos x="wd2" y="hd2"/>
                </a:cxn>
                <a:cxn ang="10800000">
                  <a:pos x="wd2" y="hd2"/>
                </a:cxn>
                <a:cxn ang="16200000">
                  <a:pos x="wd2" y="hd2"/>
                </a:cxn>
              </a:cxnLst>
              <a:rect l="0" t="0" r="r" b="b"/>
              <a:pathLst>
                <a:path w="21600" h="21600" extrusionOk="0">
                  <a:moveTo>
                    <a:pt x="11767" y="10800"/>
                  </a:moveTo>
                  <a:cubicBezTo>
                    <a:pt x="11767" y="12089"/>
                    <a:pt x="13688" y="12918"/>
                    <a:pt x="15722" y="14025"/>
                  </a:cubicBezTo>
                  <a:cubicBezTo>
                    <a:pt x="17208" y="14834"/>
                    <a:pt x="19243" y="15942"/>
                    <a:pt x="19243" y="16656"/>
                  </a:cubicBezTo>
                  <a:lnTo>
                    <a:pt x="19243" y="18090"/>
                  </a:lnTo>
                  <a:cubicBezTo>
                    <a:pt x="17373" y="17569"/>
                    <a:pt x="11777" y="17058"/>
                    <a:pt x="11777" y="15387"/>
                  </a:cubicBezTo>
                  <a:cubicBezTo>
                    <a:pt x="11777" y="14540"/>
                    <a:pt x="9823" y="14540"/>
                    <a:pt x="9823" y="15387"/>
                  </a:cubicBezTo>
                  <a:cubicBezTo>
                    <a:pt x="9823" y="17058"/>
                    <a:pt x="4224" y="17569"/>
                    <a:pt x="2357" y="18090"/>
                  </a:cubicBezTo>
                  <a:lnTo>
                    <a:pt x="2357" y="16656"/>
                  </a:lnTo>
                  <a:cubicBezTo>
                    <a:pt x="2357" y="15942"/>
                    <a:pt x="4392" y="14834"/>
                    <a:pt x="5878" y="14025"/>
                  </a:cubicBezTo>
                  <a:cubicBezTo>
                    <a:pt x="7912" y="12918"/>
                    <a:pt x="9833" y="12089"/>
                    <a:pt x="9833" y="10800"/>
                  </a:cubicBezTo>
                  <a:cubicBezTo>
                    <a:pt x="9833" y="9511"/>
                    <a:pt x="7912" y="8682"/>
                    <a:pt x="5878" y="7575"/>
                  </a:cubicBezTo>
                  <a:cubicBezTo>
                    <a:pt x="4392" y="6766"/>
                    <a:pt x="2357" y="5658"/>
                    <a:pt x="2357" y="4944"/>
                  </a:cubicBezTo>
                  <a:lnTo>
                    <a:pt x="2264" y="3865"/>
                  </a:lnTo>
                  <a:cubicBezTo>
                    <a:pt x="4243" y="4462"/>
                    <a:pt x="7380" y="5030"/>
                    <a:pt x="10799" y="5030"/>
                  </a:cubicBezTo>
                  <a:cubicBezTo>
                    <a:pt x="14220" y="5030"/>
                    <a:pt x="17371" y="4462"/>
                    <a:pt x="19350" y="3865"/>
                  </a:cubicBezTo>
                  <a:lnTo>
                    <a:pt x="19243" y="4944"/>
                  </a:lnTo>
                  <a:cubicBezTo>
                    <a:pt x="19243" y="5658"/>
                    <a:pt x="17208" y="6766"/>
                    <a:pt x="15722" y="7575"/>
                  </a:cubicBezTo>
                  <a:cubicBezTo>
                    <a:pt x="13688" y="8682"/>
                    <a:pt x="11767" y="9511"/>
                    <a:pt x="11767" y="10800"/>
                  </a:cubicBezTo>
                  <a:close/>
                  <a:moveTo>
                    <a:pt x="2970" y="2515"/>
                  </a:moveTo>
                  <a:cubicBezTo>
                    <a:pt x="4313" y="2042"/>
                    <a:pt x="6830" y="1346"/>
                    <a:pt x="10906" y="1346"/>
                  </a:cubicBezTo>
                  <a:cubicBezTo>
                    <a:pt x="14981" y="1346"/>
                    <a:pt x="18632" y="2515"/>
                    <a:pt x="18632" y="2515"/>
                  </a:cubicBezTo>
                  <a:cubicBezTo>
                    <a:pt x="18904" y="2609"/>
                    <a:pt x="19979" y="2930"/>
                    <a:pt x="19243" y="3173"/>
                  </a:cubicBezTo>
                  <a:cubicBezTo>
                    <a:pt x="17626" y="3709"/>
                    <a:pt x="14463" y="4274"/>
                    <a:pt x="10799" y="4274"/>
                  </a:cubicBezTo>
                  <a:cubicBezTo>
                    <a:pt x="7137" y="4274"/>
                    <a:pt x="4080" y="3652"/>
                    <a:pt x="2462" y="3115"/>
                  </a:cubicBezTo>
                  <a:cubicBezTo>
                    <a:pt x="1728" y="2871"/>
                    <a:pt x="2970" y="2515"/>
                    <a:pt x="2970" y="2515"/>
                  </a:cubicBezTo>
                  <a:close/>
                  <a:moveTo>
                    <a:pt x="21600" y="4944"/>
                  </a:moveTo>
                  <a:cubicBezTo>
                    <a:pt x="21600" y="2633"/>
                    <a:pt x="21600" y="2407"/>
                    <a:pt x="21600" y="2407"/>
                  </a:cubicBezTo>
                  <a:cubicBezTo>
                    <a:pt x="21600" y="1555"/>
                    <a:pt x="16765" y="0"/>
                    <a:pt x="10799" y="0"/>
                  </a:cubicBezTo>
                  <a:cubicBezTo>
                    <a:pt x="4835" y="0"/>
                    <a:pt x="0" y="1555"/>
                    <a:pt x="0" y="2407"/>
                  </a:cubicBezTo>
                  <a:cubicBezTo>
                    <a:pt x="0" y="2407"/>
                    <a:pt x="0" y="2633"/>
                    <a:pt x="0" y="4944"/>
                  </a:cubicBezTo>
                  <a:cubicBezTo>
                    <a:pt x="0" y="7255"/>
                    <a:pt x="7476" y="9164"/>
                    <a:pt x="7476" y="10800"/>
                  </a:cubicBezTo>
                  <a:cubicBezTo>
                    <a:pt x="7476" y="12436"/>
                    <a:pt x="0" y="14345"/>
                    <a:pt x="0" y="16656"/>
                  </a:cubicBezTo>
                  <a:cubicBezTo>
                    <a:pt x="0" y="18967"/>
                    <a:pt x="0" y="19193"/>
                    <a:pt x="0" y="19193"/>
                  </a:cubicBezTo>
                  <a:cubicBezTo>
                    <a:pt x="0" y="20045"/>
                    <a:pt x="4835" y="21600"/>
                    <a:pt x="10799" y="21600"/>
                  </a:cubicBezTo>
                  <a:cubicBezTo>
                    <a:pt x="16765" y="21600"/>
                    <a:pt x="21600" y="20045"/>
                    <a:pt x="21600" y="19193"/>
                  </a:cubicBezTo>
                  <a:cubicBezTo>
                    <a:pt x="21600" y="19193"/>
                    <a:pt x="21600" y="18967"/>
                    <a:pt x="21600" y="16656"/>
                  </a:cubicBezTo>
                  <a:cubicBezTo>
                    <a:pt x="21600" y="14345"/>
                    <a:pt x="14122" y="12436"/>
                    <a:pt x="14122" y="10800"/>
                  </a:cubicBezTo>
                  <a:cubicBezTo>
                    <a:pt x="14122" y="9164"/>
                    <a:pt x="21600" y="7255"/>
                    <a:pt x="21600" y="4944"/>
                  </a:cubicBezTo>
                  <a:close/>
                </a:path>
              </a:pathLst>
            </a:custGeom>
            <a:solidFill>
              <a:srgbClr val="FFFFFF"/>
            </a:solidFill>
            <a:ln w="12700" cap="flat">
              <a:noFill/>
              <a:miter lim="400000"/>
            </a:ln>
            <a:effectLst/>
          </p:spPr>
          <p:txBody>
            <a:bodyPr wrap="square" lIns="40181" tIns="40181" rIns="40181" bIns="40181" numCol="1" anchor="ctr">
              <a:noAutofit/>
            </a:bodyPr>
            <a:lstStyle/>
            <a:p>
              <a:pPr lvl="0" algn="just">
                <a:lnSpc>
                  <a:spcPct val="120000"/>
                </a:lnSpc>
                <a:spcBef>
                  <a:spcPts val="0"/>
                </a:spcBef>
                <a:spcAft>
                  <a:spcPts val="0"/>
                </a:spcAft>
                <a:defRPr sz="3100" b="1">
                  <a:latin typeface="Kontrapunkt Bob Bold"/>
                  <a:ea typeface="Kontrapunkt Bob Bold"/>
                  <a:cs typeface="Kontrapunkt Bob Bold"/>
                  <a:sym typeface="Kontrapunkt Bob Bold"/>
                </a:defRPr>
              </a:pPr>
              <a:endParaRPr sz="80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32" name="Text Placeholder 8"/>
          <p:cNvSpPr txBox="1">
            <a:spLocks/>
          </p:cNvSpPr>
          <p:nvPr/>
        </p:nvSpPr>
        <p:spPr>
          <a:xfrm>
            <a:off x="2070909" y="2573548"/>
            <a:ext cx="2036887" cy="236219"/>
          </a:xfrm>
          <a:prstGeom prst="rect">
            <a:avLst/>
          </a:prstGeom>
        </p:spPr>
        <p:txBody>
          <a:bodyPr wrap="square" lIns="0" tIns="0" rIns="0" bIns="0">
            <a:spAutoFit/>
          </a:bodyPr>
          <a:lstStyle>
            <a:lvl1pPr marL="228620" indent="-228620" algn="l" defTabSz="914476"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fontAlgn="auto">
              <a:lnSpc>
                <a:spcPct val="120000"/>
              </a:lnSpc>
              <a:spcBef>
                <a:spcPts val="0"/>
              </a:spcBef>
              <a:spcAft>
                <a:spcPts val="0"/>
              </a:spcAft>
              <a:buFont typeface="Arial" panose="020B0604020202020204" pitchFamily="34" charset="0"/>
              <a:buNone/>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AU"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3" name="Text Placeholder 9"/>
          <p:cNvSpPr txBox="1">
            <a:spLocks/>
          </p:cNvSpPr>
          <p:nvPr/>
        </p:nvSpPr>
        <p:spPr>
          <a:xfrm>
            <a:off x="2070909" y="2869703"/>
            <a:ext cx="2309650" cy="429605"/>
          </a:xfrm>
          <a:prstGeom prst="rect">
            <a:avLst/>
          </a:prstGeom>
        </p:spPr>
        <p:txBody>
          <a:bodyPr wrap="square" lIns="0" tIns="0" rIns="0" bIns="0">
            <a:spAutoFit/>
          </a:bodyPr>
          <a:lstStyle>
            <a:lvl1pPr marL="228620" indent="-228620" algn="l" defTabSz="914476"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fontAlgn="auto">
              <a:lnSpc>
                <a:spcPct val="120000"/>
              </a:lnSpc>
              <a:spcBef>
                <a:spcPts val="0"/>
              </a:spcBef>
              <a:spcAft>
                <a:spcPts val="0"/>
              </a:spcAft>
              <a:buFont typeface="Arial" panose="020B0604020202020204" pitchFamily="34" charset="0"/>
              <a:buNone/>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AU"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4" name="Text Placeholder 8"/>
          <p:cNvSpPr txBox="1">
            <a:spLocks/>
          </p:cNvSpPr>
          <p:nvPr/>
        </p:nvSpPr>
        <p:spPr>
          <a:xfrm>
            <a:off x="2070909" y="3800686"/>
            <a:ext cx="2036887" cy="236219"/>
          </a:xfrm>
          <a:prstGeom prst="rect">
            <a:avLst/>
          </a:prstGeom>
        </p:spPr>
        <p:txBody>
          <a:bodyPr wrap="square" lIns="0" tIns="0" rIns="0" bIns="0">
            <a:spAutoFit/>
          </a:bodyPr>
          <a:lstStyle>
            <a:lvl1pPr marL="228620" indent="-228620" algn="l" defTabSz="914476"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fontAlgn="auto">
              <a:lnSpc>
                <a:spcPct val="120000"/>
              </a:lnSpc>
              <a:spcBef>
                <a:spcPts val="0"/>
              </a:spcBef>
              <a:spcAft>
                <a:spcPts val="0"/>
              </a:spcAft>
              <a:buFont typeface="Arial" panose="020B0604020202020204" pitchFamily="34" charset="0"/>
              <a:buNone/>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AU"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5" name="Text Placeholder 9"/>
          <p:cNvSpPr txBox="1">
            <a:spLocks/>
          </p:cNvSpPr>
          <p:nvPr/>
        </p:nvSpPr>
        <p:spPr>
          <a:xfrm>
            <a:off x="2070909" y="4098428"/>
            <a:ext cx="2309650" cy="429605"/>
          </a:xfrm>
          <a:prstGeom prst="rect">
            <a:avLst/>
          </a:prstGeom>
        </p:spPr>
        <p:txBody>
          <a:bodyPr wrap="square" lIns="0" tIns="0" rIns="0" bIns="0">
            <a:spAutoFit/>
          </a:bodyPr>
          <a:lstStyle>
            <a:lvl1pPr marL="228620" indent="-228620" algn="l" defTabSz="914476"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fontAlgn="auto">
              <a:lnSpc>
                <a:spcPct val="120000"/>
              </a:lnSpc>
              <a:spcBef>
                <a:spcPts val="0"/>
              </a:spcBef>
              <a:spcAft>
                <a:spcPts val="0"/>
              </a:spcAft>
              <a:buFont typeface="Arial" panose="020B0604020202020204" pitchFamily="34" charset="0"/>
              <a:buNone/>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AU"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9" name="Text Placeholder 8"/>
          <p:cNvSpPr txBox="1">
            <a:spLocks/>
          </p:cNvSpPr>
          <p:nvPr/>
        </p:nvSpPr>
        <p:spPr>
          <a:xfrm>
            <a:off x="2070909" y="4967498"/>
            <a:ext cx="2036887" cy="236219"/>
          </a:xfrm>
          <a:prstGeom prst="rect">
            <a:avLst/>
          </a:prstGeom>
        </p:spPr>
        <p:txBody>
          <a:bodyPr wrap="square" lIns="0" tIns="0" rIns="0" bIns="0">
            <a:spAutoFit/>
          </a:bodyPr>
          <a:lstStyle>
            <a:lvl1pPr marL="228620" indent="-228620" algn="l" defTabSz="914476"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fontAlgn="auto">
              <a:lnSpc>
                <a:spcPct val="120000"/>
              </a:lnSpc>
              <a:spcBef>
                <a:spcPts val="0"/>
              </a:spcBef>
              <a:spcAft>
                <a:spcPts val="0"/>
              </a:spcAft>
              <a:buFont typeface="Arial" panose="020B0604020202020204" pitchFamily="34" charset="0"/>
              <a:buNone/>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AU"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0" name="Text Placeholder 9"/>
          <p:cNvSpPr txBox="1">
            <a:spLocks/>
          </p:cNvSpPr>
          <p:nvPr/>
        </p:nvSpPr>
        <p:spPr>
          <a:xfrm>
            <a:off x="2070909" y="5265241"/>
            <a:ext cx="2309650" cy="429605"/>
          </a:xfrm>
          <a:prstGeom prst="rect">
            <a:avLst/>
          </a:prstGeom>
        </p:spPr>
        <p:txBody>
          <a:bodyPr wrap="square" lIns="0" tIns="0" rIns="0" bIns="0">
            <a:spAutoFit/>
          </a:bodyPr>
          <a:lstStyle>
            <a:lvl1pPr marL="228620" indent="-228620" algn="l" defTabSz="914476"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fontAlgn="auto">
              <a:lnSpc>
                <a:spcPct val="120000"/>
              </a:lnSpc>
              <a:spcBef>
                <a:spcPts val="0"/>
              </a:spcBef>
              <a:spcAft>
                <a:spcPts val="0"/>
              </a:spcAft>
              <a:buFont typeface="Arial" panose="020B0604020202020204" pitchFamily="34" charset="0"/>
              <a:buNone/>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AU"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1" name="Text Placeholder 8"/>
          <p:cNvSpPr txBox="1">
            <a:spLocks/>
          </p:cNvSpPr>
          <p:nvPr/>
        </p:nvSpPr>
        <p:spPr>
          <a:xfrm>
            <a:off x="8475474" y="2552911"/>
            <a:ext cx="2043112" cy="236219"/>
          </a:xfrm>
          <a:prstGeom prst="rect">
            <a:avLst/>
          </a:prstGeom>
        </p:spPr>
        <p:txBody>
          <a:bodyPr wrap="square" lIns="0" tIns="0" rIns="0" bIns="0">
            <a:spAutoFit/>
          </a:bodyPr>
          <a:lstStyle>
            <a:lvl1pPr marL="228620" indent="-228620" algn="l" defTabSz="914476"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fontAlgn="auto">
              <a:lnSpc>
                <a:spcPct val="120000"/>
              </a:lnSpc>
              <a:spcBef>
                <a:spcPts val="0"/>
              </a:spcBef>
              <a:spcAft>
                <a:spcPts val="0"/>
              </a:spcAft>
              <a:buFont typeface="Arial" panose="020B0604020202020204" pitchFamily="34" charset="0"/>
              <a:buNone/>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AU"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2" name="Text Placeholder 9"/>
          <p:cNvSpPr txBox="1">
            <a:spLocks/>
          </p:cNvSpPr>
          <p:nvPr/>
        </p:nvSpPr>
        <p:spPr>
          <a:xfrm>
            <a:off x="8475473" y="2850652"/>
            <a:ext cx="2316709" cy="429605"/>
          </a:xfrm>
          <a:prstGeom prst="rect">
            <a:avLst/>
          </a:prstGeom>
        </p:spPr>
        <p:txBody>
          <a:bodyPr wrap="square" lIns="0" tIns="0" rIns="0" bIns="0">
            <a:spAutoFit/>
          </a:bodyPr>
          <a:lstStyle>
            <a:lvl1pPr marL="228620" indent="-228620" algn="l" defTabSz="914476"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fontAlgn="auto">
              <a:lnSpc>
                <a:spcPct val="120000"/>
              </a:lnSpc>
              <a:spcBef>
                <a:spcPts val="0"/>
              </a:spcBef>
              <a:spcAft>
                <a:spcPts val="0"/>
              </a:spcAft>
              <a:buFont typeface="Arial" panose="020B0604020202020204" pitchFamily="34" charset="0"/>
              <a:buNone/>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AU"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1" name="Text Placeholder 8"/>
          <p:cNvSpPr txBox="1">
            <a:spLocks/>
          </p:cNvSpPr>
          <p:nvPr/>
        </p:nvSpPr>
        <p:spPr>
          <a:xfrm>
            <a:off x="8475474" y="3780048"/>
            <a:ext cx="2043112" cy="236219"/>
          </a:xfrm>
          <a:prstGeom prst="rect">
            <a:avLst/>
          </a:prstGeom>
        </p:spPr>
        <p:txBody>
          <a:bodyPr wrap="square" lIns="0" tIns="0" rIns="0" bIns="0">
            <a:spAutoFit/>
          </a:bodyPr>
          <a:lstStyle>
            <a:lvl1pPr marL="228620" indent="-228620" algn="l" defTabSz="914476"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fontAlgn="auto">
              <a:lnSpc>
                <a:spcPct val="120000"/>
              </a:lnSpc>
              <a:spcBef>
                <a:spcPts val="0"/>
              </a:spcBef>
              <a:spcAft>
                <a:spcPts val="0"/>
              </a:spcAft>
              <a:buFont typeface="Arial" panose="020B0604020202020204" pitchFamily="34" charset="0"/>
              <a:buNone/>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AU"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2" name="Text Placeholder 9"/>
          <p:cNvSpPr txBox="1">
            <a:spLocks/>
          </p:cNvSpPr>
          <p:nvPr/>
        </p:nvSpPr>
        <p:spPr>
          <a:xfrm>
            <a:off x="8475473" y="4077790"/>
            <a:ext cx="2316709" cy="429605"/>
          </a:xfrm>
          <a:prstGeom prst="rect">
            <a:avLst/>
          </a:prstGeom>
        </p:spPr>
        <p:txBody>
          <a:bodyPr wrap="square" lIns="0" tIns="0" rIns="0" bIns="0">
            <a:spAutoFit/>
          </a:bodyPr>
          <a:lstStyle>
            <a:lvl1pPr marL="228620" indent="-228620" algn="l" defTabSz="914476"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fontAlgn="auto">
              <a:lnSpc>
                <a:spcPct val="120000"/>
              </a:lnSpc>
              <a:spcBef>
                <a:spcPts val="0"/>
              </a:spcBef>
              <a:spcAft>
                <a:spcPts val="0"/>
              </a:spcAft>
              <a:buFont typeface="Arial" panose="020B0604020202020204" pitchFamily="34" charset="0"/>
              <a:buNone/>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AU"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3" name="TextBox 8"/>
          <p:cNvSpPr txBox="1"/>
          <p:nvPr/>
        </p:nvSpPr>
        <p:spPr>
          <a:xfrm>
            <a:off x="812800" y="204805"/>
            <a:ext cx="2311176" cy="447739"/>
          </a:xfrm>
          <a:prstGeom prst="rect">
            <a:avLst/>
          </a:prstGeom>
          <a:noFill/>
        </p:spPr>
        <p:txBody>
          <a:bodyPr wrap="square" lIns="0" tIns="0" rIns="0" bIns="0" rtlCol="0" anchor="ctr">
            <a:spAutoFit/>
          </a:bodyPr>
          <a:lstStyle/>
          <a:p>
            <a:r>
              <a:rPr lang="zh-CN" altLang="en-US" sz="2800" b="1"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年度工作概述</a:t>
            </a:r>
            <a:endParaRPr lang="zh-CN" altLang="en-US" sz="3600" b="1"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54" name="TextBox 8"/>
          <p:cNvSpPr txBox="1"/>
          <p:nvPr/>
        </p:nvSpPr>
        <p:spPr>
          <a:xfrm>
            <a:off x="812800" y="671952"/>
            <a:ext cx="2311176" cy="169277"/>
          </a:xfrm>
          <a:prstGeom prst="rect">
            <a:avLst/>
          </a:prstGeom>
          <a:noFill/>
        </p:spPr>
        <p:txBody>
          <a:bodyPr wrap="square" lIns="0" tIns="0" rIns="0" bIns="0" rtlCol="0" anchor="ctr">
            <a:spAutoFit/>
          </a:bodyPr>
          <a:lstStyle/>
          <a:p>
            <a:r>
              <a:rPr lang="en-US" altLang="zh-CN" sz="1100"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CLICK TO ADD CAPTION TEXT</a:t>
            </a:r>
            <a:endParaRPr lang="zh-CN" altLang="en-US" sz="14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629572749"/>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nodeType="afterEffect">
                                  <p:stCondLst>
                                    <p:cond delay="0"/>
                                  </p:stCondLst>
                                  <p:childTnLst>
                                    <p:set>
                                      <p:cBhvr>
                                        <p:cTn id="6" dur="1" fill="hold">
                                          <p:stCondLst>
                                            <p:cond delay="0"/>
                                          </p:stCondLst>
                                        </p:cTn>
                                        <p:tgtEl>
                                          <p:spTgt spid="48"/>
                                        </p:tgtEl>
                                        <p:attrNameLst>
                                          <p:attrName>style.visibility</p:attrName>
                                        </p:attrNameLst>
                                      </p:cBhvr>
                                      <p:to>
                                        <p:strVal val="visible"/>
                                      </p:to>
                                    </p:set>
                                    <p:animEffect transition="in" filter="wipe(right)">
                                      <p:cBhvr>
                                        <p:cTn id="7" dur="500"/>
                                        <p:tgtEl>
                                          <p:spTgt spid="48"/>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46"/>
                                        </p:tgtEl>
                                        <p:attrNameLst>
                                          <p:attrName>style.visibility</p:attrName>
                                        </p:attrNameLst>
                                      </p:cBhvr>
                                      <p:to>
                                        <p:strVal val="visible"/>
                                      </p:to>
                                    </p:set>
                                    <p:animEffect transition="in" filter="wipe(up)">
                                      <p:cBhvr>
                                        <p:cTn id="11" dur="500"/>
                                        <p:tgtEl>
                                          <p:spTgt spid="46"/>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21"/>
                                        </p:tgtEl>
                                        <p:attrNameLst>
                                          <p:attrName>style.visibility</p:attrName>
                                        </p:attrNameLst>
                                      </p:cBhvr>
                                      <p:to>
                                        <p:strVal val="visible"/>
                                      </p:to>
                                    </p:set>
                                    <p:animEffect transition="in" filter="wipe(left)">
                                      <p:cBhvr>
                                        <p:cTn id="15" dur="500"/>
                                        <p:tgtEl>
                                          <p:spTgt spid="21"/>
                                        </p:tgtEl>
                                      </p:cBhvr>
                                    </p:animEffect>
                                  </p:childTnLst>
                                </p:cTn>
                              </p:par>
                            </p:childTnLst>
                          </p:cTn>
                        </p:par>
                        <p:par>
                          <p:cTn id="16" fill="hold">
                            <p:stCondLst>
                              <p:cond delay="1500"/>
                            </p:stCondLst>
                            <p:childTnLst>
                              <p:par>
                                <p:cTn id="17" presetID="22" presetClass="entr" presetSubtype="4" fill="hold" nodeType="afterEffect">
                                  <p:stCondLst>
                                    <p:cond delay="0"/>
                                  </p:stCondLst>
                                  <p:childTnLst>
                                    <p:set>
                                      <p:cBhvr>
                                        <p:cTn id="18" dur="1" fill="hold">
                                          <p:stCondLst>
                                            <p:cond delay="0"/>
                                          </p:stCondLst>
                                        </p:cTn>
                                        <p:tgtEl>
                                          <p:spTgt spid="44"/>
                                        </p:tgtEl>
                                        <p:attrNameLst>
                                          <p:attrName>style.visibility</p:attrName>
                                        </p:attrNameLst>
                                      </p:cBhvr>
                                      <p:to>
                                        <p:strVal val="visible"/>
                                      </p:to>
                                    </p:set>
                                    <p:animEffect transition="in" filter="wipe(down)">
                                      <p:cBhvr>
                                        <p:cTn id="19" dur="500"/>
                                        <p:tgtEl>
                                          <p:spTgt spid="44"/>
                                        </p:tgtEl>
                                      </p:cBhvr>
                                    </p:animEffect>
                                  </p:childTnLst>
                                </p:cTn>
                              </p:par>
                            </p:childTnLst>
                          </p:cTn>
                        </p:par>
                        <p:par>
                          <p:cTn id="20" fill="hold">
                            <p:stCondLst>
                              <p:cond delay="2000"/>
                            </p:stCondLst>
                            <p:childTnLst>
                              <p:par>
                                <p:cTn id="21" presetID="22" presetClass="entr" presetSubtype="4" fill="hold" nodeType="afterEffect">
                                  <p:stCondLst>
                                    <p:cond delay="0"/>
                                  </p:stCondLst>
                                  <p:childTnLst>
                                    <p:set>
                                      <p:cBhvr>
                                        <p:cTn id="22" dur="1" fill="hold">
                                          <p:stCondLst>
                                            <p:cond delay="0"/>
                                          </p:stCondLst>
                                        </p:cTn>
                                        <p:tgtEl>
                                          <p:spTgt spid="50"/>
                                        </p:tgtEl>
                                        <p:attrNameLst>
                                          <p:attrName>style.visibility</p:attrName>
                                        </p:attrNameLst>
                                      </p:cBhvr>
                                      <p:to>
                                        <p:strVal val="visible"/>
                                      </p:to>
                                    </p:set>
                                    <p:animEffect transition="in" filter="wipe(down)">
                                      <p:cBhvr>
                                        <p:cTn id="23" dur="500"/>
                                        <p:tgtEl>
                                          <p:spTgt spid="50"/>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32">
                                            <p:txEl>
                                              <p:pRg st="0" end="0"/>
                                            </p:txEl>
                                          </p:spTgt>
                                        </p:tgtEl>
                                        <p:attrNameLst>
                                          <p:attrName>style.visibility</p:attrName>
                                        </p:attrNameLst>
                                      </p:cBhvr>
                                      <p:to>
                                        <p:strVal val="visible"/>
                                      </p:to>
                                    </p:set>
                                    <p:animEffect transition="in" filter="fade">
                                      <p:cBhvr>
                                        <p:cTn id="27" dur="500"/>
                                        <p:tgtEl>
                                          <p:spTgt spid="32">
                                            <p:txEl>
                                              <p:pRg st="0" end="0"/>
                                            </p:txEl>
                                          </p:spTgt>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33">
                                            <p:txEl>
                                              <p:pRg st="0" end="0"/>
                                            </p:txEl>
                                          </p:spTgt>
                                        </p:tgtEl>
                                        <p:attrNameLst>
                                          <p:attrName>style.visibility</p:attrName>
                                        </p:attrNameLst>
                                      </p:cBhvr>
                                      <p:to>
                                        <p:strVal val="visible"/>
                                      </p:to>
                                    </p:set>
                                    <p:animEffect transition="in" filter="fade">
                                      <p:cBhvr>
                                        <p:cTn id="31" dur="500"/>
                                        <p:tgtEl>
                                          <p:spTgt spid="33">
                                            <p:txEl>
                                              <p:pRg st="0" end="0"/>
                                            </p:txEl>
                                          </p:spTgt>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34">
                                            <p:txEl>
                                              <p:pRg st="0" end="0"/>
                                            </p:txEl>
                                          </p:spTgt>
                                        </p:tgtEl>
                                        <p:attrNameLst>
                                          <p:attrName>style.visibility</p:attrName>
                                        </p:attrNameLst>
                                      </p:cBhvr>
                                      <p:to>
                                        <p:strVal val="visible"/>
                                      </p:to>
                                    </p:set>
                                    <p:animEffect transition="in" filter="fade">
                                      <p:cBhvr>
                                        <p:cTn id="35" dur="500"/>
                                        <p:tgtEl>
                                          <p:spTgt spid="34">
                                            <p:txEl>
                                              <p:pRg st="0" end="0"/>
                                            </p:txEl>
                                          </p:spTgt>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35">
                                            <p:txEl>
                                              <p:pRg st="0" end="0"/>
                                            </p:txEl>
                                          </p:spTgt>
                                        </p:tgtEl>
                                        <p:attrNameLst>
                                          <p:attrName>style.visibility</p:attrName>
                                        </p:attrNameLst>
                                      </p:cBhvr>
                                      <p:to>
                                        <p:strVal val="visible"/>
                                      </p:to>
                                    </p:set>
                                    <p:animEffect transition="in" filter="fade">
                                      <p:cBhvr>
                                        <p:cTn id="39" dur="500"/>
                                        <p:tgtEl>
                                          <p:spTgt spid="35">
                                            <p:txEl>
                                              <p:pRg st="0" end="0"/>
                                            </p:txEl>
                                          </p:spTgt>
                                        </p:tgtEl>
                                      </p:cBhvr>
                                    </p:animEffect>
                                  </p:childTnLst>
                                </p:cTn>
                              </p:par>
                            </p:childTnLst>
                          </p:cTn>
                        </p:par>
                        <p:par>
                          <p:cTn id="40" fill="hold">
                            <p:stCondLst>
                              <p:cond delay="4500"/>
                            </p:stCondLst>
                            <p:childTnLst>
                              <p:par>
                                <p:cTn id="41" presetID="10" presetClass="entr" presetSubtype="0" fill="hold" grpId="0" nodeType="afterEffect">
                                  <p:stCondLst>
                                    <p:cond delay="0"/>
                                  </p:stCondLst>
                                  <p:childTnLst>
                                    <p:set>
                                      <p:cBhvr>
                                        <p:cTn id="42" dur="1" fill="hold">
                                          <p:stCondLst>
                                            <p:cond delay="0"/>
                                          </p:stCondLst>
                                        </p:cTn>
                                        <p:tgtEl>
                                          <p:spTgt spid="39">
                                            <p:txEl>
                                              <p:pRg st="0" end="0"/>
                                            </p:txEl>
                                          </p:spTgt>
                                        </p:tgtEl>
                                        <p:attrNameLst>
                                          <p:attrName>style.visibility</p:attrName>
                                        </p:attrNameLst>
                                      </p:cBhvr>
                                      <p:to>
                                        <p:strVal val="visible"/>
                                      </p:to>
                                    </p:set>
                                    <p:animEffect transition="in" filter="fade">
                                      <p:cBhvr>
                                        <p:cTn id="43" dur="500"/>
                                        <p:tgtEl>
                                          <p:spTgt spid="39">
                                            <p:txEl>
                                              <p:pRg st="0" end="0"/>
                                            </p:txEl>
                                          </p:spTgt>
                                        </p:tgtEl>
                                      </p:cBhvr>
                                    </p:animEffect>
                                  </p:childTnLst>
                                </p:cTn>
                              </p:par>
                            </p:childTnLst>
                          </p:cTn>
                        </p:par>
                        <p:par>
                          <p:cTn id="44" fill="hold">
                            <p:stCondLst>
                              <p:cond delay="5000"/>
                            </p:stCondLst>
                            <p:childTnLst>
                              <p:par>
                                <p:cTn id="45" presetID="10" presetClass="entr" presetSubtype="0" fill="hold" grpId="0" nodeType="afterEffect">
                                  <p:stCondLst>
                                    <p:cond delay="0"/>
                                  </p:stCondLst>
                                  <p:childTnLst>
                                    <p:set>
                                      <p:cBhvr>
                                        <p:cTn id="46" dur="1" fill="hold">
                                          <p:stCondLst>
                                            <p:cond delay="0"/>
                                          </p:stCondLst>
                                        </p:cTn>
                                        <p:tgtEl>
                                          <p:spTgt spid="40">
                                            <p:txEl>
                                              <p:pRg st="0" end="0"/>
                                            </p:txEl>
                                          </p:spTgt>
                                        </p:tgtEl>
                                        <p:attrNameLst>
                                          <p:attrName>style.visibility</p:attrName>
                                        </p:attrNameLst>
                                      </p:cBhvr>
                                      <p:to>
                                        <p:strVal val="visible"/>
                                      </p:to>
                                    </p:set>
                                    <p:animEffect transition="in" filter="fade">
                                      <p:cBhvr>
                                        <p:cTn id="47" dur="500"/>
                                        <p:tgtEl>
                                          <p:spTgt spid="40">
                                            <p:txEl>
                                              <p:pRg st="0" end="0"/>
                                            </p:txEl>
                                          </p:spTgt>
                                        </p:tgtEl>
                                      </p:cBhvr>
                                    </p:animEffect>
                                  </p:childTnLst>
                                </p:cTn>
                              </p:par>
                            </p:childTnLst>
                          </p:cTn>
                        </p:par>
                        <p:par>
                          <p:cTn id="48" fill="hold">
                            <p:stCondLst>
                              <p:cond delay="5500"/>
                            </p:stCondLst>
                            <p:childTnLst>
                              <p:par>
                                <p:cTn id="49" presetID="10" presetClass="entr" presetSubtype="0" fill="hold" grpId="0" nodeType="afterEffect">
                                  <p:stCondLst>
                                    <p:cond delay="0"/>
                                  </p:stCondLst>
                                  <p:childTnLst>
                                    <p:set>
                                      <p:cBhvr>
                                        <p:cTn id="50" dur="1" fill="hold">
                                          <p:stCondLst>
                                            <p:cond delay="0"/>
                                          </p:stCondLst>
                                        </p:cTn>
                                        <p:tgtEl>
                                          <p:spTgt spid="41">
                                            <p:txEl>
                                              <p:pRg st="0" end="0"/>
                                            </p:txEl>
                                          </p:spTgt>
                                        </p:tgtEl>
                                        <p:attrNameLst>
                                          <p:attrName>style.visibility</p:attrName>
                                        </p:attrNameLst>
                                      </p:cBhvr>
                                      <p:to>
                                        <p:strVal val="visible"/>
                                      </p:to>
                                    </p:set>
                                    <p:animEffect transition="in" filter="fade">
                                      <p:cBhvr>
                                        <p:cTn id="51" dur="500"/>
                                        <p:tgtEl>
                                          <p:spTgt spid="41">
                                            <p:txEl>
                                              <p:pRg st="0" end="0"/>
                                            </p:txEl>
                                          </p:spTgt>
                                        </p:tgtEl>
                                      </p:cBhvr>
                                    </p:animEffect>
                                  </p:childTnLst>
                                </p:cTn>
                              </p:par>
                            </p:childTnLst>
                          </p:cTn>
                        </p:par>
                        <p:par>
                          <p:cTn id="52" fill="hold">
                            <p:stCondLst>
                              <p:cond delay="6000"/>
                            </p:stCondLst>
                            <p:childTnLst>
                              <p:par>
                                <p:cTn id="53" presetID="10" presetClass="entr" presetSubtype="0" fill="hold" grpId="0" nodeType="afterEffect">
                                  <p:stCondLst>
                                    <p:cond delay="0"/>
                                  </p:stCondLst>
                                  <p:childTnLst>
                                    <p:set>
                                      <p:cBhvr>
                                        <p:cTn id="54" dur="1" fill="hold">
                                          <p:stCondLst>
                                            <p:cond delay="0"/>
                                          </p:stCondLst>
                                        </p:cTn>
                                        <p:tgtEl>
                                          <p:spTgt spid="42">
                                            <p:txEl>
                                              <p:pRg st="0" end="0"/>
                                            </p:txEl>
                                          </p:spTgt>
                                        </p:tgtEl>
                                        <p:attrNameLst>
                                          <p:attrName>style.visibility</p:attrName>
                                        </p:attrNameLst>
                                      </p:cBhvr>
                                      <p:to>
                                        <p:strVal val="visible"/>
                                      </p:to>
                                    </p:set>
                                    <p:animEffect transition="in" filter="fade">
                                      <p:cBhvr>
                                        <p:cTn id="55" dur="500"/>
                                        <p:tgtEl>
                                          <p:spTgt spid="42">
                                            <p:txEl>
                                              <p:pRg st="0" end="0"/>
                                            </p:txEl>
                                          </p:spTgt>
                                        </p:tgtEl>
                                      </p:cBhvr>
                                    </p:animEffect>
                                  </p:childTnLst>
                                </p:cTn>
                              </p:par>
                            </p:childTnLst>
                          </p:cTn>
                        </p:par>
                        <p:par>
                          <p:cTn id="56" fill="hold">
                            <p:stCondLst>
                              <p:cond delay="6500"/>
                            </p:stCondLst>
                            <p:childTnLst>
                              <p:par>
                                <p:cTn id="57" presetID="10" presetClass="entr" presetSubtype="0" fill="hold" grpId="0" nodeType="afterEffect">
                                  <p:stCondLst>
                                    <p:cond delay="0"/>
                                  </p:stCondLst>
                                  <p:childTnLst>
                                    <p:set>
                                      <p:cBhvr>
                                        <p:cTn id="58" dur="1" fill="hold">
                                          <p:stCondLst>
                                            <p:cond delay="0"/>
                                          </p:stCondLst>
                                        </p:cTn>
                                        <p:tgtEl>
                                          <p:spTgt spid="51">
                                            <p:txEl>
                                              <p:pRg st="0" end="0"/>
                                            </p:txEl>
                                          </p:spTgt>
                                        </p:tgtEl>
                                        <p:attrNameLst>
                                          <p:attrName>style.visibility</p:attrName>
                                        </p:attrNameLst>
                                      </p:cBhvr>
                                      <p:to>
                                        <p:strVal val="visible"/>
                                      </p:to>
                                    </p:set>
                                    <p:animEffect transition="in" filter="fade">
                                      <p:cBhvr>
                                        <p:cTn id="59" dur="500"/>
                                        <p:tgtEl>
                                          <p:spTgt spid="51">
                                            <p:txEl>
                                              <p:pRg st="0" end="0"/>
                                            </p:txEl>
                                          </p:spTgt>
                                        </p:tgtEl>
                                      </p:cBhvr>
                                    </p:animEffect>
                                  </p:childTnLst>
                                </p:cTn>
                              </p:par>
                            </p:childTnLst>
                          </p:cTn>
                        </p:par>
                        <p:par>
                          <p:cTn id="60" fill="hold">
                            <p:stCondLst>
                              <p:cond delay="7000"/>
                            </p:stCondLst>
                            <p:childTnLst>
                              <p:par>
                                <p:cTn id="61" presetID="10" presetClass="entr" presetSubtype="0" fill="hold" grpId="0" nodeType="afterEffect">
                                  <p:stCondLst>
                                    <p:cond delay="0"/>
                                  </p:stCondLst>
                                  <p:childTnLst>
                                    <p:set>
                                      <p:cBhvr>
                                        <p:cTn id="62" dur="1" fill="hold">
                                          <p:stCondLst>
                                            <p:cond delay="0"/>
                                          </p:stCondLst>
                                        </p:cTn>
                                        <p:tgtEl>
                                          <p:spTgt spid="52">
                                            <p:txEl>
                                              <p:pRg st="0" end="0"/>
                                            </p:txEl>
                                          </p:spTgt>
                                        </p:tgtEl>
                                        <p:attrNameLst>
                                          <p:attrName>style.visibility</p:attrName>
                                        </p:attrNameLst>
                                      </p:cBhvr>
                                      <p:to>
                                        <p:strVal val="visible"/>
                                      </p:to>
                                    </p:set>
                                    <p:animEffect transition="in" filter="fade">
                                      <p:cBhvr>
                                        <p:cTn id="63" dur="500"/>
                                        <p:tgtEl>
                                          <p:spTgt spid="5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build="p"/>
      <p:bldP spid="33" grpId="0" build="p"/>
      <p:bldP spid="34" grpId="0" build="p"/>
      <p:bldP spid="35" grpId="0" build="p"/>
      <p:bldP spid="39" grpId="0" build="p"/>
      <p:bldP spid="40" grpId="0" build="p"/>
      <p:bldP spid="41" grpId="0" build="p"/>
      <p:bldP spid="42" grpId="0" build="p"/>
      <p:bldP spid="51" grpId="0" build="p"/>
      <p:bldP spid="52"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ounded Rectangle 10"/>
          <p:cNvSpPr>
            <a:spLocks noChangeAspect="1"/>
          </p:cNvSpPr>
          <p:nvPr/>
        </p:nvSpPr>
        <p:spPr>
          <a:xfrm>
            <a:off x="5794845" y="3422115"/>
            <a:ext cx="591001" cy="591002"/>
          </a:xfrm>
          <a:prstGeom prst="roundRect">
            <a:avLst/>
          </a:prstGeom>
          <a:solidFill>
            <a:schemeClr val="accent2"/>
          </a:solidFill>
          <a:ln w="50800">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eaLnBrk="1" hangingPunct="1">
              <a:lnSpc>
                <a:spcPct val="120000"/>
              </a:lnSpc>
              <a:spcBef>
                <a:spcPts val="0"/>
              </a:spcBef>
              <a:spcAft>
                <a:spcPts val="0"/>
              </a:spcAft>
              <a:defRPr/>
            </a:pPr>
            <a:r>
              <a:rPr lang="en-US" altLang="zh-CN" sz="1400" dirty="0" smtClean="0">
                <a:solidFill>
                  <a:srgbClr val="FFFFFF"/>
                </a:solidFill>
                <a:latin typeface="Arial" panose="020B0604020202020204" pitchFamily="34" charset="0"/>
                <a:ea typeface="微软雅黑" panose="020B0503020204020204" pitchFamily="34" charset="-122"/>
                <a:cs typeface="+mn-ea"/>
                <a:sym typeface="Arial" panose="020B0604020202020204" pitchFamily="34" charset="0"/>
              </a:rPr>
              <a:t>03</a:t>
            </a:r>
            <a:endParaRPr lang="zh-CN" altLang="zh-CN" sz="1400" dirty="0">
              <a:solidFill>
                <a:srgbClr val="FFFFFF"/>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 name="Rounded Rectangle 11"/>
          <p:cNvSpPr>
            <a:spLocks noChangeAspect="1"/>
          </p:cNvSpPr>
          <p:nvPr/>
        </p:nvSpPr>
        <p:spPr>
          <a:xfrm>
            <a:off x="5793170" y="4175517"/>
            <a:ext cx="592675" cy="592675"/>
          </a:xfrm>
          <a:prstGeom prst="roundRect">
            <a:avLst/>
          </a:prstGeom>
          <a:solidFill>
            <a:schemeClr val="accent3"/>
          </a:solidFill>
          <a:ln w="50800">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eaLnBrk="1" hangingPunct="1">
              <a:lnSpc>
                <a:spcPct val="120000"/>
              </a:lnSpc>
              <a:spcBef>
                <a:spcPts val="0"/>
              </a:spcBef>
              <a:spcAft>
                <a:spcPts val="0"/>
              </a:spcAft>
              <a:defRPr/>
            </a:pPr>
            <a:r>
              <a:rPr lang="en-US" altLang="zh-CN" sz="1400" dirty="0" smtClean="0">
                <a:solidFill>
                  <a:srgbClr val="FFFFFF"/>
                </a:solidFill>
                <a:latin typeface="Arial" panose="020B0604020202020204" pitchFamily="34" charset="0"/>
                <a:ea typeface="微软雅黑" panose="020B0503020204020204" pitchFamily="34" charset="-122"/>
                <a:cs typeface="+mn-ea"/>
                <a:sym typeface="Arial" panose="020B0604020202020204" pitchFamily="34" charset="0"/>
              </a:rPr>
              <a:t>05</a:t>
            </a:r>
            <a:endParaRPr lang="zh-CN" altLang="zh-CN" sz="1400" dirty="0">
              <a:solidFill>
                <a:srgbClr val="FFFFFF"/>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 name="Rounded Rectangle 14"/>
          <p:cNvSpPr>
            <a:spLocks noChangeAspect="1"/>
          </p:cNvSpPr>
          <p:nvPr/>
        </p:nvSpPr>
        <p:spPr>
          <a:xfrm>
            <a:off x="5806564" y="2662018"/>
            <a:ext cx="592675" cy="592675"/>
          </a:xfrm>
          <a:prstGeom prst="roundRect">
            <a:avLst/>
          </a:prstGeom>
          <a:solidFill>
            <a:schemeClr val="accent1"/>
          </a:solidFill>
          <a:ln w="50800">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eaLnBrk="1" hangingPunct="1">
              <a:lnSpc>
                <a:spcPct val="120000"/>
              </a:lnSpc>
              <a:spcBef>
                <a:spcPts val="0"/>
              </a:spcBef>
              <a:spcAft>
                <a:spcPts val="0"/>
              </a:spcAft>
              <a:defRPr/>
            </a:pPr>
            <a:r>
              <a:rPr lang="en-US" altLang="zh-CN" sz="1400" dirty="0" smtClean="0">
                <a:solidFill>
                  <a:srgbClr val="FFFFFF"/>
                </a:solidFill>
                <a:latin typeface="Arial" panose="020B0604020202020204" pitchFamily="34" charset="0"/>
                <a:ea typeface="微软雅黑" panose="020B0503020204020204" pitchFamily="34" charset="-122"/>
                <a:cs typeface="+mn-ea"/>
                <a:sym typeface="Arial" panose="020B0604020202020204" pitchFamily="34" charset="0"/>
              </a:rPr>
              <a:t>01</a:t>
            </a:r>
            <a:endParaRPr lang="zh-CN" altLang="zh-CN" sz="1400" dirty="0">
              <a:solidFill>
                <a:srgbClr val="FFFFFF"/>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 name="Rounded Rectangle 16"/>
          <p:cNvSpPr>
            <a:spLocks noChangeAspect="1"/>
          </p:cNvSpPr>
          <p:nvPr/>
        </p:nvSpPr>
        <p:spPr>
          <a:xfrm>
            <a:off x="9242073" y="3425463"/>
            <a:ext cx="592675" cy="591002"/>
          </a:xfrm>
          <a:prstGeom prst="roundRect">
            <a:avLst/>
          </a:prstGeom>
          <a:solidFill>
            <a:schemeClr val="accent5"/>
          </a:solidFill>
          <a:ln w="50800">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eaLnBrk="1" hangingPunct="1">
              <a:lnSpc>
                <a:spcPct val="120000"/>
              </a:lnSpc>
              <a:spcBef>
                <a:spcPts val="0"/>
              </a:spcBef>
              <a:spcAft>
                <a:spcPts val="0"/>
              </a:spcAft>
              <a:defRPr/>
            </a:pPr>
            <a:r>
              <a:rPr lang="en-US" altLang="zh-CN" sz="1400" dirty="0" smtClean="0">
                <a:solidFill>
                  <a:srgbClr val="FFFFFF"/>
                </a:solidFill>
                <a:latin typeface="Arial" panose="020B0604020202020204" pitchFamily="34" charset="0"/>
                <a:ea typeface="微软雅黑" panose="020B0503020204020204" pitchFamily="34" charset="-122"/>
                <a:cs typeface="+mn-ea"/>
                <a:sym typeface="Arial" panose="020B0604020202020204" pitchFamily="34" charset="0"/>
              </a:rPr>
              <a:t>04</a:t>
            </a:r>
            <a:endParaRPr lang="zh-CN" altLang="zh-CN" sz="1400" dirty="0">
              <a:solidFill>
                <a:srgbClr val="FFFFFF"/>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Rounded Rectangle 17"/>
          <p:cNvSpPr>
            <a:spLocks noChangeAspect="1"/>
          </p:cNvSpPr>
          <p:nvPr/>
        </p:nvSpPr>
        <p:spPr>
          <a:xfrm>
            <a:off x="9240399" y="4178865"/>
            <a:ext cx="592675" cy="592675"/>
          </a:xfrm>
          <a:prstGeom prst="roundRect">
            <a:avLst/>
          </a:prstGeom>
          <a:solidFill>
            <a:schemeClr val="accent6"/>
          </a:solidFill>
          <a:ln w="50800">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eaLnBrk="1" hangingPunct="1">
              <a:lnSpc>
                <a:spcPct val="120000"/>
              </a:lnSpc>
              <a:spcBef>
                <a:spcPts val="0"/>
              </a:spcBef>
              <a:spcAft>
                <a:spcPts val="0"/>
              </a:spcAft>
              <a:defRPr/>
            </a:pPr>
            <a:r>
              <a:rPr lang="en-US" altLang="zh-CN" sz="1400" dirty="0" smtClean="0">
                <a:solidFill>
                  <a:srgbClr val="FFFFFF"/>
                </a:solidFill>
                <a:latin typeface="Arial" panose="020B0604020202020204" pitchFamily="34" charset="0"/>
                <a:ea typeface="微软雅黑" panose="020B0503020204020204" pitchFamily="34" charset="-122"/>
                <a:cs typeface="+mn-ea"/>
                <a:sym typeface="Arial" panose="020B0604020202020204" pitchFamily="34" charset="0"/>
              </a:rPr>
              <a:t>06</a:t>
            </a:r>
            <a:endParaRPr lang="zh-CN" altLang="zh-CN" sz="1400" dirty="0">
              <a:solidFill>
                <a:srgbClr val="FFFFFF"/>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 name="Rounded Rectangle 23"/>
          <p:cNvSpPr>
            <a:spLocks noChangeAspect="1"/>
          </p:cNvSpPr>
          <p:nvPr/>
        </p:nvSpPr>
        <p:spPr>
          <a:xfrm>
            <a:off x="9253793" y="2665366"/>
            <a:ext cx="592675" cy="592675"/>
          </a:xfrm>
          <a:prstGeom prst="roundRect">
            <a:avLst/>
          </a:prstGeom>
          <a:solidFill>
            <a:schemeClr val="accent4"/>
          </a:solidFill>
          <a:ln w="50800">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eaLnBrk="1" hangingPunct="1">
              <a:lnSpc>
                <a:spcPct val="120000"/>
              </a:lnSpc>
              <a:spcBef>
                <a:spcPts val="0"/>
              </a:spcBef>
              <a:spcAft>
                <a:spcPts val="0"/>
              </a:spcAft>
              <a:defRPr/>
            </a:pPr>
            <a:r>
              <a:rPr lang="en-US" altLang="zh-CN" sz="1400" dirty="0" smtClean="0">
                <a:solidFill>
                  <a:srgbClr val="FFFFFF"/>
                </a:solidFill>
                <a:latin typeface="Arial" panose="020B0604020202020204" pitchFamily="34" charset="0"/>
                <a:ea typeface="微软雅黑" panose="020B0503020204020204" pitchFamily="34" charset="-122"/>
                <a:cs typeface="+mn-ea"/>
                <a:sym typeface="Arial" panose="020B0604020202020204" pitchFamily="34" charset="0"/>
              </a:rPr>
              <a:t>02</a:t>
            </a:r>
            <a:endParaRPr lang="zh-CN" altLang="zh-CN" sz="1400" dirty="0">
              <a:solidFill>
                <a:srgbClr val="FFFFFF"/>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4" name="Group 25"/>
          <p:cNvGrpSpPr>
            <a:grpSpLocks/>
          </p:cNvGrpSpPr>
          <p:nvPr/>
        </p:nvGrpSpPr>
        <p:grpSpPr bwMode="auto">
          <a:xfrm>
            <a:off x="6466208" y="2646645"/>
            <a:ext cx="2123407" cy="2236563"/>
            <a:chOff x="7045224" y="2078155"/>
            <a:chExt cx="4137667" cy="2121840"/>
          </a:xfrm>
        </p:grpSpPr>
        <p:sp>
          <p:nvSpPr>
            <p:cNvPr id="33816" name="TextBox 26"/>
            <p:cNvSpPr txBox="1">
              <a:spLocks noChangeArrowheads="1"/>
            </p:cNvSpPr>
            <p:nvPr/>
          </p:nvSpPr>
          <p:spPr bwMode="auto">
            <a:xfrm>
              <a:off x="7045224" y="2078155"/>
              <a:ext cx="4137667" cy="6657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algn="just" eaLnBrk="1" hangingPunct="1">
                <a:lnSpc>
                  <a:spcPct val="120000"/>
                </a:lnSpc>
                <a:spcBef>
                  <a:spcPts val="0"/>
                </a:spcBef>
                <a:spcAft>
                  <a:spcPts val="0"/>
                </a:spcAft>
              </a:pPr>
              <a:r>
                <a:rPr lang="zh-CN" altLang="en-US" sz="14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id-ID"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a:p>
              <a:pPr algn="just" eaLnBrk="1" hangingPunct="1">
                <a:lnSpc>
                  <a:spcPct val="120000"/>
                </a:lnSpc>
                <a:spcBef>
                  <a:spcPts val="0"/>
                </a:spcBef>
                <a:spcAft>
                  <a:spcPts val="0"/>
                </a:spcAft>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id-ID"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3817" name="TextBox 27"/>
            <p:cNvSpPr txBox="1">
              <a:spLocks noChangeArrowheads="1"/>
            </p:cNvSpPr>
            <p:nvPr/>
          </p:nvSpPr>
          <p:spPr bwMode="auto">
            <a:xfrm>
              <a:off x="7045224" y="3534259"/>
              <a:ext cx="4137667" cy="6657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algn="just" eaLnBrk="1" hangingPunct="1">
                <a:lnSpc>
                  <a:spcPct val="120000"/>
                </a:lnSpc>
                <a:spcBef>
                  <a:spcPts val="0"/>
                </a:spcBef>
                <a:spcAft>
                  <a:spcPts val="0"/>
                </a:spcAft>
              </a:pPr>
              <a:r>
                <a:rPr lang="zh-CN" altLang="en-US" sz="14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id-ID"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a:p>
              <a:pPr algn="just" eaLnBrk="1" hangingPunct="1">
                <a:lnSpc>
                  <a:spcPct val="120000"/>
                </a:lnSpc>
                <a:spcBef>
                  <a:spcPts val="0"/>
                </a:spcBef>
                <a:spcAft>
                  <a:spcPts val="0"/>
                </a:spcAft>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id-ID"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3818" name="TextBox 29"/>
            <p:cNvSpPr txBox="1">
              <a:spLocks noChangeArrowheads="1"/>
            </p:cNvSpPr>
            <p:nvPr/>
          </p:nvSpPr>
          <p:spPr bwMode="auto">
            <a:xfrm>
              <a:off x="7045224" y="2827643"/>
              <a:ext cx="4137667" cy="6657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algn="just" eaLnBrk="1" hangingPunct="1">
                <a:lnSpc>
                  <a:spcPct val="120000"/>
                </a:lnSpc>
                <a:spcBef>
                  <a:spcPts val="0"/>
                </a:spcBef>
                <a:spcAft>
                  <a:spcPts val="0"/>
                </a:spcAft>
              </a:pPr>
              <a:r>
                <a:rPr lang="zh-CN" altLang="en-US" sz="14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id-ID"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a:p>
              <a:pPr algn="just" eaLnBrk="1" hangingPunct="1">
                <a:lnSpc>
                  <a:spcPct val="120000"/>
                </a:lnSpc>
                <a:spcBef>
                  <a:spcPts val="0"/>
                </a:spcBef>
                <a:spcAft>
                  <a:spcPts val="0"/>
                </a:spcAft>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id-ID"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7" name="Group 30"/>
          <p:cNvGrpSpPr>
            <a:grpSpLocks/>
          </p:cNvGrpSpPr>
          <p:nvPr/>
        </p:nvGrpSpPr>
        <p:grpSpPr bwMode="auto">
          <a:xfrm>
            <a:off x="9903391" y="2653341"/>
            <a:ext cx="2142559" cy="2236662"/>
            <a:chOff x="7045224" y="2078155"/>
            <a:chExt cx="4137667" cy="2121798"/>
          </a:xfrm>
        </p:grpSpPr>
        <p:sp>
          <p:nvSpPr>
            <p:cNvPr id="33813" name="TextBox 31"/>
            <p:cNvSpPr txBox="1">
              <a:spLocks noChangeArrowheads="1"/>
            </p:cNvSpPr>
            <p:nvPr/>
          </p:nvSpPr>
          <p:spPr bwMode="auto">
            <a:xfrm>
              <a:off x="7045224" y="2078155"/>
              <a:ext cx="4137667" cy="6656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algn="just" eaLnBrk="1" hangingPunct="1">
                <a:lnSpc>
                  <a:spcPct val="120000"/>
                </a:lnSpc>
                <a:spcBef>
                  <a:spcPts val="0"/>
                </a:spcBef>
                <a:spcAft>
                  <a:spcPts val="0"/>
                </a:spcAft>
              </a:pPr>
              <a:r>
                <a:rPr lang="zh-CN" altLang="en-US" sz="14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id-ID"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a:p>
              <a:pPr algn="just" eaLnBrk="1" hangingPunct="1">
                <a:lnSpc>
                  <a:spcPct val="120000"/>
                </a:lnSpc>
                <a:spcBef>
                  <a:spcPts val="0"/>
                </a:spcBef>
                <a:spcAft>
                  <a:spcPts val="0"/>
                </a:spcAft>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id-ID"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3814" name="TextBox 32"/>
            <p:cNvSpPr txBox="1">
              <a:spLocks noChangeArrowheads="1"/>
            </p:cNvSpPr>
            <p:nvPr/>
          </p:nvSpPr>
          <p:spPr bwMode="auto">
            <a:xfrm>
              <a:off x="7045224" y="3534259"/>
              <a:ext cx="4137667" cy="6656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algn="just" eaLnBrk="1" hangingPunct="1">
                <a:lnSpc>
                  <a:spcPct val="120000"/>
                </a:lnSpc>
                <a:spcBef>
                  <a:spcPts val="0"/>
                </a:spcBef>
                <a:spcAft>
                  <a:spcPts val="0"/>
                </a:spcAft>
              </a:pPr>
              <a:r>
                <a:rPr lang="zh-CN" altLang="en-US" sz="14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id-ID"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a:p>
              <a:pPr algn="just" eaLnBrk="1" hangingPunct="1">
                <a:lnSpc>
                  <a:spcPct val="120000"/>
                </a:lnSpc>
                <a:spcBef>
                  <a:spcPts val="0"/>
                </a:spcBef>
                <a:spcAft>
                  <a:spcPts val="0"/>
                </a:spcAft>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id-ID"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3815" name="TextBox 34"/>
            <p:cNvSpPr txBox="1">
              <a:spLocks noChangeArrowheads="1"/>
            </p:cNvSpPr>
            <p:nvPr/>
          </p:nvSpPr>
          <p:spPr bwMode="auto">
            <a:xfrm>
              <a:off x="7045224" y="2827643"/>
              <a:ext cx="4137667" cy="6656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algn="just" eaLnBrk="1" hangingPunct="1">
                <a:lnSpc>
                  <a:spcPct val="120000"/>
                </a:lnSpc>
                <a:spcBef>
                  <a:spcPts val="0"/>
                </a:spcBef>
                <a:spcAft>
                  <a:spcPts val="0"/>
                </a:spcAft>
              </a:pPr>
              <a:r>
                <a:rPr lang="zh-CN" altLang="en-US" sz="14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id-ID"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a:p>
              <a:pPr algn="just" eaLnBrk="1" hangingPunct="1">
                <a:lnSpc>
                  <a:spcPct val="120000"/>
                </a:lnSpc>
                <a:spcBef>
                  <a:spcPts val="0"/>
                </a:spcBef>
                <a:spcAft>
                  <a:spcPts val="0"/>
                </a:spcAft>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id-ID"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8" name="Group 2"/>
          <p:cNvGrpSpPr>
            <a:grpSpLocks/>
          </p:cNvGrpSpPr>
          <p:nvPr/>
        </p:nvGrpSpPr>
        <p:grpSpPr bwMode="auto">
          <a:xfrm>
            <a:off x="728641" y="2134637"/>
            <a:ext cx="4880364" cy="3986328"/>
            <a:chOff x="3785121" y="1812417"/>
            <a:chExt cx="4627889" cy="3779783"/>
          </a:xfrm>
        </p:grpSpPr>
        <p:pic>
          <p:nvPicPr>
            <p:cNvPr id="33811" name="Picture 7"/>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bwMode="auto">
            <a:xfrm>
              <a:off x="3785121" y="1812417"/>
              <a:ext cx="4627889" cy="37797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Rectangle 1"/>
            <p:cNvSpPr/>
            <p:nvPr/>
          </p:nvSpPr>
          <p:spPr>
            <a:xfrm>
              <a:off x="4121695" y="1998151"/>
              <a:ext cx="3959505" cy="2484403"/>
            </a:xfrm>
            <a:prstGeom prst="rect">
              <a:avLst/>
            </a:prstGeom>
            <a:blipFill>
              <a:blip r:embed="rId4"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just" eaLnBrk="1" hangingPunct="1">
                <a:lnSpc>
                  <a:spcPct val="120000"/>
                </a:lnSpc>
                <a:spcBef>
                  <a:spcPts val="0"/>
                </a:spcBef>
                <a:spcAft>
                  <a:spcPts val="0"/>
                </a:spcAft>
                <a:defRPr/>
              </a:pPr>
              <a:endParaRPr lang="zh-CN" altLang="zh-CN" sz="800" dirty="0">
                <a:solidFill>
                  <a:srgbClr val="FFFFFF"/>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19" name="TextBox 8"/>
          <p:cNvSpPr txBox="1"/>
          <p:nvPr/>
        </p:nvSpPr>
        <p:spPr>
          <a:xfrm>
            <a:off x="812800" y="204805"/>
            <a:ext cx="2311176" cy="447739"/>
          </a:xfrm>
          <a:prstGeom prst="rect">
            <a:avLst/>
          </a:prstGeom>
          <a:noFill/>
        </p:spPr>
        <p:txBody>
          <a:bodyPr wrap="square" lIns="0" tIns="0" rIns="0" bIns="0" rtlCol="0" anchor="ctr">
            <a:spAutoFit/>
          </a:bodyPr>
          <a:lstStyle/>
          <a:p>
            <a:r>
              <a:rPr lang="zh-CN" altLang="en-US" sz="2800" b="1"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年度工作概述</a:t>
            </a:r>
            <a:endParaRPr lang="zh-CN" altLang="en-US" sz="3600" b="1"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0" name="TextBox 8"/>
          <p:cNvSpPr txBox="1"/>
          <p:nvPr/>
        </p:nvSpPr>
        <p:spPr>
          <a:xfrm>
            <a:off x="812800" y="671952"/>
            <a:ext cx="2311176" cy="169277"/>
          </a:xfrm>
          <a:prstGeom prst="rect">
            <a:avLst/>
          </a:prstGeom>
          <a:noFill/>
        </p:spPr>
        <p:txBody>
          <a:bodyPr wrap="square" lIns="0" tIns="0" rIns="0" bIns="0" rtlCol="0" anchor="ctr">
            <a:spAutoFit/>
          </a:bodyPr>
          <a:lstStyle/>
          <a:p>
            <a:r>
              <a:rPr lang="en-US" altLang="zh-CN" sz="1100"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CLICK TO ADD CAPTION TEXT</a:t>
            </a:r>
            <a:endParaRPr lang="zh-CN" altLang="en-US" sz="14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2949074768"/>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1" presetClass="entr" presetSubtype="1" fill="hold" nodeType="withEffect">
                                  <p:stCondLst>
                                    <p:cond delay="1500"/>
                                  </p:stCondLst>
                                  <p:childTnLst>
                                    <p:set>
                                      <p:cBhvr>
                                        <p:cTn id="6" dur="1" fill="hold">
                                          <p:stCondLst>
                                            <p:cond delay="0"/>
                                          </p:stCondLst>
                                        </p:cTn>
                                        <p:tgtEl>
                                          <p:spTgt spid="8"/>
                                        </p:tgtEl>
                                        <p:attrNameLst>
                                          <p:attrName>style.visibility</p:attrName>
                                        </p:attrNameLst>
                                      </p:cBhvr>
                                      <p:to>
                                        <p:strVal val="visible"/>
                                      </p:to>
                                    </p:set>
                                    <p:animEffect transition="in" filter="wheel(1)">
                                      <p:cBhvr>
                                        <p:cTn id="7" dur="2000"/>
                                        <p:tgtEl>
                                          <p:spTgt spid="8"/>
                                        </p:tgtEl>
                                      </p:cBhvr>
                                    </p:animEffect>
                                  </p:childTnLst>
                                </p:cTn>
                              </p:par>
                              <p:par>
                                <p:cTn id="8" presetID="14" presetClass="entr" presetSubtype="10" fill="hold" grpId="0" nodeType="withEffect">
                                  <p:stCondLst>
                                    <p:cond delay="3500"/>
                                  </p:stCondLst>
                                  <p:childTnLst>
                                    <p:set>
                                      <p:cBhvr>
                                        <p:cTn id="9" dur="1" fill="hold">
                                          <p:stCondLst>
                                            <p:cond delay="0"/>
                                          </p:stCondLst>
                                        </p:cTn>
                                        <p:tgtEl>
                                          <p:spTgt spid="11"/>
                                        </p:tgtEl>
                                        <p:attrNameLst>
                                          <p:attrName>style.visibility</p:attrName>
                                        </p:attrNameLst>
                                      </p:cBhvr>
                                      <p:to>
                                        <p:strVal val="visible"/>
                                      </p:to>
                                    </p:set>
                                    <p:animEffect transition="in" filter="randombar(horizontal)">
                                      <p:cBhvr>
                                        <p:cTn id="10" dur="1500"/>
                                        <p:tgtEl>
                                          <p:spTgt spid="11"/>
                                        </p:tgtEl>
                                      </p:cBhvr>
                                    </p:animEffect>
                                  </p:childTnLst>
                                </p:cTn>
                              </p:par>
                              <p:par>
                                <p:cTn id="11" presetID="14" presetClass="entr" presetSubtype="10" fill="hold" grpId="0" nodeType="withEffect">
                                  <p:stCondLst>
                                    <p:cond delay="3500"/>
                                  </p:stCondLst>
                                  <p:childTnLst>
                                    <p:set>
                                      <p:cBhvr>
                                        <p:cTn id="12" dur="1" fill="hold">
                                          <p:stCondLst>
                                            <p:cond delay="0"/>
                                          </p:stCondLst>
                                        </p:cTn>
                                        <p:tgtEl>
                                          <p:spTgt spid="12"/>
                                        </p:tgtEl>
                                        <p:attrNameLst>
                                          <p:attrName>style.visibility</p:attrName>
                                        </p:attrNameLst>
                                      </p:cBhvr>
                                      <p:to>
                                        <p:strVal val="visible"/>
                                      </p:to>
                                    </p:set>
                                    <p:animEffect transition="in" filter="randombar(horizontal)">
                                      <p:cBhvr>
                                        <p:cTn id="13" dur="1500"/>
                                        <p:tgtEl>
                                          <p:spTgt spid="12"/>
                                        </p:tgtEl>
                                      </p:cBhvr>
                                    </p:animEffect>
                                  </p:childTnLst>
                                </p:cTn>
                              </p:par>
                              <p:par>
                                <p:cTn id="14" presetID="14" presetClass="entr" presetSubtype="10" fill="hold" grpId="0" nodeType="withEffect">
                                  <p:stCondLst>
                                    <p:cond delay="3500"/>
                                  </p:stCondLst>
                                  <p:childTnLst>
                                    <p:set>
                                      <p:cBhvr>
                                        <p:cTn id="15" dur="1" fill="hold">
                                          <p:stCondLst>
                                            <p:cond delay="0"/>
                                          </p:stCondLst>
                                        </p:cTn>
                                        <p:tgtEl>
                                          <p:spTgt spid="15"/>
                                        </p:tgtEl>
                                        <p:attrNameLst>
                                          <p:attrName>style.visibility</p:attrName>
                                        </p:attrNameLst>
                                      </p:cBhvr>
                                      <p:to>
                                        <p:strVal val="visible"/>
                                      </p:to>
                                    </p:set>
                                    <p:animEffect transition="in" filter="randombar(horizontal)">
                                      <p:cBhvr>
                                        <p:cTn id="16" dur="1500"/>
                                        <p:tgtEl>
                                          <p:spTgt spid="15"/>
                                        </p:tgtEl>
                                      </p:cBhvr>
                                    </p:animEffect>
                                  </p:childTnLst>
                                </p:cTn>
                              </p:par>
                              <p:par>
                                <p:cTn id="17" presetID="14" presetClass="entr" presetSubtype="10" fill="hold" grpId="0" nodeType="withEffect">
                                  <p:stCondLst>
                                    <p:cond delay="3500"/>
                                  </p:stCondLst>
                                  <p:childTnLst>
                                    <p:set>
                                      <p:cBhvr>
                                        <p:cTn id="18" dur="1" fill="hold">
                                          <p:stCondLst>
                                            <p:cond delay="0"/>
                                          </p:stCondLst>
                                        </p:cTn>
                                        <p:tgtEl>
                                          <p:spTgt spid="17"/>
                                        </p:tgtEl>
                                        <p:attrNameLst>
                                          <p:attrName>style.visibility</p:attrName>
                                        </p:attrNameLst>
                                      </p:cBhvr>
                                      <p:to>
                                        <p:strVal val="visible"/>
                                      </p:to>
                                    </p:set>
                                    <p:animEffect transition="in" filter="randombar(horizontal)">
                                      <p:cBhvr>
                                        <p:cTn id="19" dur="1500"/>
                                        <p:tgtEl>
                                          <p:spTgt spid="17"/>
                                        </p:tgtEl>
                                      </p:cBhvr>
                                    </p:animEffect>
                                  </p:childTnLst>
                                </p:cTn>
                              </p:par>
                              <p:par>
                                <p:cTn id="20" presetID="14" presetClass="entr" presetSubtype="10" fill="hold" grpId="0" nodeType="withEffect">
                                  <p:stCondLst>
                                    <p:cond delay="3500"/>
                                  </p:stCondLst>
                                  <p:childTnLst>
                                    <p:set>
                                      <p:cBhvr>
                                        <p:cTn id="21" dur="1" fill="hold">
                                          <p:stCondLst>
                                            <p:cond delay="0"/>
                                          </p:stCondLst>
                                        </p:cTn>
                                        <p:tgtEl>
                                          <p:spTgt spid="18"/>
                                        </p:tgtEl>
                                        <p:attrNameLst>
                                          <p:attrName>style.visibility</p:attrName>
                                        </p:attrNameLst>
                                      </p:cBhvr>
                                      <p:to>
                                        <p:strVal val="visible"/>
                                      </p:to>
                                    </p:set>
                                    <p:animEffect transition="in" filter="randombar(horizontal)">
                                      <p:cBhvr>
                                        <p:cTn id="22" dur="1500"/>
                                        <p:tgtEl>
                                          <p:spTgt spid="18"/>
                                        </p:tgtEl>
                                      </p:cBhvr>
                                    </p:animEffect>
                                  </p:childTnLst>
                                </p:cTn>
                              </p:par>
                              <p:par>
                                <p:cTn id="23" presetID="14" presetClass="entr" presetSubtype="10" fill="hold" grpId="0" nodeType="withEffect">
                                  <p:stCondLst>
                                    <p:cond delay="3500"/>
                                  </p:stCondLst>
                                  <p:childTnLst>
                                    <p:set>
                                      <p:cBhvr>
                                        <p:cTn id="24" dur="1" fill="hold">
                                          <p:stCondLst>
                                            <p:cond delay="0"/>
                                          </p:stCondLst>
                                        </p:cTn>
                                        <p:tgtEl>
                                          <p:spTgt spid="24"/>
                                        </p:tgtEl>
                                        <p:attrNameLst>
                                          <p:attrName>style.visibility</p:attrName>
                                        </p:attrNameLst>
                                      </p:cBhvr>
                                      <p:to>
                                        <p:strVal val="visible"/>
                                      </p:to>
                                    </p:set>
                                    <p:animEffect transition="in" filter="randombar(horizontal)">
                                      <p:cBhvr>
                                        <p:cTn id="25" dur="1500"/>
                                        <p:tgtEl>
                                          <p:spTgt spid="24"/>
                                        </p:tgtEl>
                                      </p:cBhvr>
                                    </p:animEffect>
                                  </p:childTnLst>
                                </p:cTn>
                              </p:par>
                              <p:par>
                                <p:cTn id="26" presetID="2" presetClass="entr" presetSubtype="2" fill="hold" nodeType="withEffect">
                                  <p:stCondLst>
                                    <p:cond delay="5500"/>
                                  </p:stCondLst>
                                  <p:childTnLst>
                                    <p:set>
                                      <p:cBhvr>
                                        <p:cTn id="27" dur="1" fill="hold">
                                          <p:stCondLst>
                                            <p:cond delay="0"/>
                                          </p:stCondLst>
                                        </p:cTn>
                                        <p:tgtEl>
                                          <p:spTgt spid="4"/>
                                        </p:tgtEl>
                                        <p:attrNameLst>
                                          <p:attrName>style.visibility</p:attrName>
                                        </p:attrNameLst>
                                      </p:cBhvr>
                                      <p:to>
                                        <p:strVal val="visible"/>
                                      </p:to>
                                    </p:set>
                                    <p:anim calcmode="lin" valueType="num">
                                      <p:cBhvr additive="base">
                                        <p:cTn id="28" dur="500" fill="hold"/>
                                        <p:tgtEl>
                                          <p:spTgt spid="4"/>
                                        </p:tgtEl>
                                        <p:attrNameLst>
                                          <p:attrName>ppt_x</p:attrName>
                                        </p:attrNameLst>
                                      </p:cBhvr>
                                      <p:tavLst>
                                        <p:tav tm="0">
                                          <p:val>
                                            <p:strVal val="1+#ppt_w/2"/>
                                          </p:val>
                                        </p:tav>
                                        <p:tav tm="100000">
                                          <p:val>
                                            <p:strVal val="#ppt_x"/>
                                          </p:val>
                                        </p:tav>
                                      </p:tavLst>
                                    </p:anim>
                                    <p:anim calcmode="lin" valueType="num">
                                      <p:cBhvr additive="base">
                                        <p:cTn id="29" dur="500" fill="hold"/>
                                        <p:tgtEl>
                                          <p:spTgt spid="4"/>
                                        </p:tgtEl>
                                        <p:attrNameLst>
                                          <p:attrName>ppt_y</p:attrName>
                                        </p:attrNameLst>
                                      </p:cBhvr>
                                      <p:tavLst>
                                        <p:tav tm="0">
                                          <p:val>
                                            <p:strVal val="#ppt_y"/>
                                          </p:val>
                                        </p:tav>
                                        <p:tav tm="100000">
                                          <p:val>
                                            <p:strVal val="#ppt_y"/>
                                          </p:val>
                                        </p:tav>
                                      </p:tavLst>
                                    </p:anim>
                                  </p:childTnLst>
                                </p:cTn>
                              </p:par>
                              <p:par>
                                <p:cTn id="30" presetID="2" presetClass="entr" presetSubtype="8" fill="hold" nodeType="withEffect">
                                  <p:stCondLst>
                                    <p:cond delay="5500"/>
                                  </p:stCondLst>
                                  <p:childTnLst>
                                    <p:set>
                                      <p:cBhvr>
                                        <p:cTn id="31" dur="1" fill="hold">
                                          <p:stCondLst>
                                            <p:cond delay="0"/>
                                          </p:stCondLst>
                                        </p:cTn>
                                        <p:tgtEl>
                                          <p:spTgt spid="7"/>
                                        </p:tgtEl>
                                        <p:attrNameLst>
                                          <p:attrName>style.visibility</p:attrName>
                                        </p:attrNameLst>
                                      </p:cBhvr>
                                      <p:to>
                                        <p:strVal val="visible"/>
                                      </p:to>
                                    </p:set>
                                    <p:anim calcmode="lin" valueType="num">
                                      <p:cBhvr additive="base">
                                        <p:cTn id="32" dur="500" fill="hold"/>
                                        <p:tgtEl>
                                          <p:spTgt spid="7"/>
                                        </p:tgtEl>
                                        <p:attrNameLst>
                                          <p:attrName>ppt_x</p:attrName>
                                        </p:attrNameLst>
                                      </p:cBhvr>
                                      <p:tavLst>
                                        <p:tav tm="0">
                                          <p:val>
                                            <p:strVal val="0-#ppt_w/2"/>
                                          </p:val>
                                        </p:tav>
                                        <p:tav tm="100000">
                                          <p:val>
                                            <p:strVal val="#ppt_x"/>
                                          </p:val>
                                        </p:tav>
                                      </p:tavLst>
                                    </p:anim>
                                    <p:anim calcmode="lin" valueType="num">
                                      <p:cBhvr additive="base">
                                        <p:cTn id="33" dur="500" fill="hold"/>
                                        <p:tgtEl>
                                          <p:spTgt spid="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15" grpId="0" animBg="1"/>
      <p:bldP spid="17" grpId="0" animBg="1"/>
      <p:bldP spid="18" grpId="0" animBg="1"/>
      <p:bldP spid="24"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圆角矩形 6"/>
          <p:cNvSpPr/>
          <p:nvPr/>
        </p:nvSpPr>
        <p:spPr>
          <a:xfrm>
            <a:off x="-4464" y="2984239"/>
            <a:ext cx="4273599" cy="1264172"/>
          </a:xfrm>
          <a:prstGeom prst="roundRect">
            <a:avLst>
              <a:gd name="adj" fmla="val 50000"/>
            </a:avLst>
          </a:prstGeom>
          <a:no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lIns="72728" tIns="36364" rIns="72728" bIns="36364" rtlCol="0" anchor="ctr"/>
          <a:lstStyle/>
          <a:p>
            <a:pPr algn="ctr"/>
            <a:endParaRPr lang="zh-CN" altLang="en-US" sz="1509">
              <a:latin typeface="Arial" panose="020B0604020202020204" pitchFamily="34" charset="0"/>
              <a:ea typeface="微软雅黑" panose="020B0503020204020204" pitchFamily="34" charset="-122"/>
              <a:sym typeface="Arial" panose="020B0604020202020204" pitchFamily="34" charset="0"/>
            </a:endParaRPr>
          </a:p>
        </p:txBody>
      </p:sp>
      <p:sp>
        <p:nvSpPr>
          <p:cNvPr id="2" name="圆角矩形 1"/>
          <p:cNvSpPr/>
          <p:nvPr/>
        </p:nvSpPr>
        <p:spPr>
          <a:xfrm>
            <a:off x="4269135" y="2984239"/>
            <a:ext cx="8589615" cy="1264172"/>
          </a:xfrm>
          <a:prstGeom prst="roundRect">
            <a:avLst>
              <a:gd name="adj" fmla="val 5000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72728" tIns="36364" rIns="72728" bIns="36364" rtlCol="0" anchor="ctr"/>
          <a:lstStyle/>
          <a:p>
            <a:pPr algn="ctr"/>
            <a:endParaRPr lang="zh-CN" altLang="en-US" sz="1509">
              <a:latin typeface="Arial" panose="020B0604020202020204" pitchFamily="34" charset="0"/>
              <a:ea typeface="微软雅黑" panose="020B0503020204020204" pitchFamily="34" charset="-122"/>
              <a:sym typeface="Arial" panose="020B0604020202020204" pitchFamily="34" charset="0"/>
            </a:endParaRPr>
          </a:p>
        </p:txBody>
      </p:sp>
      <p:sp>
        <p:nvSpPr>
          <p:cNvPr id="3" name="椭圆 2"/>
          <p:cNvSpPr/>
          <p:nvPr/>
        </p:nvSpPr>
        <p:spPr>
          <a:xfrm>
            <a:off x="3121479" y="3145850"/>
            <a:ext cx="940950" cy="940949"/>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altLang="zh-CN" sz="44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03</a:t>
            </a:r>
            <a:endParaRPr lang="zh-CN" altLang="en-US" sz="44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5" name="MH_Entry_1"/>
          <p:cNvSpPr/>
          <p:nvPr>
            <p:custDataLst>
              <p:tags r:id="rId1"/>
            </p:custDataLst>
          </p:nvPr>
        </p:nvSpPr>
        <p:spPr>
          <a:xfrm>
            <a:off x="6501074" y="3062324"/>
            <a:ext cx="4125737" cy="1107996"/>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0 w 2520280"/>
              <a:gd name="connsiteY7" fmla="*/ 0 h 1872208"/>
              <a:gd name="connsiteX0" fmla="*/ 0 w 2520280"/>
              <a:gd name="connsiteY0" fmla="*/ 1872208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0 h 1872208"/>
              <a:gd name="connsiteX5" fmla="*/ 2520280 w 2520280"/>
              <a:gd name="connsiteY5" fmla="*/ 0 h 1872208"/>
              <a:gd name="connsiteX6" fmla="*/ 0 w 2520280"/>
              <a:gd name="connsiteY6"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2520280 w 2520280"/>
              <a:gd name="connsiteY4" fmla="*/ 0 h 1872208"/>
              <a:gd name="connsiteX5" fmla="*/ 0 w 2520280"/>
              <a:gd name="connsiteY5"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34255 w 2520280"/>
              <a:gd name="connsiteY4" fmla="*/ 0 h 1872208"/>
              <a:gd name="connsiteX5" fmla="*/ 0 w 2520280"/>
              <a:gd name="connsiteY5"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917 w 2520280"/>
              <a:gd name="connsiteY4" fmla="*/ 6036 h 1872208"/>
              <a:gd name="connsiteX5" fmla="*/ 0 w 2520280"/>
              <a:gd name="connsiteY5" fmla="*/ 0 h 1872208"/>
              <a:gd name="connsiteX0" fmla="*/ 0 w 2520280"/>
              <a:gd name="connsiteY0" fmla="*/ 1890314 h 1890314"/>
              <a:gd name="connsiteX1" fmla="*/ 2520280 w 2520280"/>
              <a:gd name="connsiteY1" fmla="*/ 1890314 h 1890314"/>
              <a:gd name="connsiteX2" fmla="*/ 0 w 2520280"/>
              <a:gd name="connsiteY2" fmla="*/ 1890314 h 1890314"/>
              <a:gd name="connsiteX3" fmla="*/ 0 w 2520280"/>
              <a:gd name="connsiteY3" fmla="*/ 18106 h 1890314"/>
              <a:gd name="connsiteX4" fmla="*/ 53304 w 2520280"/>
              <a:gd name="connsiteY4" fmla="*/ 0 h 1890314"/>
              <a:gd name="connsiteX5" fmla="*/ 0 w 2520280"/>
              <a:gd name="connsiteY5" fmla="*/ 18106 h 1890314"/>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916 w 2520280"/>
              <a:gd name="connsiteY4" fmla="*/ 0 h 1872208"/>
              <a:gd name="connsiteX5" fmla="*/ 0 w 2520280"/>
              <a:gd name="connsiteY5" fmla="*/ 0 h 1872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3175" cap="sq">
            <a:noFill/>
            <a:beve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pPr lvl="0" algn="ctr"/>
            <a:r>
              <a:rPr lang="zh-CN" altLang="en-US" sz="4800" dirty="0">
                <a:solidFill>
                  <a:schemeClr val="bg1"/>
                </a:solidFill>
                <a:latin typeface="Arial" panose="020B0604020202020204" pitchFamily="34" charset="0"/>
                <a:ea typeface="微软雅黑" panose="020B0503020204020204" pitchFamily="34" charset="-122"/>
                <a:sym typeface="Arial" panose="020B0604020202020204" pitchFamily="34" charset="0"/>
              </a:rPr>
              <a:t>成功项目展示</a:t>
            </a:r>
            <a:r>
              <a:rPr lang="en-US" altLang="zh-CN" sz="2400" dirty="0">
                <a:solidFill>
                  <a:schemeClr val="bg1"/>
                </a:solidFill>
                <a:latin typeface="Arial" panose="020B0604020202020204" pitchFamily="34" charset="0"/>
                <a:ea typeface="微软雅黑" panose="020B0503020204020204" pitchFamily="34" charset="-122"/>
                <a:sym typeface="Arial" panose="020B0604020202020204" pitchFamily="34" charset="0"/>
              </a:rPr>
              <a:t>SUCCESSFUL PROJECT </a:t>
            </a:r>
            <a:endParaRPr lang="zh-CN" altLang="en-US" sz="24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2589177705"/>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Tm="0">
        <p15:prstTrans prst="airplane"/>
      </p:transition>
    </mc:Choice>
    <mc:Fallback>
      <p:transition spd="slow" advTm="0">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 name="Hexagon 43"/>
          <p:cNvSpPr/>
          <p:nvPr/>
        </p:nvSpPr>
        <p:spPr>
          <a:xfrm>
            <a:off x="1461198" y="2634849"/>
            <a:ext cx="2948549" cy="2541855"/>
          </a:xfrm>
          <a:prstGeom prst="hexagon">
            <a:avLst/>
          </a:prstGeom>
          <a:blipFill dpi="0" rotWithShape="1">
            <a:blip r:embed="rId3" cstate="screen">
              <a:extLst>
                <a:ext uri="{28A0092B-C50C-407E-A947-70E740481C1C}">
                  <a14:useLocalDpi xmlns:a14="http://schemas.microsoft.com/office/drawing/2010/main"/>
                </a:ext>
              </a:extLst>
            </a:blip>
            <a:srcRect/>
            <a:stretch>
              <a:fillRect/>
            </a:stretch>
          </a:blip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2148" tIns="51075" rIns="102148" bIns="51075" numCol="1" spcCol="0" rtlCol="0" fromWordArt="0" anchor="ctr" anchorCtr="0" forceAA="0" compatLnSpc="1">
            <a:prstTxWarp prst="textNoShape">
              <a:avLst/>
            </a:prstTxWarp>
            <a:noAutofit/>
          </a:bodyPr>
          <a:lstStyle/>
          <a:p>
            <a:pPr algn="ctr">
              <a:lnSpc>
                <a:spcPct val="150000"/>
              </a:lnSpc>
            </a:pPr>
            <a:endParaRPr lang="en-US" sz="1431">
              <a:solidFill>
                <a:srgbClr val="C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36" name="Hexagon 35"/>
          <p:cNvSpPr/>
          <p:nvPr/>
        </p:nvSpPr>
        <p:spPr>
          <a:xfrm>
            <a:off x="3800797" y="2634849"/>
            <a:ext cx="2948549" cy="2541855"/>
          </a:xfrm>
          <a:prstGeom prst="hexagon">
            <a:avLst/>
          </a:prstGeom>
          <a:blipFill dpi="0" rotWithShape="1">
            <a:blip r:embed="rId4" cstate="screen">
              <a:extLst>
                <a:ext uri="{28A0092B-C50C-407E-A947-70E740481C1C}">
                  <a14:useLocalDpi xmlns:a14="http://schemas.microsoft.com/office/drawing/2010/main"/>
                </a:ext>
              </a:extLst>
            </a:blip>
            <a:srcRect/>
            <a:stretch>
              <a:fillRect/>
            </a:stretch>
          </a:blip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2148" tIns="51075" rIns="102148" bIns="51075" numCol="1" spcCol="0" rtlCol="0" fromWordArt="0" anchor="ctr" anchorCtr="0" forceAA="0" compatLnSpc="1">
            <a:prstTxWarp prst="textNoShape">
              <a:avLst/>
            </a:prstTxWarp>
            <a:noAutofit/>
          </a:bodyPr>
          <a:lstStyle/>
          <a:p>
            <a:pPr algn="ctr">
              <a:lnSpc>
                <a:spcPct val="150000"/>
              </a:lnSpc>
            </a:pPr>
            <a:endParaRPr lang="en-US" sz="1431">
              <a:solidFill>
                <a:srgbClr val="C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40" name="Hexagon 39"/>
          <p:cNvSpPr/>
          <p:nvPr/>
        </p:nvSpPr>
        <p:spPr>
          <a:xfrm>
            <a:off x="6136573" y="2634849"/>
            <a:ext cx="2948549" cy="2541855"/>
          </a:xfrm>
          <a:prstGeom prst="hexagon">
            <a:avLst/>
          </a:prstGeom>
          <a:blipFill dpi="0" rotWithShape="1">
            <a:blip r:embed="rId5" cstate="screen">
              <a:extLst>
                <a:ext uri="{28A0092B-C50C-407E-A947-70E740481C1C}">
                  <a14:useLocalDpi xmlns:a14="http://schemas.microsoft.com/office/drawing/2010/main"/>
                </a:ext>
              </a:extLst>
            </a:blip>
            <a:srcRect/>
            <a:stretch>
              <a:fillRect/>
            </a:stretch>
          </a:blip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2148" tIns="51075" rIns="102148" bIns="51075" numCol="1" spcCol="0" rtlCol="0" fromWordArt="0" anchor="ctr" anchorCtr="0" forceAA="0" compatLnSpc="1">
            <a:prstTxWarp prst="textNoShape">
              <a:avLst/>
            </a:prstTxWarp>
            <a:noAutofit/>
          </a:bodyPr>
          <a:lstStyle/>
          <a:p>
            <a:pPr algn="ctr">
              <a:lnSpc>
                <a:spcPct val="150000"/>
              </a:lnSpc>
            </a:pPr>
            <a:endParaRPr lang="en-US" sz="1431">
              <a:solidFill>
                <a:srgbClr val="C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41" name="Hexagon 40"/>
          <p:cNvSpPr/>
          <p:nvPr/>
        </p:nvSpPr>
        <p:spPr>
          <a:xfrm>
            <a:off x="8472350" y="2634849"/>
            <a:ext cx="2948549" cy="2541855"/>
          </a:xfrm>
          <a:prstGeom prst="hexagon">
            <a:avLst/>
          </a:prstGeom>
          <a:blipFill dpi="0" rotWithShape="1">
            <a:blip r:embed="rId6" cstate="screen">
              <a:extLst>
                <a:ext uri="{28A0092B-C50C-407E-A947-70E740481C1C}">
                  <a14:useLocalDpi xmlns:a14="http://schemas.microsoft.com/office/drawing/2010/main"/>
                </a:ext>
              </a:extLst>
            </a:blip>
            <a:srcRect/>
            <a:stretch>
              <a:fillRect/>
            </a:stretch>
          </a:blip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2148" tIns="51075" rIns="102148" bIns="51075" numCol="1" spcCol="0" rtlCol="0" fromWordArt="0" anchor="ctr" anchorCtr="0" forceAA="0" compatLnSpc="1">
            <a:prstTxWarp prst="textNoShape">
              <a:avLst/>
            </a:prstTxWarp>
            <a:noAutofit/>
          </a:bodyPr>
          <a:lstStyle/>
          <a:p>
            <a:pPr algn="ctr">
              <a:lnSpc>
                <a:spcPct val="150000"/>
              </a:lnSpc>
            </a:pPr>
            <a:endParaRPr lang="en-US" sz="1431">
              <a:solidFill>
                <a:srgbClr val="C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8" name="文本框 66"/>
          <p:cNvSpPr txBox="1">
            <a:spLocks noChangeArrowheads="1"/>
          </p:cNvSpPr>
          <p:nvPr/>
        </p:nvSpPr>
        <p:spPr bwMode="auto">
          <a:xfrm>
            <a:off x="1545689" y="5875873"/>
            <a:ext cx="2779568" cy="553998"/>
          </a:xfrm>
          <a:prstGeom prst="rect">
            <a:avLst/>
          </a:prstGeom>
          <a:noFill/>
          <a:ln>
            <a:noFill/>
          </a:ln>
          <a:extLst/>
        </p:spPr>
        <p:txBody>
          <a:bodyPr wrap="square" lIns="0" tIns="0" rIns="0" bIns="0">
            <a:spAutoFit/>
          </a:bodyPr>
          <a:lstStyle>
            <a:lvl1pPr>
              <a:defRPr sz="1300">
                <a:solidFill>
                  <a:schemeClr val="tx1"/>
                </a:solidFill>
                <a:latin typeface="Calibri" panose="020F0502020204030204" pitchFamily="34" charset="0"/>
                <a:ea typeface="宋体" panose="02010600030101010101" pitchFamily="2" charset="-122"/>
              </a:defRPr>
            </a:lvl1pPr>
            <a:lvl2pPr marL="742950" indent="-285750">
              <a:defRPr sz="1300">
                <a:solidFill>
                  <a:schemeClr val="tx1"/>
                </a:solidFill>
                <a:latin typeface="Calibri" panose="020F0502020204030204" pitchFamily="34" charset="0"/>
                <a:ea typeface="宋体" panose="02010600030101010101" pitchFamily="2" charset="-122"/>
              </a:defRPr>
            </a:lvl2pPr>
            <a:lvl3pPr marL="1143000" indent="-228600">
              <a:defRPr sz="1300">
                <a:solidFill>
                  <a:schemeClr val="tx1"/>
                </a:solidFill>
                <a:latin typeface="Calibri" panose="020F0502020204030204" pitchFamily="34" charset="0"/>
                <a:ea typeface="宋体" panose="02010600030101010101" pitchFamily="2" charset="-122"/>
              </a:defRPr>
            </a:lvl3pPr>
            <a:lvl4pPr marL="1600200" indent="-228600">
              <a:defRPr sz="1300">
                <a:solidFill>
                  <a:schemeClr val="tx1"/>
                </a:solidFill>
                <a:latin typeface="Calibri" panose="020F0502020204030204" pitchFamily="34" charset="0"/>
                <a:ea typeface="宋体" panose="02010600030101010101" pitchFamily="2" charset="-122"/>
              </a:defRPr>
            </a:lvl4pPr>
            <a:lvl5pPr marL="2057400" indent="-228600">
              <a:defRPr sz="1300">
                <a:solidFill>
                  <a:schemeClr val="tx1"/>
                </a:solidFill>
                <a:latin typeface="Calibri" panose="020F0502020204030204" pitchFamily="34" charset="0"/>
                <a:ea typeface="宋体" panose="02010600030101010101" pitchFamily="2" charset="-122"/>
              </a:defRPr>
            </a:lvl5pPr>
            <a:lvl6pPr marL="25146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pPr algn="just">
              <a:lnSpc>
                <a:spcPct val="150000"/>
              </a:lnSpc>
            </a:pP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请替换文字内容，添加相关标题，修改文字内容，也可以直接复制你的内容到此。请替换文字内容，添加相关标题，修改文字内容，也可以直接复制你的内容到此。</a:t>
            </a:r>
            <a:endPar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9" name="文本框 13"/>
          <p:cNvSpPr txBox="1">
            <a:spLocks noChangeArrowheads="1"/>
          </p:cNvSpPr>
          <p:nvPr/>
        </p:nvSpPr>
        <p:spPr bwMode="auto">
          <a:xfrm>
            <a:off x="2012143" y="5593914"/>
            <a:ext cx="1846659" cy="246221"/>
          </a:xfrm>
          <a:prstGeom prst="rect">
            <a:avLst/>
          </a:prstGeom>
          <a:noFill/>
          <a:ln>
            <a:noFill/>
          </a:ln>
          <a:extLst/>
        </p:spPr>
        <p:txBody>
          <a:bodyPr wrap="none" lIns="0" tIns="0" rIns="0" bIns="0">
            <a:spAutoFit/>
          </a:bodyPr>
          <a:lstStyle>
            <a:defPPr>
              <a:defRPr lang="zh-CN"/>
            </a:defPPr>
            <a:lvl1pPr eaLnBrk="1" hangingPunct="1">
              <a:defRPr sz="9600">
                <a:solidFill>
                  <a:schemeClr val="bg1"/>
                </a:solidFill>
                <a:latin typeface="Helvetica-Roman-SemiB" pitchFamily="2" charset="0"/>
                <a:ea typeface="SimSun-ExtB" panose="02010609060101010101" pitchFamily="49" charset="-122"/>
                <a:cs typeface="Arial" panose="020B0604020202020204" pitchFamily="34" charset="0"/>
              </a:defRPr>
            </a:lvl1pPr>
            <a:lvl2pPr marL="742950" indent="-285750"/>
            <a:lvl3pPr marL="1143000" indent="-228600"/>
            <a:lvl4pPr marL="1600200" indent="-228600"/>
            <a:lvl5pPr marL="2057400" indent="-228600"/>
            <a:lvl6pPr marL="2514600" indent="-228600" defTabSz="685800" fontAlgn="base">
              <a:spcBef>
                <a:spcPct val="0"/>
              </a:spcBef>
              <a:spcAft>
                <a:spcPct val="0"/>
              </a:spcAft>
            </a:lvl6pPr>
            <a:lvl7pPr marL="2971800" indent="-228600" defTabSz="685800" fontAlgn="base">
              <a:spcBef>
                <a:spcPct val="0"/>
              </a:spcBef>
              <a:spcAft>
                <a:spcPct val="0"/>
              </a:spcAft>
            </a:lvl7pPr>
            <a:lvl8pPr marL="3429000" indent="-228600" defTabSz="685800" fontAlgn="base">
              <a:spcBef>
                <a:spcPct val="0"/>
              </a:spcBef>
              <a:spcAft>
                <a:spcPct val="0"/>
              </a:spcAft>
            </a:lvl8pPr>
            <a:lvl9pPr marL="3886200" indent="-228600" defTabSz="685800" fontAlgn="base">
              <a:spcBef>
                <a:spcPct val="0"/>
              </a:spcBef>
              <a:spcAft>
                <a:spcPct val="0"/>
              </a:spcAft>
            </a:lvl9pPr>
          </a:lstStyle>
          <a:p>
            <a:pPr algn="just"/>
            <a:r>
              <a:rPr lang="zh-CN" altLang="en-US" sz="16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点击请替换文字内容</a:t>
            </a:r>
          </a:p>
        </p:txBody>
      </p:sp>
      <p:sp>
        <p:nvSpPr>
          <p:cNvPr id="12" name="文本框 66"/>
          <p:cNvSpPr txBox="1">
            <a:spLocks noChangeArrowheads="1"/>
          </p:cNvSpPr>
          <p:nvPr/>
        </p:nvSpPr>
        <p:spPr bwMode="auto">
          <a:xfrm>
            <a:off x="3885288" y="1712928"/>
            <a:ext cx="2779568" cy="553998"/>
          </a:xfrm>
          <a:prstGeom prst="rect">
            <a:avLst/>
          </a:prstGeom>
          <a:noFill/>
          <a:ln>
            <a:noFill/>
          </a:ln>
          <a:extLst/>
        </p:spPr>
        <p:txBody>
          <a:bodyPr wrap="square" lIns="0" tIns="0" rIns="0" bIns="0">
            <a:spAutoFit/>
          </a:bodyPr>
          <a:lstStyle>
            <a:lvl1pPr>
              <a:defRPr sz="1300">
                <a:solidFill>
                  <a:schemeClr val="tx1"/>
                </a:solidFill>
                <a:latin typeface="Calibri" panose="020F0502020204030204" pitchFamily="34" charset="0"/>
                <a:ea typeface="宋体" panose="02010600030101010101" pitchFamily="2" charset="-122"/>
              </a:defRPr>
            </a:lvl1pPr>
            <a:lvl2pPr marL="742950" indent="-285750">
              <a:defRPr sz="1300">
                <a:solidFill>
                  <a:schemeClr val="tx1"/>
                </a:solidFill>
                <a:latin typeface="Calibri" panose="020F0502020204030204" pitchFamily="34" charset="0"/>
                <a:ea typeface="宋体" panose="02010600030101010101" pitchFamily="2" charset="-122"/>
              </a:defRPr>
            </a:lvl2pPr>
            <a:lvl3pPr marL="1143000" indent="-228600">
              <a:defRPr sz="1300">
                <a:solidFill>
                  <a:schemeClr val="tx1"/>
                </a:solidFill>
                <a:latin typeface="Calibri" panose="020F0502020204030204" pitchFamily="34" charset="0"/>
                <a:ea typeface="宋体" panose="02010600030101010101" pitchFamily="2" charset="-122"/>
              </a:defRPr>
            </a:lvl3pPr>
            <a:lvl4pPr marL="1600200" indent="-228600">
              <a:defRPr sz="1300">
                <a:solidFill>
                  <a:schemeClr val="tx1"/>
                </a:solidFill>
                <a:latin typeface="Calibri" panose="020F0502020204030204" pitchFamily="34" charset="0"/>
                <a:ea typeface="宋体" panose="02010600030101010101" pitchFamily="2" charset="-122"/>
              </a:defRPr>
            </a:lvl4pPr>
            <a:lvl5pPr marL="2057400" indent="-228600">
              <a:defRPr sz="1300">
                <a:solidFill>
                  <a:schemeClr val="tx1"/>
                </a:solidFill>
                <a:latin typeface="Calibri" panose="020F0502020204030204" pitchFamily="34" charset="0"/>
                <a:ea typeface="宋体" panose="02010600030101010101" pitchFamily="2" charset="-122"/>
              </a:defRPr>
            </a:lvl5pPr>
            <a:lvl6pPr marL="25146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pPr algn="just">
              <a:lnSpc>
                <a:spcPct val="150000"/>
              </a:lnSpc>
            </a:pP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请替换文字内容，添加相关标题，修改文字内容，也可以直接复制你的内容到此。请替换文字内容，添加相关标题，修改文字内容，也可以直接复制你的内容到此。</a:t>
            </a:r>
            <a:endPar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3" name="文本框 13"/>
          <p:cNvSpPr txBox="1">
            <a:spLocks noChangeArrowheads="1"/>
          </p:cNvSpPr>
          <p:nvPr/>
        </p:nvSpPr>
        <p:spPr bwMode="auto">
          <a:xfrm>
            <a:off x="4351742" y="1430969"/>
            <a:ext cx="1846659" cy="246221"/>
          </a:xfrm>
          <a:prstGeom prst="rect">
            <a:avLst/>
          </a:prstGeom>
          <a:noFill/>
          <a:ln>
            <a:noFill/>
          </a:ln>
          <a:extLst/>
        </p:spPr>
        <p:txBody>
          <a:bodyPr wrap="none" lIns="0" tIns="0" rIns="0" bIns="0">
            <a:spAutoFit/>
          </a:bodyPr>
          <a:lstStyle>
            <a:defPPr>
              <a:defRPr lang="zh-CN"/>
            </a:defPPr>
            <a:lvl1pPr eaLnBrk="1" hangingPunct="1">
              <a:defRPr sz="9600">
                <a:solidFill>
                  <a:schemeClr val="bg1"/>
                </a:solidFill>
                <a:latin typeface="Helvetica-Roman-SemiB" pitchFamily="2" charset="0"/>
                <a:ea typeface="SimSun-ExtB" panose="02010609060101010101" pitchFamily="49" charset="-122"/>
                <a:cs typeface="Arial" panose="020B0604020202020204" pitchFamily="34" charset="0"/>
              </a:defRPr>
            </a:lvl1pPr>
            <a:lvl2pPr marL="742950" indent="-285750"/>
            <a:lvl3pPr marL="1143000" indent="-228600"/>
            <a:lvl4pPr marL="1600200" indent="-228600"/>
            <a:lvl5pPr marL="2057400" indent="-228600"/>
            <a:lvl6pPr marL="2514600" indent="-228600" defTabSz="685800" fontAlgn="base">
              <a:spcBef>
                <a:spcPct val="0"/>
              </a:spcBef>
              <a:spcAft>
                <a:spcPct val="0"/>
              </a:spcAft>
            </a:lvl6pPr>
            <a:lvl7pPr marL="2971800" indent="-228600" defTabSz="685800" fontAlgn="base">
              <a:spcBef>
                <a:spcPct val="0"/>
              </a:spcBef>
              <a:spcAft>
                <a:spcPct val="0"/>
              </a:spcAft>
            </a:lvl7pPr>
            <a:lvl8pPr marL="3429000" indent="-228600" defTabSz="685800" fontAlgn="base">
              <a:spcBef>
                <a:spcPct val="0"/>
              </a:spcBef>
              <a:spcAft>
                <a:spcPct val="0"/>
              </a:spcAft>
            </a:lvl8pPr>
            <a:lvl9pPr marL="3886200" indent="-228600" defTabSz="685800" fontAlgn="base">
              <a:spcBef>
                <a:spcPct val="0"/>
              </a:spcBef>
              <a:spcAft>
                <a:spcPct val="0"/>
              </a:spcAft>
            </a:lvl9pPr>
          </a:lstStyle>
          <a:p>
            <a:pPr algn="just"/>
            <a:r>
              <a:rPr lang="zh-CN" altLang="en-US" sz="16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点击请替换文字内容</a:t>
            </a:r>
          </a:p>
        </p:txBody>
      </p:sp>
      <p:sp>
        <p:nvSpPr>
          <p:cNvPr id="14" name="文本框 66"/>
          <p:cNvSpPr txBox="1">
            <a:spLocks noChangeArrowheads="1"/>
          </p:cNvSpPr>
          <p:nvPr/>
        </p:nvSpPr>
        <p:spPr bwMode="auto">
          <a:xfrm>
            <a:off x="6221063" y="5875873"/>
            <a:ext cx="2779568" cy="553998"/>
          </a:xfrm>
          <a:prstGeom prst="rect">
            <a:avLst/>
          </a:prstGeom>
          <a:noFill/>
          <a:ln>
            <a:noFill/>
          </a:ln>
          <a:extLst/>
        </p:spPr>
        <p:txBody>
          <a:bodyPr wrap="square" lIns="0" tIns="0" rIns="0" bIns="0">
            <a:spAutoFit/>
          </a:bodyPr>
          <a:lstStyle>
            <a:lvl1pPr>
              <a:defRPr sz="1300">
                <a:solidFill>
                  <a:schemeClr val="tx1"/>
                </a:solidFill>
                <a:latin typeface="Calibri" panose="020F0502020204030204" pitchFamily="34" charset="0"/>
                <a:ea typeface="宋体" panose="02010600030101010101" pitchFamily="2" charset="-122"/>
              </a:defRPr>
            </a:lvl1pPr>
            <a:lvl2pPr marL="742950" indent="-285750">
              <a:defRPr sz="1300">
                <a:solidFill>
                  <a:schemeClr val="tx1"/>
                </a:solidFill>
                <a:latin typeface="Calibri" panose="020F0502020204030204" pitchFamily="34" charset="0"/>
                <a:ea typeface="宋体" panose="02010600030101010101" pitchFamily="2" charset="-122"/>
              </a:defRPr>
            </a:lvl2pPr>
            <a:lvl3pPr marL="1143000" indent="-228600">
              <a:defRPr sz="1300">
                <a:solidFill>
                  <a:schemeClr val="tx1"/>
                </a:solidFill>
                <a:latin typeface="Calibri" panose="020F0502020204030204" pitchFamily="34" charset="0"/>
                <a:ea typeface="宋体" panose="02010600030101010101" pitchFamily="2" charset="-122"/>
              </a:defRPr>
            </a:lvl3pPr>
            <a:lvl4pPr marL="1600200" indent="-228600">
              <a:defRPr sz="1300">
                <a:solidFill>
                  <a:schemeClr val="tx1"/>
                </a:solidFill>
                <a:latin typeface="Calibri" panose="020F0502020204030204" pitchFamily="34" charset="0"/>
                <a:ea typeface="宋体" panose="02010600030101010101" pitchFamily="2" charset="-122"/>
              </a:defRPr>
            </a:lvl4pPr>
            <a:lvl5pPr marL="2057400" indent="-228600">
              <a:defRPr sz="1300">
                <a:solidFill>
                  <a:schemeClr val="tx1"/>
                </a:solidFill>
                <a:latin typeface="Calibri" panose="020F0502020204030204" pitchFamily="34" charset="0"/>
                <a:ea typeface="宋体" panose="02010600030101010101" pitchFamily="2" charset="-122"/>
              </a:defRPr>
            </a:lvl5pPr>
            <a:lvl6pPr marL="25146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pPr algn="just">
              <a:lnSpc>
                <a:spcPct val="150000"/>
              </a:lnSpc>
            </a:pP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请替换文字内容，添加相关标题，修改文字内容，也可以直接复制你的内容到此。请替换文字内容，添加相关标题，修改文字内容，也可以直接复制你的内容到此。</a:t>
            </a:r>
            <a:endPar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5" name="文本框 13"/>
          <p:cNvSpPr txBox="1">
            <a:spLocks noChangeArrowheads="1"/>
          </p:cNvSpPr>
          <p:nvPr/>
        </p:nvSpPr>
        <p:spPr bwMode="auto">
          <a:xfrm>
            <a:off x="6687518" y="5593914"/>
            <a:ext cx="1846659" cy="246221"/>
          </a:xfrm>
          <a:prstGeom prst="rect">
            <a:avLst/>
          </a:prstGeom>
          <a:noFill/>
          <a:ln>
            <a:noFill/>
          </a:ln>
          <a:extLst/>
        </p:spPr>
        <p:txBody>
          <a:bodyPr wrap="none" lIns="0" tIns="0" rIns="0" bIns="0">
            <a:spAutoFit/>
          </a:bodyPr>
          <a:lstStyle>
            <a:defPPr>
              <a:defRPr lang="zh-CN"/>
            </a:defPPr>
            <a:lvl1pPr eaLnBrk="1" hangingPunct="1">
              <a:defRPr sz="9600">
                <a:solidFill>
                  <a:schemeClr val="bg1"/>
                </a:solidFill>
                <a:latin typeface="Helvetica-Roman-SemiB" pitchFamily="2" charset="0"/>
                <a:ea typeface="SimSun-ExtB" panose="02010609060101010101" pitchFamily="49" charset="-122"/>
                <a:cs typeface="Arial" panose="020B0604020202020204" pitchFamily="34" charset="0"/>
              </a:defRPr>
            </a:lvl1pPr>
            <a:lvl2pPr marL="742950" indent="-285750"/>
            <a:lvl3pPr marL="1143000" indent="-228600"/>
            <a:lvl4pPr marL="1600200" indent="-228600"/>
            <a:lvl5pPr marL="2057400" indent="-228600"/>
            <a:lvl6pPr marL="2514600" indent="-228600" defTabSz="685800" fontAlgn="base">
              <a:spcBef>
                <a:spcPct val="0"/>
              </a:spcBef>
              <a:spcAft>
                <a:spcPct val="0"/>
              </a:spcAft>
            </a:lvl6pPr>
            <a:lvl7pPr marL="2971800" indent="-228600" defTabSz="685800" fontAlgn="base">
              <a:spcBef>
                <a:spcPct val="0"/>
              </a:spcBef>
              <a:spcAft>
                <a:spcPct val="0"/>
              </a:spcAft>
            </a:lvl7pPr>
            <a:lvl8pPr marL="3429000" indent="-228600" defTabSz="685800" fontAlgn="base">
              <a:spcBef>
                <a:spcPct val="0"/>
              </a:spcBef>
              <a:spcAft>
                <a:spcPct val="0"/>
              </a:spcAft>
            </a:lvl8pPr>
            <a:lvl9pPr marL="3886200" indent="-228600" defTabSz="685800" fontAlgn="base">
              <a:spcBef>
                <a:spcPct val="0"/>
              </a:spcBef>
              <a:spcAft>
                <a:spcPct val="0"/>
              </a:spcAft>
            </a:lvl9pPr>
          </a:lstStyle>
          <a:p>
            <a:pPr algn="just"/>
            <a:r>
              <a:rPr lang="zh-CN" altLang="en-US" sz="16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点击请替换文字内容</a:t>
            </a:r>
          </a:p>
        </p:txBody>
      </p:sp>
      <p:sp>
        <p:nvSpPr>
          <p:cNvPr id="16" name="文本框 66"/>
          <p:cNvSpPr txBox="1">
            <a:spLocks noChangeArrowheads="1"/>
          </p:cNvSpPr>
          <p:nvPr/>
        </p:nvSpPr>
        <p:spPr bwMode="auto">
          <a:xfrm>
            <a:off x="8556840" y="1712928"/>
            <a:ext cx="2779568" cy="553998"/>
          </a:xfrm>
          <a:prstGeom prst="rect">
            <a:avLst/>
          </a:prstGeom>
          <a:noFill/>
          <a:ln>
            <a:noFill/>
          </a:ln>
          <a:extLst/>
        </p:spPr>
        <p:txBody>
          <a:bodyPr wrap="square" lIns="0" tIns="0" rIns="0" bIns="0">
            <a:spAutoFit/>
          </a:bodyPr>
          <a:lstStyle>
            <a:lvl1pPr>
              <a:defRPr sz="1300">
                <a:solidFill>
                  <a:schemeClr val="tx1"/>
                </a:solidFill>
                <a:latin typeface="Calibri" panose="020F0502020204030204" pitchFamily="34" charset="0"/>
                <a:ea typeface="宋体" panose="02010600030101010101" pitchFamily="2" charset="-122"/>
              </a:defRPr>
            </a:lvl1pPr>
            <a:lvl2pPr marL="742950" indent="-285750">
              <a:defRPr sz="1300">
                <a:solidFill>
                  <a:schemeClr val="tx1"/>
                </a:solidFill>
                <a:latin typeface="Calibri" panose="020F0502020204030204" pitchFamily="34" charset="0"/>
                <a:ea typeface="宋体" panose="02010600030101010101" pitchFamily="2" charset="-122"/>
              </a:defRPr>
            </a:lvl2pPr>
            <a:lvl3pPr marL="1143000" indent="-228600">
              <a:defRPr sz="1300">
                <a:solidFill>
                  <a:schemeClr val="tx1"/>
                </a:solidFill>
                <a:latin typeface="Calibri" panose="020F0502020204030204" pitchFamily="34" charset="0"/>
                <a:ea typeface="宋体" panose="02010600030101010101" pitchFamily="2" charset="-122"/>
              </a:defRPr>
            </a:lvl3pPr>
            <a:lvl4pPr marL="1600200" indent="-228600">
              <a:defRPr sz="1300">
                <a:solidFill>
                  <a:schemeClr val="tx1"/>
                </a:solidFill>
                <a:latin typeface="Calibri" panose="020F0502020204030204" pitchFamily="34" charset="0"/>
                <a:ea typeface="宋体" panose="02010600030101010101" pitchFamily="2" charset="-122"/>
              </a:defRPr>
            </a:lvl4pPr>
            <a:lvl5pPr marL="2057400" indent="-228600">
              <a:defRPr sz="1300">
                <a:solidFill>
                  <a:schemeClr val="tx1"/>
                </a:solidFill>
                <a:latin typeface="Calibri" panose="020F0502020204030204" pitchFamily="34" charset="0"/>
                <a:ea typeface="宋体" panose="02010600030101010101" pitchFamily="2" charset="-122"/>
              </a:defRPr>
            </a:lvl5pPr>
            <a:lvl6pPr marL="25146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pPr algn="just">
              <a:lnSpc>
                <a:spcPct val="150000"/>
              </a:lnSpc>
            </a:pP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请替换文字内容，添加相关标题，修改文字内容，也可以直接复制你的内容到此。请替换文字内容，添加相关标题，修改文字内容，也可以直接复制你的内容到此。</a:t>
            </a:r>
            <a:endPar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7" name="文本框 13"/>
          <p:cNvSpPr txBox="1">
            <a:spLocks noChangeArrowheads="1"/>
          </p:cNvSpPr>
          <p:nvPr/>
        </p:nvSpPr>
        <p:spPr bwMode="auto">
          <a:xfrm>
            <a:off x="9023295" y="1430969"/>
            <a:ext cx="1846659" cy="246221"/>
          </a:xfrm>
          <a:prstGeom prst="rect">
            <a:avLst/>
          </a:prstGeom>
          <a:noFill/>
          <a:ln>
            <a:noFill/>
          </a:ln>
          <a:extLst/>
        </p:spPr>
        <p:txBody>
          <a:bodyPr wrap="none" lIns="0" tIns="0" rIns="0" bIns="0">
            <a:spAutoFit/>
          </a:bodyPr>
          <a:lstStyle>
            <a:defPPr>
              <a:defRPr lang="zh-CN"/>
            </a:defPPr>
            <a:lvl1pPr eaLnBrk="1" hangingPunct="1">
              <a:defRPr sz="9600">
                <a:solidFill>
                  <a:schemeClr val="bg1"/>
                </a:solidFill>
                <a:latin typeface="Helvetica-Roman-SemiB" pitchFamily="2" charset="0"/>
                <a:ea typeface="SimSun-ExtB" panose="02010609060101010101" pitchFamily="49" charset="-122"/>
                <a:cs typeface="Arial" panose="020B0604020202020204" pitchFamily="34" charset="0"/>
              </a:defRPr>
            </a:lvl1pPr>
            <a:lvl2pPr marL="742950" indent="-285750"/>
            <a:lvl3pPr marL="1143000" indent="-228600"/>
            <a:lvl4pPr marL="1600200" indent="-228600"/>
            <a:lvl5pPr marL="2057400" indent="-228600"/>
            <a:lvl6pPr marL="2514600" indent="-228600" defTabSz="685800" fontAlgn="base">
              <a:spcBef>
                <a:spcPct val="0"/>
              </a:spcBef>
              <a:spcAft>
                <a:spcPct val="0"/>
              </a:spcAft>
            </a:lvl6pPr>
            <a:lvl7pPr marL="2971800" indent="-228600" defTabSz="685800" fontAlgn="base">
              <a:spcBef>
                <a:spcPct val="0"/>
              </a:spcBef>
              <a:spcAft>
                <a:spcPct val="0"/>
              </a:spcAft>
            </a:lvl7pPr>
            <a:lvl8pPr marL="3429000" indent="-228600" defTabSz="685800" fontAlgn="base">
              <a:spcBef>
                <a:spcPct val="0"/>
              </a:spcBef>
              <a:spcAft>
                <a:spcPct val="0"/>
              </a:spcAft>
            </a:lvl8pPr>
            <a:lvl9pPr marL="3886200" indent="-228600" defTabSz="685800" fontAlgn="base">
              <a:spcBef>
                <a:spcPct val="0"/>
              </a:spcBef>
              <a:spcAft>
                <a:spcPct val="0"/>
              </a:spcAft>
            </a:lvl9pPr>
          </a:lstStyle>
          <a:p>
            <a:pPr algn="just"/>
            <a:r>
              <a:rPr lang="zh-CN" altLang="en-US" sz="16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点击请替换文字内容</a:t>
            </a:r>
          </a:p>
        </p:txBody>
      </p:sp>
      <p:sp>
        <p:nvSpPr>
          <p:cNvPr id="18" name="TextBox 8"/>
          <p:cNvSpPr txBox="1"/>
          <p:nvPr/>
        </p:nvSpPr>
        <p:spPr>
          <a:xfrm>
            <a:off x="812800" y="204805"/>
            <a:ext cx="2311176" cy="447739"/>
          </a:xfrm>
          <a:prstGeom prst="rect">
            <a:avLst/>
          </a:prstGeom>
          <a:noFill/>
        </p:spPr>
        <p:txBody>
          <a:bodyPr wrap="square" lIns="0" tIns="0" rIns="0" bIns="0" rtlCol="0" anchor="ctr">
            <a:spAutoFit/>
          </a:bodyPr>
          <a:lstStyle/>
          <a:p>
            <a:r>
              <a:rPr lang="zh-CN" altLang="en-US" sz="2800" b="1"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年度工作概述</a:t>
            </a:r>
            <a:endParaRPr lang="zh-CN" altLang="en-US" sz="3600" b="1"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9" name="TextBox 8"/>
          <p:cNvSpPr txBox="1"/>
          <p:nvPr/>
        </p:nvSpPr>
        <p:spPr>
          <a:xfrm>
            <a:off x="812800" y="671952"/>
            <a:ext cx="2311176" cy="169277"/>
          </a:xfrm>
          <a:prstGeom prst="rect">
            <a:avLst/>
          </a:prstGeom>
          <a:noFill/>
        </p:spPr>
        <p:txBody>
          <a:bodyPr wrap="square" lIns="0" tIns="0" rIns="0" bIns="0" rtlCol="0" anchor="ctr">
            <a:spAutoFit/>
          </a:bodyPr>
          <a:lstStyle/>
          <a:p>
            <a:r>
              <a:rPr lang="en-US" altLang="zh-CN" sz="1100"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CLICK TO ADD CAPTION TEXT</a:t>
            </a:r>
            <a:endParaRPr lang="zh-CN" altLang="en-US" sz="14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2742954357"/>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4"/>
                                        </p:tgtEl>
                                        <p:attrNameLst>
                                          <p:attrName>style.visibility</p:attrName>
                                        </p:attrNameLst>
                                      </p:cBhvr>
                                      <p:to>
                                        <p:strVal val="visible"/>
                                      </p:to>
                                    </p:set>
                                    <p:animEffect transition="in" filter="fade">
                                      <p:cBhvr>
                                        <p:cTn id="7" dur="500"/>
                                        <p:tgtEl>
                                          <p:spTgt spid="44"/>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36"/>
                                        </p:tgtEl>
                                        <p:attrNameLst>
                                          <p:attrName>style.visibility</p:attrName>
                                        </p:attrNameLst>
                                      </p:cBhvr>
                                      <p:to>
                                        <p:strVal val="visible"/>
                                      </p:to>
                                    </p:set>
                                    <p:animEffect transition="in" filter="fade">
                                      <p:cBhvr>
                                        <p:cTn id="11" dur="500"/>
                                        <p:tgtEl>
                                          <p:spTgt spid="36"/>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40"/>
                                        </p:tgtEl>
                                        <p:attrNameLst>
                                          <p:attrName>style.visibility</p:attrName>
                                        </p:attrNameLst>
                                      </p:cBhvr>
                                      <p:to>
                                        <p:strVal val="visible"/>
                                      </p:to>
                                    </p:set>
                                    <p:animEffect transition="in" filter="fade">
                                      <p:cBhvr>
                                        <p:cTn id="15" dur="500"/>
                                        <p:tgtEl>
                                          <p:spTgt spid="40"/>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41"/>
                                        </p:tgtEl>
                                        <p:attrNameLst>
                                          <p:attrName>style.visibility</p:attrName>
                                        </p:attrNameLst>
                                      </p:cBhvr>
                                      <p:to>
                                        <p:strVal val="visible"/>
                                      </p:to>
                                    </p:set>
                                    <p:animEffect transition="in" filter="fade">
                                      <p:cBhvr>
                                        <p:cTn id="19" dur="500"/>
                                        <p:tgtEl>
                                          <p:spTgt spid="41"/>
                                        </p:tgtEl>
                                      </p:cBhvr>
                                    </p:animEffect>
                                  </p:childTnLst>
                                </p:cTn>
                              </p:par>
                              <p:par>
                                <p:cTn id="20" presetID="42" presetClass="entr" presetSubtype="0" fill="hold" grpId="0" nodeType="withEffect">
                                  <p:stCondLst>
                                    <p:cond delay="0"/>
                                  </p:stCondLst>
                                  <p:childTnLst>
                                    <p:set>
                                      <p:cBhvr>
                                        <p:cTn id="21" dur="1" fill="hold">
                                          <p:stCondLst>
                                            <p:cond delay="0"/>
                                          </p:stCondLst>
                                        </p:cTn>
                                        <p:tgtEl>
                                          <p:spTgt spid="9"/>
                                        </p:tgtEl>
                                        <p:attrNameLst>
                                          <p:attrName>style.visibility</p:attrName>
                                        </p:attrNameLst>
                                      </p:cBhvr>
                                      <p:to>
                                        <p:strVal val="visible"/>
                                      </p:to>
                                    </p:set>
                                    <p:animEffect transition="in" filter="fade">
                                      <p:cBhvr>
                                        <p:cTn id="22" dur="750"/>
                                        <p:tgtEl>
                                          <p:spTgt spid="9"/>
                                        </p:tgtEl>
                                      </p:cBhvr>
                                    </p:animEffect>
                                    <p:anim calcmode="lin" valueType="num">
                                      <p:cBhvr>
                                        <p:cTn id="23" dur="750" fill="hold"/>
                                        <p:tgtEl>
                                          <p:spTgt spid="9"/>
                                        </p:tgtEl>
                                        <p:attrNameLst>
                                          <p:attrName>ppt_x</p:attrName>
                                        </p:attrNameLst>
                                      </p:cBhvr>
                                      <p:tavLst>
                                        <p:tav tm="0">
                                          <p:val>
                                            <p:strVal val="#ppt_x"/>
                                          </p:val>
                                        </p:tav>
                                        <p:tav tm="100000">
                                          <p:val>
                                            <p:strVal val="#ppt_x"/>
                                          </p:val>
                                        </p:tav>
                                      </p:tavLst>
                                    </p:anim>
                                    <p:anim calcmode="lin" valueType="num">
                                      <p:cBhvr>
                                        <p:cTn id="24" dur="750" fill="hold"/>
                                        <p:tgtEl>
                                          <p:spTgt spid="9"/>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700"/>
                                  </p:stCondLst>
                                  <p:childTnLst>
                                    <p:set>
                                      <p:cBhvr>
                                        <p:cTn id="26" dur="1" fill="hold">
                                          <p:stCondLst>
                                            <p:cond delay="0"/>
                                          </p:stCondLst>
                                        </p:cTn>
                                        <p:tgtEl>
                                          <p:spTgt spid="8"/>
                                        </p:tgtEl>
                                        <p:attrNameLst>
                                          <p:attrName>style.visibility</p:attrName>
                                        </p:attrNameLst>
                                      </p:cBhvr>
                                      <p:to>
                                        <p:strVal val="visible"/>
                                      </p:to>
                                    </p:set>
                                    <p:animEffect transition="in" filter="fade">
                                      <p:cBhvr>
                                        <p:cTn id="27" dur="750"/>
                                        <p:tgtEl>
                                          <p:spTgt spid="8"/>
                                        </p:tgtEl>
                                      </p:cBhvr>
                                    </p:animEffect>
                                    <p:anim calcmode="lin" valueType="num">
                                      <p:cBhvr>
                                        <p:cTn id="28" dur="750" fill="hold"/>
                                        <p:tgtEl>
                                          <p:spTgt spid="8"/>
                                        </p:tgtEl>
                                        <p:attrNameLst>
                                          <p:attrName>ppt_x</p:attrName>
                                        </p:attrNameLst>
                                      </p:cBhvr>
                                      <p:tavLst>
                                        <p:tav tm="0">
                                          <p:val>
                                            <p:strVal val="#ppt_x"/>
                                          </p:val>
                                        </p:tav>
                                        <p:tav tm="100000">
                                          <p:val>
                                            <p:strVal val="#ppt_x"/>
                                          </p:val>
                                        </p:tav>
                                      </p:tavLst>
                                    </p:anim>
                                    <p:anim calcmode="lin" valueType="num">
                                      <p:cBhvr>
                                        <p:cTn id="29" dur="750" fill="hold"/>
                                        <p:tgtEl>
                                          <p:spTgt spid="8"/>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13"/>
                                        </p:tgtEl>
                                        <p:attrNameLst>
                                          <p:attrName>style.visibility</p:attrName>
                                        </p:attrNameLst>
                                      </p:cBhvr>
                                      <p:to>
                                        <p:strVal val="visible"/>
                                      </p:to>
                                    </p:set>
                                    <p:animEffect transition="in" filter="fade">
                                      <p:cBhvr>
                                        <p:cTn id="32" dur="750"/>
                                        <p:tgtEl>
                                          <p:spTgt spid="13"/>
                                        </p:tgtEl>
                                      </p:cBhvr>
                                    </p:animEffect>
                                    <p:anim calcmode="lin" valueType="num">
                                      <p:cBhvr>
                                        <p:cTn id="33" dur="750" fill="hold"/>
                                        <p:tgtEl>
                                          <p:spTgt spid="13"/>
                                        </p:tgtEl>
                                        <p:attrNameLst>
                                          <p:attrName>ppt_x</p:attrName>
                                        </p:attrNameLst>
                                      </p:cBhvr>
                                      <p:tavLst>
                                        <p:tav tm="0">
                                          <p:val>
                                            <p:strVal val="#ppt_x"/>
                                          </p:val>
                                        </p:tav>
                                        <p:tav tm="100000">
                                          <p:val>
                                            <p:strVal val="#ppt_x"/>
                                          </p:val>
                                        </p:tav>
                                      </p:tavLst>
                                    </p:anim>
                                    <p:anim calcmode="lin" valueType="num">
                                      <p:cBhvr>
                                        <p:cTn id="34" dur="750" fill="hold"/>
                                        <p:tgtEl>
                                          <p:spTgt spid="13"/>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700"/>
                                  </p:stCondLst>
                                  <p:childTnLst>
                                    <p:set>
                                      <p:cBhvr>
                                        <p:cTn id="36" dur="1" fill="hold">
                                          <p:stCondLst>
                                            <p:cond delay="0"/>
                                          </p:stCondLst>
                                        </p:cTn>
                                        <p:tgtEl>
                                          <p:spTgt spid="12"/>
                                        </p:tgtEl>
                                        <p:attrNameLst>
                                          <p:attrName>style.visibility</p:attrName>
                                        </p:attrNameLst>
                                      </p:cBhvr>
                                      <p:to>
                                        <p:strVal val="visible"/>
                                      </p:to>
                                    </p:set>
                                    <p:animEffect transition="in" filter="fade">
                                      <p:cBhvr>
                                        <p:cTn id="37" dur="750"/>
                                        <p:tgtEl>
                                          <p:spTgt spid="12"/>
                                        </p:tgtEl>
                                      </p:cBhvr>
                                    </p:animEffect>
                                    <p:anim calcmode="lin" valueType="num">
                                      <p:cBhvr>
                                        <p:cTn id="38" dur="750" fill="hold"/>
                                        <p:tgtEl>
                                          <p:spTgt spid="12"/>
                                        </p:tgtEl>
                                        <p:attrNameLst>
                                          <p:attrName>ppt_x</p:attrName>
                                        </p:attrNameLst>
                                      </p:cBhvr>
                                      <p:tavLst>
                                        <p:tav tm="0">
                                          <p:val>
                                            <p:strVal val="#ppt_x"/>
                                          </p:val>
                                        </p:tav>
                                        <p:tav tm="100000">
                                          <p:val>
                                            <p:strVal val="#ppt_x"/>
                                          </p:val>
                                        </p:tav>
                                      </p:tavLst>
                                    </p:anim>
                                    <p:anim calcmode="lin" valueType="num">
                                      <p:cBhvr>
                                        <p:cTn id="39" dur="750" fill="hold"/>
                                        <p:tgtEl>
                                          <p:spTgt spid="12"/>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15"/>
                                        </p:tgtEl>
                                        <p:attrNameLst>
                                          <p:attrName>style.visibility</p:attrName>
                                        </p:attrNameLst>
                                      </p:cBhvr>
                                      <p:to>
                                        <p:strVal val="visible"/>
                                      </p:to>
                                    </p:set>
                                    <p:animEffect transition="in" filter="fade">
                                      <p:cBhvr>
                                        <p:cTn id="42" dur="750"/>
                                        <p:tgtEl>
                                          <p:spTgt spid="15"/>
                                        </p:tgtEl>
                                      </p:cBhvr>
                                    </p:animEffect>
                                    <p:anim calcmode="lin" valueType="num">
                                      <p:cBhvr>
                                        <p:cTn id="43" dur="750" fill="hold"/>
                                        <p:tgtEl>
                                          <p:spTgt spid="15"/>
                                        </p:tgtEl>
                                        <p:attrNameLst>
                                          <p:attrName>ppt_x</p:attrName>
                                        </p:attrNameLst>
                                      </p:cBhvr>
                                      <p:tavLst>
                                        <p:tav tm="0">
                                          <p:val>
                                            <p:strVal val="#ppt_x"/>
                                          </p:val>
                                        </p:tav>
                                        <p:tav tm="100000">
                                          <p:val>
                                            <p:strVal val="#ppt_x"/>
                                          </p:val>
                                        </p:tav>
                                      </p:tavLst>
                                    </p:anim>
                                    <p:anim calcmode="lin" valueType="num">
                                      <p:cBhvr>
                                        <p:cTn id="44" dur="750" fill="hold"/>
                                        <p:tgtEl>
                                          <p:spTgt spid="15"/>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700"/>
                                  </p:stCondLst>
                                  <p:childTnLst>
                                    <p:set>
                                      <p:cBhvr>
                                        <p:cTn id="46" dur="1" fill="hold">
                                          <p:stCondLst>
                                            <p:cond delay="0"/>
                                          </p:stCondLst>
                                        </p:cTn>
                                        <p:tgtEl>
                                          <p:spTgt spid="14"/>
                                        </p:tgtEl>
                                        <p:attrNameLst>
                                          <p:attrName>style.visibility</p:attrName>
                                        </p:attrNameLst>
                                      </p:cBhvr>
                                      <p:to>
                                        <p:strVal val="visible"/>
                                      </p:to>
                                    </p:set>
                                    <p:animEffect transition="in" filter="fade">
                                      <p:cBhvr>
                                        <p:cTn id="47" dur="750"/>
                                        <p:tgtEl>
                                          <p:spTgt spid="14"/>
                                        </p:tgtEl>
                                      </p:cBhvr>
                                    </p:animEffect>
                                    <p:anim calcmode="lin" valueType="num">
                                      <p:cBhvr>
                                        <p:cTn id="48" dur="750" fill="hold"/>
                                        <p:tgtEl>
                                          <p:spTgt spid="14"/>
                                        </p:tgtEl>
                                        <p:attrNameLst>
                                          <p:attrName>ppt_x</p:attrName>
                                        </p:attrNameLst>
                                      </p:cBhvr>
                                      <p:tavLst>
                                        <p:tav tm="0">
                                          <p:val>
                                            <p:strVal val="#ppt_x"/>
                                          </p:val>
                                        </p:tav>
                                        <p:tav tm="100000">
                                          <p:val>
                                            <p:strVal val="#ppt_x"/>
                                          </p:val>
                                        </p:tav>
                                      </p:tavLst>
                                    </p:anim>
                                    <p:anim calcmode="lin" valueType="num">
                                      <p:cBhvr>
                                        <p:cTn id="49" dur="750" fill="hold"/>
                                        <p:tgtEl>
                                          <p:spTgt spid="14"/>
                                        </p:tgtEl>
                                        <p:attrNameLst>
                                          <p:attrName>ppt_y</p:attrName>
                                        </p:attrNameLst>
                                      </p:cBhvr>
                                      <p:tavLst>
                                        <p:tav tm="0">
                                          <p:val>
                                            <p:strVal val="#ppt_y+.1"/>
                                          </p:val>
                                        </p:tav>
                                        <p:tav tm="100000">
                                          <p:val>
                                            <p:strVal val="#ppt_y"/>
                                          </p:val>
                                        </p:tav>
                                      </p:tavLst>
                                    </p:anim>
                                  </p:childTnLst>
                                </p:cTn>
                              </p:par>
                              <p:par>
                                <p:cTn id="50" presetID="42" presetClass="entr" presetSubtype="0" fill="hold" grpId="0" nodeType="withEffect">
                                  <p:stCondLst>
                                    <p:cond delay="0"/>
                                  </p:stCondLst>
                                  <p:childTnLst>
                                    <p:set>
                                      <p:cBhvr>
                                        <p:cTn id="51" dur="1" fill="hold">
                                          <p:stCondLst>
                                            <p:cond delay="0"/>
                                          </p:stCondLst>
                                        </p:cTn>
                                        <p:tgtEl>
                                          <p:spTgt spid="17"/>
                                        </p:tgtEl>
                                        <p:attrNameLst>
                                          <p:attrName>style.visibility</p:attrName>
                                        </p:attrNameLst>
                                      </p:cBhvr>
                                      <p:to>
                                        <p:strVal val="visible"/>
                                      </p:to>
                                    </p:set>
                                    <p:animEffect transition="in" filter="fade">
                                      <p:cBhvr>
                                        <p:cTn id="52" dur="750"/>
                                        <p:tgtEl>
                                          <p:spTgt spid="17"/>
                                        </p:tgtEl>
                                      </p:cBhvr>
                                    </p:animEffect>
                                    <p:anim calcmode="lin" valueType="num">
                                      <p:cBhvr>
                                        <p:cTn id="53" dur="750" fill="hold"/>
                                        <p:tgtEl>
                                          <p:spTgt spid="17"/>
                                        </p:tgtEl>
                                        <p:attrNameLst>
                                          <p:attrName>ppt_x</p:attrName>
                                        </p:attrNameLst>
                                      </p:cBhvr>
                                      <p:tavLst>
                                        <p:tav tm="0">
                                          <p:val>
                                            <p:strVal val="#ppt_x"/>
                                          </p:val>
                                        </p:tav>
                                        <p:tav tm="100000">
                                          <p:val>
                                            <p:strVal val="#ppt_x"/>
                                          </p:val>
                                        </p:tav>
                                      </p:tavLst>
                                    </p:anim>
                                    <p:anim calcmode="lin" valueType="num">
                                      <p:cBhvr>
                                        <p:cTn id="54" dur="750" fill="hold"/>
                                        <p:tgtEl>
                                          <p:spTgt spid="17"/>
                                        </p:tgtEl>
                                        <p:attrNameLst>
                                          <p:attrName>ppt_y</p:attrName>
                                        </p:attrNameLst>
                                      </p:cBhvr>
                                      <p:tavLst>
                                        <p:tav tm="0">
                                          <p:val>
                                            <p:strVal val="#ppt_y+.1"/>
                                          </p:val>
                                        </p:tav>
                                        <p:tav tm="100000">
                                          <p:val>
                                            <p:strVal val="#ppt_y"/>
                                          </p:val>
                                        </p:tav>
                                      </p:tavLst>
                                    </p:anim>
                                  </p:childTnLst>
                                </p:cTn>
                              </p:par>
                              <p:par>
                                <p:cTn id="55" presetID="42" presetClass="entr" presetSubtype="0" fill="hold" grpId="0" nodeType="withEffect">
                                  <p:stCondLst>
                                    <p:cond delay="700"/>
                                  </p:stCondLst>
                                  <p:childTnLst>
                                    <p:set>
                                      <p:cBhvr>
                                        <p:cTn id="56" dur="1" fill="hold">
                                          <p:stCondLst>
                                            <p:cond delay="0"/>
                                          </p:stCondLst>
                                        </p:cTn>
                                        <p:tgtEl>
                                          <p:spTgt spid="16"/>
                                        </p:tgtEl>
                                        <p:attrNameLst>
                                          <p:attrName>style.visibility</p:attrName>
                                        </p:attrNameLst>
                                      </p:cBhvr>
                                      <p:to>
                                        <p:strVal val="visible"/>
                                      </p:to>
                                    </p:set>
                                    <p:animEffect transition="in" filter="fade">
                                      <p:cBhvr>
                                        <p:cTn id="57" dur="750"/>
                                        <p:tgtEl>
                                          <p:spTgt spid="16"/>
                                        </p:tgtEl>
                                      </p:cBhvr>
                                    </p:animEffect>
                                    <p:anim calcmode="lin" valueType="num">
                                      <p:cBhvr>
                                        <p:cTn id="58" dur="750" fill="hold"/>
                                        <p:tgtEl>
                                          <p:spTgt spid="16"/>
                                        </p:tgtEl>
                                        <p:attrNameLst>
                                          <p:attrName>ppt_x</p:attrName>
                                        </p:attrNameLst>
                                      </p:cBhvr>
                                      <p:tavLst>
                                        <p:tav tm="0">
                                          <p:val>
                                            <p:strVal val="#ppt_x"/>
                                          </p:val>
                                        </p:tav>
                                        <p:tav tm="100000">
                                          <p:val>
                                            <p:strVal val="#ppt_x"/>
                                          </p:val>
                                        </p:tav>
                                      </p:tavLst>
                                    </p:anim>
                                    <p:anim calcmode="lin" valueType="num">
                                      <p:cBhvr>
                                        <p:cTn id="59" dur="750" fill="hold"/>
                                        <p:tgtEl>
                                          <p:spTgt spid="1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animBg="1"/>
      <p:bldP spid="36" grpId="0" animBg="1"/>
      <p:bldP spid="40" grpId="0" animBg="1"/>
      <p:bldP spid="41" grpId="0" animBg="1"/>
      <p:bldP spid="8" grpId="0"/>
      <p:bldP spid="9" grpId="0"/>
      <p:bldP spid="12" grpId="0"/>
      <p:bldP spid="13" grpId="0"/>
      <p:bldP spid="14" grpId="0"/>
      <p:bldP spid="15" grpId="0"/>
      <p:bldP spid="16" grpId="0"/>
      <p:bldP spid="17"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p:cNvGrpSpPr/>
          <p:nvPr/>
        </p:nvGrpSpPr>
        <p:grpSpPr>
          <a:xfrm>
            <a:off x="5277247" y="2611226"/>
            <a:ext cx="812760" cy="3661051"/>
            <a:chOff x="5208587" y="1749425"/>
            <a:chExt cx="887413" cy="3997325"/>
          </a:xfrm>
          <a:solidFill>
            <a:schemeClr val="accent5"/>
          </a:solidFill>
        </p:grpSpPr>
        <p:sp>
          <p:nvSpPr>
            <p:cNvPr id="22" name="Freeform 31"/>
            <p:cNvSpPr>
              <a:spLocks/>
            </p:cNvSpPr>
            <p:nvPr/>
          </p:nvSpPr>
          <p:spPr bwMode="auto">
            <a:xfrm>
              <a:off x="5208587" y="2590800"/>
              <a:ext cx="887413" cy="3155950"/>
            </a:xfrm>
            <a:custGeom>
              <a:avLst/>
              <a:gdLst>
                <a:gd name="T0" fmla="*/ 278 w 278"/>
                <a:gd name="T1" fmla="*/ 152 h 991"/>
                <a:gd name="T2" fmla="*/ 278 w 278"/>
                <a:gd name="T3" fmla="*/ 0 h 991"/>
                <a:gd name="T4" fmla="*/ 191 w 278"/>
                <a:gd name="T5" fmla="*/ 0 h 991"/>
                <a:gd name="T6" fmla="*/ 0 w 278"/>
                <a:gd name="T7" fmla="*/ 189 h 991"/>
                <a:gd name="T8" fmla="*/ 0 w 278"/>
                <a:gd name="T9" fmla="*/ 190 h 991"/>
                <a:gd name="T10" fmla="*/ 0 w 278"/>
                <a:gd name="T11" fmla="*/ 454 h 991"/>
                <a:gd name="T12" fmla="*/ 46 w 278"/>
                <a:gd name="T13" fmla="*/ 501 h 991"/>
                <a:gd name="T14" fmla="*/ 93 w 278"/>
                <a:gd name="T15" fmla="*/ 454 h 991"/>
                <a:gd name="T16" fmla="*/ 93 w 278"/>
                <a:gd name="T17" fmla="*/ 401 h 991"/>
                <a:gd name="T18" fmla="*/ 93 w 278"/>
                <a:gd name="T19" fmla="*/ 356 h 991"/>
                <a:gd name="T20" fmla="*/ 93 w 278"/>
                <a:gd name="T21" fmla="*/ 210 h 991"/>
                <a:gd name="T22" fmla="*/ 111 w 278"/>
                <a:gd name="T23" fmla="*/ 191 h 991"/>
                <a:gd name="T24" fmla="*/ 129 w 278"/>
                <a:gd name="T25" fmla="*/ 210 h 991"/>
                <a:gd name="T26" fmla="*/ 129 w 278"/>
                <a:gd name="T27" fmla="*/ 372 h 991"/>
                <a:gd name="T28" fmla="*/ 129 w 278"/>
                <a:gd name="T29" fmla="*/ 401 h 991"/>
                <a:gd name="T30" fmla="*/ 129 w 278"/>
                <a:gd name="T31" fmla="*/ 498 h 991"/>
                <a:gd name="T32" fmla="*/ 129 w 278"/>
                <a:gd name="T33" fmla="*/ 533 h 991"/>
                <a:gd name="T34" fmla="*/ 129 w 278"/>
                <a:gd name="T35" fmla="*/ 932 h 991"/>
                <a:gd name="T36" fmla="*/ 188 w 278"/>
                <a:gd name="T37" fmla="*/ 991 h 991"/>
                <a:gd name="T38" fmla="*/ 247 w 278"/>
                <a:gd name="T39" fmla="*/ 932 h 991"/>
                <a:gd name="T40" fmla="*/ 247 w 278"/>
                <a:gd name="T41" fmla="*/ 533 h 991"/>
                <a:gd name="T42" fmla="*/ 278 w 278"/>
                <a:gd name="T43" fmla="*/ 533 h 991"/>
                <a:gd name="T44" fmla="*/ 278 w 278"/>
                <a:gd name="T45" fmla="*/ 436 h 991"/>
                <a:gd name="T46" fmla="*/ 278 w 278"/>
                <a:gd name="T47" fmla="*/ 152 h 9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78" h="991">
                  <a:moveTo>
                    <a:pt x="278" y="152"/>
                  </a:moveTo>
                  <a:cubicBezTo>
                    <a:pt x="278" y="0"/>
                    <a:pt x="278" y="0"/>
                    <a:pt x="278" y="0"/>
                  </a:cubicBezTo>
                  <a:cubicBezTo>
                    <a:pt x="191" y="0"/>
                    <a:pt x="191" y="0"/>
                    <a:pt x="191" y="0"/>
                  </a:cubicBezTo>
                  <a:cubicBezTo>
                    <a:pt x="86" y="0"/>
                    <a:pt x="1" y="85"/>
                    <a:pt x="0" y="189"/>
                  </a:cubicBezTo>
                  <a:cubicBezTo>
                    <a:pt x="0" y="190"/>
                    <a:pt x="0" y="190"/>
                    <a:pt x="0" y="190"/>
                  </a:cubicBezTo>
                  <a:cubicBezTo>
                    <a:pt x="0" y="454"/>
                    <a:pt x="0" y="454"/>
                    <a:pt x="0" y="454"/>
                  </a:cubicBezTo>
                  <a:cubicBezTo>
                    <a:pt x="0" y="480"/>
                    <a:pt x="21" y="501"/>
                    <a:pt x="46" y="501"/>
                  </a:cubicBezTo>
                  <a:cubicBezTo>
                    <a:pt x="72" y="501"/>
                    <a:pt x="93" y="480"/>
                    <a:pt x="93" y="454"/>
                  </a:cubicBezTo>
                  <a:cubicBezTo>
                    <a:pt x="93" y="401"/>
                    <a:pt x="93" y="401"/>
                    <a:pt x="93" y="401"/>
                  </a:cubicBezTo>
                  <a:cubicBezTo>
                    <a:pt x="93" y="356"/>
                    <a:pt x="93" y="356"/>
                    <a:pt x="93" y="356"/>
                  </a:cubicBezTo>
                  <a:cubicBezTo>
                    <a:pt x="93" y="210"/>
                    <a:pt x="93" y="210"/>
                    <a:pt x="93" y="210"/>
                  </a:cubicBezTo>
                  <a:cubicBezTo>
                    <a:pt x="93" y="200"/>
                    <a:pt x="101" y="191"/>
                    <a:pt x="111" y="191"/>
                  </a:cubicBezTo>
                  <a:cubicBezTo>
                    <a:pt x="121" y="191"/>
                    <a:pt x="129" y="200"/>
                    <a:pt x="129" y="210"/>
                  </a:cubicBezTo>
                  <a:cubicBezTo>
                    <a:pt x="129" y="372"/>
                    <a:pt x="129" y="372"/>
                    <a:pt x="129" y="372"/>
                  </a:cubicBezTo>
                  <a:cubicBezTo>
                    <a:pt x="129" y="401"/>
                    <a:pt x="129" y="401"/>
                    <a:pt x="129" y="401"/>
                  </a:cubicBezTo>
                  <a:cubicBezTo>
                    <a:pt x="129" y="498"/>
                    <a:pt x="129" y="498"/>
                    <a:pt x="129" y="498"/>
                  </a:cubicBezTo>
                  <a:cubicBezTo>
                    <a:pt x="129" y="533"/>
                    <a:pt x="129" y="533"/>
                    <a:pt x="129" y="533"/>
                  </a:cubicBezTo>
                  <a:cubicBezTo>
                    <a:pt x="129" y="932"/>
                    <a:pt x="129" y="932"/>
                    <a:pt x="129" y="932"/>
                  </a:cubicBezTo>
                  <a:cubicBezTo>
                    <a:pt x="129" y="965"/>
                    <a:pt x="156" y="991"/>
                    <a:pt x="188" y="991"/>
                  </a:cubicBezTo>
                  <a:cubicBezTo>
                    <a:pt x="221" y="991"/>
                    <a:pt x="247" y="965"/>
                    <a:pt x="247" y="932"/>
                  </a:cubicBezTo>
                  <a:cubicBezTo>
                    <a:pt x="247" y="533"/>
                    <a:pt x="247" y="533"/>
                    <a:pt x="247" y="533"/>
                  </a:cubicBezTo>
                  <a:cubicBezTo>
                    <a:pt x="278" y="533"/>
                    <a:pt x="278" y="533"/>
                    <a:pt x="278" y="533"/>
                  </a:cubicBezTo>
                  <a:cubicBezTo>
                    <a:pt x="278" y="436"/>
                    <a:pt x="278" y="436"/>
                    <a:pt x="278" y="436"/>
                  </a:cubicBezTo>
                  <a:lnTo>
                    <a:pt x="278" y="152"/>
                  </a:lnTo>
                  <a:close/>
                </a:path>
              </a:pathLst>
            </a:custGeom>
            <a:grpFill/>
            <a:ln>
              <a:noFill/>
            </a:ln>
          </p:spPr>
          <p:txBody>
            <a:bodyPr vert="horz" wrap="square" lIns="83748" tIns="41874" rIns="83748" bIns="41874" numCol="1" anchor="t" anchorCtr="0" compatLnSpc="1">
              <a:prstTxWarp prst="textNoShape">
                <a:avLst/>
              </a:prstTxWarp>
            </a:bodyPr>
            <a:lstStyle/>
            <a:p>
              <a:pPr algn="just">
                <a:lnSpc>
                  <a:spcPct val="120000"/>
                </a:lnSpc>
              </a:pPr>
              <a:endParaRPr lang="en-US" sz="800">
                <a:solidFill>
                  <a:srgbClr val="118CE7"/>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3" name="Freeform 32"/>
            <p:cNvSpPr>
              <a:spLocks/>
            </p:cNvSpPr>
            <p:nvPr/>
          </p:nvSpPr>
          <p:spPr bwMode="auto">
            <a:xfrm>
              <a:off x="5738812" y="1749425"/>
              <a:ext cx="357188" cy="712788"/>
            </a:xfrm>
            <a:custGeom>
              <a:avLst/>
              <a:gdLst>
                <a:gd name="T0" fmla="*/ 112 w 112"/>
                <a:gd name="T1" fmla="*/ 224 h 224"/>
                <a:gd name="T2" fmla="*/ 112 w 112"/>
                <a:gd name="T3" fmla="*/ 0 h 224"/>
                <a:gd name="T4" fmla="*/ 0 w 112"/>
                <a:gd name="T5" fmla="*/ 112 h 224"/>
                <a:gd name="T6" fmla="*/ 112 w 112"/>
                <a:gd name="T7" fmla="*/ 224 h 224"/>
              </a:gdLst>
              <a:ahLst/>
              <a:cxnLst>
                <a:cxn ang="0">
                  <a:pos x="T0" y="T1"/>
                </a:cxn>
                <a:cxn ang="0">
                  <a:pos x="T2" y="T3"/>
                </a:cxn>
                <a:cxn ang="0">
                  <a:pos x="T4" y="T5"/>
                </a:cxn>
                <a:cxn ang="0">
                  <a:pos x="T6" y="T7"/>
                </a:cxn>
              </a:cxnLst>
              <a:rect l="0" t="0" r="r" b="b"/>
              <a:pathLst>
                <a:path w="112" h="224">
                  <a:moveTo>
                    <a:pt x="112" y="224"/>
                  </a:moveTo>
                  <a:cubicBezTo>
                    <a:pt x="112" y="0"/>
                    <a:pt x="112" y="0"/>
                    <a:pt x="112" y="0"/>
                  </a:cubicBezTo>
                  <a:cubicBezTo>
                    <a:pt x="50" y="0"/>
                    <a:pt x="0" y="50"/>
                    <a:pt x="0" y="112"/>
                  </a:cubicBezTo>
                  <a:cubicBezTo>
                    <a:pt x="0" y="173"/>
                    <a:pt x="50" y="224"/>
                    <a:pt x="112" y="224"/>
                  </a:cubicBezTo>
                  <a:close/>
                </a:path>
              </a:pathLst>
            </a:custGeom>
            <a:grpFill/>
            <a:ln>
              <a:noFill/>
            </a:ln>
          </p:spPr>
          <p:txBody>
            <a:bodyPr vert="horz" wrap="square" lIns="83748" tIns="41874" rIns="83748" bIns="41874" numCol="1" anchor="t" anchorCtr="0" compatLnSpc="1">
              <a:prstTxWarp prst="textNoShape">
                <a:avLst/>
              </a:prstTxWarp>
            </a:bodyPr>
            <a:lstStyle/>
            <a:p>
              <a:pPr algn="just">
                <a:lnSpc>
                  <a:spcPct val="120000"/>
                </a:lnSpc>
              </a:pPr>
              <a:endParaRPr lang="en-US" sz="800">
                <a:solidFill>
                  <a:srgbClr val="118CE7"/>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25" name="Freeform 34"/>
          <p:cNvSpPr>
            <a:spLocks/>
          </p:cNvSpPr>
          <p:nvPr/>
        </p:nvSpPr>
        <p:spPr bwMode="auto">
          <a:xfrm>
            <a:off x="6180151" y="5793926"/>
            <a:ext cx="346041" cy="478351"/>
          </a:xfrm>
          <a:custGeom>
            <a:avLst/>
            <a:gdLst>
              <a:gd name="T0" fmla="*/ 0 w 118"/>
              <a:gd name="T1" fmla="*/ 105 h 164"/>
              <a:gd name="T2" fmla="*/ 59 w 118"/>
              <a:gd name="T3" fmla="*/ 164 h 164"/>
              <a:gd name="T4" fmla="*/ 118 w 118"/>
              <a:gd name="T5" fmla="*/ 105 h 164"/>
              <a:gd name="T6" fmla="*/ 118 w 118"/>
              <a:gd name="T7" fmla="*/ 0 h 164"/>
              <a:gd name="T8" fmla="*/ 0 w 118"/>
              <a:gd name="T9" fmla="*/ 0 h 164"/>
              <a:gd name="T10" fmla="*/ 0 w 118"/>
              <a:gd name="T11" fmla="*/ 105 h 164"/>
            </a:gdLst>
            <a:ahLst/>
            <a:cxnLst>
              <a:cxn ang="0">
                <a:pos x="T0" y="T1"/>
              </a:cxn>
              <a:cxn ang="0">
                <a:pos x="T2" y="T3"/>
              </a:cxn>
              <a:cxn ang="0">
                <a:pos x="T4" y="T5"/>
              </a:cxn>
              <a:cxn ang="0">
                <a:pos x="T6" y="T7"/>
              </a:cxn>
              <a:cxn ang="0">
                <a:pos x="T8" y="T9"/>
              </a:cxn>
              <a:cxn ang="0">
                <a:pos x="T10" y="T11"/>
              </a:cxn>
            </a:cxnLst>
            <a:rect l="0" t="0" r="r" b="b"/>
            <a:pathLst>
              <a:path w="118" h="164">
                <a:moveTo>
                  <a:pt x="0" y="105"/>
                </a:moveTo>
                <a:cubicBezTo>
                  <a:pt x="0" y="138"/>
                  <a:pt x="26" y="164"/>
                  <a:pt x="59" y="164"/>
                </a:cubicBezTo>
                <a:cubicBezTo>
                  <a:pt x="91" y="164"/>
                  <a:pt x="118" y="138"/>
                  <a:pt x="118" y="105"/>
                </a:cubicBezTo>
                <a:cubicBezTo>
                  <a:pt x="118" y="0"/>
                  <a:pt x="118" y="0"/>
                  <a:pt x="118" y="0"/>
                </a:cubicBezTo>
                <a:cubicBezTo>
                  <a:pt x="0" y="0"/>
                  <a:pt x="0" y="0"/>
                  <a:pt x="0" y="0"/>
                </a:cubicBezTo>
                <a:lnTo>
                  <a:pt x="0" y="105"/>
                </a:lnTo>
                <a:close/>
              </a:path>
            </a:pathLst>
          </a:custGeom>
          <a:solidFill>
            <a:schemeClr val="accent1"/>
          </a:solidFill>
          <a:ln>
            <a:noFill/>
          </a:ln>
        </p:spPr>
        <p:txBody>
          <a:bodyPr vert="horz" wrap="square" lIns="83748" tIns="41874" rIns="83748" bIns="41874" numCol="1" anchor="t" anchorCtr="0" compatLnSpc="1">
            <a:prstTxWarp prst="textNoShape">
              <a:avLst/>
            </a:prstTxWarp>
          </a:bodyPr>
          <a:lstStyle/>
          <a:p>
            <a:pPr algn="just">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5" name="Group 4"/>
          <p:cNvGrpSpPr/>
          <p:nvPr/>
        </p:nvGrpSpPr>
        <p:grpSpPr>
          <a:xfrm>
            <a:off x="6090006" y="2611226"/>
            <a:ext cx="801128" cy="1214050"/>
            <a:chOff x="6096000" y="1749425"/>
            <a:chExt cx="874713" cy="1325563"/>
          </a:xfrm>
          <a:solidFill>
            <a:schemeClr val="accent4"/>
          </a:solidFill>
        </p:grpSpPr>
        <p:sp>
          <p:nvSpPr>
            <p:cNvPr id="24" name="Freeform 33"/>
            <p:cNvSpPr>
              <a:spLocks/>
            </p:cNvSpPr>
            <p:nvPr/>
          </p:nvSpPr>
          <p:spPr bwMode="auto">
            <a:xfrm>
              <a:off x="6096000" y="2590800"/>
              <a:ext cx="874713" cy="484188"/>
            </a:xfrm>
            <a:custGeom>
              <a:avLst/>
              <a:gdLst>
                <a:gd name="T0" fmla="*/ 274 w 274"/>
                <a:gd name="T1" fmla="*/ 152 h 152"/>
                <a:gd name="T2" fmla="*/ 87 w 274"/>
                <a:gd name="T3" fmla="*/ 0 h 152"/>
                <a:gd name="T4" fmla="*/ 0 w 274"/>
                <a:gd name="T5" fmla="*/ 0 h 152"/>
                <a:gd name="T6" fmla="*/ 0 w 274"/>
                <a:gd name="T7" fmla="*/ 152 h 152"/>
                <a:gd name="T8" fmla="*/ 274 w 274"/>
                <a:gd name="T9" fmla="*/ 152 h 152"/>
              </a:gdLst>
              <a:ahLst/>
              <a:cxnLst>
                <a:cxn ang="0">
                  <a:pos x="T0" y="T1"/>
                </a:cxn>
                <a:cxn ang="0">
                  <a:pos x="T2" y="T3"/>
                </a:cxn>
                <a:cxn ang="0">
                  <a:pos x="T4" y="T5"/>
                </a:cxn>
                <a:cxn ang="0">
                  <a:pos x="T6" y="T7"/>
                </a:cxn>
                <a:cxn ang="0">
                  <a:pos x="T8" y="T9"/>
                </a:cxn>
              </a:cxnLst>
              <a:rect l="0" t="0" r="r" b="b"/>
              <a:pathLst>
                <a:path w="274" h="152">
                  <a:moveTo>
                    <a:pt x="274" y="152"/>
                  </a:moveTo>
                  <a:cubicBezTo>
                    <a:pt x="256" y="65"/>
                    <a:pt x="179" y="0"/>
                    <a:pt x="87" y="0"/>
                  </a:cubicBezTo>
                  <a:cubicBezTo>
                    <a:pt x="0" y="0"/>
                    <a:pt x="0" y="0"/>
                    <a:pt x="0" y="0"/>
                  </a:cubicBezTo>
                  <a:cubicBezTo>
                    <a:pt x="0" y="152"/>
                    <a:pt x="0" y="152"/>
                    <a:pt x="0" y="152"/>
                  </a:cubicBezTo>
                  <a:lnTo>
                    <a:pt x="274" y="152"/>
                  </a:lnTo>
                  <a:close/>
                </a:path>
              </a:pathLst>
            </a:custGeom>
            <a:grpFill/>
            <a:ln>
              <a:noFill/>
            </a:ln>
          </p:spPr>
          <p:txBody>
            <a:bodyPr vert="horz" wrap="square" lIns="83748" tIns="41874" rIns="83748" bIns="41874" numCol="1" anchor="t" anchorCtr="0" compatLnSpc="1">
              <a:prstTxWarp prst="textNoShape">
                <a:avLst/>
              </a:prstTxWarp>
            </a:bodyPr>
            <a:lstStyle/>
            <a:p>
              <a:pPr algn="just">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 name="Freeform 35"/>
            <p:cNvSpPr>
              <a:spLocks/>
            </p:cNvSpPr>
            <p:nvPr/>
          </p:nvSpPr>
          <p:spPr bwMode="auto">
            <a:xfrm>
              <a:off x="6096000" y="1749425"/>
              <a:ext cx="357188" cy="712788"/>
            </a:xfrm>
            <a:custGeom>
              <a:avLst/>
              <a:gdLst>
                <a:gd name="T0" fmla="*/ 112 w 112"/>
                <a:gd name="T1" fmla="*/ 112 h 224"/>
                <a:gd name="T2" fmla="*/ 0 w 112"/>
                <a:gd name="T3" fmla="*/ 0 h 224"/>
                <a:gd name="T4" fmla="*/ 0 w 112"/>
                <a:gd name="T5" fmla="*/ 224 h 224"/>
                <a:gd name="T6" fmla="*/ 112 w 112"/>
                <a:gd name="T7" fmla="*/ 112 h 224"/>
              </a:gdLst>
              <a:ahLst/>
              <a:cxnLst>
                <a:cxn ang="0">
                  <a:pos x="T0" y="T1"/>
                </a:cxn>
                <a:cxn ang="0">
                  <a:pos x="T2" y="T3"/>
                </a:cxn>
                <a:cxn ang="0">
                  <a:pos x="T4" y="T5"/>
                </a:cxn>
                <a:cxn ang="0">
                  <a:pos x="T6" y="T7"/>
                </a:cxn>
              </a:cxnLst>
              <a:rect l="0" t="0" r="r" b="b"/>
              <a:pathLst>
                <a:path w="112" h="224">
                  <a:moveTo>
                    <a:pt x="112" y="112"/>
                  </a:moveTo>
                  <a:cubicBezTo>
                    <a:pt x="112" y="50"/>
                    <a:pt x="62" y="0"/>
                    <a:pt x="0" y="0"/>
                  </a:cubicBezTo>
                  <a:cubicBezTo>
                    <a:pt x="0" y="224"/>
                    <a:pt x="0" y="224"/>
                    <a:pt x="0" y="224"/>
                  </a:cubicBezTo>
                  <a:cubicBezTo>
                    <a:pt x="62" y="224"/>
                    <a:pt x="112" y="173"/>
                    <a:pt x="112" y="112"/>
                  </a:cubicBezTo>
                  <a:close/>
                </a:path>
              </a:pathLst>
            </a:custGeom>
            <a:grpFill/>
            <a:ln>
              <a:noFill/>
            </a:ln>
          </p:spPr>
          <p:txBody>
            <a:bodyPr vert="horz" wrap="square" lIns="83748" tIns="41874" rIns="83748" bIns="41874" numCol="1" anchor="t" anchorCtr="0" compatLnSpc="1">
              <a:prstTxWarp prst="textNoShape">
                <a:avLst/>
              </a:prstTxWarp>
            </a:bodyPr>
            <a:lstStyle/>
            <a:p>
              <a:pPr algn="just">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27" name="Freeform 36"/>
          <p:cNvSpPr>
            <a:spLocks/>
          </p:cNvSpPr>
          <p:nvPr/>
        </p:nvSpPr>
        <p:spPr bwMode="auto">
          <a:xfrm>
            <a:off x="6090006" y="3825275"/>
            <a:ext cx="812760" cy="827299"/>
          </a:xfrm>
          <a:custGeom>
            <a:avLst/>
            <a:gdLst>
              <a:gd name="T0" fmla="*/ 0 w 278"/>
              <a:gd name="T1" fmla="*/ 284 h 284"/>
              <a:gd name="T2" fmla="*/ 149 w 278"/>
              <a:gd name="T3" fmla="*/ 284 h 284"/>
              <a:gd name="T4" fmla="*/ 149 w 278"/>
              <a:gd name="T5" fmla="*/ 249 h 284"/>
              <a:gd name="T6" fmla="*/ 149 w 278"/>
              <a:gd name="T7" fmla="*/ 220 h 284"/>
              <a:gd name="T8" fmla="*/ 149 w 278"/>
              <a:gd name="T9" fmla="*/ 58 h 284"/>
              <a:gd name="T10" fmla="*/ 167 w 278"/>
              <a:gd name="T11" fmla="*/ 39 h 284"/>
              <a:gd name="T12" fmla="*/ 185 w 278"/>
              <a:gd name="T13" fmla="*/ 58 h 284"/>
              <a:gd name="T14" fmla="*/ 185 w 278"/>
              <a:gd name="T15" fmla="*/ 204 h 284"/>
              <a:gd name="T16" fmla="*/ 185 w 278"/>
              <a:gd name="T17" fmla="*/ 249 h 284"/>
              <a:gd name="T18" fmla="*/ 185 w 278"/>
              <a:gd name="T19" fmla="*/ 284 h 284"/>
              <a:gd name="T20" fmla="*/ 278 w 278"/>
              <a:gd name="T21" fmla="*/ 284 h 284"/>
              <a:gd name="T22" fmla="*/ 278 w 278"/>
              <a:gd name="T23" fmla="*/ 38 h 284"/>
              <a:gd name="T24" fmla="*/ 278 w 278"/>
              <a:gd name="T25" fmla="*/ 37 h 284"/>
              <a:gd name="T26" fmla="*/ 274 w 278"/>
              <a:gd name="T27" fmla="*/ 0 h 284"/>
              <a:gd name="T28" fmla="*/ 0 w 278"/>
              <a:gd name="T29" fmla="*/ 0 h 284"/>
              <a:gd name="T30" fmla="*/ 0 w 278"/>
              <a:gd name="T31" fmla="*/ 284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78" h="284">
                <a:moveTo>
                  <a:pt x="0" y="284"/>
                </a:moveTo>
                <a:cubicBezTo>
                  <a:pt x="149" y="284"/>
                  <a:pt x="149" y="284"/>
                  <a:pt x="149" y="284"/>
                </a:cubicBezTo>
                <a:cubicBezTo>
                  <a:pt x="149" y="249"/>
                  <a:pt x="149" y="249"/>
                  <a:pt x="149" y="249"/>
                </a:cubicBezTo>
                <a:cubicBezTo>
                  <a:pt x="149" y="220"/>
                  <a:pt x="149" y="220"/>
                  <a:pt x="149" y="220"/>
                </a:cubicBezTo>
                <a:cubicBezTo>
                  <a:pt x="149" y="58"/>
                  <a:pt x="149" y="58"/>
                  <a:pt x="149" y="58"/>
                </a:cubicBezTo>
                <a:cubicBezTo>
                  <a:pt x="149" y="48"/>
                  <a:pt x="157" y="39"/>
                  <a:pt x="167" y="39"/>
                </a:cubicBezTo>
                <a:cubicBezTo>
                  <a:pt x="177" y="39"/>
                  <a:pt x="185" y="48"/>
                  <a:pt x="185" y="58"/>
                </a:cubicBezTo>
                <a:cubicBezTo>
                  <a:pt x="185" y="204"/>
                  <a:pt x="185" y="204"/>
                  <a:pt x="185" y="204"/>
                </a:cubicBezTo>
                <a:cubicBezTo>
                  <a:pt x="185" y="249"/>
                  <a:pt x="185" y="249"/>
                  <a:pt x="185" y="249"/>
                </a:cubicBezTo>
                <a:cubicBezTo>
                  <a:pt x="185" y="284"/>
                  <a:pt x="185" y="284"/>
                  <a:pt x="185" y="284"/>
                </a:cubicBezTo>
                <a:cubicBezTo>
                  <a:pt x="278" y="284"/>
                  <a:pt x="278" y="284"/>
                  <a:pt x="278" y="284"/>
                </a:cubicBezTo>
                <a:cubicBezTo>
                  <a:pt x="278" y="38"/>
                  <a:pt x="278" y="38"/>
                  <a:pt x="278" y="38"/>
                </a:cubicBezTo>
                <a:cubicBezTo>
                  <a:pt x="278" y="38"/>
                  <a:pt x="278" y="38"/>
                  <a:pt x="278" y="37"/>
                </a:cubicBezTo>
                <a:cubicBezTo>
                  <a:pt x="278" y="25"/>
                  <a:pt x="277" y="12"/>
                  <a:pt x="274" y="0"/>
                </a:cubicBezTo>
                <a:cubicBezTo>
                  <a:pt x="0" y="0"/>
                  <a:pt x="0" y="0"/>
                  <a:pt x="0" y="0"/>
                </a:cubicBezTo>
                <a:lnTo>
                  <a:pt x="0" y="284"/>
                </a:lnTo>
                <a:close/>
              </a:path>
            </a:pathLst>
          </a:custGeom>
          <a:solidFill>
            <a:schemeClr val="accent3"/>
          </a:solidFill>
          <a:ln>
            <a:noFill/>
          </a:ln>
        </p:spPr>
        <p:txBody>
          <a:bodyPr vert="horz" wrap="square" lIns="83748" tIns="41874" rIns="83748" bIns="41874" numCol="1" anchor="t" anchorCtr="0" compatLnSpc="1">
            <a:prstTxWarp prst="textNoShape">
              <a:avLst/>
            </a:prstTxWarp>
          </a:bodyPr>
          <a:lstStyle/>
          <a:p>
            <a:pPr algn="just">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3" name="Group 2"/>
          <p:cNvGrpSpPr/>
          <p:nvPr/>
        </p:nvGrpSpPr>
        <p:grpSpPr>
          <a:xfrm>
            <a:off x="6090006" y="4652574"/>
            <a:ext cx="812760" cy="1141353"/>
            <a:chOff x="6096000" y="3978275"/>
            <a:chExt cx="887413" cy="1246188"/>
          </a:xfrm>
        </p:grpSpPr>
        <p:sp>
          <p:nvSpPr>
            <p:cNvPr id="28" name="Freeform 37"/>
            <p:cNvSpPr>
              <a:spLocks/>
            </p:cNvSpPr>
            <p:nvPr/>
          </p:nvSpPr>
          <p:spPr bwMode="auto">
            <a:xfrm>
              <a:off x="6096000" y="3978275"/>
              <a:ext cx="476250" cy="1246188"/>
            </a:xfrm>
            <a:custGeom>
              <a:avLst/>
              <a:gdLst>
                <a:gd name="T0" fmla="*/ 300 w 300"/>
                <a:gd name="T1" fmla="*/ 125 h 785"/>
                <a:gd name="T2" fmla="*/ 300 w 300"/>
                <a:gd name="T3" fmla="*/ 0 h 785"/>
                <a:gd name="T4" fmla="*/ 0 w 300"/>
                <a:gd name="T5" fmla="*/ 0 h 785"/>
                <a:gd name="T6" fmla="*/ 0 w 300"/>
                <a:gd name="T7" fmla="*/ 195 h 785"/>
                <a:gd name="T8" fmla="*/ 62 w 300"/>
                <a:gd name="T9" fmla="*/ 195 h 785"/>
                <a:gd name="T10" fmla="*/ 62 w 300"/>
                <a:gd name="T11" fmla="*/ 785 h 785"/>
                <a:gd name="T12" fmla="*/ 300 w 300"/>
                <a:gd name="T13" fmla="*/ 785 h 785"/>
                <a:gd name="T14" fmla="*/ 300 w 300"/>
                <a:gd name="T15" fmla="*/ 195 h 785"/>
                <a:gd name="T16" fmla="*/ 300 w 300"/>
                <a:gd name="T17" fmla="*/ 125 h 7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0" h="785">
                  <a:moveTo>
                    <a:pt x="300" y="125"/>
                  </a:moveTo>
                  <a:lnTo>
                    <a:pt x="300" y="0"/>
                  </a:lnTo>
                  <a:lnTo>
                    <a:pt x="0" y="0"/>
                  </a:lnTo>
                  <a:lnTo>
                    <a:pt x="0" y="195"/>
                  </a:lnTo>
                  <a:lnTo>
                    <a:pt x="62" y="195"/>
                  </a:lnTo>
                  <a:lnTo>
                    <a:pt x="62" y="785"/>
                  </a:lnTo>
                  <a:lnTo>
                    <a:pt x="300" y="785"/>
                  </a:lnTo>
                  <a:lnTo>
                    <a:pt x="300" y="195"/>
                  </a:lnTo>
                  <a:lnTo>
                    <a:pt x="300" y="125"/>
                  </a:lnTo>
                  <a:close/>
                </a:path>
              </a:pathLst>
            </a:custGeom>
            <a:solidFill>
              <a:schemeClr val="accent2"/>
            </a:solidFill>
            <a:ln>
              <a:noFill/>
            </a:ln>
          </p:spPr>
          <p:txBody>
            <a:bodyPr vert="horz" wrap="square" lIns="83748" tIns="41874" rIns="83748" bIns="41874" numCol="1" anchor="t" anchorCtr="0" compatLnSpc="1">
              <a:prstTxWarp prst="textNoShape">
                <a:avLst/>
              </a:prstTxWarp>
            </a:bodyPr>
            <a:lstStyle/>
            <a:p>
              <a:pPr algn="just">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9" name="Freeform 38"/>
            <p:cNvSpPr>
              <a:spLocks/>
            </p:cNvSpPr>
            <p:nvPr/>
          </p:nvSpPr>
          <p:spPr bwMode="auto">
            <a:xfrm>
              <a:off x="6686550" y="3978275"/>
              <a:ext cx="296863" cy="207963"/>
            </a:xfrm>
            <a:custGeom>
              <a:avLst/>
              <a:gdLst>
                <a:gd name="T0" fmla="*/ 0 w 93"/>
                <a:gd name="T1" fmla="*/ 18 h 65"/>
                <a:gd name="T2" fmla="*/ 47 w 93"/>
                <a:gd name="T3" fmla="*/ 65 h 65"/>
                <a:gd name="T4" fmla="*/ 93 w 93"/>
                <a:gd name="T5" fmla="*/ 18 h 65"/>
                <a:gd name="T6" fmla="*/ 93 w 93"/>
                <a:gd name="T7" fmla="*/ 0 h 65"/>
                <a:gd name="T8" fmla="*/ 0 w 93"/>
                <a:gd name="T9" fmla="*/ 0 h 65"/>
                <a:gd name="T10" fmla="*/ 0 w 93"/>
                <a:gd name="T11" fmla="*/ 18 h 65"/>
              </a:gdLst>
              <a:ahLst/>
              <a:cxnLst>
                <a:cxn ang="0">
                  <a:pos x="T0" y="T1"/>
                </a:cxn>
                <a:cxn ang="0">
                  <a:pos x="T2" y="T3"/>
                </a:cxn>
                <a:cxn ang="0">
                  <a:pos x="T4" y="T5"/>
                </a:cxn>
                <a:cxn ang="0">
                  <a:pos x="T6" y="T7"/>
                </a:cxn>
                <a:cxn ang="0">
                  <a:pos x="T8" y="T9"/>
                </a:cxn>
                <a:cxn ang="0">
                  <a:pos x="T10" y="T11"/>
                </a:cxn>
              </a:cxnLst>
              <a:rect l="0" t="0" r="r" b="b"/>
              <a:pathLst>
                <a:path w="93" h="65">
                  <a:moveTo>
                    <a:pt x="0" y="18"/>
                  </a:moveTo>
                  <a:cubicBezTo>
                    <a:pt x="0" y="44"/>
                    <a:pt x="21" y="65"/>
                    <a:pt x="47" y="65"/>
                  </a:cubicBezTo>
                  <a:cubicBezTo>
                    <a:pt x="72" y="65"/>
                    <a:pt x="93" y="44"/>
                    <a:pt x="93" y="18"/>
                  </a:cubicBezTo>
                  <a:cubicBezTo>
                    <a:pt x="93" y="0"/>
                    <a:pt x="93" y="0"/>
                    <a:pt x="93" y="0"/>
                  </a:cubicBezTo>
                  <a:cubicBezTo>
                    <a:pt x="0" y="0"/>
                    <a:pt x="0" y="0"/>
                    <a:pt x="0" y="0"/>
                  </a:cubicBezTo>
                  <a:lnTo>
                    <a:pt x="0" y="18"/>
                  </a:lnTo>
                  <a:close/>
                </a:path>
              </a:pathLst>
            </a:custGeom>
            <a:solidFill>
              <a:schemeClr val="accent2"/>
            </a:solidFill>
            <a:ln>
              <a:noFill/>
            </a:ln>
          </p:spPr>
          <p:txBody>
            <a:bodyPr vert="horz" wrap="square" lIns="83748" tIns="41874" rIns="83748" bIns="41874" numCol="1" anchor="t" anchorCtr="0" compatLnSpc="1">
              <a:prstTxWarp prst="textNoShape">
                <a:avLst/>
              </a:prstTxWarp>
            </a:bodyPr>
            <a:lstStyle/>
            <a:p>
              <a:pPr algn="just">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30" name="TextBox 29"/>
          <p:cNvSpPr txBox="1"/>
          <p:nvPr/>
        </p:nvSpPr>
        <p:spPr>
          <a:xfrm>
            <a:off x="8759795" y="3670645"/>
            <a:ext cx="2586793" cy="258532"/>
          </a:xfrm>
          <a:prstGeom prst="rect">
            <a:avLst/>
          </a:prstGeom>
          <a:noFill/>
        </p:spPr>
        <p:txBody>
          <a:bodyPr wrap="square" lIns="0" tIns="0" rIns="0" bIns="0" rtlCol="0" anchor="ctr">
            <a:spAutoFit/>
          </a:bodyPr>
          <a:lstStyle/>
          <a:p>
            <a:pPr algn="just">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AU"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1" name="Text Placeholder 32"/>
          <p:cNvSpPr txBox="1">
            <a:spLocks/>
          </p:cNvSpPr>
          <p:nvPr/>
        </p:nvSpPr>
        <p:spPr>
          <a:xfrm>
            <a:off x="8759795" y="3955860"/>
            <a:ext cx="2586793" cy="537278"/>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just">
              <a:lnSpc>
                <a:spcPct val="120000"/>
              </a:lnSpc>
              <a:spcBef>
                <a:spcPts val="0"/>
              </a:spcBef>
              <a:buNone/>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2" name="TextBox 31"/>
          <p:cNvSpPr txBox="1"/>
          <p:nvPr/>
        </p:nvSpPr>
        <p:spPr>
          <a:xfrm>
            <a:off x="8759795" y="4583997"/>
            <a:ext cx="2586793" cy="258532"/>
          </a:xfrm>
          <a:prstGeom prst="rect">
            <a:avLst/>
          </a:prstGeom>
          <a:noFill/>
        </p:spPr>
        <p:txBody>
          <a:bodyPr wrap="square" lIns="0" tIns="0" rIns="0" bIns="0" rtlCol="0" anchor="ctr">
            <a:spAutoFit/>
          </a:bodyPr>
          <a:lstStyle/>
          <a:p>
            <a:pPr algn="just">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AU"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3" name="Text Placeholder 32"/>
          <p:cNvSpPr txBox="1">
            <a:spLocks/>
          </p:cNvSpPr>
          <p:nvPr/>
        </p:nvSpPr>
        <p:spPr>
          <a:xfrm>
            <a:off x="8759795" y="4869213"/>
            <a:ext cx="2586793" cy="537278"/>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just">
              <a:lnSpc>
                <a:spcPct val="120000"/>
              </a:lnSpc>
              <a:spcBef>
                <a:spcPts val="0"/>
              </a:spcBef>
              <a:buNone/>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8" name="TextBox 37"/>
          <p:cNvSpPr txBox="1"/>
          <p:nvPr/>
        </p:nvSpPr>
        <p:spPr>
          <a:xfrm>
            <a:off x="8759795" y="5456391"/>
            <a:ext cx="2586793" cy="258532"/>
          </a:xfrm>
          <a:prstGeom prst="rect">
            <a:avLst/>
          </a:prstGeom>
          <a:noFill/>
        </p:spPr>
        <p:txBody>
          <a:bodyPr wrap="square" lIns="0" tIns="0" rIns="0" bIns="0" rtlCol="0" anchor="ctr">
            <a:spAutoFit/>
          </a:bodyPr>
          <a:lstStyle/>
          <a:p>
            <a:pPr algn="just">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AU"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1" name="Text Placeholder 32"/>
          <p:cNvSpPr txBox="1">
            <a:spLocks/>
          </p:cNvSpPr>
          <p:nvPr/>
        </p:nvSpPr>
        <p:spPr>
          <a:xfrm>
            <a:off x="8759795" y="5741607"/>
            <a:ext cx="2586793" cy="537278"/>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just">
              <a:lnSpc>
                <a:spcPct val="120000"/>
              </a:lnSpc>
              <a:spcBef>
                <a:spcPts val="0"/>
              </a:spcBef>
              <a:buNone/>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3" name="Rounded Rectangle 42"/>
          <p:cNvSpPr/>
          <p:nvPr/>
        </p:nvSpPr>
        <p:spPr>
          <a:xfrm>
            <a:off x="7916284" y="3694726"/>
            <a:ext cx="626341" cy="626341"/>
          </a:xfrm>
          <a:prstGeom prst="roundRect">
            <a:avLst>
              <a:gd name="adj" fmla="val 5000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lnSpc>
                <a:spcPct val="120000"/>
              </a:lnSpc>
            </a:pPr>
            <a:r>
              <a:rPr lang="en-US"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22%</a:t>
            </a:r>
          </a:p>
        </p:txBody>
      </p:sp>
      <p:sp>
        <p:nvSpPr>
          <p:cNvPr id="45" name="Rounded Rectangle 44"/>
          <p:cNvSpPr/>
          <p:nvPr/>
        </p:nvSpPr>
        <p:spPr>
          <a:xfrm>
            <a:off x="7916284" y="4608078"/>
            <a:ext cx="626341" cy="626341"/>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lnSpc>
                <a:spcPct val="120000"/>
              </a:lnSpc>
            </a:pPr>
            <a:r>
              <a:rPr lang="en-AU"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35%</a:t>
            </a:r>
          </a:p>
        </p:txBody>
      </p:sp>
      <p:sp>
        <p:nvSpPr>
          <p:cNvPr id="47" name="Rounded Rectangle 46"/>
          <p:cNvSpPr/>
          <p:nvPr/>
        </p:nvSpPr>
        <p:spPr>
          <a:xfrm>
            <a:off x="7916284" y="5480472"/>
            <a:ext cx="626341" cy="626341"/>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lnSpc>
                <a:spcPct val="120000"/>
              </a:lnSpc>
            </a:pPr>
            <a:r>
              <a:rPr lang="en-AU"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11%</a:t>
            </a:r>
          </a:p>
        </p:txBody>
      </p:sp>
      <p:sp>
        <p:nvSpPr>
          <p:cNvPr id="49" name="TextBox 48"/>
          <p:cNvSpPr txBox="1"/>
          <p:nvPr/>
        </p:nvSpPr>
        <p:spPr>
          <a:xfrm>
            <a:off x="8759795" y="2752173"/>
            <a:ext cx="2586793" cy="258532"/>
          </a:xfrm>
          <a:prstGeom prst="rect">
            <a:avLst/>
          </a:prstGeom>
          <a:noFill/>
        </p:spPr>
        <p:txBody>
          <a:bodyPr wrap="square" lIns="0" tIns="0" rIns="0" bIns="0" rtlCol="0" anchor="ctr">
            <a:spAutoFit/>
          </a:body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AU"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0" name="Text Placeholder 32"/>
          <p:cNvSpPr txBox="1">
            <a:spLocks/>
          </p:cNvSpPr>
          <p:nvPr/>
        </p:nvSpPr>
        <p:spPr>
          <a:xfrm>
            <a:off x="8759795" y="3037387"/>
            <a:ext cx="2586793" cy="537278"/>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just">
              <a:lnSpc>
                <a:spcPct val="120000"/>
              </a:lnSpc>
              <a:spcBef>
                <a:spcPts val="0"/>
              </a:spcBef>
              <a:buNone/>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1" name="Rounded Rectangle 50"/>
          <p:cNvSpPr/>
          <p:nvPr/>
        </p:nvSpPr>
        <p:spPr>
          <a:xfrm>
            <a:off x="7916284" y="2776255"/>
            <a:ext cx="626341" cy="626341"/>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lnSpc>
                <a:spcPct val="120000"/>
              </a:lnSpc>
            </a:pPr>
            <a:r>
              <a:rPr lang="en-AU"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27%</a:t>
            </a:r>
          </a:p>
        </p:txBody>
      </p:sp>
      <p:sp>
        <p:nvSpPr>
          <p:cNvPr id="56" name="TextBox 55"/>
          <p:cNvSpPr txBox="1"/>
          <p:nvPr/>
        </p:nvSpPr>
        <p:spPr>
          <a:xfrm>
            <a:off x="2819492" y="2956844"/>
            <a:ext cx="1771374" cy="258532"/>
          </a:xfrm>
          <a:prstGeom prst="rect">
            <a:avLst/>
          </a:prstGeom>
          <a:noFill/>
        </p:spPr>
        <p:txBody>
          <a:bodyPr wrap="square" lIns="0" tIns="0" rIns="0" bIns="0" rtlCol="0" anchor="ctr">
            <a:spAutoFit/>
          </a:bodyPr>
          <a:lstStyle/>
          <a:p>
            <a:pPr algn="just">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AU"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7" name="Text Placeholder 32"/>
          <p:cNvSpPr txBox="1">
            <a:spLocks/>
          </p:cNvSpPr>
          <p:nvPr/>
        </p:nvSpPr>
        <p:spPr>
          <a:xfrm>
            <a:off x="1975980" y="3574667"/>
            <a:ext cx="2614886" cy="1223161"/>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just">
              <a:lnSpc>
                <a:spcPct val="120000"/>
              </a:lnSpc>
              <a:spcBef>
                <a:spcPts val="0"/>
              </a:spcBef>
              <a:buNone/>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a:t>
            </a: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8" name="Rounded Rectangle 57"/>
          <p:cNvSpPr/>
          <p:nvPr/>
        </p:nvSpPr>
        <p:spPr>
          <a:xfrm>
            <a:off x="1975980" y="2776255"/>
            <a:ext cx="626341" cy="626341"/>
          </a:xfrm>
          <a:prstGeom prst="roundRect">
            <a:avLst>
              <a:gd name="adj" fmla="val 50000"/>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lnSpc>
                <a:spcPct val="120000"/>
              </a:lnSpc>
            </a:pPr>
            <a:r>
              <a:rPr lang="en-AU"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50%</a:t>
            </a:r>
          </a:p>
        </p:txBody>
      </p:sp>
      <p:sp>
        <p:nvSpPr>
          <p:cNvPr id="59" name="Rounded Rectangle 58"/>
          <p:cNvSpPr/>
          <p:nvPr/>
        </p:nvSpPr>
        <p:spPr>
          <a:xfrm>
            <a:off x="1952669" y="4093183"/>
            <a:ext cx="2638198" cy="2089336"/>
          </a:xfrm>
          <a:prstGeom prst="roundRect">
            <a:avLst>
              <a:gd name="adj" fmla="val 0"/>
            </a:avLst>
          </a:prstGeom>
          <a:blipFill dpi="0" rotWithShape="1">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164858" rIns="164858" rtlCol="0" anchor="ctr"/>
          <a:lstStyle/>
          <a:p>
            <a:pPr algn="just">
              <a:lnSpc>
                <a:spcPct val="120000"/>
              </a:lnSpc>
            </a:pPr>
            <a:endParaRPr lang="en-US" sz="800" dirty="0">
              <a:solidFill>
                <a:schemeClr val="accent3"/>
              </a:solidFill>
              <a:latin typeface="Arial" panose="020B0604020202020204" pitchFamily="34" charset="0"/>
              <a:ea typeface="微软雅黑" panose="020B0503020204020204" pitchFamily="34" charset="-122"/>
              <a:cs typeface="+mn-ea"/>
              <a:sym typeface="Arial" panose="020B0604020202020204" pitchFamily="34" charset="0"/>
            </a:endParaRPr>
          </a:p>
        </p:txBody>
      </p:sp>
      <p:cxnSp>
        <p:nvCxnSpPr>
          <p:cNvPr id="60" name="Straight Arrow Connector 59"/>
          <p:cNvCxnSpPr/>
          <p:nvPr/>
        </p:nvCxnSpPr>
        <p:spPr>
          <a:xfrm flipH="1">
            <a:off x="6891133" y="3037387"/>
            <a:ext cx="861135" cy="0"/>
          </a:xfrm>
          <a:prstGeom prst="straightConnector1">
            <a:avLst/>
          </a:prstGeom>
          <a:ln w="12700">
            <a:solidFill>
              <a:schemeClr val="bg1">
                <a:lumMod val="75000"/>
              </a:schemeClr>
            </a:solidFill>
            <a:headEnd type="triangle"/>
            <a:tailEnd type="none"/>
          </a:ln>
        </p:spPr>
        <p:style>
          <a:lnRef idx="1">
            <a:schemeClr val="accent1"/>
          </a:lnRef>
          <a:fillRef idx="0">
            <a:schemeClr val="accent1"/>
          </a:fillRef>
          <a:effectRef idx="0">
            <a:schemeClr val="accent1"/>
          </a:effectRef>
          <a:fontRef idx="minor">
            <a:schemeClr val="tx1"/>
          </a:fontRef>
        </p:style>
      </p:cxnSp>
      <p:cxnSp>
        <p:nvCxnSpPr>
          <p:cNvPr id="61" name="Straight Arrow Connector 60"/>
          <p:cNvCxnSpPr/>
          <p:nvPr/>
        </p:nvCxnSpPr>
        <p:spPr>
          <a:xfrm flipH="1">
            <a:off x="7193950" y="4017477"/>
            <a:ext cx="558318" cy="0"/>
          </a:xfrm>
          <a:prstGeom prst="straightConnector1">
            <a:avLst/>
          </a:prstGeom>
          <a:ln w="12700">
            <a:solidFill>
              <a:schemeClr val="bg1">
                <a:lumMod val="75000"/>
              </a:schemeClr>
            </a:solidFill>
            <a:headEnd type="triangle"/>
            <a:tailEnd type="none"/>
          </a:ln>
        </p:spPr>
        <p:style>
          <a:lnRef idx="1">
            <a:schemeClr val="accent1"/>
          </a:lnRef>
          <a:fillRef idx="0">
            <a:schemeClr val="accent1"/>
          </a:fillRef>
          <a:effectRef idx="0">
            <a:schemeClr val="accent1"/>
          </a:effectRef>
          <a:fontRef idx="minor">
            <a:schemeClr val="tx1"/>
          </a:fontRef>
        </p:style>
      </p:cxnSp>
      <p:cxnSp>
        <p:nvCxnSpPr>
          <p:cNvPr id="62" name="Straight Arrow Connector 61"/>
          <p:cNvCxnSpPr/>
          <p:nvPr/>
        </p:nvCxnSpPr>
        <p:spPr>
          <a:xfrm flipH="1">
            <a:off x="7079750" y="4912022"/>
            <a:ext cx="672518" cy="0"/>
          </a:xfrm>
          <a:prstGeom prst="straightConnector1">
            <a:avLst/>
          </a:prstGeom>
          <a:ln w="12700">
            <a:solidFill>
              <a:schemeClr val="bg1">
                <a:lumMod val="75000"/>
              </a:schemeClr>
            </a:solidFill>
            <a:headEnd type="triangle"/>
            <a:tailEnd type="none"/>
          </a:ln>
        </p:spPr>
        <p:style>
          <a:lnRef idx="1">
            <a:schemeClr val="accent1"/>
          </a:lnRef>
          <a:fillRef idx="0">
            <a:schemeClr val="accent1"/>
          </a:fillRef>
          <a:effectRef idx="0">
            <a:schemeClr val="accent1"/>
          </a:effectRef>
          <a:fontRef idx="minor">
            <a:schemeClr val="tx1"/>
          </a:fontRef>
        </p:style>
      </p:cxnSp>
      <p:cxnSp>
        <p:nvCxnSpPr>
          <p:cNvPr id="63" name="Straight Arrow Connector 62"/>
          <p:cNvCxnSpPr/>
          <p:nvPr/>
        </p:nvCxnSpPr>
        <p:spPr>
          <a:xfrm flipH="1">
            <a:off x="6891133" y="5793926"/>
            <a:ext cx="861135" cy="0"/>
          </a:xfrm>
          <a:prstGeom prst="straightConnector1">
            <a:avLst/>
          </a:prstGeom>
          <a:ln w="12700">
            <a:solidFill>
              <a:schemeClr val="bg1">
                <a:lumMod val="75000"/>
              </a:schemeClr>
            </a:solidFill>
            <a:headEnd type="triangle"/>
            <a:tailEnd type="none"/>
          </a:ln>
        </p:spPr>
        <p:style>
          <a:lnRef idx="1">
            <a:schemeClr val="accent1"/>
          </a:lnRef>
          <a:fillRef idx="0">
            <a:schemeClr val="accent1"/>
          </a:fillRef>
          <a:effectRef idx="0">
            <a:schemeClr val="accent1"/>
          </a:effectRef>
          <a:fontRef idx="minor">
            <a:schemeClr val="tx1"/>
          </a:fontRef>
        </p:style>
      </p:cxnSp>
      <p:sp>
        <p:nvSpPr>
          <p:cNvPr id="34" name="TextBox 8"/>
          <p:cNvSpPr txBox="1"/>
          <p:nvPr/>
        </p:nvSpPr>
        <p:spPr>
          <a:xfrm>
            <a:off x="812800" y="204805"/>
            <a:ext cx="2311176" cy="447739"/>
          </a:xfrm>
          <a:prstGeom prst="rect">
            <a:avLst/>
          </a:prstGeom>
          <a:noFill/>
        </p:spPr>
        <p:txBody>
          <a:bodyPr wrap="square" lIns="0" tIns="0" rIns="0" bIns="0" rtlCol="0" anchor="ctr">
            <a:spAutoFit/>
          </a:bodyPr>
          <a:lstStyle/>
          <a:p>
            <a:r>
              <a:rPr lang="zh-CN" altLang="en-US" sz="2800" b="1"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年度工作概述</a:t>
            </a:r>
            <a:endParaRPr lang="zh-CN" altLang="en-US" sz="3600" b="1"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5" name="TextBox 8"/>
          <p:cNvSpPr txBox="1"/>
          <p:nvPr/>
        </p:nvSpPr>
        <p:spPr>
          <a:xfrm>
            <a:off x="812800" y="671952"/>
            <a:ext cx="2311176" cy="169277"/>
          </a:xfrm>
          <a:prstGeom prst="rect">
            <a:avLst/>
          </a:prstGeom>
          <a:noFill/>
        </p:spPr>
        <p:txBody>
          <a:bodyPr wrap="square" lIns="0" tIns="0" rIns="0" bIns="0" rtlCol="0" anchor="ctr">
            <a:spAutoFit/>
          </a:bodyPr>
          <a:lstStyle/>
          <a:p>
            <a:r>
              <a:rPr lang="en-US" altLang="zh-CN" sz="1100"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CLICK TO ADD CAPTION TEXT</a:t>
            </a:r>
            <a:endParaRPr lang="zh-CN" altLang="en-US" sz="14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2716703377"/>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6"/>
                                        </p:tgtEl>
                                        <p:attrNameLst>
                                          <p:attrName>style.visibility</p:attrName>
                                        </p:attrNameLst>
                                      </p:cBhvr>
                                      <p:to>
                                        <p:strVal val="visible"/>
                                      </p:to>
                                    </p:set>
                                    <p:animEffect transition="in" filter="fade">
                                      <p:cBhvr>
                                        <p:cTn id="7" dur="500"/>
                                        <p:tgtEl>
                                          <p:spTgt spid="56"/>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8"/>
                                        </p:tgtEl>
                                        <p:attrNameLst>
                                          <p:attrName>style.visibility</p:attrName>
                                        </p:attrNameLst>
                                      </p:cBhvr>
                                      <p:to>
                                        <p:strVal val="visible"/>
                                      </p:to>
                                    </p:set>
                                    <p:animEffect transition="in" filter="fade">
                                      <p:cBhvr>
                                        <p:cTn id="10" dur="500"/>
                                        <p:tgtEl>
                                          <p:spTgt spid="58"/>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7"/>
                                        </p:tgtEl>
                                        <p:attrNameLst>
                                          <p:attrName>style.visibility</p:attrName>
                                        </p:attrNameLst>
                                      </p:cBhvr>
                                      <p:to>
                                        <p:strVal val="visible"/>
                                      </p:to>
                                    </p:set>
                                    <p:animEffect transition="in" filter="fade">
                                      <p:cBhvr>
                                        <p:cTn id="15" dur="500"/>
                                        <p:tgtEl>
                                          <p:spTgt spid="57"/>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59"/>
                                        </p:tgtEl>
                                        <p:attrNameLst>
                                          <p:attrName>style.visibility</p:attrName>
                                        </p:attrNameLst>
                                      </p:cBhvr>
                                      <p:to>
                                        <p:strVal val="visible"/>
                                      </p:to>
                                    </p:set>
                                    <p:animEffect transition="in" filter="fade">
                                      <p:cBhvr>
                                        <p:cTn id="20" dur="500"/>
                                        <p:tgtEl>
                                          <p:spTgt spid="59"/>
                                        </p:tgtEl>
                                      </p:cBhvr>
                                    </p:animEffect>
                                  </p:childTnLst>
                                </p:cTn>
                              </p:par>
                            </p:childTnLst>
                          </p:cTn>
                        </p:par>
                      </p:childTnLst>
                    </p:cTn>
                  </p:par>
                  <p:par>
                    <p:cTn id="21" fill="hold">
                      <p:stCondLst>
                        <p:cond delay="indefinite"/>
                      </p:stCondLst>
                      <p:childTnLst>
                        <p:par>
                          <p:cTn id="22" fill="hold">
                            <p:stCondLst>
                              <p:cond delay="0"/>
                            </p:stCondLst>
                            <p:childTnLst>
                              <p:par>
                                <p:cTn id="23" presetID="22" presetClass="entr" presetSubtype="4" fill="hold" nodeType="clickEffect">
                                  <p:stCondLst>
                                    <p:cond delay="0"/>
                                  </p:stCondLst>
                                  <p:childTnLst>
                                    <p:set>
                                      <p:cBhvr>
                                        <p:cTn id="24" dur="1" fill="hold">
                                          <p:stCondLst>
                                            <p:cond delay="0"/>
                                          </p:stCondLst>
                                        </p:cTn>
                                        <p:tgtEl>
                                          <p:spTgt spid="2"/>
                                        </p:tgtEl>
                                        <p:attrNameLst>
                                          <p:attrName>style.visibility</p:attrName>
                                        </p:attrNameLst>
                                      </p:cBhvr>
                                      <p:to>
                                        <p:strVal val="visible"/>
                                      </p:to>
                                    </p:set>
                                    <p:animEffect transition="in" filter="wipe(down)">
                                      <p:cBhvr>
                                        <p:cTn id="25" dur="500"/>
                                        <p:tgtEl>
                                          <p:spTgt spid="2"/>
                                        </p:tgtEl>
                                      </p:cBhvr>
                                    </p:animEffect>
                                  </p:childTnLst>
                                </p:cTn>
                              </p:par>
                            </p:childTnLst>
                          </p:cTn>
                        </p:par>
                      </p:childTnLst>
                    </p:cTn>
                  </p:par>
                  <p:par>
                    <p:cTn id="26" fill="hold">
                      <p:stCondLst>
                        <p:cond delay="indefinite"/>
                      </p:stCondLst>
                      <p:childTnLst>
                        <p:par>
                          <p:cTn id="27" fill="hold">
                            <p:stCondLst>
                              <p:cond delay="0"/>
                            </p:stCondLst>
                            <p:childTnLst>
                              <p:par>
                                <p:cTn id="28" presetID="22" presetClass="entr" presetSubtype="4" fill="hold" grpId="0" nodeType="clickEffect">
                                  <p:stCondLst>
                                    <p:cond delay="0"/>
                                  </p:stCondLst>
                                  <p:childTnLst>
                                    <p:set>
                                      <p:cBhvr>
                                        <p:cTn id="29" dur="1" fill="hold">
                                          <p:stCondLst>
                                            <p:cond delay="0"/>
                                          </p:stCondLst>
                                        </p:cTn>
                                        <p:tgtEl>
                                          <p:spTgt spid="25"/>
                                        </p:tgtEl>
                                        <p:attrNameLst>
                                          <p:attrName>style.visibility</p:attrName>
                                        </p:attrNameLst>
                                      </p:cBhvr>
                                      <p:to>
                                        <p:strVal val="visible"/>
                                      </p:to>
                                    </p:set>
                                    <p:animEffect transition="in" filter="wipe(down)">
                                      <p:cBhvr>
                                        <p:cTn id="30" dur="500"/>
                                        <p:tgtEl>
                                          <p:spTgt spid="25"/>
                                        </p:tgtEl>
                                      </p:cBhvr>
                                    </p:animEffect>
                                  </p:childTnLst>
                                </p:cTn>
                              </p:par>
                            </p:childTnLst>
                          </p:cTn>
                        </p:par>
                      </p:childTnLst>
                    </p:cTn>
                  </p:par>
                  <p:par>
                    <p:cTn id="31" fill="hold">
                      <p:stCondLst>
                        <p:cond delay="indefinite"/>
                      </p:stCondLst>
                      <p:childTnLst>
                        <p:par>
                          <p:cTn id="32" fill="hold">
                            <p:stCondLst>
                              <p:cond delay="0"/>
                            </p:stCondLst>
                            <p:childTnLst>
                              <p:par>
                                <p:cTn id="33" presetID="10" presetClass="entr" presetSubtype="0" fill="hold" grpId="0" nodeType="clickEffect">
                                  <p:stCondLst>
                                    <p:cond delay="0"/>
                                  </p:stCondLst>
                                  <p:childTnLst>
                                    <p:set>
                                      <p:cBhvr>
                                        <p:cTn id="34" dur="1" fill="hold">
                                          <p:stCondLst>
                                            <p:cond delay="0"/>
                                          </p:stCondLst>
                                        </p:cTn>
                                        <p:tgtEl>
                                          <p:spTgt spid="41"/>
                                        </p:tgtEl>
                                        <p:attrNameLst>
                                          <p:attrName>style.visibility</p:attrName>
                                        </p:attrNameLst>
                                      </p:cBhvr>
                                      <p:to>
                                        <p:strVal val="visible"/>
                                      </p:to>
                                    </p:set>
                                    <p:animEffect transition="in" filter="fade">
                                      <p:cBhvr>
                                        <p:cTn id="35" dur="500"/>
                                        <p:tgtEl>
                                          <p:spTgt spid="41"/>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38"/>
                                        </p:tgtEl>
                                        <p:attrNameLst>
                                          <p:attrName>style.visibility</p:attrName>
                                        </p:attrNameLst>
                                      </p:cBhvr>
                                      <p:to>
                                        <p:strVal val="visible"/>
                                      </p:to>
                                    </p:set>
                                    <p:animEffect transition="in" filter="fade">
                                      <p:cBhvr>
                                        <p:cTn id="38" dur="500"/>
                                        <p:tgtEl>
                                          <p:spTgt spid="38"/>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47"/>
                                        </p:tgtEl>
                                        <p:attrNameLst>
                                          <p:attrName>style.visibility</p:attrName>
                                        </p:attrNameLst>
                                      </p:cBhvr>
                                      <p:to>
                                        <p:strVal val="visible"/>
                                      </p:to>
                                    </p:set>
                                    <p:animEffect transition="in" filter="fade">
                                      <p:cBhvr>
                                        <p:cTn id="41" dur="500"/>
                                        <p:tgtEl>
                                          <p:spTgt spid="47"/>
                                        </p:tgtEl>
                                      </p:cBhvr>
                                    </p:animEffect>
                                  </p:childTnLst>
                                </p:cTn>
                              </p:par>
                              <p:par>
                                <p:cTn id="42" presetID="10" presetClass="entr" presetSubtype="0" fill="hold" nodeType="withEffect">
                                  <p:stCondLst>
                                    <p:cond delay="0"/>
                                  </p:stCondLst>
                                  <p:childTnLst>
                                    <p:set>
                                      <p:cBhvr>
                                        <p:cTn id="43" dur="1" fill="hold">
                                          <p:stCondLst>
                                            <p:cond delay="0"/>
                                          </p:stCondLst>
                                        </p:cTn>
                                        <p:tgtEl>
                                          <p:spTgt spid="63"/>
                                        </p:tgtEl>
                                        <p:attrNameLst>
                                          <p:attrName>style.visibility</p:attrName>
                                        </p:attrNameLst>
                                      </p:cBhvr>
                                      <p:to>
                                        <p:strVal val="visible"/>
                                      </p:to>
                                    </p:set>
                                    <p:animEffect transition="in" filter="fade">
                                      <p:cBhvr>
                                        <p:cTn id="44" dur="500"/>
                                        <p:tgtEl>
                                          <p:spTgt spid="63"/>
                                        </p:tgtEl>
                                      </p:cBhvr>
                                    </p:animEffect>
                                  </p:childTnLst>
                                </p:cTn>
                              </p:par>
                            </p:childTnLst>
                          </p:cTn>
                        </p:par>
                      </p:childTnLst>
                    </p:cTn>
                  </p:par>
                  <p:par>
                    <p:cTn id="45" fill="hold">
                      <p:stCondLst>
                        <p:cond delay="indefinite"/>
                      </p:stCondLst>
                      <p:childTnLst>
                        <p:par>
                          <p:cTn id="46" fill="hold">
                            <p:stCondLst>
                              <p:cond delay="0"/>
                            </p:stCondLst>
                            <p:childTnLst>
                              <p:par>
                                <p:cTn id="47" presetID="22" presetClass="entr" presetSubtype="4" fill="hold" nodeType="clickEffect">
                                  <p:stCondLst>
                                    <p:cond delay="0"/>
                                  </p:stCondLst>
                                  <p:childTnLst>
                                    <p:set>
                                      <p:cBhvr>
                                        <p:cTn id="48" dur="1" fill="hold">
                                          <p:stCondLst>
                                            <p:cond delay="0"/>
                                          </p:stCondLst>
                                        </p:cTn>
                                        <p:tgtEl>
                                          <p:spTgt spid="3"/>
                                        </p:tgtEl>
                                        <p:attrNameLst>
                                          <p:attrName>style.visibility</p:attrName>
                                        </p:attrNameLst>
                                      </p:cBhvr>
                                      <p:to>
                                        <p:strVal val="visible"/>
                                      </p:to>
                                    </p:set>
                                    <p:animEffect transition="in" filter="wipe(down)">
                                      <p:cBhvr>
                                        <p:cTn id="49" dur="500"/>
                                        <p:tgtEl>
                                          <p:spTgt spid="3"/>
                                        </p:tgtEl>
                                      </p:cBhvr>
                                    </p:animEffect>
                                  </p:childTnLst>
                                </p:cTn>
                              </p:par>
                            </p:childTnLst>
                          </p:cTn>
                        </p:par>
                      </p:childTnLst>
                    </p:cTn>
                  </p:par>
                  <p:par>
                    <p:cTn id="50" fill="hold">
                      <p:stCondLst>
                        <p:cond delay="indefinite"/>
                      </p:stCondLst>
                      <p:childTnLst>
                        <p:par>
                          <p:cTn id="51" fill="hold">
                            <p:stCondLst>
                              <p:cond delay="0"/>
                            </p:stCondLst>
                            <p:childTnLst>
                              <p:par>
                                <p:cTn id="52" presetID="10" presetClass="entr" presetSubtype="0" fill="hold" nodeType="clickEffect">
                                  <p:stCondLst>
                                    <p:cond delay="0"/>
                                  </p:stCondLst>
                                  <p:childTnLst>
                                    <p:set>
                                      <p:cBhvr>
                                        <p:cTn id="53" dur="1" fill="hold">
                                          <p:stCondLst>
                                            <p:cond delay="0"/>
                                          </p:stCondLst>
                                        </p:cTn>
                                        <p:tgtEl>
                                          <p:spTgt spid="62"/>
                                        </p:tgtEl>
                                        <p:attrNameLst>
                                          <p:attrName>style.visibility</p:attrName>
                                        </p:attrNameLst>
                                      </p:cBhvr>
                                      <p:to>
                                        <p:strVal val="visible"/>
                                      </p:to>
                                    </p:set>
                                    <p:animEffect transition="in" filter="fade">
                                      <p:cBhvr>
                                        <p:cTn id="54" dur="500"/>
                                        <p:tgtEl>
                                          <p:spTgt spid="62"/>
                                        </p:tgtEl>
                                      </p:cBhvr>
                                    </p:animEffect>
                                  </p:childTnLst>
                                </p:cTn>
                              </p:par>
                              <p:par>
                                <p:cTn id="55" presetID="10" presetClass="entr" presetSubtype="0" fill="hold" grpId="0" nodeType="withEffect">
                                  <p:stCondLst>
                                    <p:cond delay="0"/>
                                  </p:stCondLst>
                                  <p:childTnLst>
                                    <p:set>
                                      <p:cBhvr>
                                        <p:cTn id="56" dur="1" fill="hold">
                                          <p:stCondLst>
                                            <p:cond delay="0"/>
                                          </p:stCondLst>
                                        </p:cTn>
                                        <p:tgtEl>
                                          <p:spTgt spid="45"/>
                                        </p:tgtEl>
                                        <p:attrNameLst>
                                          <p:attrName>style.visibility</p:attrName>
                                        </p:attrNameLst>
                                      </p:cBhvr>
                                      <p:to>
                                        <p:strVal val="visible"/>
                                      </p:to>
                                    </p:set>
                                    <p:animEffect transition="in" filter="fade">
                                      <p:cBhvr>
                                        <p:cTn id="57" dur="500"/>
                                        <p:tgtEl>
                                          <p:spTgt spid="45"/>
                                        </p:tgtEl>
                                      </p:cBhvr>
                                    </p:animEffect>
                                  </p:childTnLst>
                                </p:cTn>
                              </p:par>
                              <p:par>
                                <p:cTn id="58" presetID="10" presetClass="entr" presetSubtype="0" fill="hold" grpId="0" nodeType="withEffect">
                                  <p:stCondLst>
                                    <p:cond delay="0"/>
                                  </p:stCondLst>
                                  <p:childTnLst>
                                    <p:set>
                                      <p:cBhvr>
                                        <p:cTn id="59" dur="1" fill="hold">
                                          <p:stCondLst>
                                            <p:cond delay="0"/>
                                          </p:stCondLst>
                                        </p:cTn>
                                        <p:tgtEl>
                                          <p:spTgt spid="33"/>
                                        </p:tgtEl>
                                        <p:attrNameLst>
                                          <p:attrName>style.visibility</p:attrName>
                                        </p:attrNameLst>
                                      </p:cBhvr>
                                      <p:to>
                                        <p:strVal val="visible"/>
                                      </p:to>
                                    </p:set>
                                    <p:animEffect transition="in" filter="fade">
                                      <p:cBhvr>
                                        <p:cTn id="60" dur="500"/>
                                        <p:tgtEl>
                                          <p:spTgt spid="33"/>
                                        </p:tgtEl>
                                      </p:cBhvr>
                                    </p:animEffect>
                                  </p:childTnLst>
                                </p:cTn>
                              </p:par>
                              <p:par>
                                <p:cTn id="61" presetID="10" presetClass="entr" presetSubtype="0" fill="hold" grpId="0" nodeType="withEffect">
                                  <p:stCondLst>
                                    <p:cond delay="0"/>
                                  </p:stCondLst>
                                  <p:childTnLst>
                                    <p:set>
                                      <p:cBhvr>
                                        <p:cTn id="62" dur="1" fill="hold">
                                          <p:stCondLst>
                                            <p:cond delay="0"/>
                                          </p:stCondLst>
                                        </p:cTn>
                                        <p:tgtEl>
                                          <p:spTgt spid="32"/>
                                        </p:tgtEl>
                                        <p:attrNameLst>
                                          <p:attrName>style.visibility</p:attrName>
                                        </p:attrNameLst>
                                      </p:cBhvr>
                                      <p:to>
                                        <p:strVal val="visible"/>
                                      </p:to>
                                    </p:set>
                                    <p:animEffect transition="in" filter="fade">
                                      <p:cBhvr>
                                        <p:cTn id="63" dur="500"/>
                                        <p:tgtEl>
                                          <p:spTgt spid="32"/>
                                        </p:tgtEl>
                                      </p:cBhvr>
                                    </p:animEffect>
                                  </p:childTnLst>
                                </p:cTn>
                              </p:par>
                            </p:childTnLst>
                          </p:cTn>
                        </p:par>
                      </p:childTnLst>
                    </p:cTn>
                  </p:par>
                  <p:par>
                    <p:cTn id="64" fill="hold">
                      <p:stCondLst>
                        <p:cond delay="indefinite"/>
                      </p:stCondLst>
                      <p:childTnLst>
                        <p:par>
                          <p:cTn id="65" fill="hold">
                            <p:stCondLst>
                              <p:cond delay="0"/>
                            </p:stCondLst>
                            <p:childTnLst>
                              <p:par>
                                <p:cTn id="66" presetID="22" presetClass="entr" presetSubtype="4" fill="hold" grpId="0" nodeType="clickEffect">
                                  <p:stCondLst>
                                    <p:cond delay="0"/>
                                  </p:stCondLst>
                                  <p:childTnLst>
                                    <p:set>
                                      <p:cBhvr>
                                        <p:cTn id="67" dur="1" fill="hold">
                                          <p:stCondLst>
                                            <p:cond delay="0"/>
                                          </p:stCondLst>
                                        </p:cTn>
                                        <p:tgtEl>
                                          <p:spTgt spid="27"/>
                                        </p:tgtEl>
                                        <p:attrNameLst>
                                          <p:attrName>style.visibility</p:attrName>
                                        </p:attrNameLst>
                                      </p:cBhvr>
                                      <p:to>
                                        <p:strVal val="visible"/>
                                      </p:to>
                                    </p:set>
                                    <p:animEffect transition="in" filter="wipe(down)">
                                      <p:cBhvr>
                                        <p:cTn id="68" dur="500"/>
                                        <p:tgtEl>
                                          <p:spTgt spid="27"/>
                                        </p:tgtEl>
                                      </p:cBhvr>
                                    </p:animEffect>
                                  </p:childTnLst>
                                </p:cTn>
                              </p:par>
                            </p:childTnLst>
                          </p:cTn>
                        </p:par>
                      </p:childTnLst>
                    </p:cTn>
                  </p:par>
                  <p:par>
                    <p:cTn id="69" fill="hold">
                      <p:stCondLst>
                        <p:cond delay="indefinite"/>
                      </p:stCondLst>
                      <p:childTnLst>
                        <p:par>
                          <p:cTn id="70" fill="hold">
                            <p:stCondLst>
                              <p:cond delay="0"/>
                            </p:stCondLst>
                            <p:childTnLst>
                              <p:par>
                                <p:cTn id="71" presetID="10" presetClass="entr" presetSubtype="0" fill="hold" nodeType="clickEffect">
                                  <p:stCondLst>
                                    <p:cond delay="0"/>
                                  </p:stCondLst>
                                  <p:childTnLst>
                                    <p:set>
                                      <p:cBhvr>
                                        <p:cTn id="72" dur="1" fill="hold">
                                          <p:stCondLst>
                                            <p:cond delay="0"/>
                                          </p:stCondLst>
                                        </p:cTn>
                                        <p:tgtEl>
                                          <p:spTgt spid="61"/>
                                        </p:tgtEl>
                                        <p:attrNameLst>
                                          <p:attrName>style.visibility</p:attrName>
                                        </p:attrNameLst>
                                      </p:cBhvr>
                                      <p:to>
                                        <p:strVal val="visible"/>
                                      </p:to>
                                    </p:set>
                                    <p:animEffect transition="in" filter="fade">
                                      <p:cBhvr>
                                        <p:cTn id="73" dur="500"/>
                                        <p:tgtEl>
                                          <p:spTgt spid="61"/>
                                        </p:tgtEl>
                                      </p:cBhvr>
                                    </p:animEffect>
                                  </p:childTnLst>
                                </p:cTn>
                              </p:par>
                              <p:par>
                                <p:cTn id="74" presetID="10" presetClass="entr" presetSubtype="0" fill="hold" grpId="0" nodeType="withEffect">
                                  <p:stCondLst>
                                    <p:cond delay="0"/>
                                  </p:stCondLst>
                                  <p:childTnLst>
                                    <p:set>
                                      <p:cBhvr>
                                        <p:cTn id="75" dur="1" fill="hold">
                                          <p:stCondLst>
                                            <p:cond delay="0"/>
                                          </p:stCondLst>
                                        </p:cTn>
                                        <p:tgtEl>
                                          <p:spTgt spid="43"/>
                                        </p:tgtEl>
                                        <p:attrNameLst>
                                          <p:attrName>style.visibility</p:attrName>
                                        </p:attrNameLst>
                                      </p:cBhvr>
                                      <p:to>
                                        <p:strVal val="visible"/>
                                      </p:to>
                                    </p:set>
                                    <p:animEffect transition="in" filter="fade">
                                      <p:cBhvr>
                                        <p:cTn id="76" dur="500"/>
                                        <p:tgtEl>
                                          <p:spTgt spid="43"/>
                                        </p:tgtEl>
                                      </p:cBhvr>
                                    </p:animEffect>
                                  </p:childTnLst>
                                </p:cTn>
                              </p:par>
                              <p:par>
                                <p:cTn id="77" presetID="10" presetClass="entr" presetSubtype="0" fill="hold" grpId="0" nodeType="withEffect">
                                  <p:stCondLst>
                                    <p:cond delay="0"/>
                                  </p:stCondLst>
                                  <p:childTnLst>
                                    <p:set>
                                      <p:cBhvr>
                                        <p:cTn id="78" dur="1" fill="hold">
                                          <p:stCondLst>
                                            <p:cond delay="0"/>
                                          </p:stCondLst>
                                        </p:cTn>
                                        <p:tgtEl>
                                          <p:spTgt spid="31"/>
                                        </p:tgtEl>
                                        <p:attrNameLst>
                                          <p:attrName>style.visibility</p:attrName>
                                        </p:attrNameLst>
                                      </p:cBhvr>
                                      <p:to>
                                        <p:strVal val="visible"/>
                                      </p:to>
                                    </p:set>
                                    <p:animEffect transition="in" filter="fade">
                                      <p:cBhvr>
                                        <p:cTn id="79" dur="500"/>
                                        <p:tgtEl>
                                          <p:spTgt spid="31"/>
                                        </p:tgtEl>
                                      </p:cBhvr>
                                    </p:animEffect>
                                  </p:childTnLst>
                                </p:cTn>
                              </p:par>
                              <p:par>
                                <p:cTn id="80" presetID="10" presetClass="entr" presetSubtype="0" fill="hold" grpId="0" nodeType="withEffect">
                                  <p:stCondLst>
                                    <p:cond delay="0"/>
                                  </p:stCondLst>
                                  <p:childTnLst>
                                    <p:set>
                                      <p:cBhvr>
                                        <p:cTn id="81" dur="1" fill="hold">
                                          <p:stCondLst>
                                            <p:cond delay="0"/>
                                          </p:stCondLst>
                                        </p:cTn>
                                        <p:tgtEl>
                                          <p:spTgt spid="30"/>
                                        </p:tgtEl>
                                        <p:attrNameLst>
                                          <p:attrName>style.visibility</p:attrName>
                                        </p:attrNameLst>
                                      </p:cBhvr>
                                      <p:to>
                                        <p:strVal val="visible"/>
                                      </p:to>
                                    </p:set>
                                    <p:animEffect transition="in" filter="fade">
                                      <p:cBhvr>
                                        <p:cTn id="82" dur="500"/>
                                        <p:tgtEl>
                                          <p:spTgt spid="30"/>
                                        </p:tgtEl>
                                      </p:cBhvr>
                                    </p:animEffect>
                                  </p:childTnLst>
                                </p:cTn>
                              </p:par>
                            </p:childTnLst>
                          </p:cTn>
                        </p:par>
                      </p:childTnLst>
                    </p:cTn>
                  </p:par>
                  <p:par>
                    <p:cTn id="83" fill="hold">
                      <p:stCondLst>
                        <p:cond delay="indefinite"/>
                      </p:stCondLst>
                      <p:childTnLst>
                        <p:par>
                          <p:cTn id="84" fill="hold">
                            <p:stCondLst>
                              <p:cond delay="0"/>
                            </p:stCondLst>
                            <p:childTnLst>
                              <p:par>
                                <p:cTn id="85" presetID="22" presetClass="entr" presetSubtype="4" fill="hold" nodeType="clickEffect">
                                  <p:stCondLst>
                                    <p:cond delay="0"/>
                                  </p:stCondLst>
                                  <p:childTnLst>
                                    <p:set>
                                      <p:cBhvr>
                                        <p:cTn id="86" dur="1" fill="hold">
                                          <p:stCondLst>
                                            <p:cond delay="0"/>
                                          </p:stCondLst>
                                        </p:cTn>
                                        <p:tgtEl>
                                          <p:spTgt spid="5"/>
                                        </p:tgtEl>
                                        <p:attrNameLst>
                                          <p:attrName>style.visibility</p:attrName>
                                        </p:attrNameLst>
                                      </p:cBhvr>
                                      <p:to>
                                        <p:strVal val="visible"/>
                                      </p:to>
                                    </p:set>
                                    <p:animEffect transition="in" filter="wipe(down)">
                                      <p:cBhvr>
                                        <p:cTn id="87" dur="500"/>
                                        <p:tgtEl>
                                          <p:spTgt spid="5"/>
                                        </p:tgtEl>
                                      </p:cBhvr>
                                    </p:animEffect>
                                  </p:childTnLst>
                                </p:cTn>
                              </p:par>
                            </p:childTnLst>
                          </p:cTn>
                        </p:par>
                      </p:childTnLst>
                    </p:cTn>
                  </p:par>
                  <p:par>
                    <p:cTn id="88" fill="hold">
                      <p:stCondLst>
                        <p:cond delay="indefinite"/>
                      </p:stCondLst>
                      <p:childTnLst>
                        <p:par>
                          <p:cTn id="89" fill="hold">
                            <p:stCondLst>
                              <p:cond delay="0"/>
                            </p:stCondLst>
                            <p:childTnLst>
                              <p:par>
                                <p:cTn id="90" presetID="10" presetClass="entr" presetSubtype="0" fill="hold" nodeType="clickEffect">
                                  <p:stCondLst>
                                    <p:cond delay="0"/>
                                  </p:stCondLst>
                                  <p:childTnLst>
                                    <p:set>
                                      <p:cBhvr>
                                        <p:cTn id="91" dur="1" fill="hold">
                                          <p:stCondLst>
                                            <p:cond delay="0"/>
                                          </p:stCondLst>
                                        </p:cTn>
                                        <p:tgtEl>
                                          <p:spTgt spid="60"/>
                                        </p:tgtEl>
                                        <p:attrNameLst>
                                          <p:attrName>style.visibility</p:attrName>
                                        </p:attrNameLst>
                                      </p:cBhvr>
                                      <p:to>
                                        <p:strVal val="visible"/>
                                      </p:to>
                                    </p:set>
                                    <p:animEffect transition="in" filter="fade">
                                      <p:cBhvr>
                                        <p:cTn id="92" dur="500"/>
                                        <p:tgtEl>
                                          <p:spTgt spid="60"/>
                                        </p:tgtEl>
                                      </p:cBhvr>
                                    </p:animEffect>
                                  </p:childTnLst>
                                </p:cTn>
                              </p:par>
                              <p:par>
                                <p:cTn id="93" presetID="10" presetClass="entr" presetSubtype="0" fill="hold" grpId="0" nodeType="withEffect">
                                  <p:stCondLst>
                                    <p:cond delay="0"/>
                                  </p:stCondLst>
                                  <p:childTnLst>
                                    <p:set>
                                      <p:cBhvr>
                                        <p:cTn id="94" dur="1" fill="hold">
                                          <p:stCondLst>
                                            <p:cond delay="0"/>
                                          </p:stCondLst>
                                        </p:cTn>
                                        <p:tgtEl>
                                          <p:spTgt spid="51"/>
                                        </p:tgtEl>
                                        <p:attrNameLst>
                                          <p:attrName>style.visibility</p:attrName>
                                        </p:attrNameLst>
                                      </p:cBhvr>
                                      <p:to>
                                        <p:strVal val="visible"/>
                                      </p:to>
                                    </p:set>
                                    <p:animEffect transition="in" filter="fade">
                                      <p:cBhvr>
                                        <p:cTn id="95" dur="500"/>
                                        <p:tgtEl>
                                          <p:spTgt spid="51"/>
                                        </p:tgtEl>
                                      </p:cBhvr>
                                    </p:animEffect>
                                  </p:childTnLst>
                                </p:cTn>
                              </p:par>
                              <p:par>
                                <p:cTn id="96" presetID="10" presetClass="entr" presetSubtype="0" fill="hold" grpId="0" nodeType="withEffect">
                                  <p:stCondLst>
                                    <p:cond delay="0"/>
                                  </p:stCondLst>
                                  <p:childTnLst>
                                    <p:set>
                                      <p:cBhvr>
                                        <p:cTn id="97" dur="1" fill="hold">
                                          <p:stCondLst>
                                            <p:cond delay="0"/>
                                          </p:stCondLst>
                                        </p:cTn>
                                        <p:tgtEl>
                                          <p:spTgt spid="50"/>
                                        </p:tgtEl>
                                        <p:attrNameLst>
                                          <p:attrName>style.visibility</p:attrName>
                                        </p:attrNameLst>
                                      </p:cBhvr>
                                      <p:to>
                                        <p:strVal val="visible"/>
                                      </p:to>
                                    </p:set>
                                    <p:animEffect transition="in" filter="fade">
                                      <p:cBhvr>
                                        <p:cTn id="98" dur="500"/>
                                        <p:tgtEl>
                                          <p:spTgt spid="50"/>
                                        </p:tgtEl>
                                      </p:cBhvr>
                                    </p:animEffect>
                                  </p:childTnLst>
                                </p:cTn>
                              </p:par>
                              <p:par>
                                <p:cTn id="99" presetID="10" presetClass="entr" presetSubtype="0" fill="hold" grpId="0" nodeType="withEffect">
                                  <p:stCondLst>
                                    <p:cond delay="0"/>
                                  </p:stCondLst>
                                  <p:childTnLst>
                                    <p:set>
                                      <p:cBhvr>
                                        <p:cTn id="100" dur="1" fill="hold">
                                          <p:stCondLst>
                                            <p:cond delay="0"/>
                                          </p:stCondLst>
                                        </p:cTn>
                                        <p:tgtEl>
                                          <p:spTgt spid="49"/>
                                        </p:tgtEl>
                                        <p:attrNameLst>
                                          <p:attrName>style.visibility</p:attrName>
                                        </p:attrNameLst>
                                      </p:cBhvr>
                                      <p:to>
                                        <p:strVal val="visible"/>
                                      </p:to>
                                    </p:set>
                                    <p:animEffect transition="in" filter="fade">
                                      <p:cBhvr>
                                        <p:cTn id="101" dur="500"/>
                                        <p:tgtEl>
                                          <p:spTgt spid="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P spid="27" grpId="0" animBg="1"/>
      <p:bldP spid="30" grpId="0"/>
      <p:bldP spid="31" grpId="0"/>
      <p:bldP spid="32" grpId="0"/>
      <p:bldP spid="33" grpId="0"/>
      <p:bldP spid="38" grpId="0"/>
      <p:bldP spid="41" grpId="0"/>
      <p:bldP spid="43" grpId="0" animBg="1"/>
      <p:bldP spid="45" grpId="0" animBg="1"/>
      <p:bldP spid="47" grpId="0" animBg="1"/>
      <p:bldP spid="49" grpId="0"/>
      <p:bldP spid="50" grpId="0"/>
      <p:bldP spid="51" grpId="0" animBg="1"/>
      <p:bldP spid="56" grpId="0"/>
      <p:bldP spid="57" grpId="0"/>
      <p:bldP spid="58" grpId="0" animBg="1"/>
      <p:bldP spid="59"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903557" y="3200929"/>
            <a:ext cx="1061322" cy="1061322"/>
            <a:chOff x="362669" y="3620029"/>
            <a:chExt cx="1061322" cy="1061322"/>
          </a:xfrm>
        </p:grpSpPr>
        <p:sp>
          <p:nvSpPr>
            <p:cNvPr id="14" name="椭圆 13"/>
            <p:cNvSpPr/>
            <p:nvPr/>
          </p:nvSpPr>
          <p:spPr>
            <a:xfrm>
              <a:off x="362669" y="3620029"/>
              <a:ext cx="1061322" cy="1061322"/>
            </a:xfrm>
            <a:prstGeom prst="ellipse">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nvGrpSpPr>
            <p:cNvPr id="16" name="组合 15"/>
            <p:cNvGrpSpPr/>
            <p:nvPr/>
          </p:nvGrpSpPr>
          <p:grpSpPr>
            <a:xfrm>
              <a:off x="483718" y="3741563"/>
              <a:ext cx="819223" cy="818254"/>
              <a:chOff x="4602162" y="361950"/>
              <a:chExt cx="1343026" cy="1341438"/>
            </a:xfrm>
          </p:grpSpPr>
          <p:sp>
            <p:nvSpPr>
              <p:cNvPr id="17" name="Freeform 23"/>
              <p:cNvSpPr>
                <a:spLocks noEditPoints="1"/>
              </p:cNvSpPr>
              <p:nvPr/>
            </p:nvSpPr>
            <p:spPr bwMode="auto">
              <a:xfrm>
                <a:off x="4602162" y="361950"/>
                <a:ext cx="1343026" cy="1341438"/>
              </a:xfrm>
              <a:custGeom>
                <a:avLst/>
                <a:gdLst>
                  <a:gd name="T0" fmla="*/ 0 w 355"/>
                  <a:gd name="T1" fmla="*/ 178 h 355"/>
                  <a:gd name="T2" fmla="*/ 355 w 355"/>
                  <a:gd name="T3" fmla="*/ 178 h 355"/>
                  <a:gd name="T4" fmla="*/ 177 w 355"/>
                  <a:gd name="T5" fmla="*/ 331 h 355"/>
                  <a:gd name="T6" fmla="*/ 24 w 355"/>
                  <a:gd name="T7" fmla="*/ 175 h 355"/>
                  <a:gd name="T8" fmla="*/ 58 w 355"/>
                  <a:gd name="T9" fmla="*/ 192 h 355"/>
                  <a:gd name="T10" fmla="*/ 71 w 355"/>
                  <a:gd name="T11" fmla="*/ 232 h 355"/>
                  <a:gd name="T12" fmla="*/ 95 w 355"/>
                  <a:gd name="T13" fmla="*/ 243 h 355"/>
                  <a:gd name="T14" fmla="*/ 112 w 355"/>
                  <a:gd name="T15" fmla="*/ 315 h 355"/>
                  <a:gd name="T16" fmla="*/ 118 w 355"/>
                  <a:gd name="T17" fmla="*/ 305 h 355"/>
                  <a:gd name="T18" fmla="*/ 146 w 355"/>
                  <a:gd name="T19" fmla="*/ 265 h 355"/>
                  <a:gd name="T20" fmla="*/ 162 w 355"/>
                  <a:gd name="T21" fmla="*/ 222 h 355"/>
                  <a:gd name="T22" fmla="*/ 112 w 355"/>
                  <a:gd name="T23" fmla="*/ 189 h 355"/>
                  <a:gd name="T24" fmla="*/ 66 w 355"/>
                  <a:gd name="T25" fmla="*/ 165 h 355"/>
                  <a:gd name="T26" fmla="*/ 102 w 355"/>
                  <a:gd name="T27" fmla="*/ 154 h 355"/>
                  <a:gd name="T28" fmla="*/ 138 w 355"/>
                  <a:gd name="T29" fmla="*/ 140 h 355"/>
                  <a:gd name="T30" fmla="*/ 119 w 355"/>
                  <a:gd name="T31" fmla="*/ 97 h 355"/>
                  <a:gd name="T32" fmla="*/ 95 w 355"/>
                  <a:gd name="T33" fmla="*/ 109 h 355"/>
                  <a:gd name="T34" fmla="*/ 70 w 355"/>
                  <a:gd name="T35" fmla="*/ 93 h 355"/>
                  <a:gd name="T36" fmla="*/ 85 w 355"/>
                  <a:gd name="T37" fmla="*/ 68 h 355"/>
                  <a:gd name="T38" fmla="*/ 177 w 355"/>
                  <a:gd name="T39" fmla="*/ 25 h 355"/>
                  <a:gd name="T40" fmla="*/ 244 w 355"/>
                  <a:gd name="T41" fmla="*/ 63 h 355"/>
                  <a:gd name="T42" fmla="*/ 236 w 355"/>
                  <a:gd name="T43" fmla="*/ 104 h 355"/>
                  <a:gd name="T44" fmla="*/ 220 w 355"/>
                  <a:gd name="T45" fmla="*/ 110 h 355"/>
                  <a:gd name="T46" fmla="*/ 223 w 355"/>
                  <a:gd name="T47" fmla="*/ 104 h 355"/>
                  <a:gd name="T48" fmla="*/ 215 w 355"/>
                  <a:gd name="T49" fmla="*/ 96 h 355"/>
                  <a:gd name="T50" fmla="*/ 213 w 355"/>
                  <a:gd name="T51" fmla="*/ 94 h 355"/>
                  <a:gd name="T52" fmla="*/ 215 w 355"/>
                  <a:gd name="T53" fmla="*/ 126 h 355"/>
                  <a:gd name="T54" fmla="*/ 192 w 355"/>
                  <a:gd name="T55" fmla="*/ 155 h 355"/>
                  <a:gd name="T56" fmla="*/ 219 w 355"/>
                  <a:gd name="T57" fmla="*/ 138 h 355"/>
                  <a:gd name="T58" fmla="*/ 239 w 355"/>
                  <a:gd name="T59" fmla="*/ 150 h 355"/>
                  <a:gd name="T60" fmla="*/ 261 w 355"/>
                  <a:gd name="T61" fmla="*/ 160 h 355"/>
                  <a:gd name="T62" fmla="*/ 262 w 355"/>
                  <a:gd name="T63" fmla="*/ 159 h 355"/>
                  <a:gd name="T64" fmla="*/ 320 w 355"/>
                  <a:gd name="T65" fmla="*/ 175 h 355"/>
                  <a:gd name="T66" fmla="*/ 330 w 355"/>
                  <a:gd name="T67" fmla="*/ 178 h 3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55" h="355">
                    <a:moveTo>
                      <a:pt x="177" y="0"/>
                    </a:moveTo>
                    <a:cubicBezTo>
                      <a:pt x="79" y="0"/>
                      <a:pt x="0" y="80"/>
                      <a:pt x="0" y="178"/>
                    </a:cubicBezTo>
                    <a:cubicBezTo>
                      <a:pt x="0" y="275"/>
                      <a:pt x="79" y="355"/>
                      <a:pt x="177" y="355"/>
                    </a:cubicBezTo>
                    <a:cubicBezTo>
                      <a:pt x="275" y="355"/>
                      <a:pt x="355" y="275"/>
                      <a:pt x="355" y="178"/>
                    </a:cubicBezTo>
                    <a:cubicBezTo>
                      <a:pt x="355" y="80"/>
                      <a:pt x="275" y="0"/>
                      <a:pt x="177" y="0"/>
                    </a:cubicBezTo>
                    <a:close/>
                    <a:moveTo>
                      <a:pt x="177" y="331"/>
                    </a:moveTo>
                    <a:cubicBezTo>
                      <a:pt x="93" y="331"/>
                      <a:pt x="24" y="262"/>
                      <a:pt x="24" y="178"/>
                    </a:cubicBezTo>
                    <a:cubicBezTo>
                      <a:pt x="24" y="177"/>
                      <a:pt x="24" y="176"/>
                      <a:pt x="24" y="175"/>
                    </a:cubicBezTo>
                    <a:cubicBezTo>
                      <a:pt x="46" y="192"/>
                      <a:pt x="46" y="192"/>
                      <a:pt x="46" y="192"/>
                    </a:cubicBezTo>
                    <a:cubicBezTo>
                      <a:pt x="58" y="192"/>
                      <a:pt x="58" y="192"/>
                      <a:pt x="58" y="192"/>
                    </a:cubicBezTo>
                    <a:cubicBezTo>
                      <a:pt x="71" y="205"/>
                      <a:pt x="71" y="205"/>
                      <a:pt x="71" y="205"/>
                    </a:cubicBezTo>
                    <a:cubicBezTo>
                      <a:pt x="71" y="232"/>
                      <a:pt x="71" y="232"/>
                      <a:pt x="71" y="232"/>
                    </a:cubicBezTo>
                    <a:cubicBezTo>
                      <a:pt x="82" y="243"/>
                      <a:pt x="82" y="243"/>
                      <a:pt x="82" y="243"/>
                    </a:cubicBezTo>
                    <a:cubicBezTo>
                      <a:pt x="95" y="243"/>
                      <a:pt x="95" y="243"/>
                      <a:pt x="95" y="243"/>
                    </a:cubicBezTo>
                    <a:cubicBezTo>
                      <a:pt x="95" y="298"/>
                      <a:pt x="95" y="298"/>
                      <a:pt x="95" y="298"/>
                    </a:cubicBezTo>
                    <a:cubicBezTo>
                      <a:pt x="112" y="315"/>
                      <a:pt x="112" y="315"/>
                      <a:pt x="112" y="315"/>
                    </a:cubicBezTo>
                    <a:cubicBezTo>
                      <a:pt x="118" y="315"/>
                      <a:pt x="118" y="315"/>
                      <a:pt x="118" y="315"/>
                    </a:cubicBezTo>
                    <a:cubicBezTo>
                      <a:pt x="118" y="305"/>
                      <a:pt x="118" y="305"/>
                      <a:pt x="118" y="305"/>
                    </a:cubicBezTo>
                    <a:cubicBezTo>
                      <a:pt x="146" y="276"/>
                      <a:pt x="146" y="276"/>
                      <a:pt x="146" y="276"/>
                    </a:cubicBezTo>
                    <a:cubicBezTo>
                      <a:pt x="146" y="265"/>
                      <a:pt x="146" y="265"/>
                      <a:pt x="146" y="265"/>
                    </a:cubicBezTo>
                    <a:cubicBezTo>
                      <a:pt x="162" y="249"/>
                      <a:pt x="162" y="249"/>
                      <a:pt x="162" y="249"/>
                    </a:cubicBezTo>
                    <a:cubicBezTo>
                      <a:pt x="162" y="222"/>
                      <a:pt x="162" y="222"/>
                      <a:pt x="162" y="222"/>
                    </a:cubicBezTo>
                    <a:cubicBezTo>
                      <a:pt x="145" y="222"/>
                      <a:pt x="145" y="222"/>
                      <a:pt x="145" y="222"/>
                    </a:cubicBezTo>
                    <a:cubicBezTo>
                      <a:pt x="112" y="189"/>
                      <a:pt x="112" y="189"/>
                      <a:pt x="112" y="189"/>
                    </a:cubicBezTo>
                    <a:cubicBezTo>
                      <a:pt x="66" y="189"/>
                      <a:pt x="66" y="189"/>
                      <a:pt x="66" y="189"/>
                    </a:cubicBezTo>
                    <a:cubicBezTo>
                      <a:pt x="66" y="165"/>
                      <a:pt x="66" y="165"/>
                      <a:pt x="66" y="165"/>
                    </a:cubicBezTo>
                    <a:cubicBezTo>
                      <a:pt x="102" y="165"/>
                      <a:pt x="102" y="165"/>
                      <a:pt x="102" y="165"/>
                    </a:cubicBezTo>
                    <a:cubicBezTo>
                      <a:pt x="102" y="154"/>
                      <a:pt x="102" y="154"/>
                      <a:pt x="102" y="154"/>
                    </a:cubicBezTo>
                    <a:cubicBezTo>
                      <a:pt x="124" y="154"/>
                      <a:pt x="124" y="154"/>
                      <a:pt x="124" y="154"/>
                    </a:cubicBezTo>
                    <a:cubicBezTo>
                      <a:pt x="138" y="140"/>
                      <a:pt x="138" y="140"/>
                      <a:pt x="138" y="140"/>
                    </a:cubicBezTo>
                    <a:cubicBezTo>
                      <a:pt x="138" y="116"/>
                      <a:pt x="138" y="116"/>
                      <a:pt x="138" y="116"/>
                    </a:cubicBezTo>
                    <a:cubicBezTo>
                      <a:pt x="119" y="97"/>
                      <a:pt x="119" y="97"/>
                      <a:pt x="119" y="97"/>
                    </a:cubicBezTo>
                    <a:cubicBezTo>
                      <a:pt x="95" y="97"/>
                      <a:pt x="95" y="97"/>
                      <a:pt x="95" y="97"/>
                    </a:cubicBezTo>
                    <a:cubicBezTo>
                      <a:pt x="95" y="109"/>
                      <a:pt x="95" y="109"/>
                      <a:pt x="95" y="109"/>
                    </a:cubicBezTo>
                    <a:cubicBezTo>
                      <a:pt x="70" y="109"/>
                      <a:pt x="70" y="109"/>
                      <a:pt x="70" y="109"/>
                    </a:cubicBezTo>
                    <a:cubicBezTo>
                      <a:pt x="70" y="93"/>
                      <a:pt x="70" y="93"/>
                      <a:pt x="70" y="93"/>
                    </a:cubicBezTo>
                    <a:cubicBezTo>
                      <a:pt x="85" y="78"/>
                      <a:pt x="85" y="78"/>
                      <a:pt x="85" y="78"/>
                    </a:cubicBezTo>
                    <a:cubicBezTo>
                      <a:pt x="85" y="68"/>
                      <a:pt x="85" y="68"/>
                      <a:pt x="85" y="68"/>
                    </a:cubicBezTo>
                    <a:cubicBezTo>
                      <a:pt x="71" y="68"/>
                      <a:pt x="71" y="68"/>
                      <a:pt x="71" y="68"/>
                    </a:cubicBezTo>
                    <a:cubicBezTo>
                      <a:pt x="98" y="41"/>
                      <a:pt x="136" y="25"/>
                      <a:pt x="177" y="25"/>
                    </a:cubicBezTo>
                    <a:cubicBezTo>
                      <a:pt x="216" y="25"/>
                      <a:pt x="251" y="39"/>
                      <a:pt x="278" y="63"/>
                    </a:cubicBezTo>
                    <a:cubicBezTo>
                      <a:pt x="244" y="63"/>
                      <a:pt x="244" y="63"/>
                      <a:pt x="244" y="63"/>
                    </a:cubicBezTo>
                    <a:cubicBezTo>
                      <a:pt x="219" y="87"/>
                      <a:pt x="219" y="87"/>
                      <a:pt x="219" y="87"/>
                    </a:cubicBezTo>
                    <a:cubicBezTo>
                      <a:pt x="236" y="104"/>
                      <a:pt x="236" y="104"/>
                      <a:pt x="236" y="104"/>
                    </a:cubicBezTo>
                    <a:cubicBezTo>
                      <a:pt x="225" y="115"/>
                      <a:pt x="225" y="115"/>
                      <a:pt x="225" y="115"/>
                    </a:cubicBezTo>
                    <a:cubicBezTo>
                      <a:pt x="220" y="110"/>
                      <a:pt x="220" y="110"/>
                      <a:pt x="220" y="110"/>
                    </a:cubicBezTo>
                    <a:cubicBezTo>
                      <a:pt x="225" y="106"/>
                      <a:pt x="225" y="106"/>
                      <a:pt x="225" y="106"/>
                    </a:cubicBezTo>
                    <a:cubicBezTo>
                      <a:pt x="223" y="104"/>
                      <a:pt x="223" y="104"/>
                      <a:pt x="223" y="104"/>
                    </a:cubicBezTo>
                    <a:cubicBezTo>
                      <a:pt x="223" y="104"/>
                      <a:pt x="223" y="104"/>
                      <a:pt x="223" y="104"/>
                    </a:cubicBezTo>
                    <a:cubicBezTo>
                      <a:pt x="215" y="96"/>
                      <a:pt x="215" y="96"/>
                      <a:pt x="215" y="96"/>
                    </a:cubicBezTo>
                    <a:cubicBezTo>
                      <a:pt x="215" y="96"/>
                      <a:pt x="215" y="96"/>
                      <a:pt x="215" y="96"/>
                    </a:cubicBezTo>
                    <a:cubicBezTo>
                      <a:pt x="213" y="94"/>
                      <a:pt x="213" y="94"/>
                      <a:pt x="213" y="94"/>
                    </a:cubicBezTo>
                    <a:cubicBezTo>
                      <a:pt x="198" y="109"/>
                      <a:pt x="198" y="109"/>
                      <a:pt x="198" y="109"/>
                    </a:cubicBezTo>
                    <a:cubicBezTo>
                      <a:pt x="215" y="126"/>
                      <a:pt x="215" y="126"/>
                      <a:pt x="215" y="126"/>
                    </a:cubicBezTo>
                    <a:cubicBezTo>
                      <a:pt x="192" y="126"/>
                      <a:pt x="192" y="126"/>
                      <a:pt x="192" y="126"/>
                    </a:cubicBezTo>
                    <a:cubicBezTo>
                      <a:pt x="192" y="155"/>
                      <a:pt x="192" y="155"/>
                      <a:pt x="192" y="155"/>
                    </a:cubicBezTo>
                    <a:cubicBezTo>
                      <a:pt x="219" y="155"/>
                      <a:pt x="219" y="155"/>
                      <a:pt x="219" y="155"/>
                    </a:cubicBezTo>
                    <a:cubicBezTo>
                      <a:pt x="219" y="138"/>
                      <a:pt x="219" y="138"/>
                      <a:pt x="219" y="138"/>
                    </a:cubicBezTo>
                    <a:cubicBezTo>
                      <a:pt x="223" y="134"/>
                      <a:pt x="223" y="134"/>
                      <a:pt x="223" y="134"/>
                    </a:cubicBezTo>
                    <a:cubicBezTo>
                      <a:pt x="239" y="150"/>
                      <a:pt x="239" y="150"/>
                      <a:pt x="239" y="150"/>
                    </a:cubicBezTo>
                    <a:cubicBezTo>
                      <a:pt x="239" y="160"/>
                      <a:pt x="239" y="160"/>
                      <a:pt x="239" y="160"/>
                    </a:cubicBezTo>
                    <a:cubicBezTo>
                      <a:pt x="261" y="160"/>
                      <a:pt x="261" y="160"/>
                      <a:pt x="261" y="160"/>
                    </a:cubicBezTo>
                    <a:cubicBezTo>
                      <a:pt x="262" y="159"/>
                      <a:pt x="262" y="159"/>
                      <a:pt x="262" y="159"/>
                    </a:cubicBezTo>
                    <a:cubicBezTo>
                      <a:pt x="262" y="159"/>
                      <a:pt x="262" y="159"/>
                      <a:pt x="262" y="159"/>
                    </a:cubicBezTo>
                    <a:cubicBezTo>
                      <a:pt x="298" y="196"/>
                      <a:pt x="298" y="196"/>
                      <a:pt x="298" y="196"/>
                    </a:cubicBezTo>
                    <a:cubicBezTo>
                      <a:pt x="320" y="175"/>
                      <a:pt x="320" y="175"/>
                      <a:pt x="320" y="175"/>
                    </a:cubicBezTo>
                    <a:cubicBezTo>
                      <a:pt x="330" y="175"/>
                      <a:pt x="330" y="175"/>
                      <a:pt x="330" y="175"/>
                    </a:cubicBezTo>
                    <a:cubicBezTo>
                      <a:pt x="330" y="176"/>
                      <a:pt x="330" y="177"/>
                      <a:pt x="330" y="178"/>
                    </a:cubicBezTo>
                    <a:cubicBezTo>
                      <a:pt x="330" y="262"/>
                      <a:pt x="262" y="331"/>
                      <a:pt x="177" y="331"/>
                    </a:cubicBezTo>
                    <a:close/>
                  </a:path>
                </a:pathLst>
              </a:custGeom>
              <a:solidFill>
                <a:schemeClr val="accent1"/>
              </a:solidFill>
              <a:ln w="9525">
                <a:noFill/>
                <a:round/>
                <a:headEnd/>
                <a:tailEnd/>
              </a:ln>
              <a:extLst/>
            </p:spPr>
            <p:txBody>
              <a:bodyPr vert="horz" wrap="square" lIns="96435" tIns="48218" rIns="96435" bIns="48218" numCol="1" anchor="t" anchorCtr="0" compatLnSpc="1">
                <a:prstTxWarp prst="textNoShape">
                  <a:avLst/>
                </a:prstTxWarp>
              </a:bodyPr>
              <a:lstStyle/>
              <a:p>
                <a:pPr>
                  <a:lnSpc>
                    <a:spcPct val="15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18" name="Freeform 24"/>
              <p:cNvSpPr/>
              <p:nvPr/>
            </p:nvSpPr>
            <p:spPr bwMode="auto">
              <a:xfrm>
                <a:off x="5056188" y="512763"/>
                <a:ext cx="234950" cy="257175"/>
              </a:xfrm>
              <a:custGeom>
                <a:avLst/>
                <a:gdLst>
                  <a:gd name="T0" fmla="*/ 148 w 148"/>
                  <a:gd name="T1" fmla="*/ 0 h 162"/>
                  <a:gd name="T2" fmla="*/ 0 w 148"/>
                  <a:gd name="T3" fmla="*/ 0 h 162"/>
                  <a:gd name="T4" fmla="*/ 0 w 148"/>
                  <a:gd name="T5" fmla="*/ 100 h 162"/>
                  <a:gd name="T6" fmla="*/ 62 w 148"/>
                  <a:gd name="T7" fmla="*/ 162 h 162"/>
                  <a:gd name="T8" fmla="*/ 88 w 148"/>
                  <a:gd name="T9" fmla="*/ 162 h 162"/>
                  <a:gd name="T10" fmla="*/ 88 w 148"/>
                  <a:gd name="T11" fmla="*/ 119 h 162"/>
                  <a:gd name="T12" fmla="*/ 148 w 148"/>
                  <a:gd name="T13" fmla="*/ 59 h 162"/>
                  <a:gd name="T14" fmla="*/ 148 w 148"/>
                  <a:gd name="T15" fmla="*/ 0 h 16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8" h="162">
                    <a:moveTo>
                      <a:pt x="148" y="0"/>
                    </a:moveTo>
                    <a:lnTo>
                      <a:pt x="0" y="0"/>
                    </a:lnTo>
                    <a:lnTo>
                      <a:pt x="0" y="100"/>
                    </a:lnTo>
                    <a:lnTo>
                      <a:pt x="62" y="162"/>
                    </a:lnTo>
                    <a:lnTo>
                      <a:pt x="88" y="162"/>
                    </a:lnTo>
                    <a:lnTo>
                      <a:pt x="88" y="119"/>
                    </a:lnTo>
                    <a:lnTo>
                      <a:pt x="148" y="59"/>
                    </a:lnTo>
                    <a:lnTo>
                      <a:pt x="148" y="0"/>
                    </a:lnTo>
                    <a:close/>
                  </a:path>
                </a:pathLst>
              </a:custGeom>
              <a:solidFill>
                <a:schemeClr val="accent1"/>
              </a:solidFill>
              <a:ln w="9525">
                <a:noFill/>
                <a:round/>
                <a:headEnd/>
                <a:tailEnd/>
              </a:ln>
              <a:extLst/>
            </p:spPr>
            <p:txBody>
              <a:bodyPr vert="horz" wrap="square" lIns="96435" tIns="48218" rIns="96435" bIns="48218" numCol="1" anchor="t" anchorCtr="0" compatLnSpc="1">
                <a:prstTxWarp prst="textNoShape">
                  <a:avLst/>
                </a:prstTxWarp>
              </a:bodyPr>
              <a:lstStyle/>
              <a:p>
                <a:pPr>
                  <a:lnSpc>
                    <a:spcPct val="15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19" name="Freeform 25"/>
              <p:cNvSpPr/>
              <p:nvPr/>
            </p:nvSpPr>
            <p:spPr bwMode="auto">
              <a:xfrm>
                <a:off x="5272088" y="985838"/>
                <a:ext cx="457200" cy="476250"/>
              </a:xfrm>
              <a:custGeom>
                <a:avLst/>
                <a:gdLst>
                  <a:gd name="T0" fmla="*/ 245 w 288"/>
                  <a:gd name="T1" fmla="*/ 97 h 300"/>
                  <a:gd name="T2" fmla="*/ 145 w 288"/>
                  <a:gd name="T3" fmla="*/ 0 h 300"/>
                  <a:gd name="T4" fmla="*/ 145 w 288"/>
                  <a:gd name="T5" fmla="*/ 0 h 300"/>
                  <a:gd name="T6" fmla="*/ 33 w 288"/>
                  <a:gd name="T7" fmla="*/ 0 h 300"/>
                  <a:gd name="T8" fmla="*/ 0 w 288"/>
                  <a:gd name="T9" fmla="*/ 33 h 300"/>
                  <a:gd name="T10" fmla="*/ 0 w 288"/>
                  <a:gd name="T11" fmla="*/ 104 h 300"/>
                  <a:gd name="T12" fmla="*/ 48 w 288"/>
                  <a:gd name="T13" fmla="*/ 152 h 300"/>
                  <a:gd name="T14" fmla="*/ 133 w 288"/>
                  <a:gd name="T15" fmla="*/ 152 h 300"/>
                  <a:gd name="T16" fmla="*/ 133 w 288"/>
                  <a:gd name="T17" fmla="*/ 235 h 300"/>
                  <a:gd name="T18" fmla="*/ 200 w 288"/>
                  <a:gd name="T19" fmla="*/ 300 h 300"/>
                  <a:gd name="T20" fmla="*/ 214 w 288"/>
                  <a:gd name="T21" fmla="*/ 300 h 300"/>
                  <a:gd name="T22" fmla="*/ 214 w 288"/>
                  <a:gd name="T23" fmla="*/ 219 h 300"/>
                  <a:gd name="T24" fmla="*/ 248 w 288"/>
                  <a:gd name="T25" fmla="*/ 188 h 300"/>
                  <a:gd name="T26" fmla="*/ 248 w 288"/>
                  <a:gd name="T27" fmla="*/ 131 h 300"/>
                  <a:gd name="T28" fmla="*/ 264 w 288"/>
                  <a:gd name="T29" fmla="*/ 131 h 300"/>
                  <a:gd name="T30" fmla="*/ 288 w 288"/>
                  <a:gd name="T31" fmla="*/ 107 h 300"/>
                  <a:gd name="T32" fmla="*/ 279 w 288"/>
                  <a:gd name="T33" fmla="*/ 97 h 300"/>
                  <a:gd name="T34" fmla="*/ 245 w 288"/>
                  <a:gd name="T35" fmla="*/ 97 h 3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88" h="300">
                    <a:moveTo>
                      <a:pt x="245" y="97"/>
                    </a:moveTo>
                    <a:lnTo>
                      <a:pt x="145" y="0"/>
                    </a:lnTo>
                    <a:lnTo>
                      <a:pt x="145" y="0"/>
                    </a:lnTo>
                    <a:lnTo>
                      <a:pt x="33" y="0"/>
                    </a:lnTo>
                    <a:lnTo>
                      <a:pt x="0" y="33"/>
                    </a:lnTo>
                    <a:lnTo>
                      <a:pt x="0" y="104"/>
                    </a:lnTo>
                    <a:lnTo>
                      <a:pt x="48" y="152"/>
                    </a:lnTo>
                    <a:lnTo>
                      <a:pt x="133" y="152"/>
                    </a:lnTo>
                    <a:lnTo>
                      <a:pt x="133" y="235"/>
                    </a:lnTo>
                    <a:lnTo>
                      <a:pt x="200" y="300"/>
                    </a:lnTo>
                    <a:lnTo>
                      <a:pt x="214" y="300"/>
                    </a:lnTo>
                    <a:lnTo>
                      <a:pt x="214" y="219"/>
                    </a:lnTo>
                    <a:lnTo>
                      <a:pt x="248" y="188"/>
                    </a:lnTo>
                    <a:lnTo>
                      <a:pt x="248" y="131"/>
                    </a:lnTo>
                    <a:lnTo>
                      <a:pt x="264" y="131"/>
                    </a:lnTo>
                    <a:lnTo>
                      <a:pt x="288" y="107"/>
                    </a:lnTo>
                    <a:lnTo>
                      <a:pt x="279" y="97"/>
                    </a:lnTo>
                    <a:lnTo>
                      <a:pt x="245" y="97"/>
                    </a:lnTo>
                    <a:close/>
                  </a:path>
                </a:pathLst>
              </a:custGeom>
              <a:solidFill>
                <a:schemeClr val="accent1"/>
              </a:solidFill>
              <a:ln w="9525">
                <a:noFill/>
                <a:round/>
                <a:headEnd/>
                <a:tailEnd/>
              </a:ln>
              <a:extLst/>
            </p:spPr>
            <p:txBody>
              <a:bodyPr vert="horz" wrap="square" lIns="96435" tIns="48218" rIns="96435" bIns="48218" numCol="1" anchor="t" anchorCtr="0" compatLnSpc="1">
                <a:prstTxWarp prst="textNoShape">
                  <a:avLst/>
                </a:prstTxWarp>
              </a:bodyPr>
              <a:lstStyle/>
              <a:p>
                <a:pPr>
                  <a:lnSpc>
                    <a:spcPct val="15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20" name="Freeform 26"/>
              <p:cNvSpPr/>
              <p:nvPr/>
            </p:nvSpPr>
            <p:spPr bwMode="auto">
              <a:xfrm>
                <a:off x="5646738" y="1341438"/>
                <a:ext cx="44450" cy="101600"/>
              </a:xfrm>
              <a:custGeom>
                <a:avLst/>
                <a:gdLst>
                  <a:gd name="T0" fmla="*/ 0 w 28"/>
                  <a:gd name="T1" fmla="*/ 64 h 64"/>
                  <a:gd name="T2" fmla="*/ 28 w 28"/>
                  <a:gd name="T3" fmla="*/ 40 h 64"/>
                  <a:gd name="T4" fmla="*/ 28 w 28"/>
                  <a:gd name="T5" fmla="*/ 0 h 64"/>
                  <a:gd name="T6" fmla="*/ 0 w 28"/>
                  <a:gd name="T7" fmla="*/ 0 h 64"/>
                  <a:gd name="T8" fmla="*/ 0 w 28"/>
                  <a:gd name="T9" fmla="*/ 64 h 64"/>
                </a:gdLst>
                <a:ahLst/>
                <a:cxnLst>
                  <a:cxn ang="0">
                    <a:pos x="T0" y="T1"/>
                  </a:cxn>
                  <a:cxn ang="0">
                    <a:pos x="T2" y="T3"/>
                  </a:cxn>
                  <a:cxn ang="0">
                    <a:pos x="T4" y="T5"/>
                  </a:cxn>
                  <a:cxn ang="0">
                    <a:pos x="T6" y="T7"/>
                  </a:cxn>
                  <a:cxn ang="0">
                    <a:pos x="T8" y="T9"/>
                  </a:cxn>
                </a:cxnLst>
                <a:rect l="0" t="0" r="r" b="b"/>
                <a:pathLst>
                  <a:path w="28" h="64">
                    <a:moveTo>
                      <a:pt x="0" y="64"/>
                    </a:moveTo>
                    <a:lnTo>
                      <a:pt x="28" y="40"/>
                    </a:lnTo>
                    <a:lnTo>
                      <a:pt x="28" y="0"/>
                    </a:lnTo>
                    <a:lnTo>
                      <a:pt x="0" y="0"/>
                    </a:lnTo>
                    <a:lnTo>
                      <a:pt x="0" y="64"/>
                    </a:lnTo>
                    <a:close/>
                  </a:path>
                </a:pathLst>
              </a:custGeom>
              <a:solidFill>
                <a:schemeClr val="accent1"/>
              </a:solidFill>
              <a:ln w="9525">
                <a:noFill/>
                <a:round/>
                <a:headEnd/>
                <a:tailEnd/>
              </a:ln>
              <a:extLst/>
            </p:spPr>
            <p:txBody>
              <a:bodyPr vert="horz" wrap="square" lIns="96435" tIns="48218" rIns="96435" bIns="48218" numCol="1" anchor="t" anchorCtr="0" compatLnSpc="1">
                <a:prstTxWarp prst="textNoShape">
                  <a:avLst/>
                </a:prstTxWarp>
              </a:bodyPr>
              <a:lstStyle/>
              <a:p>
                <a:pPr>
                  <a:lnSpc>
                    <a:spcPct val="15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grpSp>
      <p:grpSp>
        <p:nvGrpSpPr>
          <p:cNvPr id="5" name="组合 4"/>
          <p:cNvGrpSpPr/>
          <p:nvPr/>
        </p:nvGrpSpPr>
        <p:grpSpPr>
          <a:xfrm>
            <a:off x="873963" y="4970679"/>
            <a:ext cx="1061322" cy="1061322"/>
            <a:chOff x="362669" y="5389779"/>
            <a:chExt cx="1061322" cy="1061322"/>
          </a:xfrm>
        </p:grpSpPr>
        <p:sp>
          <p:nvSpPr>
            <p:cNvPr id="15" name="椭圆 14"/>
            <p:cNvSpPr/>
            <p:nvPr/>
          </p:nvSpPr>
          <p:spPr>
            <a:xfrm>
              <a:off x="362669" y="5389779"/>
              <a:ext cx="1061322" cy="1061322"/>
            </a:xfrm>
            <a:prstGeom prst="ellipse">
              <a:avLst/>
            </a:prstGeom>
            <a:noFill/>
            <a:ln w="190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nvGrpSpPr>
            <p:cNvPr id="30" name="组合 29"/>
            <p:cNvGrpSpPr/>
            <p:nvPr/>
          </p:nvGrpSpPr>
          <p:grpSpPr>
            <a:xfrm>
              <a:off x="560765" y="5583971"/>
              <a:ext cx="689373" cy="625287"/>
              <a:chOff x="3468688" y="460375"/>
              <a:chExt cx="631825" cy="573088"/>
            </a:xfrm>
            <a:solidFill>
              <a:srgbClr val="282828"/>
            </a:solidFill>
          </p:grpSpPr>
          <p:sp>
            <p:nvSpPr>
              <p:cNvPr id="31" name="Freeform 19"/>
              <p:cNvSpPr/>
              <p:nvPr/>
            </p:nvSpPr>
            <p:spPr bwMode="auto">
              <a:xfrm>
                <a:off x="3468688" y="460375"/>
                <a:ext cx="271463" cy="422275"/>
              </a:xfrm>
              <a:custGeom>
                <a:avLst/>
                <a:gdLst>
                  <a:gd name="T0" fmla="*/ 150 w 169"/>
                  <a:gd name="T1" fmla="*/ 150 h 263"/>
                  <a:gd name="T2" fmla="*/ 169 w 169"/>
                  <a:gd name="T3" fmla="*/ 0 h 263"/>
                  <a:gd name="T4" fmla="*/ 56 w 169"/>
                  <a:gd name="T5" fmla="*/ 103 h 263"/>
                  <a:gd name="T6" fmla="*/ 0 w 169"/>
                  <a:gd name="T7" fmla="*/ 263 h 263"/>
                  <a:gd name="T8" fmla="*/ 169 w 169"/>
                  <a:gd name="T9" fmla="*/ 263 h 263"/>
                  <a:gd name="T10" fmla="*/ 150 w 169"/>
                  <a:gd name="T11" fmla="*/ 150 h 263"/>
                </a:gdLst>
                <a:ahLst/>
                <a:cxnLst>
                  <a:cxn ang="0">
                    <a:pos x="T0" y="T1"/>
                  </a:cxn>
                  <a:cxn ang="0">
                    <a:pos x="T2" y="T3"/>
                  </a:cxn>
                  <a:cxn ang="0">
                    <a:pos x="T4" y="T5"/>
                  </a:cxn>
                  <a:cxn ang="0">
                    <a:pos x="T6" y="T7"/>
                  </a:cxn>
                  <a:cxn ang="0">
                    <a:pos x="T8" y="T9"/>
                  </a:cxn>
                  <a:cxn ang="0">
                    <a:pos x="T10" y="T11"/>
                  </a:cxn>
                </a:cxnLst>
                <a:rect l="0" t="0" r="r" b="b"/>
                <a:pathLst>
                  <a:path w="169" h="263">
                    <a:moveTo>
                      <a:pt x="150" y="150"/>
                    </a:moveTo>
                    <a:cubicBezTo>
                      <a:pt x="150" y="66"/>
                      <a:pt x="169" y="0"/>
                      <a:pt x="169" y="0"/>
                    </a:cubicBezTo>
                    <a:cubicBezTo>
                      <a:pt x="169" y="0"/>
                      <a:pt x="113" y="10"/>
                      <a:pt x="56" y="103"/>
                    </a:cubicBezTo>
                    <a:cubicBezTo>
                      <a:pt x="0" y="197"/>
                      <a:pt x="0" y="263"/>
                      <a:pt x="0" y="263"/>
                    </a:cubicBezTo>
                    <a:cubicBezTo>
                      <a:pt x="169" y="263"/>
                      <a:pt x="169" y="263"/>
                      <a:pt x="169" y="263"/>
                    </a:cubicBezTo>
                    <a:cubicBezTo>
                      <a:pt x="169" y="263"/>
                      <a:pt x="150" y="235"/>
                      <a:pt x="150" y="150"/>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pPr>
                  <a:lnSpc>
                    <a:spcPct val="15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32" name="Freeform 20"/>
              <p:cNvSpPr/>
              <p:nvPr/>
            </p:nvSpPr>
            <p:spPr bwMode="auto">
              <a:xfrm>
                <a:off x="3829050" y="611188"/>
                <a:ext cx="271463" cy="271463"/>
              </a:xfrm>
              <a:custGeom>
                <a:avLst/>
                <a:gdLst>
                  <a:gd name="T0" fmla="*/ 0 w 171"/>
                  <a:gd name="T1" fmla="*/ 0 h 171"/>
                  <a:gd name="T2" fmla="*/ 0 w 171"/>
                  <a:gd name="T3" fmla="*/ 171 h 171"/>
                  <a:gd name="T4" fmla="*/ 171 w 171"/>
                  <a:gd name="T5" fmla="*/ 171 h 171"/>
                  <a:gd name="T6" fmla="*/ 0 w 171"/>
                  <a:gd name="T7" fmla="*/ 0 h 171"/>
                </a:gdLst>
                <a:ahLst/>
                <a:cxnLst>
                  <a:cxn ang="0">
                    <a:pos x="T0" y="T1"/>
                  </a:cxn>
                  <a:cxn ang="0">
                    <a:pos x="T2" y="T3"/>
                  </a:cxn>
                  <a:cxn ang="0">
                    <a:pos x="T4" y="T5"/>
                  </a:cxn>
                  <a:cxn ang="0">
                    <a:pos x="T6" y="T7"/>
                  </a:cxn>
                </a:cxnLst>
                <a:rect l="0" t="0" r="r" b="b"/>
                <a:pathLst>
                  <a:path w="171" h="171">
                    <a:moveTo>
                      <a:pt x="0" y="0"/>
                    </a:moveTo>
                    <a:lnTo>
                      <a:pt x="0" y="171"/>
                    </a:lnTo>
                    <a:lnTo>
                      <a:pt x="171" y="171"/>
                    </a:lnTo>
                    <a:lnTo>
                      <a:pt x="0" y="0"/>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pPr>
                  <a:lnSpc>
                    <a:spcPct val="15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33" name="Freeform 21"/>
              <p:cNvSpPr/>
              <p:nvPr/>
            </p:nvSpPr>
            <p:spPr bwMode="auto">
              <a:xfrm>
                <a:off x="3468688" y="460375"/>
                <a:ext cx="631825" cy="573088"/>
              </a:xfrm>
              <a:custGeom>
                <a:avLst/>
                <a:gdLst>
                  <a:gd name="T0" fmla="*/ 207 w 394"/>
                  <a:gd name="T1" fmla="*/ 282 h 357"/>
                  <a:gd name="T2" fmla="*/ 207 w 394"/>
                  <a:gd name="T3" fmla="*/ 0 h 357"/>
                  <a:gd name="T4" fmla="*/ 188 w 394"/>
                  <a:gd name="T5" fmla="*/ 0 h 357"/>
                  <a:gd name="T6" fmla="*/ 188 w 394"/>
                  <a:gd name="T7" fmla="*/ 282 h 357"/>
                  <a:gd name="T8" fmla="*/ 2 w 394"/>
                  <a:gd name="T9" fmla="*/ 282 h 357"/>
                  <a:gd name="T10" fmla="*/ 0 w 394"/>
                  <a:gd name="T11" fmla="*/ 282 h 357"/>
                  <a:gd name="T12" fmla="*/ 75 w 394"/>
                  <a:gd name="T13" fmla="*/ 357 h 357"/>
                  <a:gd name="T14" fmla="*/ 319 w 394"/>
                  <a:gd name="T15" fmla="*/ 357 h 357"/>
                  <a:gd name="T16" fmla="*/ 394 w 394"/>
                  <a:gd name="T17" fmla="*/ 282 h 357"/>
                  <a:gd name="T18" fmla="*/ 392 w 394"/>
                  <a:gd name="T19" fmla="*/ 282 h 357"/>
                  <a:gd name="T20" fmla="*/ 207 w 394"/>
                  <a:gd name="T21" fmla="*/ 282 h 3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94" h="357">
                    <a:moveTo>
                      <a:pt x="207" y="282"/>
                    </a:moveTo>
                    <a:cubicBezTo>
                      <a:pt x="207" y="0"/>
                      <a:pt x="207" y="0"/>
                      <a:pt x="207" y="0"/>
                    </a:cubicBezTo>
                    <a:cubicBezTo>
                      <a:pt x="188" y="0"/>
                      <a:pt x="188" y="0"/>
                      <a:pt x="188" y="0"/>
                    </a:cubicBezTo>
                    <a:cubicBezTo>
                      <a:pt x="188" y="282"/>
                      <a:pt x="188" y="282"/>
                      <a:pt x="188" y="282"/>
                    </a:cubicBezTo>
                    <a:cubicBezTo>
                      <a:pt x="2" y="282"/>
                      <a:pt x="2" y="282"/>
                      <a:pt x="2" y="282"/>
                    </a:cubicBezTo>
                    <a:cubicBezTo>
                      <a:pt x="0" y="282"/>
                      <a:pt x="0" y="282"/>
                      <a:pt x="0" y="282"/>
                    </a:cubicBezTo>
                    <a:cubicBezTo>
                      <a:pt x="0" y="323"/>
                      <a:pt x="34" y="357"/>
                      <a:pt x="75" y="357"/>
                    </a:cubicBezTo>
                    <a:cubicBezTo>
                      <a:pt x="319" y="357"/>
                      <a:pt x="319" y="357"/>
                      <a:pt x="319" y="357"/>
                    </a:cubicBezTo>
                    <a:cubicBezTo>
                      <a:pt x="361" y="357"/>
                      <a:pt x="394" y="323"/>
                      <a:pt x="394" y="282"/>
                    </a:cubicBezTo>
                    <a:cubicBezTo>
                      <a:pt x="392" y="282"/>
                      <a:pt x="392" y="282"/>
                      <a:pt x="392" y="282"/>
                    </a:cubicBezTo>
                    <a:lnTo>
                      <a:pt x="207" y="282"/>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pPr>
                  <a:lnSpc>
                    <a:spcPct val="15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grpSp>
      <p:sp>
        <p:nvSpPr>
          <p:cNvPr id="36" name="TextBox 39"/>
          <p:cNvSpPr txBox="1"/>
          <p:nvPr/>
        </p:nvSpPr>
        <p:spPr>
          <a:xfrm>
            <a:off x="2154617" y="3235135"/>
            <a:ext cx="4274758" cy="954107"/>
          </a:xfrm>
          <a:prstGeom prst="rect">
            <a:avLst/>
          </a:prstGeom>
          <a:noFill/>
        </p:spPr>
        <p:txBody>
          <a:bodyPr wrap="square" lIns="0" tIns="0" rIns="0" bIns="0" rtlCol="0">
            <a:spAutoFit/>
          </a:bodyPr>
          <a:lstStyle/>
          <a:p>
            <a:pPr algn="just"/>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点击请替换文字</a:t>
            </a:r>
            <a:r>
              <a:rPr lang="zh-CN" altLang="en-US"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内容</a:t>
            </a:r>
            <a:endPar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a:p>
            <a:pPr algn="just">
              <a:lnSpc>
                <a:spcPct val="150000"/>
              </a:lnSpc>
            </a:pP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请替换文字内容，添加相关标题，修改文字内容，也可以直接复制你的内容到此。请替换文字内容，添加相关标题，修改文字内容，也可以直接复制你的内容到</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此。请替换文字内容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a:t>
            </a:r>
            <a:endPar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9" name="TextBox 39"/>
          <p:cNvSpPr txBox="1"/>
          <p:nvPr/>
        </p:nvSpPr>
        <p:spPr>
          <a:xfrm>
            <a:off x="2154617" y="5005245"/>
            <a:ext cx="4274758" cy="954107"/>
          </a:xfrm>
          <a:prstGeom prst="rect">
            <a:avLst/>
          </a:prstGeom>
          <a:noFill/>
        </p:spPr>
        <p:txBody>
          <a:bodyPr wrap="square" lIns="0" tIns="0" rIns="0" bIns="0" rtlCol="0">
            <a:spAutoFit/>
          </a:bodyPr>
          <a:lstStyle/>
          <a:p>
            <a:pPr algn="just"/>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点击请替换文字</a:t>
            </a:r>
            <a:r>
              <a:rPr lang="zh-CN" altLang="en-US"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内容</a:t>
            </a:r>
            <a:endPar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a:p>
            <a:pPr algn="just">
              <a:lnSpc>
                <a:spcPct val="150000"/>
              </a:lnSpc>
            </a:pP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a:t>
            </a:r>
            <a:endPar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0" name="TextBox 39"/>
          <p:cNvSpPr txBox="1"/>
          <p:nvPr/>
        </p:nvSpPr>
        <p:spPr>
          <a:xfrm>
            <a:off x="2154617" y="2531742"/>
            <a:ext cx="2282132" cy="369332"/>
          </a:xfrm>
          <a:prstGeom prst="rect">
            <a:avLst/>
          </a:prstGeom>
          <a:noFill/>
        </p:spPr>
        <p:txBody>
          <a:bodyPr wrap="square" lIns="0" tIns="0" rIns="0" bIns="0" rtlCol="0">
            <a:spAutoFit/>
          </a:bodyPr>
          <a:lstStyle/>
          <a:p>
            <a:r>
              <a:rPr lang="zh-CN" altLang="en-US" sz="2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zh-CN" altLang="en-US" sz="2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9" name="组合 8"/>
          <p:cNvGrpSpPr/>
          <p:nvPr/>
        </p:nvGrpSpPr>
        <p:grpSpPr>
          <a:xfrm>
            <a:off x="7104348" y="1312863"/>
            <a:ext cx="4960780" cy="5183187"/>
            <a:chOff x="7195062" y="1168053"/>
            <a:chExt cx="4960780" cy="5446888"/>
          </a:xfrm>
          <a:blipFill dpi="0" rotWithShape="1">
            <a:blip r:embed="rId3" cstate="print">
              <a:extLst>
                <a:ext uri="{28A0092B-C50C-407E-A947-70E740481C1C}">
                  <a14:useLocalDpi xmlns:a14="http://schemas.microsoft.com/office/drawing/2010/main" val="0"/>
                </a:ext>
              </a:extLst>
            </a:blip>
            <a:srcRect/>
            <a:stretch>
              <a:fillRect/>
            </a:stretch>
          </a:blipFill>
        </p:grpSpPr>
        <p:sp>
          <p:nvSpPr>
            <p:cNvPr id="47" name="矩形 46"/>
            <p:cNvSpPr/>
            <p:nvPr/>
          </p:nvSpPr>
          <p:spPr>
            <a:xfrm>
              <a:off x="8915221" y="2942533"/>
              <a:ext cx="1538569" cy="367240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8" name="矩形 7"/>
            <p:cNvSpPr/>
            <p:nvPr/>
          </p:nvSpPr>
          <p:spPr>
            <a:xfrm>
              <a:off x="7195062" y="1168053"/>
              <a:ext cx="1538569" cy="367240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41" name="矩形 40"/>
            <p:cNvSpPr/>
            <p:nvPr/>
          </p:nvSpPr>
          <p:spPr>
            <a:xfrm>
              <a:off x="7195062" y="4983353"/>
              <a:ext cx="1538569" cy="163158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48" name="矩形 47"/>
            <p:cNvSpPr/>
            <p:nvPr/>
          </p:nvSpPr>
          <p:spPr>
            <a:xfrm>
              <a:off x="8915221" y="1168053"/>
              <a:ext cx="1538569" cy="163158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49" name="矩形 48"/>
            <p:cNvSpPr/>
            <p:nvPr/>
          </p:nvSpPr>
          <p:spPr>
            <a:xfrm>
              <a:off x="10617273" y="1168053"/>
              <a:ext cx="1538569" cy="367240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sp>
        <p:nvSpPr>
          <p:cNvPr id="50" name="矩形 49"/>
          <p:cNvSpPr/>
          <p:nvPr/>
        </p:nvSpPr>
        <p:spPr>
          <a:xfrm>
            <a:off x="10526559" y="4925296"/>
            <a:ext cx="1538569" cy="1595002"/>
          </a:xfrm>
          <a:prstGeom prst="rect">
            <a:avLst/>
          </a:prstGeom>
          <a:solidFill>
            <a:srgbClr val="FCA82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51" name="TextBox 39"/>
          <p:cNvSpPr txBox="1"/>
          <p:nvPr/>
        </p:nvSpPr>
        <p:spPr>
          <a:xfrm>
            <a:off x="10640859" y="5177284"/>
            <a:ext cx="1286077" cy="807913"/>
          </a:xfrm>
          <a:prstGeom prst="rect">
            <a:avLst/>
          </a:prstGeom>
          <a:noFill/>
        </p:spPr>
        <p:txBody>
          <a:bodyPr wrap="square" lIns="0" tIns="0" rIns="0" bIns="0" rtlCol="0">
            <a:spAutoFit/>
          </a:bodyPr>
          <a:lstStyle/>
          <a:p>
            <a:pPr algn="just">
              <a:lnSpc>
                <a:spcPct val="150000"/>
              </a:lnSpc>
            </a:pPr>
            <a:r>
              <a:rPr lang="zh-CN" altLang="en-US" sz="1100" dirty="0">
                <a:solidFill>
                  <a:schemeClr val="bg1"/>
                </a:solidFill>
                <a:latin typeface="Arial" panose="020B0604020202020204" pitchFamily="34" charset="0"/>
                <a:ea typeface="微软雅黑" panose="020B0503020204020204" pitchFamily="34" charset="-122"/>
                <a:sym typeface="Arial" panose="020B0604020202020204" pitchFamily="34" charset="0"/>
              </a:rPr>
              <a:t>点击请替换文字内容</a:t>
            </a:r>
          </a:p>
          <a:p>
            <a:pPr marL="0" indent="0" algn="just">
              <a:lnSpc>
                <a:spcPct val="150000"/>
              </a:lnSpc>
              <a:buNone/>
            </a:pPr>
            <a:r>
              <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a:t>
            </a:r>
            <a:r>
              <a:rPr lang="zh-CN" altLang="en-US" sz="8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a:t>
            </a:r>
            <a:r>
              <a:rPr lang="zh-CN" altLang="en-US" sz="8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a:t>
            </a:r>
            <a:endPar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26" name="TextBox 8"/>
          <p:cNvSpPr txBox="1"/>
          <p:nvPr/>
        </p:nvSpPr>
        <p:spPr>
          <a:xfrm>
            <a:off x="812800" y="204805"/>
            <a:ext cx="2311176" cy="447739"/>
          </a:xfrm>
          <a:prstGeom prst="rect">
            <a:avLst/>
          </a:prstGeom>
          <a:noFill/>
        </p:spPr>
        <p:txBody>
          <a:bodyPr wrap="square" lIns="0" tIns="0" rIns="0" bIns="0" rtlCol="0" anchor="ctr">
            <a:spAutoFit/>
          </a:bodyPr>
          <a:lstStyle/>
          <a:p>
            <a:r>
              <a:rPr lang="zh-CN" altLang="en-US" sz="2800" b="1"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年度工作概述</a:t>
            </a:r>
            <a:endParaRPr lang="zh-CN" altLang="en-US" sz="3600" b="1"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7" name="TextBox 8"/>
          <p:cNvSpPr txBox="1"/>
          <p:nvPr/>
        </p:nvSpPr>
        <p:spPr>
          <a:xfrm>
            <a:off x="812800" y="671952"/>
            <a:ext cx="2311176" cy="169277"/>
          </a:xfrm>
          <a:prstGeom prst="rect">
            <a:avLst/>
          </a:prstGeom>
          <a:noFill/>
        </p:spPr>
        <p:txBody>
          <a:bodyPr wrap="square" lIns="0" tIns="0" rIns="0" bIns="0" rtlCol="0" anchor="ctr">
            <a:spAutoFit/>
          </a:bodyPr>
          <a:lstStyle/>
          <a:p>
            <a:r>
              <a:rPr lang="en-US" altLang="zh-CN" sz="1100"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CLICK TO ADD CAPTION TEXT</a:t>
            </a:r>
            <a:endParaRPr lang="zh-CN" altLang="en-US" sz="14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2465724437"/>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0"/>
                                        </p:tgtEl>
                                        <p:attrNameLst>
                                          <p:attrName>style.visibility</p:attrName>
                                        </p:attrNameLst>
                                      </p:cBhvr>
                                      <p:to>
                                        <p:strVal val="visible"/>
                                      </p:to>
                                    </p:set>
                                    <p:animEffect transition="in" filter="wipe(up)">
                                      <p:cBhvr>
                                        <p:cTn id="7" dur="500"/>
                                        <p:tgtEl>
                                          <p:spTgt spid="40"/>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p:cTn id="11" dur="500" fill="hold"/>
                                        <p:tgtEl>
                                          <p:spTgt spid="2"/>
                                        </p:tgtEl>
                                        <p:attrNameLst>
                                          <p:attrName>ppt_w</p:attrName>
                                        </p:attrNameLst>
                                      </p:cBhvr>
                                      <p:tavLst>
                                        <p:tav tm="0">
                                          <p:val>
                                            <p:fltVal val="0"/>
                                          </p:val>
                                        </p:tav>
                                        <p:tav tm="100000">
                                          <p:val>
                                            <p:strVal val="#ppt_w"/>
                                          </p:val>
                                        </p:tav>
                                      </p:tavLst>
                                    </p:anim>
                                    <p:anim calcmode="lin" valueType="num">
                                      <p:cBhvr>
                                        <p:cTn id="12" dur="500" fill="hold"/>
                                        <p:tgtEl>
                                          <p:spTgt spid="2"/>
                                        </p:tgtEl>
                                        <p:attrNameLst>
                                          <p:attrName>ppt_h</p:attrName>
                                        </p:attrNameLst>
                                      </p:cBhvr>
                                      <p:tavLst>
                                        <p:tav tm="0">
                                          <p:val>
                                            <p:fltVal val="0"/>
                                          </p:val>
                                        </p:tav>
                                        <p:tav tm="100000">
                                          <p:val>
                                            <p:strVal val="#ppt_h"/>
                                          </p:val>
                                        </p:tav>
                                      </p:tavLst>
                                    </p:anim>
                                    <p:animEffect transition="in" filter="fade">
                                      <p:cBhvr>
                                        <p:cTn id="13" dur="500"/>
                                        <p:tgtEl>
                                          <p:spTgt spid="2"/>
                                        </p:tgtEl>
                                      </p:cBhvr>
                                    </p:animEffect>
                                  </p:childTnLst>
                                </p:cTn>
                              </p:par>
                            </p:childTnLst>
                          </p:cTn>
                        </p:par>
                        <p:par>
                          <p:cTn id="14" fill="hold">
                            <p:stCondLst>
                              <p:cond delay="1000"/>
                            </p:stCondLst>
                            <p:childTnLst>
                              <p:par>
                                <p:cTn id="15" presetID="22" presetClass="entr" presetSubtype="1" fill="hold" grpId="0" nodeType="afterEffect">
                                  <p:stCondLst>
                                    <p:cond delay="0"/>
                                  </p:stCondLst>
                                  <p:childTnLst>
                                    <p:set>
                                      <p:cBhvr>
                                        <p:cTn id="16" dur="1" fill="hold">
                                          <p:stCondLst>
                                            <p:cond delay="0"/>
                                          </p:stCondLst>
                                        </p:cTn>
                                        <p:tgtEl>
                                          <p:spTgt spid="36"/>
                                        </p:tgtEl>
                                        <p:attrNameLst>
                                          <p:attrName>style.visibility</p:attrName>
                                        </p:attrNameLst>
                                      </p:cBhvr>
                                      <p:to>
                                        <p:strVal val="visible"/>
                                      </p:to>
                                    </p:set>
                                    <p:animEffect transition="in" filter="wipe(up)">
                                      <p:cBhvr>
                                        <p:cTn id="17" dur="500"/>
                                        <p:tgtEl>
                                          <p:spTgt spid="36"/>
                                        </p:tgtEl>
                                      </p:cBhvr>
                                    </p:animEffect>
                                  </p:childTnLst>
                                </p:cTn>
                              </p:par>
                            </p:childTnLst>
                          </p:cTn>
                        </p:par>
                        <p:par>
                          <p:cTn id="18" fill="hold">
                            <p:stCondLst>
                              <p:cond delay="1500"/>
                            </p:stCondLst>
                            <p:childTnLst>
                              <p:par>
                                <p:cTn id="19" presetID="53" presetClass="entr" presetSubtype="16" fill="hold" nodeType="afterEffect">
                                  <p:stCondLst>
                                    <p:cond delay="0"/>
                                  </p:stCondLst>
                                  <p:childTnLst>
                                    <p:set>
                                      <p:cBhvr>
                                        <p:cTn id="20" dur="1" fill="hold">
                                          <p:stCondLst>
                                            <p:cond delay="0"/>
                                          </p:stCondLst>
                                        </p:cTn>
                                        <p:tgtEl>
                                          <p:spTgt spid="5"/>
                                        </p:tgtEl>
                                        <p:attrNameLst>
                                          <p:attrName>style.visibility</p:attrName>
                                        </p:attrNameLst>
                                      </p:cBhvr>
                                      <p:to>
                                        <p:strVal val="visible"/>
                                      </p:to>
                                    </p:set>
                                    <p:anim calcmode="lin" valueType="num">
                                      <p:cBhvr>
                                        <p:cTn id="21" dur="500" fill="hold"/>
                                        <p:tgtEl>
                                          <p:spTgt spid="5"/>
                                        </p:tgtEl>
                                        <p:attrNameLst>
                                          <p:attrName>ppt_w</p:attrName>
                                        </p:attrNameLst>
                                      </p:cBhvr>
                                      <p:tavLst>
                                        <p:tav tm="0">
                                          <p:val>
                                            <p:fltVal val="0"/>
                                          </p:val>
                                        </p:tav>
                                        <p:tav tm="100000">
                                          <p:val>
                                            <p:strVal val="#ppt_w"/>
                                          </p:val>
                                        </p:tav>
                                      </p:tavLst>
                                    </p:anim>
                                    <p:anim calcmode="lin" valueType="num">
                                      <p:cBhvr>
                                        <p:cTn id="22" dur="500" fill="hold"/>
                                        <p:tgtEl>
                                          <p:spTgt spid="5"/>
                                        </p:tgtEl>
                                        <p:attrNameLst>
                                          <p:attrName>ppt_h</p:attrName>
                                        </p:attrNameLst>
                                      </p:cBhvr>
                                      <p:tavLst>
                                        <p:tav tm="0">
                                          <p:val>
                                            <p:fltVal val="0"/>
                                          </p:val>
                                        </p:tav>
                                        <p:tav tm="100000">
                                          <p:val>
                                            <p:strVal val="#ppt_h"/>
                                          </p:val>
                                        </p:tav>
                                      </p:tavLst>
                                    </p:anim>
                                    <p:animEffect transition="in" filter="fade">
                                      <p:cBhvr>
                                        <p:cTn id="23" dur="500"/>
                                        <p:tgtEl>
                                          <p:spTgt spid="5"/>
                                        </p:tgtEl>
                                      </p:cBhvr>
                                    </p:animEffect>
                                  </p:childTnLst>
                                </p:cTn>
                              </p:par>
                            </p:childTnLst>
                          </p:cTn>
                        </p:par>
                        <p:par>
                          <p:cTn id="24" fill="hold">
                            <p:stCondLst>
                              <p:cond delay="2000"/>
                            </p:stCondLst>
                            <p:childTnLst>
                              <p:par>
                                <p:cTn id="25" presetID="22" presetClass="entr" presetSubtype="1" fill="hold" grpId="0" nodeType="afterEffect">
                                  <p:stCondLst>
                                    <p:cond delay="0"/>
                                  </p:stCondLst>
                                  <p:childTnLst>
                                    <p:set>
                                      <p:cBhvr>
                                        <p:cTn id="26" dur="1" fill="hold">
                                          <p:stCondLst>
                                            <p:cond delay="0"/>
                                          </p:stCondLst>
                                        </p:cTn>
                                        <p:tgtEl>
                                          <p:spTgt spid="39"/>
                                        </p:tgtEl>
                                        <p:attrNameLst>
                                          <p:attrName>style.visibility</p:attrName>
                                        </p:attrNameLst>
                                      </p:cBhvr>
                                      <p:to>
                                        <p:strVal val="visible"/>
                                      </p:to>
                                    </p:set>
                                    <p:animEffect transition="in" filter="wipe(up)">
                                      <p:cBhvr>
                                        <p:cTn id="27" dur="500"/>
                                        <p:tgtEl>
                                          <p:spTgt spid="39"/>
                                        </p:tgtEl>
                                      </p:cBhvr>
                                    </p:animEffect>
                                  </p:childTnLst>
                                </p:cTn>
                              </p:par>
                            </p:childTnLst>
                          </p:cTn>
                        </p:par>
                        <p:par>
                          <p:cTn id="28" fill="hold">
                            <p:stCondLst>
                              <p:cond delay="2500"/>
                            </p:stCondLst>
                            <p:childTnLst>
                              <p:par>
                                <p:cTn id="29" presetID="42" presetClass="entr" presetSubtype="0" fill="hold" nodeType="afterEffect">
                                  <p:stCondLst>
                                    <p:cond delay="0"/>
                                  </p:stCondLst>
                                  <p:childTnLst>
                                    <p:set>
                                      <p:cBhvr>
                                        <p:cTn id="30" dur="1" fill="hold">
                                          <p:stCondLst>
                                            <p:cond delay="0"/>
                                          </p:stCondLst>
                                        </p:cTn>
                                        <p:tgtEl>
                                          <p:spTgt spid="9"/>
                                        </p:tgtEl>
                                        <p:attrNameLst>
                                          <p:attrName>style.visibility</p:attrName>
                                        </p:attrNameLst>
                                      </p:cBhvr>
                                      <p:to>
                                        <p:strVal val="visible"/>
                                      </p:to>
                                    </p:set>
                                    <p:animEffect transition="in" filter="fade">
                                      <p:cBhvr>
                                        <p:cTn id="31" dur="1000"/>
                                        <p:tgtEl>
                                          <p:spTgt spid="9"/>
                                        </p:tgtEl>
                                      </p:cBhvr>
                                    </p:animEffect>
                                    <p:anim calcmode="lin" valueType="num">
                                      <p:cBhvr>
                                        <p:cTn id="32" dur="1000" fill="hold"/>
                                        <p:tgtEl>
                                          <p:spTgt spid="9"/>
                                        </p:tgtEl>
                                        <p:attrNameLst>
                                          <p:attrName>ppt_x</p:attrName>
                                        </p:attrNameLst>
                                      </p:cBhvr>
                                      <p:tavLst>
                                        <p:tav tm="0">
                                          <p:val>
                                            <p:strVal val="#ppt_x"/>
                                          </p:val>
                                        </p:tav>
                                        <p:tav tm="100000">
                                          <p:val>
                                            <p:strVal val="#ppt_x"/>
                                          </p:val>
                                        </p:tav>
                                      </p:tavLst>
                                    </p:anim>
                                    <p:anim calcmode="lin" valueType="num">
                                      <p:cBhvr>
                                        <p:cTn id="33" dur="1000" fill="hold"/>
                                        <p:tgtEl>
                                          <p:spTgt spid="9"/>
                                        </p:tgtEl>
                                        <p:attrNameLst>
                                          <p:attrName>ppt_y</p:attrName>
                                        </p:attrNameLst>
                                      </p:cBhvr>
                                      <p:tavLst>
                                        <p:tav tm="0">
                                          <p:val>
                                            <p:strVal val="#ppt_y+.1"/>
                                          </p:val>
                                        </p:tav>
                                        <p:tav tm="100000">
                                          <p:val>
                                            <p:strVal val="#ppt_y"/>
                                          </p:val>
                                        </p:tav>
                                      </p:tavLst>
                                    </p:anim>
                                  </p:childTnLst>
                                </p:cTn>
                              </p:par>
                              <p:par>
                                <p:cTn id="34" presetID="42" presetClass="entr" presetSubtype="0" fill="hold" grpId="0" nodeType="withEffect">
                                  <p:stCondLst>
                                    <p:cond delay="250"/>
                                  </p:stCondLst>
                                  <p:childTnLst>
                                    <p:set>
                                      <p:cBhvr>
                                        <p:cTn id="35" dur="1" fill="hold">
                                          <p:stCondLst>
                                            <p:cond delay="0"/>
                                          </p:stCondLst>
                                        </p:cTn>
                                        <p:tgtEl>
                                          <p:spTgt spid="50"/>
                                        </p:tgtEl>
                                        <p:attrNameLst>
                                          <p:attrName>style.visibility</p:attrName>
                                        </p:attrNameLst>
                                      </p:cBhvr>
                                      <p:to>
                                        <p:strVal val="visible"/>
                                      </p:to>
                                    </p:set>
                                    <p:animEffect transition="in" filter="fade">
                                      <p:cBhvr>
                                        <p:cTn id="36" dur="1000"/>
                                        <p:tgtEl>
                                          <p:spTgt spid="50"/>
                                        </p:tgtEl>
                                      </p:cBhvr>
                                    </p:animEffect>
                                    <p:anim calcmode="lin" valueType="num">
                                      <p:cBhvr>
                                        <p:cTn id="37" dur="1000" fill="hold"/>
                                        <p:tgtEl>
                                          <p:spTgt spid="50"/>
                                        </p:tgtEl>
                                        <p:attrNameLst>
                                          <p:attrName>ppt_x</p:attrName>
                                        </p:attrNameLst>
                                      </p:cBhvr>
                                      <p:tavLst>
                                        <p:tav tm="0">
                                          <p:val>
                                            <p:strVal val="#ppt_x"/>
                                          </p:val>
                                        </p:tav>
                                        <p:tav tm="100000">
                                          <p:val>
                                            <p:strVal val="#ppt_x"/>
                                          </p:val>
                                        </p:tav>
                                      </p:tavLst>
                                    </p:anim>
                                    <p:anim calcmode="lin" valueType="num">
                                      <p:cBhvr>
                                        <p:cTn id="38" dur="1000" fill="hold"/>
                                        <p:tgtEl>
                                          <p:spTgt spid="50"/>
                                        </p:tgtEl>
                                        <p:attrNameLst>
                                          <p:attrName>ppt_y</p:attrName>
                                        </p:attrNameLst>
                                      </p:cBhvr>
                                      <p:tavLst>
                                        <p:tav tm="0">
                                          <p:val>
                                            <p:strVal val="#ppt_y+.1"/>
                                          </p:val>
                                        </p:tav>
                                        <p:tav tm="100000">
                                          <p:val>
                                            <p:strVal val="#ppt_y"/>
                                          </p:val>
                                        </p:tav>
                                      </p:tavLst>
                                    </p:anim>
                                  </p:childTnLst>
                                </p:cTn>
                              </p:par>
                            </p:childTnLst>
                          </p:cTn>
                        </p:par>
                        <p:par>
                          <p:cTn id="39" fill="hold">
                            <p:stCondLst>
                              <p:cond delay="3750"/>
                            </p:stCondLst>
                            <p:childTnLst>
                              <p:par>
                                <p:cTn id="40" presetID="22" presetClass="entr" presetSubtype="1" fill="hold" grpId="0" nodeType="afterEffect">
                                  <p:stCondLst>
                                    <p:cond delay="0"/>
                                  </p:stCondLst>
                                  <p:childTnLst>
                                    <p:set>
                                      <p:cBhvr>
                                        <p:cTn id="41" dur="1" fill="hold">
                                          <p:stCondLst>
                                            <p:cond delay="0"/>
                                          </p:stCondLst>
                                        </p:cTn>
                                        <p:tgtEl>
                                          <p:spTgt spid="51"/>
                                        </p:tgtEl>
                                        <p:attrNameLst>
                                          <p:attrName>style.visibility</p:attrName>
                                        </p:attrNameLst>
                                      </p:cBhvr>
                                      <p:to>
                                        <p:strVal val="visible"/>
                                      </p:to>
                                    </p:set>
                                    <p:animEffect transition="in" filter="wipe(up)">
                                      <p:cBhvr>
                                        <p:cTn id="42" dur="500"/>
                                        <p:tgtEl>
                                          <p:spTgt spid="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p:bldP spid="39" grpId="0"/>
      <p:bldP spid="40" grpId="0"/>
      <p:bldP spid="50" grpId="0" animBg="1"/>
      <p:bldP spid="51"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3" name="AutoShape 1"/>
          <p:cNvSpPr>
            <a:spLocks/>
          </p:cNvSpPr>
          <p:nvPr/>
        </p:nvSpPr>
        <p:spPr bwMode="auto">
          <a:xfrm>
            <a:off x="9775191" y="3277619"/>
            <a:ext cx="1552844" cy="127241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17912"/>
                </a:moveTo>
                <a:lnTo>
                  <a:pt x="0" y="3687"/>
                </a:lnTo>
                <a:cubicBezTo>
                  <a:pt x="0" y="1650"/>
                  <a:pt x="1352" y="0"/>
                  <a:pt x="3020" y="0"/>
                </a:cubicBezTo>
                <a:lnTo>
                  <a:pt x="18579" y="0"/>
                </a:lnTo>
                <a:cubicBezTo>
                  <a:pt x="20247" y="0"/>
                  <a:pt x="21600" y="1650"/>
                  <a:pt x="21600" y="3687"/>
                </a:cubicBezTo>
                <a:lnTo>
                  <a:pt x="21600" y="17912"/>
                </a:lnTo>
                <a:cubicBezTo>
                  <a:pt x="21600" y="19949"/>
                  <a:pt x="20247" y="21600"/>
                  <a:pt x="18579" y="21600"/>
                </a:cubicBezTo>
                <a:lnTo>
                  <a:pt x="3020" y="21600"/>
                </a:lnTo>
                <a:cubicBezTo>
                  <a:pt x="1352" y="21600"/>
                  <a:pt x="0" y="19949"/>
                  <a:pt x="0" y="17912"/>
                </a:cubicBezTo>
                <a:close/>
              </a:path>
            </a:pathLst>
          </a:custGeom>
          <a:solidFill>
            <a:schemeClr val="accent6"/>
          </a:solidFill>
          <a:ln>
            <a:noFill/>
          </a:ln>
          <a:effectLst/>
          <a:extLst/>
        </p:spPr>
        <p:txBody>
          <a:bodyPr lIns="0" tIns="0" rIns="0" bIns="0" anchor="ctr"/>
          <a:lstStyle/>
          <a:p>
            <a:pPr>
              <a:lnSpc>
                <a:spcPct val="100000"/>
              </a:lnSpc>
              <a:defRPr/>
            </a:pPr>
            <a:endParaRPr lang="es-ES" sz="1687">
              <a:latin typeface="Arial" panose="020B0604020202020204" pitchFamily="34" charset="0"/>
              <a:ea typeface="微软雅黑" panose="020B0503020204020204" pitchFamily="34" charset="-122"/>
              <a:cs typeface="Helvetica Light" charset="0"/>
              <a:sym typeface="Arial" panose="020B0604020202020204" pitchFamily="34" charset="0"/>
            </a:endParaRPr>
          </a:p>
        </p:txBody>
      </p:sp>
      <p:sp>
        <p:nvSpPr>
          <p:cNvPr id="69634" name="AutoShape 2"/>
          <p:cNvSpPr>
            <a:spLocks/>
          </p:cNvSpPr>
          <p:nvPr/>
        </p:nvSpPr>
        <p:spPr bwMode="auto">
          <a:xfrm>
            <a:off x="8263366" y="3277619"/>
            <a:ext cx="1533590" cy="127241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17302"/>
                </a:moveTo>
                <a:lnTo>
                  <a:pt x="0" y="4297"/>
                </a:lnTo>
                <a:cubicBezTo>
                  <a:pt x="0" y="1924"/>
                  <a:pt x="1595" y="0"/>
                  <a:pt x="3564" y="0"/>
                </a:cubicBezTo>
                <a:lnTo>
                  <a:pt x="18035" y="0"/>
                </a:lnTo>
                <a:cubicBezTo>
                  <a:pt x="20004" y="0"/>
                  <a:pt x="21599" y="1924"/>
                  <a:pt x="21599" y="4297"/>
                </a:cubicBezTo>
                <a:lnTo>
                  <a:pt x="21599" y="17302"/>
                </a:lnTo>
                <a:cubicBezTo>
                  <a:pt x="21599" y="19675"/>
                  <a:pt x="20004" y="21600"/>
                  <a:pt x="18035" y="21600"/>
                </a:cubicBezTo>
                <a:lnTo>
                  <a:pt x="3564" y="21600"/>
                </a:lnTo>
                <a:cubicBezTo>
                  <a:pt x="1595" y="21600"/>
                  <a:pt x="0" y="19675"/>
                  <a:pt x="0" y="17302"/>
                </a:cubicBezTo>
                <a:close/>
              </a:path>
            </a:pathLst>
          </a:custGeom>
          <a:solidFill>
            <a:schemeClr val="accent5"/>
          </a:solidFill>
          <a:ln>
            <a:noFill/>
          </a:ln>
          <a:effectLst/>
          <a:extLst/>
        </p:spPr>
        <p:txBody>
          <a:bodyPr lIns="0" tIns="0" rIns="0" bIns="0" anchor="ctr"/>
          <a:lstStyle/>
          <a:p>
            <a:pPr>
              <a:lnSpc>
                <a:spcPct val="100000"/>
              </a:lnSpc>
              <a:defRPr/>
            </a:pPr>
            <a:endParaRPr lang="es-ES" sz="1687">
              <a:latin typeface="Arial" panose="020B0604020202020204" pitchFamily="34" charset="0"/>
              <a:ea typeface="微软雅黑" panose="020B0503020204020204" pitchFamily="34" charset="-122"/>
              <a:cs typeface="Helvetica Light" charset="0"/>
              <a:sym typeface="Arial" panose="020B0604020202020204" pitchFamily="34" charset="0"/>
            </a:endParaRPr>
          </a:p>
        </p:txBody>
      </p:sp>
      <p:sp>
        <p:nvSpPr>
          <p:cNvPr id="69635" name="AutoShape 3"/>
          <p:cNvSpPr>
            <a:spLocks/>
          </p:cNvSpPr>
          <p:nvPr/>
        </p:nvSpPr>
        <p:spPr bwMode="auto">
          <a:xfrm>
            <a:off x="6739822" y="3277619"/>
            <a:ext cx="1534427" cy="127241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17523"/>
                </a:moveTo>
                <a:lnTo>
                  <a:pt x="0" y="4076"/>
                </a:lnTo>
                <a:cubicBezTo>
                  <a:pt x="0" y="1824"/>
                  <a:pt x="1513" y="0"/>
                  <a:pt x="3381" y="0"/>
                </a:cubicBezTo>
                <a:lnTo>
                  <a:pt x="18218" y="0"/>
                </a:lnTo>
                <a:cubicBezTo>
                  <a:pt x="20086" y="0"/>
                  <a:pt x="21599" y="1824"/>
                  <a:pt x="21599" y="4076"/>
                </a:cubicBezTo>
                <a:lnTo>
                  <a:pt x="21599" y="17523"/>
                </a:lnTo>
                <a:cubicBezTo>
                  <a:pt x="21599" y="19775"/>
                  <a:pt x="20086" y="21600"/>
                  <a:pt x="18218" y="21600"/>
                </a:cubicBezTo>
                <a:lnTo>
                  <a:pt x="3381" y="21600"/>
                </a:lnTo>
                <a:cubicBezTo>
                  <a:pt x="1513" y="21600"/>
                  <a:pt x="0" y="19775"/>
                  <a:pt x="0" y="17523"/>
                </a:cubicBezTo>
                <a:close/>
              </a:path>
            </a:pathLst>
          </a:custGeom>
          <a:solidFill>
            <a:schemeClr val="accent4"/>
          </a:solidFill>
          <a:ln>
            <a:noFill/>
          </a:ln>
          <a:effectLst/>
          <a:extLst/>
        </p:spPr>
        <p:txBody>
          <a:bodyPr lIns="0" tIns="0" rIns="0" bIns="0" anchor="ctr"/>
          <a:lstStyle/>
          <a:p>
            <a:pPr>
              <a:lnSpc>
                <a:spcPct val="100000"/>
              </a:lnSpc>
              <a:defRPr/>
            </a:pPr>
            <a:endParaRPr lang="es-ES" sz="1687">
              <a:latin typeface="Arial" panose="020B0604020202020204" pitchFamily="34" charset="0"/>
              <a:ea typeface="微软雅黑" panose="020B0503020204020204" pitchFamily="34" charset="-122"/>
              <a:cs typeface="Helvetica Light" charset="0"/>
              <a:sym typeface="Arial" panose="020B0604020202020204" pitchFamily="34" charset="0"/>
            </a:endParaRPr>
          </a:p>
        </p:txBody>
      </p:sp>
      <p:sp>
        <p:nvSpPr>
          <p:cNvPr id="69636" name="AutoShape 4"/>
          <p:cNvSpPr>
            <a:spLocks/>
          </p:cNvSpPr>
          <p:nvPr/>
        </p:nvSpPr>
        <p:spPr bwMode="auto">
          <a:xfrm>
            <a:off x="5217115" y="3277619"/>
            <a:ext cx="1533590" cy="127241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17286"/>
                </a:moveTo>
                <a:lnTo>
                  <a:pt x="0" y="4313"/>
                </a:lnTo>
                <a:cubicBezTo>
                  <a:pt x="0" y="1931"/>
                  <a:pt x="1601" y="0"/>
                  <a:pt x="3577" y="0"/>
                </a:cubicBezTo>
                <a:lnTo>
                  <a:pt x="18022" y="0"/>
                </a:lnTo>
                <a:cubicBezTo>
                  <a:pt x="19998" y="0"/>
                  <a:pt x="21599" y="1931"/>
                  <a:pt x="21599" y="4313"/>
                </a:cubicBezTo>
                <a:lnTo>
                  <a:pt x="21599" y="17286"/>
                </a:lnTo>
                <a:cubicBezTo>
                  <a:pt x="21599" y="19668"/>
                  <a:pt x="19998" y="21600"/>
                  <a:pt x="18022" y="21600"/>
                </a:cubicBezTo>
                <a:lnTo>
                  <a:pt x="3577" y="21600"/>
                </a:lnTo>
                <a:cubicBezTo>
                  <a:pt x="1601" y="21600"/>
                  <a:pt x="0" y="19668"/>
                  <a:pt x="0" y="17286"/>
                </a:cubicBezTo>
                <a:close/>
              </a:path>
            </a:pathLst>
          </a:custGeom>
          <a:solidFill>
            <a:schemeClr val="accent3"/>
          </a:solidFill>
          <a:ln>
            <a:noFill/>
          </a:ln>
          <a:effectLst/>
          <a:extLst/>
        </p:spPr>
        <p:txBody>
          <a:bodyPr lIns="0" tIns="0" rIns="0" bIns="0" anchor="ctr"/>
          <a:lstStyle/>
          <a:p>
            <a:pPr>
              <a:lnSpc>
                <a:spcPct val="100000"/>
              </a:lnSpc>
              <a:defRPr/>
            </a:pPr>
            <a:endParaRPr lang="es-ES" sz="1687">
              <a:latin typeface="Arial" panose="020B0604020202020204" pitchFamily="34" charset="0"/>
              <a:ea typeface="微软雅黑" panose="020B0503020204020204" pitchFamily="34" charset="-122"/>
              <a:cs typeface="Helvetica Light" charset="0"/>
              <a:sym typeface="Arial" panose="020B0604020202020204" pitchFamily="34" charset="0"/>
            </a:endParaRPr>
          </a:p>
        </p:txBody>
      </p:sp>
      <p:sp>
        <p:nvSpPr>
          <p:cNvPr id="69637" name="AutoShape 5"/>
          <p:cNvSpPr>
            <a:spLocks/>
          </p:cNvSpPr>
          <p:nvPr/>
        </p:nvSpPr>
        <p:spPr bwMode="auto">
          <a:xfrm>
            <a:off x="3705290" y="3277619"/>
            <a:ext cx="1533590" cy="1272411"/>
          </a:xfrm>
          <a:custGeom>
            <a:avLst/>
            <a:gdLst>
              <a:gd name="T0" fmla="*/ 2147483647 w 21600"/>
              <a:gd name="T1" fmla="*/ 2147483647 h 21600"/>
              <a:gd name="T2" fmla="*/ 2147483647 w 21600"/>
              <a:gd name="T3" fmla="*/ 2147483647 h 21600"/>
              <a:gd name="T4" fmla="*/ 2147483647 w 21600"/>
              <a:gd name="T5" fmla="*/ 2147483647 h 21600"/>
              <a:gd name="T6" fmla="*/ 2147483647 w 21600"/>
              <a:gd name="T7" fmla="*/ 2147483647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0" y="17350"/>
                </a:moveTo>
                <a:lnTo>
                  <a:pt x="0" y="4249"/>
                </a:lnTo>
                <a:cubicBezTo>
                  <a:pt x="0" y="1902"/>
                  <a:pt x="1578" y="0"/>
                  <a:pt x="3524" y="0"/>
                </a:cubicBezTo>
                <a:lnTo>
                  <a:pt x="18075" y="0"/>
                </a:lnTo>
                <a:cubicBezTo>
                  <a:pt x="20021" y="0"/>
                  <a:pt x="21599" y="1902"/>
                  <a:pt x="21599" y="4249"/>
                </a:cubicBezTo>
                <a:lnTo>
                  <a:pt x="21599" y="17350"/>
                </a:lnTo>
                <a:cubicBezTo>
                  <a:pt x="21599" y="19697"/>
                  <a:pt x="20021" y="21600"/>
                  <a:pt x="18075" y="21600"/>
                </a:cubicBezTo>
                <a:lnTo>
                  <a:pt x="3524" y="21600"/>
                </a:lnTo>
                <a:cubicBezTo>
                  <a:pt x="1578" y="21600"/>
                  <a:pt x="0" y="19697"/>
                  <a:pt x="0" y="17350"/>
                </a:cubicBezTo>
                <a:close/>
              </a:path>
            </a:pathLst>
          </a:custGeom>
          <a:solidFill>
            <a:schemeClr val="accent2"/>
          </a:solidFill>
          <a:ln>
            <a:noFill/>
          </a:ln>
          <a:extLst/>
        </p:spPr>
        <p:txBody>
          <a:bodyPr lIns="0" tIns="0" rIns="0" bIns="0" anchor="ctr"/>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69638" name="AutoShape 6"/>
          <p:cNvSpPr>
            <a:spLocks/>
          </p:cNvSpPr>
          <p:nvPr/>
        </p:nvSpPr>
        <p:spPr bwMode="auto">
          <a:xfrm>
            <a:off x="2175049" y="3277620"/>
            <a:ext cx="1533590" cy="1274922"/>
          </a:xfrm>
          <a:custGeom>
            <a:avLst/>
            <a:gdLst>
              <a:gd name="T0" fmla="*/ 2147483647 w 21600"/>
              <a:gd name="T1" fmla="*/ 2147483647 h 21600"/>
              <a:gd name="T2" fmla="*/ 2147483647 w 21600"/>
              <a:gd name="T3" fmla="*/ 2147483647 h 21600"/>
              <a:gd name="T4" fmla="*/ 2147483647 w 21600"/>
              <a:gd name="T5" fmla="*/ 2147483647 h 21600"/>
              <a:gd name="T6" fmla="*/ 2147483647 w 21600"/>
              <a:gd name="T7" fmla="*/ 2147483647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0" y="17952"/>
                </a:moveTo>
                <a:lnTo>
                  <a:pt x="0" y="3647"/>
                </a:lnTo>
                <a:cubicBezTo>
                  <a:pt x="0" y="1633"/>
                  <a:pt x="1356" y="0"/>
                  <a:pt x="3030" y="0"/>
                </a:cubicBezTo>
                <a:lnTo>
                  <a:pt x="18569" y="0"/>
                </a:lnTo>
                <a:cubicBezTo>
                  <a:pt x="20243" y="0"/>
                  <a:pt x="21599" y="1633"/>
                  <a:pt x="21599" y="3647"/>
                </a:cubicBezTo>
                <a:lnTo>
                  <a:pt x="21599" y="17952"/>
                </a:lnTo>
                <a:cubicBezTo>
                  <a:pt x="21599" y="19966"/>
                  <a:pt x="20243" y="21600"/>
                  <a:pt x="18569" y="21600"/>
                </a:cubicBezTo>
                <a:lnTo>
                  <a:pt x="3030" y="21600"/>
                </a:lnTo>
                <a:cubicBezTo>
                  <a:pt x="1356" y="21600"/>
                  <a:pt x="0" y="19966"/>
                  <a:pt x="0" y="17952"/>
                </a:cubicBezTo>
                <a:close/>
              </a:path>
            </a:pathLst>
          </a:custGeom>
          <a:solidFill>
            <a:schemeClr val="accent1"/>
          </a:solidFill>
          <a:ln>
            <a:noFill/>
          </a:ln>
          <a:extLst/>
        </p:spPr>
        <p:txBody>
          <a:bodyPr lIns="0" tIns="0" rIns="0" bIns="0" anchor="ctr"/>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aphicFrame>
        <p:nvGraphicFramePr>
          <p:cNvPr id="2" name="Object 11"/>
          <p:cNvGraphicFramePr>
            <a:graphicFrameLocks noChangeAspect="1"/>
          </p:cNvGraphicFramePr>
          <p:nvPr>
            <p:extLst/>
          </p:nvPr>
        </p:nvGraphicFramePr>
        <p:xfrm>
          <a:off x="1464340" y="3220696"/>
          <a:ext cx="1416394" cy="1416394"/>
        </p:xfrm>
        <a:graphic>
          <a:graphicData uri="http://schemas.openxmlformats.org/drawingml/2006/chart">
            <c:chart xmlns:c="http://schemas.openxmlformats.org/drawingml/2006/chart" xmlns:r="http://schemas.openxmlformats.org/officeDocument/2006/relationships" r:id="rId3"/>
          </a:graphicData>
        </a:graphic>
      </p:graphicFrame>
      <p:sp>
        <p:nvSpPr>
          <p:cNvPr id="69644" name="AutoShape 12"/>
          <p:cNvSpPr>
            <a:spLocks/>
          </p:cNvSpPr>
          <p:nvPr/>
        </p:nvSpPr>
        <p:spPr bwMode="auto">
          <a:xfrm>
            <a:off x="1824299" y="3580654"/>
            <a:ext cx="696477" cy="696477"/>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9" y="6724"/>
                  <a:pt x="20639" y="12953"/>
                  <a:pt x="16796" y="16796"/>
                </a:cubicBezTo>
                <a:cubicBezTo>
                  <a:pt x="12953" y="20639"/>
                  <a:pt x="6723" y="20639"/>
                  <a:pt x="2881" y="16796"/>
                </a:cubicBezTo>
                <a:cubicBezTo>
                  <a:pt x="-961" y="12953"/>
                  <a:pt x="-961" y="6724"/>
                  <a:pt x="2881" y="2881"/>
                </a:cubicBezTo>
                <a:cubicBezTo>
                  <a:pt x="6723" y="-961"/>
                  <a:pt x="12953" y="-961"/>
                  <a:pt x="16796" y="2881"/>
                </a:cubicBezTo>
              </a:path>
            </a:pathLst>
          </a:custGeom>
          <a:solidFill>
            <a:schemeClr val="accent1"/>
          </a:solidFill>
          <a:ln w="25400" cap="flat" cmpd="sng">
            <a:solidFill>
              <a:srgbClr val="000000">
                <a:alpha val="0"/>
              </a:srgbClr>
            </a:solidFill>
            <a:prstDash val="solid"/>
            <a:miter lim="0"/>
            <a:headEnd/>
            <a:tailEnd/>
          </a:ln>
          <a:effectLst/>
          <a:extLst/>
        </p:spPr>
        <p:txBody>
          <a:bodyPr lIns="0" tIns="0" rIns="0" bIns="0" anchor="ctr"/>
          <a:lstStyle/>
          <a:p>
            <a:pPr defTabSz="308049">
              <a:defRPr/>
            </a:pPr>
            <a:endParaRPr lang="es-ES" sz="2109">
              <a:solidFill>
                <a:srgbClr val="F1F2F1"/>
              </a:solidFill>
              <a:effectLst>
                <a:outerShdw blurRad="38100" dist="38100" dir="2700000" algn="tl">
                  <a:srgbClr val="000000"/>
                </a:outerShdw>
              </a:effectLst>
              <a:latin typeface="Arial" panose="020B0604020202020204" pitchFamily="34" charset="0"/>
              <a:ea typeface="微软雅黑" panose="020B0503020204020204" pitchFamily="34" charset="-122"/>
              <a:cs typeface="Gill Sans" charset="0"/>
              <a:sym typeface="Arial" panose="020B0604020202020204" pitchFamily="34" charset="0"/>
            </a:endParaRPr>
          </a:p>
        </p:txBody>
      </p:sp>
      <p:graphicFrame>
        <p:nvGraphicFramePr>
          <p:cNvPr id="3" name="Object 13"/>
          <p:cNvGraphicFramePr>
            <a:graphicFrameLocks noChangeAspect="1"/>
          </p:cNvGraphicFramePr>
          <p:nvPr>
            <p:extLst/>
          </p:nvPr>
        </p:nvGraphicFramePr>
        <p:xfrm>
          <a:off x="2999604" y="3220696"/>
          <a:ext cx="1416394" cy="1416394"/>
        </p:xfrm>
        <a:graphic>
          <a:graphicData uri="http://schemas.openxmlformats.org/drawingml/2006/chart">
            <c:chart xmlns:c="http://schemas.openxmlformats.org/drawingml/2006/chart" xmlns:r="http://schemas.openxmlformats.org/officeDocument/2006/relationships" r:id="rId4"/>
          </a:graphicData>
        </a:graphic>
      </p:graphicFrame>
      <p:sp>
        <p:nvSpPr>
          <p:cNvPr id="69646" name="AutoShape 14"/>
          <p:cNvSpPr>
            <a:spLocks/>
          </p:cNvSpPr>
          <p:nvPr/>
        </p:nvSpPr>
        <p:spPr bwMode="auto">
          <a:xfrm>
            <a:off x="3359563" y="3580654"/>
            <a:ext cx="696477" cy="696477"/>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9" y="6724"/>
                  <a:pt x="20639" y="12953"/>
                  <a:pt x="16796" y="16796"/>
                </a:cubicBezTo>
                <a:cubicBezTo>
                  <a:pt x="12953" y="20639"/>
                  <a:pt x="6723" y="20639"/>
                  <a:pt x="2881" y="16796"/>
                </a:cubicBezTo>
                <a:cubicBezTo>
                  <a:pt x="-961" y="12953"/>
                  <a:pt x="-961" y="6724"/>
                  <a:pt x="2881" y="2881"/>
                </a:cubicBezTo>
                <a:cubicBezTo>
                  <a:pt x="6723" y="-961"/>
                  <a:pt x="12953" y="-961"/>
                  <a:pt x="16796" y="2881"/>
                </a:cubicBezTo>
              </a:path>
            </a:pathLst>
          </a:custGeom>
          <a:solidFill>
            <a:schemeClr val="accent2"/>
          </a:solidFill>
          <a:ln w="25400" cap="flat" cmpd="sng">
            <a:solidFill>
              <a:srgbClr val="000000">
                <a:alpha val="0"/>
              </a:srgbClr>
            </a:solidFill>
            <a:prstDash val="solid"/>
            <a:miter lim="0"/>
            <a:headEnd/>
            <a:tailEnd/>
          </a:ln>
          <a:effectLst/>
          <a:extLst/>
        </p:spPr>
        <p:txBody>
          <a:bodyPr lIns="0" tIns="0" rIns="0" bIns="0" anchor="ctr"/>
          <a:lstStyle/>
          <a:p>
            <a:pPr defTabSz="308049">
              <a:defRPr/>
            </a:pPr>
            <a:endParaRPr lang="es-ES" sz="2109">
              <a:solidFill>
                <a:srgbClr val="F1F2F1"/>
              </a:solidFill>
              <a:effectLst>
                <a:outerShdw blurRad="38100" dist="38100" dir="2700000" algn="tl">
                  <a:srgbClr val="000000"/>
                </a:outerShdw>
              </a:effectLst>
              <a:latin typeface="Arial" panose="020B0604020202020204" pitchFamily="34" charset="0"/>
              <a:ea typeface="微软雅黑" panose="020B0503020204020204" pitchFamily="34" charset="-122"/>
              <a:cs typeface="Gill Sans" charset="0"/>
              <a:sym typeface="Arial" panose="020B0604020202020204" pitchFamily="34" charset="0"/>
            </a:endParaRPr>
          </a:p>
        </p:txBody>
      </p:sp>
      <p:graphicFrame>
        <p:nvGraphicFramePr>
          <p:cNvPr id="4" name="Object 15"/>
          <p:cNvGraphicFramePr>
            <a:graphicFrameLocks noChangeAspect="1"/>
          </p:cNvGraphicFramePr>
          <p:nvPr>
            <p:extLst/>
          </p:nvPr>
        </p:nvGraphicFramePr>
        <p:xfrm>
          <a:off x="4534868" y="3220696"/>
          <a:ext cx="1416394" cy="1416394"/>
        </p:xfrm>
        <a:graphic>
          <a:graphicData uri="http://schemas.openxmlformats.org/drawingml/2006/chart">
            <c:chart xmlns:c="http://schemas.openxmlformats.org/drawingml/2006/chart" xmlns:r="http://schemas.openxmlformats.org/officeDocument/2006/relationships" r:id="rId5"/>
          </a:graphicData>
        </a:graphic>
      </p:graphicFrame>
      <p:sp>
        <p:nvSpPr>
          <p:cNvPr id="69648" name="AutoShape 16"/>
          <p:cNvSpPr>
            <a:spLocks/>
          </p:cNvSpPr>
          <p:nvPr/>
        </p:nvSpPr>
        <p:spPr bwMode="auto">
          <a:xfrm>
            <a:off x="4901524" y="3580654"/>
            <a:ext cx="696477" cy="696477"/>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9" y="6724"/>
                  <a:pt x="20639" y="12953"/>
                  <a:pt x="16796" y="16796"/>
                </a:cubicBezTo>
                <a:cubicBezTo>
                  <a:pt x="12953" y="20639"/>
                  <a:pt x="6723" y="20639"/>
                  <a:pt x="2881" y="16796"/>
                </a:cubicBezTo>
                <a:cubicBezTo>
                  <a:pt x="-961" y="12953"/>
                  <a:pt x="-961" y="6724"/>
                  <a:pt x="2881" y="2881"/>
                </a:cubicBezTo>
                <a:cubicBezTo>
                  <a:pt x="6723" y="-961"/>
                  <a:pt x="12953" y="-961"/>
                  <a:pt x="16796" y="2881"/>
                </a:cubicBezTo>
              </a:path>
            </a:pathLst>
          </a:custGeom>
          <a:solidFill>
            <a:schemeClr val="accent3"/>
          </a:solidFill>
          <a:ln w="25400" cap="flat" cmpd="sng">
            <a:solidFill>
              <a:srgbClr val="000000">
                <a:alpha val="0"/>
              </a:srgbClr>
            </a:solidFill>
            <a:prstDash val="solid"/>
            <a:miter lim="0"/>
            <a:headEnd/>
            <a:tailEnd/>
          </a:ln>
          <a:effectLst/>
          <a:extLst/>
        </p:spPr>
        <p:txBody>
          <a:bodyPr lIns="0" tIns="0" rIns="0" bIns="0" anchor="ctr"/>
          <a:lstStyle/>
          <a:p>
            <a:pPr defTabSz="308049">
              <a:defRPr/>
            </a:pPr>
            <a:endParaRPr lang="es-ES" sz="2109">
              <a:solidFill>
                <a:srgbClr val="F1F2F1"/>
              </a:solidFill>
              <a:effectLst>
                <a:outerShdw blurRad="38100" dist="38100" dir="2700000" algn="tl">
                  <a:srgbClr val="000000"/>
                </a:outerShdw>
              </a:effectLst>
              <a:latin typeface="Arial" panose="020B0604020202020204" pitchFamily="34" charset="0"/>
              <a:ea typeface="微软雅黑" panose="020B0503020204020204" pitchFamily="34" charset="-122"/>
              <a:cs typeface="Gill Sans" charset="0"/>
              <a:sym typeface="Arial" panose="020B0604020202020204" pitchFamily="34" charset="0"/>
            </a:endParaRPr>
          </a:p>
        </p:txBody>
      </p:sp>
      <p:graphicFrame>
        <p:nvGraphicFramePr>
          <p:cNvPr id="5" name="Object 17"/>
          <p:cNvGraphicFramePr>
            <a:graphicFrameLocks noChangeAspect="1"/>
          </p:cNvGraphicFramePr>
          <p:nvPr>
            <p:extLst/>
          </p:nvPr>
        </p:nvGraphicFramePr>
        <p:xfrm>
          <a:off x="6025765" y="3203117"/>
          <a:ext cx="1451553" cy="1451553"/>
        </p:xfrm>
        <a:graphic>
          <a:graphicData uri="http://schemas.openxmlformats.org/drawingml/2006/chart">
            <c:chart xmlns:c="http://schemas.openxmlformats.org/drawingml/2006/chart" xmlns:r="http://schemas.openxmlformats.org/officeDocument/2006/relationships" r:id="rId6"/>
          </a:graphicData>
        </a:graphic>
      </p:graphicFrame>
      <p:sp>
        <p:nvSpPr>
          <p:cNvPr id="69650" name="AutoShape 18"/>
          <p:cNvSpPr>
            <a:spLocks/>
          </p:cNvSpPr>
          <p:nvPr/>
        </p:nvSpPr>
        <p:spPr bwMode="auto">
          <a:xfrm>
            <a:off x="6403303" y="3580654"/>
            <a:ext cx="695641" cy="696477"/>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9" y="6724"/>
                  <a:pt x="20639" y="12953"/>
                  <a:pt x="16796" y="16796"/>
                </a:cubicBezTo>
                <a:cubicBezTo>
                  <a:pt x="12953" y="20639"/>
                  <a:pt x="6723" y="20639"/>
                  <a:pt x="2881" y="16796"/>
                </a:cubicBezTo>
                <a:cubicBezTo>
                  <a:pt x="-961" y="12953"/>
                  <a:pt x="-961" y="6724"/>
                  <a:pt x="2881" y="2881"/>
                </a:cubicBezTo>
                <a:cubicBezTo>
                  <a:pt x="6723" y="-961"/>
                  <a:pt x="12953" y="-961"/>
                  <a:pt x="16796" y="2881"/>
                </a:cubicBezTo>
              </a:path>
            </a:pathLst>
          </a:custGeom>
          <a:solidFill>
            <a:schemeClr val="accent4"/>
          </a:solidFill>
          <a:ln w="25400" cap="flat" cmpd="sng">
            <a:solidFill>
              <a:srgbClr val="000000">
                <a:alpha val="0"/>
              </a:srgbClr>
            </a:solidFill>
            <a:prstDash val="solid"/>
            <a:miter lim="0"/>
            <a:headEnd/>
            <a:tailEnd/>
          </a:ln>
          <a:effectLst/>
          <a:extLst/>
        </p:spPr>
        <p:txBody>
          <a:bodyPr lIns="0" tIns="0" rIns="0" bIns="0" anchor="ctr"/>
          <a:lstStyle/>
          <a:p>
            <a:pPr defTabSz="308049">
              <a:defRPr/>
            </a:pPr>
            <a:endParaRPr lang="es-ES" sz="2109">
              <a:solidFill>
                <a:srgbClr val="F1F2F1"/>
              </a:solidFill>
              <a:effectLst>
                <a:outerShdw blurRad="38100" dist="38100" dir="2700000" algn="tl">
                  <a:srgbClr val="000000"/>
                </a:outerShdw>
              </a:effectLst>
              <a:latin typeface="Arial" panose="020B0604020202020204" pitchFamily="34" charset="0"/>
              <a:ea typeface="微软雅黑" panose="020B0503020204020204" pitchFamily="34" charset="-122"/>
              <a:cs typeface="Gill Sans" charset="0"/>
              <a:sym typeface="Arial" panose="020B0604020202020204" pitchFamily="34" charset="0"/>
            </a:endParaRPr>
          </a:p>
        </p:txBody>
      </p:sp>
      <p:graphicFrame>
        <p:nvGraphicFramePr>
          <p:cNvPr id="6" name="Object 19"/>
          <p:cNvGraphicFramePr>
            <a:graphicFrameLocks noChangeAspect="1"/>
          </p:cNvGraphicFramePr>
          <p:nvPr>
            <p:extLst/>
          </p:nvPr>
        </p:nvGraphicFramePr>
        <p:xfrm>
          <a:off x="7569400" y="3220696"/>
          <a:ext cx="1416394" cy="1416394"/>
        </p:xfrm>
        <a:graphic>
          <a:graphicData uri="http://schemas.openxmlformats.org/drawingml/2006/chart">
            <c:chart xmlns:c="http://schemas.openxmlformats.org/drawingml/2006/chart" xmlns:r="http://schemas.openxmlformats.org/officeDocument/2006/relationships" r:id="rId7"/>
          </a:graphicData>
        </a:graphic>
      </p:graphicFrame>
      <p:sp>
        <p:nvSpPr>
          <p:cNvPr id="69652" name="AutoShape 20"/>
          <p:cNvSpPr>
            <a:spLocks/>
          </p:cNvSpPr>
          <p:nvPr/>
        </p:nvSpPr>
        <p:spPr bwMode="auto">
          <a:xfrm>
            <a:off x="7929359" y="3580654"/>
            <a:ext cx="696477" cy="696477"/>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9" y="6724"/>
                  <a:pt x="20639" y="12953"/>
                  <a:pt x="16796" y="16796"/>
                </a:cubicBezTo>
                <a:cubicBezTo>
                  <a:pt x="12953" y="20639"/>
                  <a:pt x="6723" y="20639"/>
                  <a:pt x="2881" y="16796"/>
                </a:cubicBezTo>
                <a:cubicBezTo>
                  <a:pt x="-961" y="12953"/>
                  <a:pt x="-961" y="6724"/>
                  <a:pt x="2881" y="2881"/>
                </a:cubicBezTo>
                <a:cubicBezTo>
                  <a:pt x="6723" y="-961"/>
                  <a:pt x="12953" y="-961"/>
                  <a:pt x="16796" y="2881"/>
                </a:cubicBezTo>
              </a:path>
            </a:pathLst>
          </a:custGeom>
          <a:solidFill>
            <a:schemeClr val="accent5"/>
          </a:solidFill>
          <a:ln w="25400" cap="flat" cmpd="sng">
            <a:solidFill>
              <a:srgbClr val="000000">
                <a:alpha val="0"/>
              </a:srgbClr>
            </a:solidFill>
            <a:prstDash val="solid"/>
            <a:miter lim="0"/>
            <a:headEnd/>
            <a:tailEnd/>
          </a:ln>
          <a:effectLst/>
          <a:extLst/>
        </p:spPr>
        <p:txBody>
          <a:bodyPr lIns="0" tIns="0" rIns="0" bIns="0" anchor="ctr"/>
          <a:lstStyle/>
          <a:p>
            <a:pPr defTabSz="308049">
              <a:defRPr/>
            </a:pPr>
            <a:endParaRPr lang="es-ES" sz="2109">
              <a:solidFill>
                <a:srgbClr val="F1F2F1"/>
              </a:solidFill>
              <a:effectLst>
                <a:outerShdw blurRad="38100" dist="38100" dir="2700000" algn="tl">
                  <a:srgbClr val="000000"/>
                </a:outerShdw>
              </a:effectLst>
              <a:latin typeface="Arial" panose="020B0604020202020204" pitchFamily="34" charset="0"/>
              <a:ea typeface="微软雅黑" panose="020B0503020204020204" pitchFamily="34" charset="-122"/>
              <a:cs typeface="Gill Sans" charset="0"/>
              <a:sym typeface="Arial" panose="020B0604020202020204" pitchFamily="34" charset="0"/>
            </a:endParaRPr>
          </a:p>
        </p:txBody>
      </p:sp>
      <p:graphicFrame>
        <p:nvGraphicFramePr>
          <p:cNvPr id="7" name="Object 21"/>
          <p:cNvGraphicFramePr>
            <a:graphicFrameLocks noChangeAspect="1"/>
          </p:cNvGraphicFramePr>
          <p:nvPr>
            <p:extLst/>
          </p:nvPr>
        </p:nvGraphicFramePr>
        <p:xfrm>
          <a:off x="9086248" y="3220696"/>
          <a:ext cx="1416394" cy="1416394"/>
        </p:xfrm>
        <a:graphic>
          <a:graphicData uri="http://schemas.openxmlformats.org/drawingml/2006/chart">
            <c:chart xmlns:c="http://schemas.openxmlformats.org/drawingml/2006/chart" xmlns:r="http://schemas.openxmlformats.org/officeDocument/2006/relationships" r:id="rId8"/>
          </a:graphicData>
        </a:graphic>
      </p:graphicFrame>
      <p:sp>
        <p:nvSpPr>
          <p:cNvPr id="69654" name="AutoShape 22"/>
          <p:cNvSpPr>
            <a:spLocks/>
          </p:cNvSpPr>
          <p:nvPr/>
        </p:nvSpPr>
        <p:spPr bwMode="auto">
          <a:xfrm>
            <a:off x="9446206" y="3580654"/>
            <a:ext cx="696477" cy="696477"/>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9" y="6724"/>
                  <a:pt x="20639" y="12953"/>
                  <a:pt x="16796" y="16796"/>
                </a:cubicBezTo>
                <a:cubicBezTo>
                  <a:pt x="12953" y="20639"/>
                  <a:pt x="6723" y="20639"/>
                  <a:pt x="2881" y="16796"/>
                </a:cubicBezTo>
                <a:cubicBezTo>
                  <a:pt x="-961" y="12953"/>
                  <a:pt x="-961" y="6724"/>
                  <a:pt x="2881" y="2881"/>
                </a:cubicBezTo>
                <a:cubicBezTo>
                  <a:pt x="6723" y="-961"/>
                  <a:pt x="12953" y="-961"/>
                  <a:pt x="16796" y="2881"/>
                </a:cubicBezTo>
              </a:path>
            </a:pathLst>
          </a:custGeom>
          <a:solidFill>
            <a:schemeClr val="accent6"/>
          </a:solidFill>
          <a:ln w="25400" cap="flat" cmpd="sng">
            <a:solidFill>
              <a:srgbClr val="000000">
                <a:alpha val="0"/>
              </a:srgbClr>
            </a:solidFill>
            <a:prstDash val="solid"/>
            <a:miter lim="0"/>
            <a:headEnd/>
            <a:tailEnd/>
          </a:ln>
          <a:effectLst/>
          <a:extLst/>
        </p:spPr>
        <p:txBody>
          <a:bodyPr lIns="0" tIns="0" rIns="0" bIns="0" anchor="ctr"/>
          <a:lstStyle/>
          <a:p>
            <a:pPr defTabSz="308049">
              <a:defRPr/>
            </a:pPr>
            <a:endParaRPr lang="es-ES" sz="2109">
              <a:solidFill>
                <a:srgbClr val="F1F2F1"/>
              </a:solidFill>
              <a:effectLst>
                <a:outerShdw blurRad="38100" dist="38100" dir="2700000" algn="tl">
                  <a:srgbClr val="000000"/>
                </a:outerShdw>
              </a:effectLst>
              <a:latin typeface="Arial" panose="020B0604020202020204" pitchFamily="34" charset="0"/>
              <a:ea typeface="微软雅黑" panose="020B0503020204020204" pitchFamily="34" charset="-122"/>
              <a:cs typeface="Gill Sans" charset="0"/>
              <a:sym typeface="Arial" panose="020B0604020202020204" pitchFamily="34" charset="0"/>
            </a:endParaRPr>
          </a:p>
        </p:txBody>
      </p:sp>
      <p:sp>
        <p:nvSpPr>
          <p:cNvPr id="69655" name="AutoShape 23"/>
          <p:cNvSpPr>
            <a:spLocks/>
          </p:cNvSpPr>
          <p:nvPr/>
        </p:nvSpPr>
        <p:spPr bwMode="auto">
          <a:xfrm>
            <a:off x="1883734" y="3783337"/>
            <a:ext cx="567562" cy="29937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nchorCtr="1">
            <a:spAutoFit/>
          </a:bodyPr>
          <a:lstStyle>
            <a:lvl1pPr eaLnBrk="0">
              <a:defRPr sz="2500" b="1">
                <a:solidFill>
                  <a:srgbClr val="FFFFFF"/>
                </a:solidFill>
                <a:latin typeface="Lato" charset="0"/>
                <a:ea typeface="MS PGothic" panose="020B0600070205080204" pitchFamily="34" charset="-128"/>
                <a:sym typeface="Lato" charset="0"/>
              </a:defRPr>
            </a:lvl1pPr>
            <a:lvl2pPr marL="742950" indent="-285750" eaLnBrk="0">
              <a:defRPr sz="2500" b="1">
                <a:solidFill>
                  <a:srgbClr val="FFFFFF"/>
                </a:solidFill>
                <a:latin typeface="Lato" charset="0"/>
                <a:ea typeface="MS PGothic" panose="020B0600070205080204" pitchFamily="34" charset="-128"/>
                <a:sym typeface="Lato" charset="0"/>
              </a:defRPr>
            </a:lvl2pPr>
            <a:lvl3pPr marL="1143000" indent="-228600" eaLnBrk="0">
              <a:defRPr sz="2500" b="1">
                <a:solidFill>
                  <a:srgbClr val="FFFFFF"/>
                </a:solidFill>
                <a:latin typeface="Lato" charset="0"/>
                <a:ea typeface="MS PGothic" panose="020B0600070205080204" pitchFamily="34" charset="-128"/>
                <a:sym typeface="Lato" charset="0"/>
              </a:defRPr>
            </a:lvl3pPr>
            <a:lvl4pPr marL="1600200" indent="-228600" eaLnBrk="0">
              <a:defRPr sz="2500" b="1">
                <a:solidFill>
                  <a:srgbClr val="FFFFFF"/>
                </a:solidFill>
                <a:latin typeface="Lato" charset="0"/>
                <a:ea typeface="MS PGothic" panose="020B0600070205080204" pitchFamily="34" charset="-128"/>
                <a:sym typeface="Lato" charset="0"/>
              </a:defRPr>
            </a:lvl4pPr>
            <a:lvl5pPr marL="2057400" indent="-228600" eaLnBrk="0">
              <a:defRPr sz="2500" b="1">
                <a:solidFill>
                  <a:srgbClr val="FFFFFF"/>
                </a:solidFill>
                <a:latin typeface="Lato" charset="0"/>
                <a:ea typeface="MS PGothic" panose="020B0600070205080204" pitchFamily="34" charset="-128"/>
                <a:sym typeface="Lato" charset="0"/>
              </a:defRPr>
            </a:lvl5pPr>
            <a:lvl6pPr marL="25146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ctr" eaLnBrk="1">
              <a:lnSpc>
                <a:spcPct val="160000"/>
              </a:lnSpc>
            </a:pPr>
            <a:r>
              <a:rPr lang="es-ES" altLang="zh-CN" sz="1400" b="0">
                <a:latin typeface="Arial" panose="020B0604020202020204" pitchFamily="34" charset="0"/>
                <a:ea typeface="微软雅黑" panose="020B0503020204020204" pitchFamily="34" charset="-122"/>
                <a:sym typeface="Arial" panose="020B0604020202020204" pitchFamily="34" charset="0"/>
              </a:rPr>
              <a:t>40</a:t>
            </a:r>
            <a:r>
              <a:rPr lang="es-ES" altLang="zh-CN" sz="1400">
                <a:latin typeface="Arial" panose="020B0604020202020204" pitchFamily="34" charset="0"/>
                <a:ea typeface="微软雅黑" panose="020B0503020204020204" pitchFamily="34" charset="-122"/>
                <a:sym typeface="Arial" panose="020B0604020202020204" pitchFamily="34" charset="0"/>
              </a:rPr>
              <a:t>%</a:t>
            </a:r>
            <a:endParaRPr lang="es-ES" altLang="zh-CN" sz="1200">
              <a:latin typeface="Arial" panose="020B0604020202020204" pitchFamily="34" charset="0"/>
              <a:ea typeface="微软雅黑" panose="020B0503020204020204" pitchFamily="34" charset="-122"/>
              <a:sym typeface="Arial" panose="020B0604020202020204" pitchFamily="34" charset="0"/>
            </a:endParaRPr>
          </a:p>
        </p:txBody>
      </p:sp>
      <p:sp>
        <p:nvSpPr>
          <p:cNvPr id="69656" name="AutoShape 24"/>
          <p:cNvSpPr>
            <a:spLocks/>
          </p:cNvSpPr>
          <p:nvPr/>
        </p:nvSpPr>
        <p:spPr bwMode="auto">
          <a:xfrm>
            <a:off x="3410627" y="3783337"/>
            <a:ext cx="567562" cy="29937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nchorCtr="1">
            <a:spAutoFit/>
          </a:bodyPr>
          <a:lstStyle>
            <a:lvl1pPr eaLnBrk="0">
              <a:defRPr sz="2500" b="1">
                <a:solidFill>
                  <a:srgbClr val="FFFFFF"/>
                </a:solidFill>
                <a:latin typeface="Lato" charset="0"/>
                <a:ea typeface="MS PGothic" panose="020B0600070205080204" pitchFamily="34" charset="-128"/>
                <a:sym typeface="Lato" charset="0"/>
              </a:defRPr>
            </a:lvl1pPr>
            <a:lvl2pPr marL="742950" indent="-285750" eaLnBrk="0">
              <a:defRPr sz="2500" b="1">
                <a:solidFill>
                  <a:srgbClr val="FFFFFF"/>
                </a:solidFill>
                <a:latin typeface="Lato" charset="0"/>
                <a:ea typeface="MS PGothic" panose="020B0600070205080204" pitchFamily="34" charset="-128"/>
                <a:sym typeface="Lato" charset="0"/>
              </a:defRPr>
            </a:lvl2pPr>
            <a:lvl3pPr marL="1143000" indent="-228600" eaLnBrk="0">
              <a:defRPr sz="2500" b="1">
                <a:solidFill>
                  <a:srgbClr val="FFFFFF"/>
                </a:solidFill>
                <a:latin typeface="Lato" charset="0"/>
                <a:ea typeface="MS PGothic" panose="020B0600070205080204" pitchFamily="34" charset="-128"/>
                <a:sym typeface="Lato" charset="0"/>
              </a:defRPr>
            </a:lvl3pPr>
            <a:lvl4pPr marL="1600200" indent="-228600" eaLnBrk="0">
              <a:defRPr sz="2500" b="1">
                <a:solidFill>
                  <a:srgbClr val="FFFFFF"/>
                </a:solidFill>
                <a:latin typeface="Lato" charset="0"/>
                <a:ea typeface="MS PGothic" panose="020B0600070205080204" pitchFamily="34" charset="-128"/>
                <a:sym typeface="Lato" charset="0"/>
              </a:defRPr>
            </a:lvl4pPr>
            <a:lvl5pPr marL="2057400" indent="-228600" eaLnBrk="0">
              <a:defRPr sz="2500" b="1">
                <a:solidFill>
                  <a:srgbClr val="FFFFFF"/>
                </a:solidFill>
                <a:latin typeface="Lato" charset="0"/>
                <a:ea typeface="MS PGothic" panose="020B0600070205080204" pitchFamily="34" charset="-128"/>
                <a:sym typeface="Lato" charset="0"/>
              </a:defRPr>
            </a:lvl5pPr>
            <a:lvl6pPr marL="25146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ctr" eaLnBrk="1">
              <a:lnSpc>
                <a:spcPct val="160000"/>
              </a:lnSpc>
            </a:pPr>
            <a:r>
              <a:rPr lang="es-ES" altLang="zh-CN" sz="1400" b="0">
                <a:latin typeface="Arial" panose="020B0604020202020204" pitchFamily="34" charset="0"/>
                <a:ea typeface="微软雅黑" panose="020B0503020204020204" pitchFamily="34" charset="-122"/>
                <a:sym typeface="Arial" panose="020B0604020202020204" pitchFamily="34" charset="0"/>
              </a:rPr>
              <a:t>30</a:t>
            </a:r>
            <a:r>
              <a:rPr lang="es-ES" altLang="zh-CN" sz="1400">
                <a:latin typeface="Arial" panose="020B0604020202020204" pitchFamily="34" charset="0"/>
                <a:ea typeface="微软雅黑" panose="020B0503020204020204" pitchFamily="34" charset="-122"/>
                <a:sym typeface="Arial" panose="020B0604020202020204" pitchFamily="34" charset="0"/>
              </a:rPr>
              <a:t>%</a:t>
            </a:r>
            <a:endParaRPr lang="es-ES" altLang="zh-CN" sz="1200">
              <a:latin typeface="Arial" panose="020B0604020202020204" pitchFamily="34" charset="0"/>
              <a:ea typeface="微软雅黑" panose="020B0503020204020204" pitchFamily="34" charset="-122"/>
              <a:sym typeface="Arial" panose="020B0604020202020204" pitchFamily="34" charset="0"/>
            </a:endParaRPr>
          </a:p>
        </p:txBody>
      </p:sp>
      <p:sp>
        <p:nvSpPr>
          <p:cNvPr id="69657" name="AutoShape 25"/>
          <p:cNvSpPr>
            <a:spLocks/>
          </p:cNvSpPr>
          <p:nvPr/>
        </p:nvSpPr>
        <p:spPr bwMode="auto">
          <a:xfrm>
            <a:off x="4971004" y="3783337"/>
            <a:ext cx="567562" cy="29937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nchorCtr="1">
            <a:spAutoFit/>
          </a:bodyPr>
          <a:lstStyle>
            <a:lvl1pPr eaLnBrk="0">
              <a:defRPr sz="2500" b="1">
                <a:solidFill>
                  <a:srgbClr val="FFFFFF"/>
                </a:solidFill>
                <a:latin typeface="Lato" charset="0"/>
                <a:ea typeface="MS PGothic" panose="020B0600070205080204" pitchFamily="34" charset="-128"/>
                <a:sym typeface="Lato" charset="0"/>
              </a:defRPr>
            </a:lvl1pPr>
            <a:lvl2pPr marL="742950" indent="-285750" eaLnBrk="0">
              <a:defRPr sz="2500" b="1">
                <a:solidFill>
                  <a:srgbClr val="FFFFFF"/>
                </a:solidFill>
                <a:latin typeface="Lato" charset="0"/>
                <a:ea typeface="MS PGothic" panose="020B0600070205080204" pitchFamily="34" charset="-128"/>
                <a:sym typeface="Lato" charset="0"/>
              </a:defRPr>
            </a:lvl2pPr>
            <a:lvl3pPr marL="1143000" indent="-228600" eaLnBrk="0">
              <a:defRPr sz="2500" b="1">
                <a:solidFill>
                  <a:srgbClr val="FFFFFF"/>
                </a:solidFill>
                <a:latin typeface="Lato" charset="0"/>
                <a:ea typeface="MS PGothic" panose="020B0600070205080204" pitchFamily="34" charset="-128"/>
                <a:sym typeface="Lato" charset="0"/>
              </a:defRPr>
            </a:lvl3pPr>
            <a:lvl4pPr marL="1600200" indent="-228600" eaLnBrk="0">
              <a:defRPr sz="2500" b="1">
                <a:solidFill>
                  <a:srgbClr val="FFFFFF"/>
                </a:solidFill>
                <a:latin typeface="Lato" charset="0"/>
                <a:ea typeface="MS PGothic" panose="020B0600070205080204" pitchFamily="34" charset="-128"/>
                <a:sym typeface="Lato" charset="0"/>
              </a:defRPr>
            </a:lvl4pPr>
            <a:lvl5pPr marL="2057400" indent="-228600" eaLnBrk="0">
              <a:defRPr sz="2500" b="1">
                <a:solidFill>
                  <a:srgbClr val="FFFFFF"/>
                </a:solidFill>
                <a:latin typeface="Lato" charset="0"/>
                <a:ea typeface="MS PGothic" panose="020B0600070205080204" pitchFamily="34" charset="-128"/>
                <a:sym typeface="Lato" charset="0"/>
              </a:defRPr>
            </a:lvl5pPr>
            <a:lvl6pPr marL="25146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ctr" eaLnBrk="1">
              <a:lnSpc>
                <a:spcPct val="160000"/>
              </a:lnSpc>
            </a:pPr>
            <a:r>
              <a:rPr lang="es-ES" altLang="zh-CN" sz="1400" b="0">
                <a:latin typeface="Arial" panose="020B0604020202020204" pitchFamily="34" charset="0"/>
                <a:ea typeface="微软雅黑" panose="020B0503020204020204" pitchFamily="34" charset="-122"/>
                <a:sym typeface="Arial" panose="020B0604020202020204" pitchFamily="34" charset="0"/>
              </a:rPr>
              <a:t>50</a:t>
            </a:r>
            <a:r>
              <a:rPr lang="es-ES" altLang="zh-CN" sz="1400">
                <a:latin typeface="Arial" panose="020B0604020202020204" pitchFamily="34" charset="0"/>
                <a:ea typeface="微软雅黑" panose="020B0503020204020204" pitchFamily="34" charset="-122"/>
                <a:sym typeface="Arial" panose="020B0604020202020204" pitchFamily="34" charset="0"/>
              </a:rPr>
              <a:t>%</a:t>
            </a:r>
            <a:endParaRPr lang="es-ES" altLang="zh-CN" sz="1200">
              <a:latin typeface="Arial" panose="020B0604020202020204" pitchFamily="34" charset="0"/>
              <a:ea typeface="微软雅黑" panose="020B0503020204020204" pitchFamily="34" charset="-122"/>
              <a:sym typeface="Arial" panose="020B0604020202020204" pitchFamily="34" charset="0"/>
            </a:endParaRPr>
          </a:p>
        </p:txBody>
      </p:sp>
      <p:sp>
        <p:nvSpPr>
          <p:cNvPr id="69658" name="AutoShape 26"/>
          <p:cNvSpPr>
            <a:spLocks/>
          </p:cNvSpPr>
          <p:nvPr/>
        </p:nvSpPr>
        <p:spPr bwMode="auto">
          <a:xfrm>
            <a:off x="6467761" y="3783337"/>
            <a:ext cx="567562" cy="29937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nchorCtr="1">
            <a:spAutoFit/>
          </a:bodyPr>
          <a:lstStyle>
            <a:lvl1pPr eaLnBrk="0">
              <a:defRPr sz="2500" b="1">
                <a:solidFill>
                  <a:srgbClr val="FFFFFF"/>
                </a:solidFill>
                <a:latin typeface="Lato" charset="0"/>
                <a:ea typeface="MS PGothic" panose="020B0600070205080204" pitchFamily="34" charset="-128"/>
                <a:sym typeface="Lato" charset="0"/>
              </a:defRPr>
            </a:lvl1pPr>
            <a:lvl2pPr marL="742950" indent="-285750" eaLnBrk="0">
              <a:defRPr sz="2500" b="1">
                <a:solidFill>
                  <a:srgbClr val="FFFFFF"/>
                </a:solidFill>
                <a:latin typeface="Lato" charset="0"/>
                <a:ea typeface="MS PGothic" panose="020B0600070205080204" pitchFamily="34" charset="-128"/>
                <a:sym typeface="Lato" charset="0"/>
              </a:defRPr>
            </a:lvl2pPr>
            <a:lvl3pPr marL="1143000" indent="-228600" eaLnBrk="0">
              <a:defRPr sz="2500" b="1">
                <a:solidFill>
                  <a:srgbClr val="FFFFFF"/>
                </a:solidFill>
                <a:latin typeface="Lato" charset="0"/>
                <a:ea typeface="MS PGothic" panose="020B0600070205080204" pitchFamily="34" charset="-128"/>
                <a:sym typeface="Lato" charset="0"/>
              </a:defRPr>
            </a:lvl3pPr>
            <a:lvl4pPr marL="1600200" indent="-228600" eaLnBrk="0">
              <a:defRPr sz="2500" b="1">
                <a:solidFill>
                  <a:srgbClr val="FFFFFF"/>
                </a:solidFill>
                <a:latin typeface="Lato" charset="0"/>
                <a:ea typeface="MS PGothic" panose="020B0600070205080204" pitchFamily="34" charset="-128"/>
                <a:sym typeface="Lato" charset="0"/>
              </a:defRPr>
            </a:lvl4pPr>
            <a:lvl5pPr marL="2057400" indent="-228600" eaLnBrk="0">
              <a:defRPr sz="2500" b="1">
                <a:solidFill>
                  <a:srgbClr val="FFFFFF"/>
                </a:solidFill>
                <a:latin typeface="Lato" charset="0"/>
                <a:ea typeface="MS PGothic" panose="020B0600070205080204" pitchFamily="34" charset="-128"/>
                <a:sym typeface="Lato" charset="0"/>
              </a:defRPr>
            </a:lvl5pPr>
            <a:lvl6pPr marL="25146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ctr" eaLnBrk="1">
              <a:lnSpc>
                <a:spcPct val="160000"/>
              </a:lnSpc>
            </a:pPr>
            <a:r>
              <a:rPr lang="es-ES" altLang="zh-CN" sz="1400" b="0">
                <a:latin typeface="Arial" panose="020B0604020202020204" pitchFamily="34" charset="0"/>
                <a:ea typeface="微软雅黑" panose="020B0503020204020204" pitchFamily="34" charset="-122"/>
                <a:sym typeface="Arial" panose="020B0604020202020204" pitchFamily="34" charset="0"/>
              </a:rPr>
              <a:t>30</a:t>
            </a:r>
            <a:r>
              <a:rPr lang="es-ES" altLang="zh-CN" sz="1400">
                <a:latin typeface="Arial" panose="020B0604020202020204" pitchFamily="34" charset="0"/>
                <a:ea typeface="微软雅黑" panose="020B0503020204020204" pitchFamily="34" charset="-122"/>
                <a:sym typeface="Arial" panose="020B0604020202020204" pitchFamily="34" charset="0"/>
              </a:rPr>
              <a:t>%</a:t>
            </a:r>
            <a:endParaRPr lang="es-ES" altLang="zh-CN" sz="1200">
              <a:latin typeface="Arial" panose="020B0604020202020204" pitchFamily="34" charset="0"/>
              <a:ea typeface="微软雅黑" panose="020B0503020204020204" pitchFamily="34" charset="-122"/>
              <a:sym typeface="Arial" panose="020B0604020202020204" pitchFamily="34" charset="0"/>
            </a:endParaRPr>
          </a:p>
        </p:txBody>
      </p:sp>
      <p:sp>
        <p:nvSpPr>
          <p:cNvPr id="69659" name="AutoShape 27"/>
          <p:cNvSpPr>
            <a:spLocks/>
          </p:cNvSpPr>
          <p:nvPr/>
        </p:nvSpPr>
        <p:spPr bwMode="auto">
          <a:xfrm>
            <a:off x="7998839" y="3783337"/>
            <a:ext cx="567562" cy="29937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nchorCtr="1">
            <a:spAutoFit/>
          </a:bodyPr>
          <a:lstStyle>
            <a:lvl1pPr eaLnBrk="0">
              <a:defRPr sz="2500" b="1">
                <a:solidFill>
                  <a:srgbClr val="FFFFFF"/>
                </a:solidFill>
                <a:latin typeface="Lato" charset="0"/>
                <a:ea typeface="MS PGothic" panose="020B0600070205080204" pitchFamily="34" charset="-128"/>
                <a:sym typeface="Lato" charset="0"/>
              </a:defRPr>
            </a:lvl1pPr>
            <a:lvl2pPr marL="742950" indent="-285750" eaLnBrk="0">
              <a:defRPr sz="2500" b="1">
                <a:solidFill>
                  <a:srgbClr val="FFFFFF"/>
                </a:solidFill>
                <a:latin typeface="Lato" charset="0"/>
                <a:ea typeface="MS PGothic" panose="020B0600070205080204" pitchFamily="34" charset="-128"/>
                <a:sym typeface="Lato" charset="0"/>
              </a:defRPr>
            </a:lvl2pPr>
            <a:lvl3pPr marL="1143000" indent="-228600" eaLnBrk="0">
              <a:defRPr sz="2500" b="1">
                <a:solidFill>
                  <a:srgbClr val="FFFFFF"/>
                </a:solidFill>
                <a:latin typeface="Lato" charset="0"/>
                <a:ea typeface="MS PGothic" panose="020B0600070205080204" pitchFamily="34" charset="-128"/>
                <a:sym typeface="Lato" charset="0"/>
              </a:defRPr>
            </a:lvl3pPr>
            <a:lvl4pPr marL="1600200" indent="-228600" eaLnBrk="0">
              <a:defRPr sz="2500" b="1">
                <a:solidFill>
                  <a:srgbClr val="FFFFFF"/>
                </a:solidFill>
                <a:latin typeface="Lato" charset="0"/>
                <a:ea typeface="MS PGothic" panose="020B0600070205080204" pitchFamily="34" charset="-128"/>
                <a:sym typeface="Lato" charset="0"/>
              </a:defRPr>
            </a:lvl4pPr>
            <a:lvl5pPr marL="2057400" indent="-228600" eaLnBrk="0">
              <a:defRPr sz="2500" b="1">
                <a:solidFill>
                  <a:srgbClr val="FFFFFF"/>
                </a:solidFill>
                <a:latin typeface="Lato" charset="0"/>
                <a:ea typeface="MS PGothic" panose="020B0600070205080204" pitchFamily="34" charset="-128"/>
                <a:sym typeface="Lato" charset="0"/>
              </a:defRPr>
            </a:lvl5pPr>
            <a:lvl6pPr marL="25146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ctr" eaLnBrk="1">
              <a:lnSpc>
                <a:spcPct val="160000"/>
              </a:lnSpc>
            </a:pPr>
            <a:r>
              <a:rPr lang="es-ES" altLang="zh-CN" sz="1400" b="0">
                <a:latin typeface="Arial" panose="020B0604020202020204" pitchFamily="34" charset="0"/>
                <a:ea typeface="微软雅黑" panose="020B0503020204020204" pitchFamily="34" charset="-122"/>
                <a:sym typeface="Arial" panose="020B0604020202020204" pitchFamily="34" charset="0"/>
              </a:rPr>
              <a:t>20</a:t>
            </a:r>
            <a:r>
              <a:rPr lang="es-ES" altLang="zh-CN" sz="1400">
                <a:latin typeface="Arial" panose="020B0604020202020204" pitchFamily="34" charset="0"/>
                <a:ea typeface="微软雅黑" panose="020B0503020204020204" pitchFamily="34" charset="-122"/>
                <a:sym typeface="Arial" panose="020B0604020202020204" pitchFamily="34" charset="0"/>
              </a:rPr>
              <a:t>%</a:t>
            </a:r>
            <a:endParaRPr lang="es-ES" altLang="zh-CN" sz="1200">
              <a:latin typeface="Arial" panose="020B0604020202020204" pitchFamily="34" charset="0"/>
              <a:ea typeface="微软雅黑" panose="020B0503020204020204" pitchFamily="34" charset="-122"/>
              <a:sym typeface="Arial" panose="020B0604020202020204" pitchFamily="34" charset="0"/>
            </a:endParaRPr>
          </a:p>
        </p:txBody>
      </p:sp>
      <p:sp>
        <p:nvSpPr>
          <p:cNvPr id="69660" name="AutoShape 28"/>
          <p:cNvSpPr>
            <a:spLocks/>
          </p:cNvSpPr>
          <p:nvPr/>
        </p:nvSpPr>
        <p:spPr bwMode="auto">
          <a:xfrm>
            <a:off x="9510664" y="3780826"/>
            <a:ext cx="567562" cy="29937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nchorCtr="1">
            <a:spAutoFit/>
          </a:bodyPr>
          <a:lstStyle>
            <a:lvl1pPr eaLnBrk="0">
              <a:defRPr sz="2500" b="1">
                <a:solidFill>
                  <a:srgbClr val="FFFFFF"/>
                </a:solidFill>
                <a:latin typeface="Lato" charset="0"/>
                <a:ea typeface="MS PGothic" panose="020B0600070205080204" pitchFamily="34" charset="-128"/>
                <a:sym typeface="Lato" charset="0"/>
              </a:defRPr>
            </a:lvl1pPr>
            <a:lvl2pPr marL="742950" indent="-285750" eaLnBrk="0">
              <a:defRPr sz="2500" b="1">
                <a:solidFill>
                  <a:srgbClr val="FFFFFF"/>
                </a:solidFill>
                <a:latin typeface="Lato" charset="0"/>
                <a:ea typeface="MS PGothic" panose="020B0600070205080204" pitchFamily="34" charset="-128"/>
                <a:sym typeface="Lato" charset="0"/>
              </a:defRPr>
            </a:lvl2pPr>
            <a:lvl3pPr marL="1143000" indent="-228600" eaLnBrk="0">
              <a:defRPr sz="2500" b="1">
                <a:solidFill>
                  <a:srgbClr val="FFFFFF"/>
                </a:solidFill>
                <a:latin typeface="Lato" charset="0"/>
                <a:ea typeface="MS PGothic" panose="020B0600070205080204" pitchFamily="34" charset="-128"/>
                <a:sym typeface="Lato" charset="0"/>
              </a:defRPr>
            </a:lvl3pPr>
            <a:lvl4pPr marL="1600200" indent="-228600" eaLnBrk="0">
              <a:defRPr sz="2500" b="1">
                <a:solidFill>
                  <a:srgbClr val="FFFFFF"/>
                </a:solidFill>
                <a:latin typeface="Lato" charset="0"/>
                <a:ea typeface="MS PGothic" panose="020B0600070205080204" pitchFamily="34" charset="-128"/>
                <a:sym typeface="Lato" charset="0"/>
              </a:defRPr>
            </a:lvl4pPr>
            <a:lvl5pPr marL="2057400" indent="-228600" eaLnBrk="0">
              <a:defRPr sz="2500" b="1">
                <a:solidFill>
                  <a:srgbClr val="FFFFFF"/>
                </a:solidFill>
                <a:latin typeface="Lato" charset="0"/>
                <a:ea typeface="MS PGothic" panose="020B0600070205080204" pitchFamily="34" charset="-128"/>
                <a:sym typeface="Lato" charset="0"/>
              </a:defRPr>
            </a:lvl5pPr>
            <a:lvl6pPr marL="25146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ctr" eaLnBrk="1">
              <a:lnSpc>
                <a:spcPct val="160000"/>
              </a:lnSpc>
            </a:pPr>
            <a:r>
              <a:rPr lang="es-ES" altLang="zh-CN" sz="1400" b="0">
                <a:latin typeface="Arial" panose="020B0604020202020204" pitchFamily="34" charset="0"/>
                <a:ea typeface="微软雅黑" panose="020B0503020204020204" pitchFamily="34" charset="-122"/>
                <a:sym typeface="Arial" panose="020B0604020202020204" pitchFamily="34" charset="0"/>
              </a:rPr>
              <a:t>10</a:t>
            </a:r>
            <a:r>
              <a:rPr lang="es-ES" altLang="zh-CN" sz="1400">
                <a:latin typeface="Arial" panose="020B0604020202020204" pitchFamily="34" charset="0"/>
                <a:ea typeface="微软雅黑" panose="020B0503020204020204" pitchFamily="34" charset="-122"/>
                <a:sym typeface="Arial" panose="020B0604020202020204" pitchFamily="34" charset="0"/>
              </a:rPr>
              <a:t>%</a:t>
            </a:r>
            <a:endParaRPr lang="es-ES" altLang="zh-CN" sz="1200">
              <a:latin typeface="Arial" panose="020B0604020202020204" pitchFamily="34" charset="0"/>
              <a:ea typeface="微软雅黑" panose="020B0503020204020204" pitchFamily="34" charset="-122"/>
              <a:sym typeface="Arial" panose="020B0604020202020204" pitchFamily="34" charset="0"/>
            </a:endParaRPr>
          </a:p>
        </p:txBody>
      </p:sp>
      <p:sp>
        <p:nvSpPr>
          <p:cNvPr id="69661" name="AutoShape 29"/>
          <p:cNvSpPr>
            <a:spLocks/>
          </p:cNvSpPr>
          <p:nvPr/>
        </p:nvSpPr>
        <p:spPr bwMode="auto">
          <a:xfrm>
            <a:off x="1775757" y="5204511"/>
            <a:ext cx="1948358" cy="42960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square" lIns="0" tIns="0" rIns="0" bIns="0" anchor="t" anchorCtr="0">
            <a:spAutoFit/>
          </a:bodyPr>
          <a:lstStyle>
            <a:lvl1pPr defTabSz="647700" eaLnBrk="0">
              <a:defRPr sz="2500" b="1">
                <a:solidFill>
                  <a:srgbClr val="FFFFFF"/>
                </a:solidFill>
                <a:latin typeface="Lato" charset="0"/>
                <a:ea typeface="MS PGothic" panose="020B0600070205080204" pitchFamily="34" charset="-128"/>
                <a:sym typeface="Lato" charset="0"/>
              </a:defRPr>
            </a:lvl1pPr>
            <a:lvl2pPr marL="742950" indent="-285750" defTabSz="647700" eaLnBrk="0">
              <a:defRPr sz="2500" b="1">
                <a:solidFill>
                  <a:srgbClr val="FFFFFF"/>
                </a:solidFill>
                <a:latin typeface="Lato" charset="0"/>
                <a:ea typeface="MS PGothic" panose="020B0600070205080204" pitchFamily="34" charset="-128"/>
                <a:sym typeface="Lato" charset="0"/>
              </a:defRPr>
            </a:lvl2pPr>
            <a:lvl3pPr marL="1143000" indent="-228600" defTabSz="647700" eaLnBrk="0">
              <a:defRPr sz="2500" b="1">
                <a:solidFill>
                  <a:srgbClr val="FFFFFF"/>
                </a:solidFill>
                <a:latin typeface="Lato" charset="0"/>
                <a:ea typeface="MS PGothic" panose="020B0600070205080204" pitchFamily="34" charset="-128"/>
                <a:sym typeface="Lato" charset="0"/>
              </a:defRPr>
            </a:lvl3pPr>
            <a:lvl4pPr marL="1600200" indent="-228600" defTabSz="647700" eaLnBrk="0">
              <a:defRPr sz="2500" b="1">
                <a:solidFill>
                  <a:srgbClr val="FFFFFF"/>
                </a:solidFill>
                <a:latin typeface="Lato" charset="0"/>
                <a:ea typeface="MS PGothic" panose="020B0600070205080204" pitchFamily="34" charset="-128"/>
                <a:sym typeface="Lato" charset="0"/>
              </a:defRPr>
            </a:lvl4pPr>
            <a:lvl5pPr marL="2057400" indent="-228600" defTabSz="647700" eaLnBrk="0">
              <a:defRPr sz="2500" b="1">
                <a:solidFill>
                  <a:srgbClr val="FFFFFF"/>
                </a:solidFill>
                <a:latin typeface="Lato" charset="0"/>
                <a:ea typeface="MS PGothic" panose="020B0600070205080204" pitchFamily="34" charset="-128"/>
                <a:sym typeface="Lato" charset="0"/>
              </a:defRPr>
            </a:lvl5pPr>
            <a:lvl6pPr marL="25146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just" eaLnBrk="1">
              <a:lnSpc>
                <a:spcPct val="120000"/>
              </a:lnSpc>
              <a:spcBef>
                <a:spcPts val="896"/>
              </a:spcBef>
            </a:pPr>
            <a:r>
              <a:rPr lang="en-US" altLang="zh-CN" sz="800" b="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s-ES" altLang="zh-CN" sz="800" b="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69662" name="AutoShape 30"/>
          <p:cNvSpPr>
            <a:spLocks/>
          </p:cNvSpPr>
          <p:nvPr/>
        </p:nvSpPr>
        <p:spPr bwMode="auto">
          <a:xfrm>
            <a:off x="1748970" y="4923435"/>
            <a:ext cx="1340444" cy="25601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square" lIns="20091" tIns="20091" rIns="20091" bIns="20091" anchor="t" anchorCtr="0">
            <a:spAutoFit/>
          </a:bodyPr>
          <a:lstStyle>
            <a:lvl1pPr eaLnBrk="0">
              <a:defRPr sz="2500" b="1">
                <a:solidFill>
                  <a:srgbClr val="FFFFFF"/>
                </a:solidFill>
                <a:latin typeface="Lato" charset="0"/>
                <a:ea typeface="MS PGothic" panose="020B0600070205080204" pitchFamily="34" charset="-128"/>
                <a:sym typeface="Lato" charset="0"/>
              </a:defRPr>
            </a:lvl1pPr>
            <a:lvl2pPr marL="742950" indent="-285750" eaLnBrk="0">
              <a:defRPr sz="2500" b="1">
                <a:solidFill>
                  <a:srgbClr val="FFFFFF"/>
                </a:solidFill>
                <a:latin typeface="Lato" charset="0"/>
                <a:ea typeface="MS PGothic" panose="020B0600070205080204" pitchFamily="34" charset="-128"/>
                <a:sym typeface="Lato" charset="0"/>
              </a:defRPr>
            </a:lvl2pPr>
            <a:lvl3pPr marL="1143000" indent="-228600" eaLnBrk="0">
              <a:defRPr sz="2500" b="1">
                <a:solidFill>
                  <a:srgbClr val="FFFFFF"/>
                </a:solidFill>
                <a:latin typeface="Lato" charset="0"/>
                <a:ea typeface="MS PGothic" panose="020B0600070205080204" pitchFamily="34" charset="-128"/>
                <a:sym typeface="Lato" charset="0"/>
              </a:defRPr>
            </a:lvl3pPr>
            <a:lvl4pPr marL="1600200" indent="-228600" eaLnBrk="0">
              <a:defRPr sz="2500" b="1">
                <a:solidFill>
                  <a:srgbClr val="FFFFFF"/>
                </a:solidFill>
                <a:latin typeface="Lato" charset="0"/>
                <a:ea typeface="MS PGothic" panose="020B0600070205080204" pitchFamily="34" charset="-128"/>
                <a:sym typeface="Lato" charset="0"/>
              </a:defRPr>
            </a:lvl4pPr>
            <a:lvl5pPr marL="2057400" indent="-228600" eaLnBrk="0">
              <a:defRPr sz="2500" b="1">
                <a:solidFill>
                  <a:srgbClr val="FFFFFF"/>
                </a:solidFill>
                <a:latin typeface="Lato" charset="0"/>
                <a:ea typeface="MS PGothic" panose="020B0600070205080204" pitchFamily="34" charset="-128"/>
                <a:sym typeface="Lato" charset="0"/>
              </a:defRPr>
            </a:lvl5pPr>
            <a:lvl6pPr marL="25146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l" eaLnBrk="1"/>
            <a:r>
              <a:rPr lang="zh-CN" altLang="en-US" sz="1400" b="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s-ES" altLang="zh-CN" sz="1400" b="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69663" name="AutoShape 31"/>
          <p:cNvSpPr>
            <a:spLocks/>
          </p:cNvSpPr>
          <p:nvPr/>
        </p:nvSpPr>
        <p:spPr bwMode="auto">
          <a:xfrm>
            <a:off x="3356225" y="2208092"/>
            <a:ext cx="1948358" cy="42960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square" lIns="0" tIns="0" rIns="0" bIns="0" anchor="t" anchorCtr="0">
            <a:spAutoFit/>
          </a:bodyPr>
          <a:lstStyle>
            <a:lvl1pPr defTabSz="647700" eaLnBrk="0">
              <a:defRPr sz="2500" b="1">
                <a:solidFill>
                  <a:srgbClr val="FFFFFF"/>
                </a:solidFill>
                <a:latin typeface="Lato" charset="0"/>
                <a:ea typeface="MS PGothic" panose="020B0600070205080204" pitchFamily="34" charset="-128"/>
                <a:sym typeface="Lato" charset="0"/>
              </a:defRPr>
            </a:lvl1pPr>
            <a:lvl2pPr marL="742950" indent="-285750" defTabSz="647700" eaLnBrk="0">
              <a:defRPr sz="2500" b="1">
                <a:solidFill>
                  <a:srgbClr val="FFFFFF"/>
                </a:solidFill>
                <a:latin typeface="Lato" charset="0"/>
                <a:ea typeface="MS PGothic" panose="020B0600070205080204" pitchFamily="34" charset="-128"/>
                <a:sym typeface="Lato" charset="0"/>
              </a:defRPr>
            </a:lvl2pPr>
            <a:lvl3pPr marL="1143000" indent="-228600" defTabSz="647700" eaLnBrk="0">
              <a:defRPr sz="2500" b="1">
                <a:solidFill>
                  <a:srgbClr val="FFFFFF"/>
                </a:solidFill>
                <a:latin typeface="Lato" charset="0"/>
                <a:ea typeface="MS PGothic" panose="020B0600070205080204" pitchFamily="34" charset="-128"/>
                <a:sym typeface="Lato" charset="0"/>
              </a:defRPr>
            </a:lvl3pPr>
            <a:lvl4pPr marL="1600200" indent="-228600" defTabSz="647700" eaLnBrk="0">
              <a:defRPr sz="2500" b="1">
                <a:solidFill>
                  <a:srgbClr val="FFFFFF"/>
                </a:solidFill>
                <a:latin typeface="Lato" charset="0"/>
                <a:ea typeface="MS PGothic" panose="020B0600070205080204" pitchFamily="34" charset="-128"/>
                <a:sym typeface="Lato" charset="0"/>
              </a:defRPr>
            </a:lvl4pPr>
            <a:lvl5pPr marL="2057400" indent="-228600" defTabSz="647700" eaLnBrk="0">
              <a:defRPr sz="2500" b="1">
                <a:solidFill>
                  <a:srgbClr val="FFFFFF"/>
                </a:solidFill>
                <a:latin typeface="Lato" charset="0"/>
                <a:ea typeface="MS PGothic" panose="020B0600070205080204" pitchFamily="34" charset="-128"/>
                <a:sym typeface="Lato" charset="0"/>
              </a:defRPr>
            </a:lvl5pPr>
            <a:lvl6pPr marL="25146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just" eaLnBrk="1">
              <a:lnSpc>
                <a:spcPct val="120000"/>
              </a:lnSpc>
              <a:spcBef>
                <a:spcPts val="896"/>
              </a:spcBef>
            </a:pPr>
            <a:r>
              <a:rPr lang="en-US" altLang="zh-CN" sz="800" b="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s-ES" altLang="zh-CN" sz="800" b="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69664" name="AutoShape 32"/>
          <p:cNvSpPr>
            <a:spLocks/>
          </p:cNvSpPr>
          <p:nvPr/>
        </p:nvSpPr>
        <p:spPr bwMode="auto">
          <a:xfrm>
            <a:off x="3329438" y="1927016"/>
            <a:ext cx="1340444" cy="25601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square" lIns="20091" tIns="20091" rIns="20091" bIns="20091" anchor="t" anchorCtr="0">
            <a:spAutoFit/>
          </a:bodyPr>
          <a:lstStyle>
            <a:lvl1pPr eaLnBrk="0">
              <a:defRPr sz="2500" b="1">
                <a:solidFill>
                  <a:srgbClr val="FFFFFF"/>
                </a:solidFill>
                <a:latin typeface="Lato" charset="0"/>
                <a:ea typeface="MS PGothic" panose="020B0600070205080204" pitchFamily="34" charset="-128"/>
                <a:sym typeface="Lato" charset="0"/>
              </a:defRPr>
            </a:lvl1pPr>
            <a:lvl2pPr marL="742950" indent="-285750" eaLnBrk="0">
              <a:defRPr sz="2500" b="1">
                <a:solidFill>
                  <a:srgbClr val="FFFFFF"/>
                </a:solidFill>
                <a:latin typeface="Lato" charset="0"/>
                <a:ea typeface="MS PGothic" panose="020B0600070205080204" pitchFamily="34" charset="-128"/>
                <a:sym typeface="Lato" charset="0"/>
              </a:defRPr>
            </a:lvl2pPr>
            <a:lvl3pPr marL="1143000" indent="-228600" eaLnBrk="0">
              <a:defRPr sz="2500" b="1">
                <a:solidFill>
                  <a:srgbClr val="FFFFFF"/>
                </a:solidFill>
                <a:latin typeface="Lato" charset="0"/>
                <a:ea typeface="MS PGothic" panose="020B0600070205080204" pitchFamily="34" charset="-128"/>
                <a:sym typeface="Lato" charset="0"/>
              </a:defRPr>
            </a:lvl3pPr>
            <a:lvl4pPr marL="1600200" indent="-228600" eaLnBrk="0">
              <a:defRPr sz="2500" b="1">
                <a:solidFill>
                  <a:srgbClr val="FFFFFF"/>
                </a:solidFill>
                <a:latin typeface="Lato" charset="0"/>
                <a:ea typeface="MS PGothic" panose="020B0600070205080204" pitchFamily="34" charset="-128"/>
                <a:sym typeface="Lato" charset="0"/>
              </a:defRPr>
            </a:lvl4pPr>
            <a:lvl5pPr marL="2057400" indent="-228600" eaLnBrk="0">
              <a:defRPr sz="2500" b="1">
                <a:solidFill>
                  <a:srgbClr val="FFFFFF"/>
                </a:solidFill>
                <a:latin typeface="Lato" charset="0"/>
                <a:ea typeface="MS PGothic" panose="020B0600070205080204" pitchFamily="34" charset="-128"/>
                <a:sym typeface="Lato" charset="0"/>
              </a:defRPr>
            </a:lvl5pPr>
            <a:lvl6pPr marL="25146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l" eaLnBrk="1"/>
            <a:r>
              <a:rPr lang="zh-CN" altLang="en-US" sz="1400" b="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s-ES" altLang="zh-CN" sz="1400" b="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69665" name="AutoShape 33"/>
          <p:cNvSpPr>
            <a:spLocks/>
          </p:cNvSpPr>
          <p:nvPr/>
        </p:nvSpPr>
        <p:spPr bwMode="auto">
          <a:xfrm>
            <a:off x="4898186" y="5204511"/>
            <a:ext cx="1948358" cy="42960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square" lIns="0" tIns="0" rIns="0" bIns="0" anchor="t" anchorCtr="0">
            <a:spAutoFit/>
          </a:bodyPr>
          <a:lstStyle>
            <a:lvl1pPr defTabSz="647700" eaLnBrk="0">
              <a:defRPr sz="2500" b="1">
                <a:solidFill>
                  <a:srgbClr val="FFFFFF"/>
                </a:solidFill>
                <a:latin typeface="Lato" charset="0"/>
                <a:ea typeface="MS PGothic" panose="020B0600070205080204" pitchFamily="34" charset="-128"/>
                <a:sym typeface="Lato" charset="0"/>
              </a:defRPr>
            </a:lvl1pPr>
            <a:lvl2pPr marL="742950" indent="-285750" defTabSz="647700" eaLnBrk="0">
              <a:defRPr sz="2500" b="1">
                <a:solidFill>
                  <a:srgbClr val="FFFFFF"/>
                </a:solidFill>
                <a:latin typeface="Lato" charset="0"/>
                <a:ea typeface="MS PGothic" panose="020B0600070205080204" pitchFamily="34" charset="-128"/>
                <a:sym typeface="Lato" charset="0"/>
              </a:defRPr>
            </a:lvl2pPr>
            <a:lvl3pPr marL="1143000" indent="-228600" defTabSz="647700" eaLnBrk="0">
              <a:defRPr sz="2500" b="1">
                <a:solidFill>
                  <a:srgbClr val="FFFFFF"/>
                </a:solidFill>
                <a:latin typeface="Lato" charset="0"/>
                <a:ea typeface="MS PGothic" panose="020B0600070205080204" pitchFamily="34" charset="-128"/>
                <a:sym typeface="Lato" charset="0"/>
              </a:defRPr>
            </a:lvl3pPr>
            <a:lvl4pPr marL="1600200" indent="-228600" defTabSz="647700" eaLnBrk="0">
              <a:defRPr sz="2500" b="1">
                <a:solidFill>
                  <a:srgbClr val="FFFFFF"/>
                </a:solidFill>
                <a:latin typeface="Lato" charset="0"/>
                <a:ea typeface="MS PGothic" panose="020B0600070205080204" pitchFamily="34" charset="-128"/>
                <a:sym typeface="Lato" charset="0"/>
              </a:defRPr>
            </a:lvl4pPr>
            <a:lvl5pPr marL="2057400" indent="-228600" defTabSz="647700" eaLnBrk="0">
              <a:defRPr sz="2500" b="1">
                <a:solidFill>
                  <a:srgbClr val="FFFFFF"/>
                </a:solidFill>
                <a:latin typeface="Lato" charset="0"/>
                <a:ea typeface="MS PGothic" panose="020B0600070205080204" pitchFamily="34" charset="-128"/>
                <a:sym typeface="Lato" charset="0"/>
              </a:defRPr>
            </a:lvl5pPr>
            <a:lvl6pPr marL="25146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just" eaLnBrk="1">
              <a:lnSpc>
                <a:spcPct val="120000"/>
              </a:lnSpc>
              <a:spcBef>
                <a:spcPts val="896"/>
              </a:spcBef>
            </a:pPr>
            <a:r>
              <a:rPr lang="en-US" altLang="zh-CN" sz="800" b="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s-ES" altLang="zh-CN" sz="800" b="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69666" name="AutoShape 34"/>
          <p:cNvSpPr>
            <a:spLocks/>
          </p:cNvSpPr>
          <p:nvPr/>
        </p:nvSpPr>
        <p:spPr bwMode="auto">
          <a:xfrm>
            <a:off x="4870451" y="4923435"/>
            <a:ext cx="1341322" cy="25601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square" lIns="20091" tIns="20091" rIns="20091" bIns="20091" anchor="t" anchorCtr="0">
            <a:spAutoFit/>
          </a:bodyPr>
          <a:lstStyle>
            <a:lvl1pPr eaLnBrk="0">
              <a:defRPr sz="2500" b="1">
                <a:solidFill>
                  <a:srgbClr val="FFFFFF"/>
                </a:solidFill>
                <a:latin typeface="Lato" charset="0"/>
                <a:ea typeface="MS PGothic" panose="020B0600070205080204" pitchFamily="34" charset="-128"/>
                <a:sym typeface="Lato" charset="0"/>
              </a:defRPr>
            </a:lvl1pPr>
            <a:lvl2pPr marL="742950" indent="-285750" eaLnBrk="0">
              <a:defRPr sz="2500" b="1">
                <a:solidFill>
                  <a:srgbClr val="FFFFFF"/>
                </a:solidFill>
                <a:latin typeface="Lato" charset="0"/>
                <a:ea typeface="MS PGothic" panose="020B0600070205080204" pitchFamily="34" charset="-128"/>
                <a:sym typeface="Lato" charset="0"/>
              </a:defRPr>
            </a:lvl2pPr>
            <a:lvl3pPr marL="1143000" indent="-228600" eaLnBrk="0">
              <a:defRPr sz="2500" b="1">
                <a:solidFill>
                  <a:srgbClr val="FFFFFF"/>
                </a:solidFill>
                <a:latin typeface="Lato" charset="0"/>
                <a:ea typeface="MS PGothic" panose="020B0600070205080204" pitchFamily="34" charset="-128"/>
                <a:sym typeface="Lato" charset="0"/>
              </a:defRPr>
            </a:lvl3pPr>
            <a:lvl4pPr marL="1600200" indent="-228600" eaLnBrk="0">
              <a:defRPr sz="2500" b="1">
                <a:solidFill>
                  <a:srgbClr val="FFFFFF"/>
                </a:solidFill>
                <a:latin typeface="Lato" charset="0"/>
                <a:ea typeface="MS PGothic" panose="020B0600070205080204" pitchFamily="34" charset="-128"/>
                <a:sym typeface="Lato" charset="0"/>
              </a:defRPr>
            </a:lvl4pPr>
            <a:lvl5pPr marL="2057400" indent="-228600" eaLnBrk="0">
              <a:defRPr sz="2500" b="1">
                <a:solidFill>
                  <a:srgbClr val="FFFFFF"/>
                </a:solidFill>
                <a:latin typeface="Lato" charset="0"/>
                <a:ea typeface="MS PGothic" panose="020B0600070205080204" pitchFamily="34" charset="-128"/>
                <a:sym typeface="Lato" charset="0"/>
              </a:defRPr>
            </a:lvl5pPr>
            <a:lvl6pPr marL="25146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l" eaLnBrk="1"/>
            <a:r>
              <a:rPr lang="zh-CN" altLang="en-US" sz="1400" b="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s-ES" altLang="zh-CN" sz="1400" b="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69667" name="AutoShape 35"/>
          <p:cNvSpPr>
            <a:spLocks/>
          </p:cNvSpPr>
          <p:nvPr/>
        </p:nvSpPr>
        <p:spPr bwMode="auto">
          <a:xfrm>
            <a:off x="6440147" y="2208092"/>
            <a:ext cx="1948358" cy="42960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square" lIns="0" tIns="0" rIns="0" bIns="0" anchor="t" anchorCtr="0">
            <a:spAutoFit/>
          </a:bodyPr>
          <a:lstStyle>
            <a:lvl1pPr defTabSz="647700" eaLnBrk="0">
              <a:defRPr sz="2500" b="1">
                <a:solidFill>
                  <a:srgbClr val="FFFFFF"/>
                </a:solidFill>
                <a:latin typeface="Lato" charset="0"/>
                <a:ea typeface="MS PGothic" panose="020B0600070205080204" pitchFamily="34" charset="-128"/>
                <a:sym typeface="Lato" charset="0"/>
              </a:defRPr>
            </a:lvl1pPr>
            <a:lvl2pPr marL="742950" indent="-285750" defTabSz="647700" eaLnBrk="0">
              <a:defRPr sz="2500" b="1">
                <a:solidFill>
                  <a:srgbClr val="FFFFFF"/>
                </a:solidFill>
                <a:latin typeface="Lato" charset="0"/>
                <a:ea typeface="MS PGothic" panose="020B0600070205080204" pitchFamily="34" charset="-128"/>
                <a:sym typeface="Lato" charset="0"/>
              </a:defRPr>
            </a:lvl2pPr>
            <a:lvl3pPr marL="1143000" indent="-228600" defTabSz="647700" eaLnBrk="0">
              <a:defRPr sz="2500" b="1">
                <a:solidFill>
                  <a:srgbClr val="FFFFFF"/>
                </a:solidFill>
                <a:latin typeface="Lato" charset="0"/>
                <a:ea typeface="MS PGothic" panose="020B0600070205080204" pitchFamily="34" charset="-128"/>
                <a:sym typeface="Lato" charset="0"/>
              </a:defRPr>
            </a:lvl3pPr>
            <a:lvl4pPr marL="1600200" indent="-228600" defTabSz="647700" eaLnBrk="0">
              <a:defRPr sz="2500" b="1">
                <a:solidFill>
                  <a:srgbClr val="FFFFFF"/>
                </a:solidFill>
                <a:latin typeface="Lato" charset="0"/>
                <a:ea typeface="MS PGothic" panose="020B0600070205080204" pitchFamily="34" charset="-128"/>
                <a:sym typeface="Lato" charset="0"/>
              </a:defRPr>
            </a:lvl4pPr>
            <a:lvl5pPr marL="2057400" indent="-228600" defTabSz="647700" eaLnBrk="0">
              <a:defRPr sz="2500" b="1">
                <a:solidFill>
                  <a:srgbClr val="FFFFFF"/>
                </a:solidFill>
                <a:latin typeface="Lato" charset="0"/>
                <a:ea typeface="MS PGothic" panose="020B0600070205080204" pitchFamily="34" charset="-128"/>
                <a:sym typeface="Lato" charset="0"/>
              </a:defRPr>
            </a:lvl5pPr>
            <a:lvl6pPr marL="25146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just" eaLnBrk="1">
              <a:lnSpc>
                <a:spcPct val="120000"/>
              </a:lnSpc>
              <a:spcBef>
                <a:spcPts val="896"/>
              </a:spcBef>
            </a:pPr>
            <a:r>
              <a:rPr lang="en-US" altLang="zh-CN" sz="800" b="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s-ES" altLang="zh-CN" sz="800" b="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69668" name="AutoShape 36"/>
          <p:cNvSpPr>
            <a:spLocks/>
          </p:cNvSpPr>
          <p:nvPr/>
        </p:nvSpPr>
        <p:spPr bwMode="auto">
          <a:xfrm>
            <a:off x="6412521" y="1927016"/>
            <a:ext cx="1340446" cy="25601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square" lIns="20091" tIns="20091" rIns="20091" bIns="20091" anchor="t" anchorCtr="0">
            <a:spAutoFit/>
          </a:bodyPr>
          <a:lstStyle>
            <a:lvl1pPr eaLnBrk="0">
              <a:defRPr sz="2500" b="1">
                <a:solidFill>
                  <a:srgbClr val="FFFFFF"/>
                </a:solidFill>
                <a:latin typeface="Lato" charset="0"/>
                <a:ea typeface="MS PGothic" panose="020B0600070205080204" pitchFamily="34" charset="-128"/>
                <a:sym typeface="Lato" charset="0"/>
              </a:defRPr>
            </a:lvl1pPr>
            <a:lvl2pPr marL="742950" indent="-285750" eaLnBrk="0">
              <a:defRPr sz="2500" b="1">
                <a:solidFill>
                  <a:srgbClr val="FFFFFF"/>
                </a:solidFill>
                <a:latin typeface="Lato" charset="0"/>
                <a:ea typeface="MS PGothic" panose="020B0600070205080204" pitchFamily="34" charset="-128"/>
                <a:sym typeface="Lato" charset="0"/>
              </a:defRPr>
            </a:lvl2pPr>
            <a:lvl3pPr marL="1143000" indent="-228600" eaLnBrk="0">
              <a:defRPr sz="2500" b="1">
                <a:solidFill>
                  <a:srgbClr val="FFFFFF"/>
                </a:solidFill>
                <a:latin typeface="Lato" charset="0"/>
                <a:ea typeface="MS PGothic" panose="020B0600070205080204" pitchFamily="34" charset="-128"/>
                <a:sym typeface="Lato" charset="0"/>
              </a:defRPr>
            </a:lvl3pPr>
            <a:lvl4pPr marL="1600200" indent="-228600" eaLnBrk="0">
              <a:defRPr sz="2500" b="1">
                <a:solidFill>
                  <a:srgbClr val="FFFFFF"/>
                </a:solidFill>
                <a:latin typeface="Lato" charset="0"/>
                <a:ea typeface="MS PGothic" panose="020B0600070205080204" pitchFamily="34" charset="-128"/>
                <a:sym typeface="Lato" charset="0"/>
              </a:defRPr>
            </a:lvl4pPr>
            <a:lvl5pPr marL="2057400" indent="-228600" eaLnBrk="0">
              <a:defRPr sz="2500" b="1">
                <a:solidFill>
                  <a:srgbClr val="FFFFFF"/>
                </a:solidFill>
                <a:latin typeface="Lato" charset="0"/>
                <a:ea typeface="MS PGothic" panose="020B0600070205080204" pitchFamily="34" charset="-128"/>
                <a:sym typeface="Lato" charset="0"/>
              </a:defRPr>
            </a:lvl5pPr>
            <a:lvl6pPr marL="25146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l" eaLnBrk="1"/>
            <a:r>
              <a:rPr lang="zh-CN" altLang="en-US" sz="1400" b="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s-ES" altLang="zh-CN" sz="1400" b="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69669" name="AutoShape 37"/>
          <p:cNvSpPr>
            <a:spLocks/>
          </p:cNvSpPr>
          <p:nvPr/>
        </p:nvSpPr>
        <p:spPr bwMode="auto">
          <a:xfrm>
            <a:off x="7981269" y="5204511"/>
            <a:ext cx="1948361" cy="42960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square" lIns="0" tIns="0" rIns="0" bIns="0" anchor="t" anchorCtr="0">
            <a:spAutoFit/>
          </a:bodyPr>
          <a:lstStyle>
            <a:lvl1pPr defTabSz="647700" eaLnBrk="0">
              <a:defRPr sz="2500" b="1">
                <a:solidFill>
                  <a:srgbClr val="FFFFFF"/>
                </a:solidFill>
                <a:latin typeface="Lato" charset="0"/>
                <a:ea typeface="MS PGothic" panose="020B0600070205080204" pitchFamily="34" charset="-128"/>
                <a:sym typeface="Lato" charset="0"/>
              </a:defRPr>
            </a:lvl1pPr>
            <a:lvl2pPr marL="742950" indent="-285750" defTabSz="647700" eaLnBrk="0">
              <a:defRPr sz="2500" b="1">
                <a:solidFill>
                  <a:srgbClr val="FFFFFF"/>
                </a:solidFill>
                <a:latin typeface="Lato" charset="0"/>
                <a:ea typeface="MS PGothic" panose="020B0600070205080204" pitchFamily="34" charset="-128"/>
                <a:sym typeface="Lato" charset="0"/>
              </a:defRPr>
            </a:lvl2pPr>
            <a:lvl3pPr marL="1143000" indent="-228600" defTabSz="647700" eaLnBrk="0">
              <a:defRPr sz="2500" b="1">
                <a:solidFill>
                  <a:srgbClr val="FFFFFF"/>
                </a:solidFill>
                <a:latin typeface="Lato" charset="0"/>
                <a:ea typeface="MS PGothic" panose="020B0600070205080204" pitchFamily="34" charset="-128"/>
                <a:sym typeface="Lato" charset="0"/>
              </a:defRPr>
            </a:lvl3pPr>
            <a:lvl4pPr marL="1600200" indent="-228600" defTabSz="647700" eaLnBrk="0">
              <a:defRPr sz="2500" b="1">
                <a:solidFill>
                  <a:srgbClr val="FFFFFF"/>
                </a:solidFill>
                <a:latin typeface="Lato" charset="0"/>
                <a:ea typeface="MS PGothic" panose="020B0600070205080204" pitchFamily="34" charset="-128"/>
                <a:sym typeface="Lato" charset="0"/>
              </a:defRPr>
            </a:lvl4pPr>
            <a:lvl5pPr marL="2057400" indent="-228600" defTabSz="647700" eaLnBrk="0">
              <a:defRPr sz="2500" b="1">
                <a:solidFill>
                  <a:srgbClr val="FFFFFF"/>
                </a:solidFill>
                <a:latin typeface="Lato" charset="0"/>
                <a:ea typeface="MS PGothic" panose="020B0600070205080204" pitchFamily="34" charset="-128"/>
                <a:sym typeface="Lato" charset="0"/>
              </a:defRPr>
            </a:lvl5pPr>
            <a:lvl6pPr marL="25146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just" eaLnBrk="1">
              <a:lnSpc>
                <a:spcPct val="120000"/>
              </a:lnSpc>
              <a:spcBef>
                <a:spcPts val="896"/>
              </a:spcBef>
            </a:pPr>
            <a:r>
              <a:rPr lang="en-US" altLang="zh-CN" sz="800" b="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s-ES" altLang="zh-CN" sz="800" b="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69670" name="AutoShape 38"/>
          <p:cNvSpPr>
            <a:spLocks/>
          </p:cNvSpPr>
          <p:nvPr/>
        </p:nvSpPr>
        <p:spPr bwMode="auto">
          <a:xfrm>
            <a:off x="7954482" y="4923435"/>
            <a:ext cx="1340446" cy="25601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square" lIns="20091" tIns="20091" rIns="20091" bIns="20091" anchor="t" anchorCtr="0">
            <a:spAutoFit/>
          </a:bodyPr>
          <a:lstStyle>
            <a:lvl1pPr eaLnBrk="0">
              <a:defRPr sz="2500" b="1">
                <a:solidFill>
                  <a:srgbClr val="FFFFFF"/>
                </a:solidFill>
                <a:latin typeface="Lato" charset="0"/>
                <a:ea typeface="MS PGothic" panose="020B0600070205080204" pitchFamily="34" charset="-128"/>
                <a:sym typeface="Lato" charset="0"/>
              </a:defRPr>
            </a:lvl1pPr>
            <a:lvl2pPr marL="742950" indent="-285750" eaLnBrk="0">
              <a:defRPr sz="2500" b="1">
                <a:solidFill>
                  <a:srgbClr val="FFFFFF"/>
                </a:solidFill>
                <a:latin typeface="Lato" charset="0"/>
                <a:ea typeface="MS PGothic" panose="020B0600070205080204" pitchFamily="34" charset="-128"/>
                <a:sym typeface="Lato" charset="0"/>
              </a:defRPr>
            </a:lvl2pPr>
            <a:lvl3pPr marL="1143000" indent="-228600" eaLnBrk="0">
              <a:defRPr sz="2500" b="1">
                <a:solidFill>
                  <a:srgbClr val="FFFFFF"/>
                </a:solidFill>
                <a:latin typeface="Lato" charset="0"/>
                <a:ea typeface="MS PGothic" panose="020B0600070205080204" pitchFamily="34" charset="-128"/>
                <a:sym typeface="Lato" charset="0"/>
              </a:defRPr>
            </a:lvl3pPr>
            <a:lvl4pPr marL="1600200" indent="-228600" eaLnBrk="0">
              <a:defRPr sz="2500" b="1">
                <a:solidFill>
                  <a:srgbClr val="FFFFFF"/>
                </a:solidFill>
                <a:latin typeface="Lato" charset="0"/>
                <a:ea typeface="MS PGothic" panose="020B0600070205080204" pitchFamily="34" charset="-128"/>
                <a:sym typeface="Lato" charset="0"/>
              </a:defRPr>
            </a:lvl4pPr>
            <a:lvl5pPr marL="2057400" indent="-228600" eaLnBrk="0">
              <a:defRPr sz="2500" b="1">
                <a:solidFill>
                  <a:srgbClr val="FFFFFF"/>
                </a:solidFill>
                <a:latin typeface="Lato" charset="0"/>
                <a:ea typeface="MS PGothic" panose="020B0600070205080204" pitchFamily="34" charset="-128"/>
                <a:sym typeface="Lato" charset="0"/>
              </a:defRPr>
            </a:lvl5pPr>
            <a:lvl6pPr marL="25146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l" eaLnBrk="1"/>
            <a:r>
              <a:rPr lang="zh-CN" altLang="en-US" sz="1400" b="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s-ES" altLang="zh-CN" sz="1400" b="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69671" name="AutoShape 39"/>
          <p:cNvSpPr>
            <a:spLocks/>
          </p:cNvSpPr>
          <p:nvPr/>
        </p:nvSpPr>
        <p:spPr bwMode="auto">
          <a:xfrm>
            <a:off x="9518936" y="2208092"/>
            <a:ext cx="1949634" cy="42960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square" lIns="0" tIns="0" rIns="0" bIns="0" anchor="t" anchorCtr="0">
            <a:spAutoFit/>
          </a:bodyPr>
          <a:lstStyle>
            <a:lvl1pPr defTabSz="647700" eaLnBrk="0">
              <a:defRPr sz="2500" b="1">
                <a:solidFill>
                  <a:srgbClr val="FFFFFF"/>
                </a:solidFill>
                <a:latin typeface="Lato" charset="0"/>
                <a:ea typeface="MS PGothic" panose="020B0600070205080204" pitchFamily="34" charset="-128"/>
                <a:sym typeface="Lato" charset="0"/>
              </a:defRPr>
            </a:lvl1pPr>
            <a:lvl2pPr marL="742950" indent="-285750" defTabSz="647700" eaLnBrk="0">
              <a:defRPr sz="2500" b="1">
                <a:solidFill>
                  <a:srgbClr val="FFFFFF"/>
                </a:solidFill>
                <a:latin typeface="Lato" charset="0"/>
                <a:ea typeface="MS PGothic" panose="020B0600070205080204" pitchFamily="34" charset="-128"/>
                <a:sym typeface="Lato" charset="0"/>
              </a:defRPr>
            </a:lvl2pPr>
            <a:lvl3pPr marL="1143000" indent="-228600" defTabSz="647700" eaLnBrk="0">
              <a:defRPr sz="2500" b="1">
                <a:solidFill>
                  <a:srgbClr val="FFFFFF"/>
                </a:solidFill>
                <a:latin typeface="Lato" charset="0"/>
                <a:ea typeface="MS PGothic" panose="020B0600070205080204" pitchFamily="34" charset="-128"/>
                <a:sym typeface="Lato" charset="0"/>
              </a:defRPr>
            </a:lvl3pPr>
            <a:lvl4pPr marL="1600200" indent="-228600" defTabSz="647700" eaLnBrk="0">
              <a:defRPr sz="2500" b="1">
                <a:solidFill>
                  <a:srgbClr val="FFFFFF"/>
                </a:solidFill>
                <a:latin typeface="Lato" charset="0"/>
                <a:ea typeface="MS PGothic" panose="020B0600070205080204" pitchFamily="34" charset="-128"/>
                <a:sym typeface="Lato" charset="0"/>
              </a:defRPr>
            </a:lvl4pPr>
            <a:lvl5pPr marL="2057400" indent="-228600" defTabSz="647700" eaLnBrk="0">
              <a:defRPr sz="2500" b="1">
                <a:solidFill>
                  <a:srgbClr val="FFFFFF"/>
                </a:solidFill>
                <a:latin typeface="Lato" charset="0"/>
                <a:ea typeface="MS PGothic" panose="020B0600070205080204" pitchFamily="34" charset="-128"/>
                <a:sym typeface="Lato" charset="0"/>
              </a:defRPr>
            </a:lvl5pPr>
            <a:lvl6pPr marL="25146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just" eaLnBrk="1">
              <a:lnSpc>
                <a:spcPct val="120000"/>
              </a:lnSpc>
              <a:spcBef>
                <a:spcPts val="896"/>
              </a:spcBef>
            </a:pPr>
            <a:r>
              <a:rPr lang="en-US" altLang="zh-CN" sz="800" b="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s-ES" altLang="zh-CN" sz="800" b="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69672" name="AutoShape 40"/>
          <p:cNvSpPr>
            <a:spLocks/>
          </p:cNvSpPr>
          <p:nvPr/>
        </p:nvSpPr>
        <p:spPr bwMode="auto">
          <a:xfrm>
            <a:off x="9492258" y="1927016"/>
            <a:ext cx="1340444" cy="25601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square" lIns="20091" tIns="20091" rIns="20091" bIns="20091" anchor="t" anchorCtr="0">
            <a:spAutoFit/>
          </a:bodyPr>
          <a:lstStyle>
            <a:lvl1pPr eaLnBrk="0">
              <a:defRPr sz="2500" b="1">
                <a:solidFill>
                  <a:srgbClr val="FFFFFF"/>
                </a:solidFill>
                <a:latin typeface="Lato" charset="0"/>
                <a:ea typeface="MS PGothic" panose="020B0600070205080204" pitchFamily="34" charset="-128"/>
                <a:sym typeface="Lato" charset="0"/>
              </a:defRPr>
            </a:lvl1pPr>
            <a:lvl2pPr marL="742950" indent="-285750" eaLnBrk="0">
              <a:defRPr sz="2500" b="1">
                <a:solidFill>
                  <a:srgbClr val="FFFFFF"/>
                </a:solidFill>
                <a:latin typeface="Lato" charset="0"/>
                <a:ea typeface="MS PGothic" panose="020B0600070205080204" pitchFamily="34" charset="-128"/>
                <a:sym typeface="Lato" charset="0"/>
              </a:defRPr>
            </a:lvl2pPr>
            <a:lvl3pPr marL="1143000" indent="-228600" eaLnBrk="0">
              <a:defRPr sz="2500" b="1">
                <a:solidFill>
                  <a:srgbClr val="FFFFFF"/>
                </a:solidFill>
                <a:latin typeface="Lato" charset="0"/>
                <a:ea typeface="MS PGothic" panose="020B0600070205080204" pitchFamily="34" charset="-128"/>
                <a:sym typeface="Lato" charset="0"/>
              </a:defRPr>
            </a:lvl3pPr>
            <a:lvl4pPr marL="1600200" indent="-228600" eaLnBrk="0">
              <a:defRPr sz="2500" b="1">
                <a:solidFill>
                  <a:srgbClr val="FFFFFF"/>
                </a:solidFill>
                <a:latin typeface="Lato" charset="0"/>
                <a:ea typeface="MS PGothic" panose="020B0600070205080204" pitchFamily="34" charset="-128"/>
                <a:sym typeface="Lato" charset="0"/>
              </a:defRPr>
            </a:lvl4pPr>
            <a:lvl5pPr marL="2057400" indent="-228600" eaLnBrk="0">
              <a:defRPr sz="2500" b="1">
                <a:solidFill>
                  <a:srgbClr val="FFFFFF"/>
                </a:solidFill>
                <a:latin typeface="Lato" charset="0"/>
                <a:ea typeface="MS PGothic" panose="020B0600070205080204" pitchFamily="34" charset="-128"/>
                <a:sym typeface="Lato" charset="0"/>
              </a:defRPr>
            </a:lvl5pPr>
            <a:lvl6pPr marL="25146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l" eaLnBrk="1"/>
            <a:r>
              <a:rPr lang="zh-CN" altLang="en-US" sz="1400" b="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s-ES" altLang="zh-CN" sz="1400" b="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8" name="TextBox 8"/>
          <p:cNvSpPr txBox="1"/>
          <p:nvPr/>
        </p:nvSpPr>
        <p:spPr>
          <a:xfrm>
            <a:off x="812800" y="204805"/>
            <a:ext cx="2311176" cy="447739"/>
          </a:xfrm>
          <a:prstGeom prst="rect">
            <a:avLst/>
          </a:prstGeom>
          <a:noFill/>
        </p:spPr>
        <p:txBody>
          <a:bodyPr wrap="square" lIns="0" tIns="0" rIns="0" bIns="0" rtlCol="0" anchor="ctr">
            <a:spAutoFit/>
          </a:bodyPr>
          <a:lstStyle/>
          <a:p>
            <a:r>
              <a:rPr lang="zh-CN" altLang="en-US" sz="2800" b="1"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年度工作概述</a:t>
            </a:r>
            <a:endParaRPr lang="zh-CN" altLang="en-US" sz="3600" b="1"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9" name="TextBox 8"/>
          <p:cNvSpPr txBox="1"/>
          <p:nvPr/>
        </p:nvSpPr>
        <p:spPr>
          <a:xfrm>
            <a:off x="812800" y="671952"/>
            <a:ext cx="2311176" cy="169277"/>
          </a:xfrm>
          <a:prstGeom prst="rect">
            <a:avLst/>
          </a:prstGeom>
          <a:noFill/>
        </p:spPr>
        <p:txBody>
          <a:bodyPr wrap="square" lIns="0" tIns="0" rIns="0" bIns="0" rtlCol="0" anchor="ctr">
            <a:spAutoFit/>
          </a:bodyPr>
          <a:lstStyle/>
          <a:p>
            <a:r>
              <a:rPr lang="en-US" altLang="zh-CN" sz="1100"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CLICK TO ADD CAPTION TEXT</a:t>
            </a:r>
            <a:endParaRPr lang="zh-CN" altLang="en-US" sz="14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456113083"/>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4" presetClass="entr" presetSubtype="32" fill="hold" grpId="0" nodeType="afterEffect">
                                  <p:stCondLst>
                                    <p:cond delay="50"/>
                                  </p:stCondLst>
                                  <p:childTnLst>
                                    <p:set>
                                      <p:cBhvr>
                                        <p:cTn id="6" dur="1" fill="hold">
                                          <p:stCondLst>
                                            <p:cond delay="0"/>
                                          </p:stCondLst>
                                        </p:cTn>
                                        <p:tgtEl>
                                          <p:spTgt spid="69638"/>
                                        </p:tgtEl>
                                        <p:attrNameLst>
                                          <p:attrName>style.visibility</p:attrName>
                                        </p:attrNameLst>
                                      </p:cBhvr>
                                      <p:to>
                                        <p:strVal val="visible"/>
                                      </p:to>
                                    </p:set>
                                    <p:animEffect transition="in" filter="box(out)">
                                      <p:cBhvr>
                                        <p:cTn id="7" dur="500"/>
                                        <p:tgtEl>
                                          <p:spTgt spid="69638"/>
                                        </p:tgtEl>
                                      </p:cBhvr>
                                    </p:animEffect>
                                  </p:childTnLst>
                                </p:cTn>
                              </p:par>
                            </p:childTnLst>
                          </p:cTn>
                        </p:par>
                        <p:par>
                          <p:cTn id="8" fill="hold" nodeType="afterGroup">
                            <p:stCondLst>
                              <p:cond delay="550"/>
                            </p:stCondLst>
                            <p:childTnLst>
                              <p:par>
                                <p:cTn id="9" presetID="4" presetClass="entr" presetSubtype="32" fill="hold" grpId="0" nodeType="afterEffect">
                                  <p:stCondLst>
                                    <p:cond delay="50"/>
                                  </p:stCondLst>
                                  <p:childTnLst>
                                    <p:set>
                                      <p:cBhvr>
                                        <p:cTn id="10" dur="1" fill="hold">
                                          <p:stCondLst>
                                            <p:cond delay="0"/>
                                          </p:stCondLst>
                                        </p:cTn>
                                        <p:tgtEl>
                                          <p:spTgt spid="69637"/>
                                        </p:tgtEl>
                                        <p:attrNameLst>
                                          <p:attrName>style.visibility</p:attrName>
                                        </p:attrNameLst>
                                      </p:cBhvr>
                                      <p:to>
                                        <p:strVal val="visible"/>
                                      </p:to>
                                    </p:set>
                                    <p:animEffect transition="in" filter="box(out)">
                                      <p:cBhvr>
                                        <p:cTn id="11" dur="500"/>
                                        <p:tgtEl>
                                          <p:spTgt spid="69637"/>
                                        </p:tgtEl>
                                      </p:cBhvr>
                                    </p:animEffect>
                                  </p:childTnLst>
                                </p:cTn>
                              </p:par>
                            </p:childTnLst>
                          </p:cTn>
                        </p:par>
                        <p:par>
                          <p:cTn id="12" fill="hold" nodeType="afterGroup">
                            <p:stCondLst>
                              <p:cond delay="1100"/>
                            </p:stCondLst>
                            <p:childTnLst>
                              <p:par>
                                <p:cTn id="13" presetID="4" presetClass="entr" presetSubtype="32" fill="hold" nodeType="afterEffect">
                                  <p:stCondLst>
                                    <p:cond delay="50"/>
                                  </p:stCondLst>
                                  <p:childTnLst>
                                    <p:set>
                                      <p:cBhvr>
                                        <p:cTn id="14" dur="1" fill="hold">
                                          <p:stCondLst>
                                            <p:cond delay="0"/>
                                          </p:stCondLst>
                                        </p:cTn>
                                        <p:tgtEl>
                                          <p:spTgt spid="69636"/>
                                        </p:tgtEl>
                                        <p:attrNameLst>
                                          <p:attrName>style.visibility</p:attrName>
                                        </p:attrNameLst>
                                      </p:cBhvr>
                                      <p:to>
                                        <p:strVal val="visible"/>
                                      </p:to>
                                    </p:set>
                                    <p:animEffect transition="in" filter="box(out)">
                                      <p:cBhvr>
                                        <p:cTn id="15" dur="500"/>
                                        <p:tgtEl>
                                          <p:spTgt spid="69636"/>
                                        </p:tgtEl>
                                      </p:cBhvr>
                                    </p:animEffect>
                                  </p:childTnLst>
                                </p:cTn>
                              </p:par>
                            </p:childTnLst>
                          </p:cTn>
                        </p:par>
                        <p:par>
                          <p:cTn id="16" fill="hold" nodeType="afterGroup">
                            <p:stCondLst>
                              <p:cond delay="1650"/>
                            </p:stCondLst>
                            <p:childTnLst>
                              <p:par>
                                <p:cTn id="17" presetID="4" presetClass="entr" presetSubtype="32" fill="hold" nodeType="afterEffect">
                                  <p:stCondLst>
                                    <p:cond delay="50"/>
                                  </p:stCondLst>
                                  <p:childTnLst>
                                    <p:set>
                                      <p:cBhvr>
                                        <p:cTn id="18" dur="1" fill="hold">
                                          <p:stCondLst>
                                            <p:cond delay="0"/>
                                          </p:stCondLst>
                                        </p:cTn>
                                        <p:tgtEl>
                                          <p:spTgt spid="69635"/>
                                        </p:tgtEl>
                                        <p:attrNameLst>
                                          <p:attrName>style.visibility</p:attrName>
                                        </p:attrNameLst>
                                      </p:cBhvr>
                                      <p:to>
                                        <p:strVal val="visible"/>
                                      </p:to>
                                    </p:set>
                                    <p:animEffect transition="in" filter="box(out)">
                                      <p:cBhvr>
                                        <p:cTn id="19" dur="500"/>
                                        <p:tgtEl>
                                          <p:spTgt spid="69635"/>
                                        </p:tgtEl>
                                      </p:cBhvr>
                                    </p:animEffect>
                                  </p:childTnLst>
                                </p:cTn>
                              </p:par>
                            </p:childTnLst>
                          </p:cTn>
                        </p:par>
                        <p:par>
                          <p:cTn id="20" fill="hold" nodeType="afterGroup">
                            <p:stCondLst>
                              <p:cond delay="2200"/>
                            </p:stCondLst>
                            <p:childTnLst>
                              <p:par>
                                <p:cTn id="21" presetID="4" presetClass="entr" presetSubtype="32" fill="hold" nodeType="afterEffect">
                                  <p:stCondLst>
                                    <p:cond delay="50"/>
                                  </p:stCondLst>
                                  <p:childTnLst>
                                    <p:set>
                                      <p:cBhvr>
                                        <p:cTn id="22" dur="1" fill="hold">
                                          <p:stCondLst>
                                            <p:cond delay="0"/>
                                          </p:stCondLst>
                                        </p:cTn>
                                        <p:tgtEl>
                                          <p:spTgt spid="69634"/>
                                        </p:tgtEl>
                                        <p:attrNameLst>
                                          <p:attrName>style.visibility</p:attrName>
                                        </p:attrNameLst>
                                      </p:cBhvr>
                                      <p:to>
                                        <p:strVal val="visible"/>
                                      </p:to>
                                    </p:set>
                                    <p:animEffect transition="in" filter="box(out)">
                                      <p:cBhvr>
                                        <p:cTn id="23" dur="500"/>
                                        <p:tgtEl>
                                          <p:spTgt spid="69634"/>
                                        </p:tgtEl>
                                      </p:cBhvr>
                                    </p:animEffect>
                                  </p:childTnLst>
                                </p:cTn>
                              </p:par>
                            </p:childTnLst>
                          </p:cTn>
                        </p:par>
                        <p:par>
                          <p:cTn id="24" fill="hold" nodeType="afterGroup">
                            <p:stCondLst>
                              <p:cond delay="2750"/>
                            </p:stCondLst>
                            <p:childTnLst>
                              <p:par>
                                <p:cTn id="25" presetID="4" presetClass="entr" presetSubtype="32" fill="hold" nodeType="afterEffect">
                                  <p:stCondLst>
                                    <p:cond delay="50"/>
                                  </p:stCondLst>
                                  <p:childTnLst>
                                    <p:set>
                                      <p:cBhvr>
                                        <p:cTn id="26" dur="1" fill="hold">
                                          <p:stCondLst>
                                            <p:cond delay="0"/>
                                          </p:stCondLst>
                                        </p:cTn>
                                        <p:tgtEl>
                                          <p:spTgt spid="69633"/>
                                        </p:tgtEl>
                                        <p:attrNameLst>
                                          <p:attrName>style.visibility</p:attrName>
                                        </p:attrNameLst>
                                      </p:cBhvr>
                                      <p:to>
                                        <p:strVal val="visible"/>
                                      </p:to>
                                    </p:set>
                                    <p:animEffect transition="in" filter="box(out)">
                                      <p:cBhvr>
                                        <p:cTn id="27" dur="500"/>
                                        <p:tgtEl>
                                          <p:spTgt spid="69633"/>
                                        </p:tgtEl>
                                      </p:cBhvr>
                                    </p:animEffect>
                                  </p:childTnLst>
                                </p:cTn>
                              </p:par>
                            </p:childTnLst>
                          </p:cTn>
                        </p:par>
                        <p:par>
                          <p:cTn id="28" fill="hold" nodeType="afterGroup">
                            <p:stCondLst>
                              <p:cond delay="3300"/>
                            </p:stCondLst>
                            <p:childTnLst>
                              <p:par>
                                <p:cTn id="29" presetID="4" presetClass="entr" presetSubtype="32" fill="hold" grpId="0" nodeType="afterEffect">
                                  <p:stCondLst>
                                    <p:cond delay="50"/>
                                  </p:stCondLst>
                                  <p:childTnLst>
                                    <p:set>
                                      <p:cBhvr>
                                        <p:cTn id="30" dur="1" fill="hold">
                                          <p:stCondLst>
                                            <p:cond delay="0"/>
                                          </p:stCondLst>
                                        </p:cTn>
                                        <p:tgtEl>
                                          <p:spTgt spid="3"/>
                                        </p:tgtEl>
                                        <p:attrNameLst>
                                          <p:attrName>style.visibility</p:attrName>
                                        </p:attrNameLst>
                                      </p:cBhvr>
                                      <p:to>
                                        <p:strVal val="visible"/>
                                      </p:to>
                                    </p:set>
                                    <p:animEffect transition="in" filter="box(out)">
                                      <p:cBhvr>
                                        <p:cTn id="31" dur="500"/>
                                        <p:tgtEl>
                                          <p:spTgt spid="3"/>
                                        </p:tgtEl>
                                      </p:cBhvr>
                                    </p:animEffect>
                                  </p:childTnLst>
                                </p:cTn>
                              </p:par>
                            </p:childTnLst>
                          </p:cTn>
                        </p:par>
                        <p:par>
                          <p:cTn id="32" fill="hold" nodeType="afterGroup">
                            <p:stCondLst>
                              <p:cond delay="3850"/>
                            </p:stCondLst>
                            <p:childTnLst>
                              <p:par>
                                <p:cTn id="33" presetID="4" presetClass="entr" presetSubtype="32" fill="hold" grpId="0" nodeType="afterEffect">
                                  <p:stCondLst>
                                    <p:cond delay="50"/>
                                  </p:stCondLst>
                                  <p:childTnLst>
                                    <p:set>
                                      <p:cBhvr>
                                        <p:cTn id="34" dur="1" fill="hold">
                                          <p:stCondLst>
                                            <p:cond delay="0"/>
                                          </p:stCondLst>
                                        </p:cTn>
                                        <p:tgtEl>
                                          <p:spTgt spid="4"/>
                                        </p:tgtEl>
                                        <p:attrNameLst>
                                          <p:attrName>style.visibility</p:attrName>
                                        </p:attrNameLst>
                                      </p:cBhvr>
                                      <p:to>
                                        <p:strVal val="visible"/>
                                      </p:to>
                                    </p:set>
                                    <p:animEffect transition="in" filter="box(out)">
                                      <p:cBhvr>
                                        <p:cTn id="35" dur="500"/>
                                        <p:tgtEl>
                                          <p:spTgt spid="4"/>
                                        </p:tgtEl>
                                      </p:cBhvr>
                                    </p:animEffect>
                                  </p:childTnLst>
                                </p:cTn>
                              </p:par>
                            </p:childTnLst>
                          </p:cTn>
                        </p:par>
                        <p:par>
                          <p:cTn id="36" fill="hold" nodeType="afterGroup">
                            <p:stCondLst>
                              <p:cond delay="4400"/>
                            </p:stCondLst>
                            <p:childTnLst>
                              <p:par>
                                <p:cTn id="37" presetID="4" presetClass="entr" presetSubtype="32" fill="hold" grpId="0" nodeType="afterEffect">
                                  <p:stCondLst>
                                    <p:cond delay="50"/>
                                  </p:stCondLst>
                                  <p:childTnLst>
                                    <p:set>
                                      <p:cBhvr>
                                        <p:cTn id="38" dur="1" fill="hold">
                                          <p:stCondLst>
                                            <p:cond delay="0"/>
                                          </p:stCondLst>
                                        </p:cTn>
                                        <p:tgtEl>
                                          <p:spTgt spid="5"/>
                                        </p:tgtEl>
                                        <p:attrNameLst>
                                          <p:attrName>style.visibility</p:attrName>
                                        </p:attrNameLst>
                                      </p:cBhvr>
                                      <p:to>
                                        <p:strVal val="visible"/>
                                      </p:to>
                                    </p:set>
                                    <p:animEffect transition="in" filter="box(out)">
                                      <p:cBhvr>
                                        <p:cTn id="39" dur="500"/>
                                        <p:tgtEl>
                                          <p:spTgt spid="5"/>
                                        </p:tgtEl>
                                      </p:cBhvr>
                                    </p:animEffect>
                                  </p:childTnLst>
                                </p:cTn>
                              </p:par>
                            </p:childTnLst>
                          </p:cTn>
                        </p:par>
                        <p:par>
                          <p:cTn id="40" fill="hold" nodeType="afterGroup">
                            <p:stCondLst>
                              <p:cond delay="4950"/>
                            </p:stCondLst>
                            <p:childTnLst>
                              <p:par>
                                <p:cTn id="41" presetID="4" presetClass="entr" presetSubtype="32" fill="hold" grpId="0" nodeType="afterEffect">
                                  <p:stCondLst>
                                    <p:cond delay="50"/>
                                  </p:stCondLst>
                                  <p:childTnLst>
                                    <p:set>
                                      <p:cBhvr>
                                        <p:cTn id="42" dur="1" fill="hold">
                                          <p:stCondLst>
                                            <p:cond delay="0"/>
                                          </p:stCondLst>
                                        </p:cTn>
                                        <p:tgtEl>
                                          <p:spTgt spid="6"/>
                                        </p:tgtEl>
                                        <p:attrNameLst>
                                          <p:attrName>style.visibility</p:attrName>
                                        </p:attrNameLst>
                                      </p:cBhvr>
                                      <p:to>
                                        <p:strVal val="visible"/>
                                      </p:to>
                                    </p:set>
                                    <p:animEffect transition="in" filter="box(out)">
                                      <p:cBhvr>
                                        <p:cTn id="43" dur="500"/>
                                        <p:tgtEl>
                                          <p:spTgt spid="6"/>
                                        </p:tgtEl>
                                      </p:cBhvr>
                                    </p:animEffect>
                                  </p:childTnLst>
                                </p:cTn>
                              </p:par>
                            </p:childTnLst>
                          </p:cTn>
                        </p:par>
                        <p:par>
                          <p:cTn id="44" fill="hold" nodeType="afterGroup">
                            <p:stCondLst>
                              <p:cond delay="5500"/>
                            </p:stCondLst>
                            <p:childTnLst>
                              <p:par>
                                <p:cTn id="45" presetID="4" presetClass="entr" presetSubtype="32" fill="hold" grpId="0" nodeType="afterEffect">
                                  <p:stCondLst>
                                    <p:cond delay="50"/>
                                  </p:stCondLst>
                                  <p:childTnLst>
                                    <p:set>
                                      <p:cBhvr>
                                        <p:cTn id="46" dur="1" fill="hold">
                                          <p:stCondLst>
                                            <p:cond delay="0"/>
                                          </p:stCondLst>
                                        </p:cTn>
                                        <p:tgtEl>
                                          <p:spTgt spid="7"/>
                                        </p:tgtEl>
                                        <p:attrNameLst>
                                          <p:attrName>style.visibility</p:attrName>
                                        </p:attrNameLst>
                                      </p:cBhvr>
                                      <p:to>
                                        <p:strVal val="visible"/>
                                      </p:to>
                                    </p:set>
                                    <p:animEffect transition="in" filter="box(out)">
                                      <p:cBhvr>
                                        <p:cTn id="47" dur="500"/>
                                        <p:tgtEl>
                                          <p:spTgt spid="7"/>
                                        </p:tgtEl>
                                      </p:cBhvr>
                                    </p:animEffect>
                                  </p:childTnLst>
                                </p:cTn>
                              </p:par>
                            </p:childTnLst>
                          </p:cTn>
                        </p:par>
                        <p:par>
                          <p:cTn id="48" fill="hold" nodeType="afterGroup">
                            <p:stCondLst>
                              <p:cond delay="6050"/>
                            </p:stCondLst>
                            <p:childTnLst>
                              <p:par>
                                <p:cTn id="49" presetID="4" presetClass="entr" presetSubtype="32" fill="hold" grpId="0" nodeType="afterEffect">
                                  <p:stCondLst>
                                    <p:cond delay="50"/>
                                  </p:stCondLst>
                                  <p:childTnLst>
                                    <p:set>
                                      <p:cBhvr>
                                        <p:cTn id="50" dur="1" fill="hold">
                                          <p:stCondLst>
                                            <p:cond delay="0"/>
                                          </p:stCondLst>
                                        </p:cTn>
                                        <p:tgtEl>
                                          <p:spTgt spid="2"/>
                                        </p:tgtEl>
                                        <p:attrNameLst>
                                          <p:attrName>style.visibility</p:attrName>
                                        </p:attrNameLst>
                                      </p:cBhvr>
                                      <p:to>
                                        <p:strVal val="visible"/>
                                      </p:to>
                                    </p:set>
                                    <p:animEffect transition="in" filter="box(out)">
                                      <p:cBhvr>
                                        <p:cTn id="51" dur="500"/>
                                        <p:tgtEl>
                                          <p:spTgt spid="2"/>
                                        </p:tgtEl>
                                      </p:cBhvr>
                                    </p:animEffect>
                                  </p:childTnLst>
                                </p:cTn>
                              </p:par>
                            </p:childTnLst>
                          </p:cTn>
                        </p:par>
                        <p:par>
                          <p:cTn id="52" fill="hold" nodeType="afterGroup">
                            <p:stCondLst>
                              <p:cond delay="6600"/>
                            </p:stCondLst>
                            <p:childTnLst>
                              <p:par>
                                <p:cTn id="53" presetID="4" presetClass="entr" presetSubtype="32" fill="hold" nodeType="afterEffect">
                                  <p:stCondLst>
                                    <p:cond delay="50"/>
                                  </p:stCondLst>
                                  <p:childTnLst>
                                    <p:set>
                                      <p:cBhvr>
                                        <p:cTn id="54" dur="1" fill="hold">
                                          <p:stCondLst>
                                            <p:cond delay="0"/>
                                          </p:stCondLst>
                                        </p:cTn>
                                        <p:tgtEl>
                                          <p:spTgt spid="69644"/>
                                        </p:tgtEl>
                                        <p:attrNameLst>
                                          <p:attrName>style.visibility</p:attrName>
                                        </p:attrNameLst>
                                      </p:cBhvr>
                                      <p:to>
                                        <p:strVal val="visible"/>
                                      </p:to>
                                    </p:set>
                                    <p:animEffect transition="in" filter="box(out)">
                                      <p:cBhvr>
                                        <p:cTn id="55" dur="500"/>
                                        <p:tgtEl>
                                          <p:spTgt spid="69644"/>
                                        </p:tgtEl>
                                      </p:cBhvr>
                                    </p:animEffect>
                                  </p:childTnLst>
                                </p:cTn>
                              </p:par>
                            </p:childTnLst>
                          </p:cTn>
                        </p:par>
                        <p:par>
                          <p:cTn id="56" fill="hold" nodeType="afterGroup">
                            <p:stCondLst>
                              <p:cond delay="7150"/>
                            </p:stCondLst>
                            <p:childTnLst>
                              <p:par>
                                <p:cTn id="57" presetID="4" presetClass="entr" presetSubtype="32" fill="hold" nodeType="afterEffect">
                                  <p:stCondLst>
                                    <p:cond delay="50"/>
                                  </p:stCondLst>
                                  <p:childTnLst>
                                    <p:set>
                                      <p:cBhvr>
                                        <p:cTn id="58" dur="1" fill="hold">
                                          <p:stCondLst>
                                            <p:cond delay="0"/>
                                          </p:stCondLst>
                                        </p:cTn>
                                        <p:tgtEl>
                                          <p:spTgt spid="69646"/>
                                        </p:tgtEl>
                                        <p:attrNameLst>
                                          <p:attrName>style.visibility</p:attrName>
                                        </p:attrNameLst>
                                      </p:cBhvr>
                                      <p:to>
                                        <p:strVal val="visible"/>
                                      </p:to>
                                    </p:set>
                                    <p:animEffect transition="in" filter="box(out)">
                                      <p:cBhvr>
                                        <p:cTn id="59" dur="500"/>
                                        <p:tgtEl>
                                          <p:spTgt spid="69646"/>
                                        </p:tgtEl>
                                      </p:cBhvr>
                                    </p:animEffect>
                                  </p:childTnLst>
                                </p:cTn>
                              </p:par>
                            </p:childTnLst>
                          </p:cTn>
                        </p:par>
                        <p:par>
                          <p:cTn id="60" fill="hold" nodeType="afterGroup">
                            <p:stCondLst>
                              <p:cond delay="7700"/>
                            </p:stCondLst>
                            <p:childTnLst>
                              <p:par>
                                <p:cTn id="61" presetID="4" presetClass="entr" presetSubtype="32" fill="hold" nodeType="afterEffect">
                                  <p:stCondLst>
                                    <p:cond delay="50"/>
                                  </p:stCondLst>
                                  <p:childTnLst>
                                    <p:set>
                                      <p:cBhvr>
                                        <p:cTn id="62" dur="1" fill="hold">
                                          <p:stCondLst>
                                            <p:cond delay="0"/>
                                          </p:stCondLst>
                                        </p:cTn>
                                        <p:tgtEl>
                                          <p:spTgt spid="69648"/>
                                        </p:tgtEl>
                                        <p:attrNameLst>
                                          <p:attrName>style.visibility</p:attrName>
                                        </p:attrNameLst>
                                      </p:cBhvr>
                                      <p:to>
                                        <p:strVal val="visible"/>
                                      </p:to>
                                    </p:set>
                                    <p:animEffect transition="in" filter="box(out)">
                                      <p:cBhvr>
                                        <p:cTn id="63" dur="500"/>
                                        <p:tgtEl>
                                          <p:spTgt spid="69648"/>
                                        </p:tgtEl>
                                      </p:cBhvr>
                                    </p:animEffect>
                                  </p:childTnLst>
                                </p:cTn>
                              </p:par>
                            </p:childTnLst>
                          </p:cTn>
                        </p:par>
                        <p:par>
                          <p:cTn id="64" fill="hold" nodeType="afterGroup">
                            <p:stCondLst>
                              <p:cond delay="8250"/>
                            </p:stCondLst>
                            <p:childTnLst>
                              <p:par>
                                <p:cTn id="65" presetID="4" presetClass="entr" presetSubtype="32" fill="hold" nodeType="afterEffect">
                                  <p:stCondLst>
                                    <p:cond delay="50"/>
                                  </p:stCondLst>
                                  <p:childTnLst>
                                    <p:set>
                                      <p:cBhvr>
                                        <p:cTn id="66" dur="1" fill="hold">
                                          <p:stCondLst>
                                            <p:cond delay="0"/>
                                          </p:stCondLst>
                                        </p:cTn>
                                        <p:tgtEl>
                                          <p:spTgt spid="69650"/>
                                        </p:tgtEl>
                                        <p:attrNameLst>
                                          <p:attrName>style.visibility</p:attrName>
                                        </p:attrNameLst>
                                      </p:cBhvr>
                                      <p:to>
                                        <p:strVal val="visible"/>
                                      </p:to>
                                    </p:set>
                                    <p:animEffect transition="in" filter="box(out)">
                                      <p:cBhvr>
                                        <p:cTn id="67" dur="500"/>
                                        <p:tgtEl>
                                          <p:spTgt spid="69650"/>
                                        </p:tgtEl>
                                      </p:cBhvr>
                                    </p:animEffect>
                                  </p:childTnLst>
                                </p:cTn>
                              </p:par>
                            </p:childTnLst>
                          </p:cTn>
                        </p:par>
                        <p:par>
                          <p:cTn id="68" fill="hold" nodeType="afterGroup">
                            <p:stCondLst>
                              <p:cond delay="8800"/>
                            </p:stCondLst>
                            <p:childTnLst>
                              <p:par>
                                <p:cTn id="69" presetID="4" presetClass="entr" presetSubtype="32" fill="hold" nodeType="afterEffect">
                                  <p:stCondLst>
                                    <p:cond delay="50"/>
                                  </p:stCondLst>
                                  <p:childTnLst>
                                    <p:set>
                                      <p:cBhvr>
                                        <p:cTn id="70" dur="1" fill="hold">
                                          <p:stCondLst>
                                            <p:cond delay="0"/>
                                          </p:stCondLst>
                                        </p:cTn>
                                        <p:tgtEl>
                                          <p:spTgt spid="69652"/>
                                        </p:tgtEl>
                                        <p:attrNameLst>
                                          <p:attrName>style.visibility</p:attrName>
                                        </p:attrNameLst>
                                      </p:cBhvr>
                                      <p:to>
                                        <p:strVal val="visible"/>
                                      </p:to>
                                    </p:set>
                                    <p:animEffect transition="in" filter="box(out)">
                                      <p:cBhvr>
                                        <p:cTn id="71" dur="500"/>
                                        <p:tgtEl>
                                          <p:spTgt spid="69652"/>
                                        </p:tgtEl>
                                      </p:cBhvr>
                                    </p:animEffect>
                                  </p:childTnLst>
                                </p:cTn>
                              </p:par>
                            </p:childTnLst>
                          </p:cTn>
                        </p:par>
                        <p:par>
                          <p:cTn id="72" fill="hold" nodeType="afterGroup">
                            <p:stCondLst>
                              <p:cond delay="9350"/>
                            </p:stCondLst>
                            <p:childTnLst>
                              <p:par>
                                <p:cTn id="73" presetID="4" presetClass="entr" presetSubtype="32" fill="hold" nodeType="afterEffect">
                                  <p:stCondLst>
                                    <p:cond delay="50"/>
                                  </p:stCondLst>
                                  <p:childTnLst>
                                    <p:set>
                                      <p:cBhvr>
                                        <p:cTn id="74" dur="1" fill="hold">
                                          <p:stCondLst>
                                            <p:cond delay="0"/>
                                          </p:stCondLst>
                                        </p:cTn>
                                        <p:tgtEl>
                                          <p:spTgt spid="69654"/>
                                        </p:tgtEl>
                                        <p:attrNameLst>
                                          <p:attrName>style.visibility</p:attrName>
                                        </p:attrNameLst>
                                      </p:cBhvr>
                                      <p:to>
                                        <p:strVal val="visible"/>
                                      </p:to>
                                    </p:set>
                                    <p:animEffect transition="in" filter="box(out)">
                                      <p:cBhvr>
                                        <p:cTn id="75" dur="500"/>
                                        <p:tgtEl>
                                          <p:spTgt spid="69654"/>
                                        </p:tgtEl>
                                      </p:cBhvr>
                                    </p:animEffect>
                                  </p:childTnLst>
                                </p:cTn>
                              </p:par>
                            </p:childTnLst>
                          </p:cTn>
                        </p:par>
                        <p:par>
                          <p:cTn id="76" fill="hold" nodeType="afterGroup">
                            <p:stCondLst>
                              <p:cond delay="9900"/>
                            </p:stCondLst>
                            <p:childTnLst>
                              <p:par>
                                <p:cTn id="77" presetID="4" presetClass="entr" presetSubtype="32" fill="hold" grpId="0" nodeType="afterEffect">
                                  <p:stCondLst>
                                    <p:cond delay="50"/>
                                  </p:stCondLst>
                                  <p:childTnLst>
                                    <p:set>
                                      <p:cBhvr>
                                        <p:cTn id="78" dur="1" fill="hold">
                                          <p:stCondLst>
                                            <p:cond delay="0"/>
                                          </p:stCondLst>
                                        </p:cTn>
                                        <p:tgtEl>
                                          <p:spTgt spid="69655"/>
                                        </p:tgtEl>
                                        <p:attrNameLst>
                                          <p:attrName>style.visibility</p:attrName>
                                        </p:attrNameLst>
                                      </p:cBhvr>
                                      <p:to>
                                        <p:strVal val="visible"/>
                                      </p:to>
                                    </p:set>
                                    <p:animEffect transition="in" filter="box(out)">
                                      <p:cBhvr>
                                        <p:cTn id="79" dur="500"/>
                                        <p:tgtEl>
                                          <p:spTgt spid="69655"/>
                                        </p:tgtEl>
                                      </p:cBhvr>
                                    </p:animEffect>
                                  </p:childTnLst>
                                </p:cTn>
                              </p:par>
                            </p:childTnLst>
                          </p:cTn>
                        </p:par>
                        <p:par>
                          <p:cTn id="80" fill="hold" nodeType="afterGroup">
                            <p:stCondLst>
                              <p:cond delay="10450"/>
                            </p:stCondLst>
                            <p:childTnLst>
                              <p:par>
                                <p:cTn id="81" presetID="4" presetClass="entr" presetSubtype="32" fill="hold" grpId="0" nodeType="afterEffect">
                                  <p:stCondLst>
                                    <p:cond delay="50"/>
                                  </p:stCondLst>
                                  <p:childTnLst>
                                    <p:set>
                                      <p:cBhvr>
                                        <p:cTn id="82" dur="1" fill="hold">
                                          <p:stCondLst>
                                            <p:cond delay="0"/>
                                          </p:stCondLst>
                                        </p:cTn>
                                        <p:tgtEl>
                                          <p:spTgt spid="69656"/>
                                        </p:tgtEl>
                                        <p:attrNameLst>
                                          <p:attrName>style.visibility</p:attrName>
                                        </p:attrNameLst>
                                      </p:cBhvr>
                                      <p:to>
                                        <p:strVal val="visible"/>
                                      </p:to>
                                    </p:set>
                                    <p:animEffect transition="in" filter="box(out)">
                                      <p:cBhvr>
                                        <p:cTn id="83" dur="500"/>
                                        <p:tgtEl>
                                          <p:spTgt spid="69656"/>
                                        </p:tgtEl>
                                      </p:cBhvr>
                                    </p:animEffect>
                                  </p:childTnLst>
                                </p:cTn>
                              </p:par>
                            </p:childTnLst>
                          </p:cTn>
                        </p:par>
                        <p:par>
                          <p:cTn id="84" fill="hold" nodeType="afterGroup">
                            <p:stCondLst>
                              <p:cond delay="11000"/>
                            </p:stCondLst>
                            <p:childTnLst>
                              <p:par>
                                <p:cTn id="85" presetID="4" presetClass="entr" presetSubtype="32" fill="hold" grpId="0" nodeType="afterEffect">
                                  <p:stCondLst>
                                    <p:cond delay="50"/>
                                  </p:stCondLst>
                                  <p:childTnLst>
                                    <p:set>
                                      <p:cBhvr>
                                        <p:cTn id="86" dur="1" fill="hold">
                                          <p:stCondLst>
                                            <p:cond delay="0"/>
                                          </p:stCondLst>
                                        </p:cTn>
                                        <p:tgtEl>
                                          <p:spTgt spid="69657"/>
                                        </p:tgtEl>
                                        <p:attrNameLst>
                                          <p:attrName>style.visibility</p:attrName>
                                        </p:attrNameLst>
                                      </p:cBhvr>
                                      <p:to>
                                        <p:strVal val="visible"/>
                                      </p:to>
                                    </p:set>
                                    <p:animEffect transition="in" filter="box(out)">
                                      <p:cBhvr>
                                        <p:cTn id="87" dur="500"/>
                                        <p:tgtEl>
                                          <p:spTgt spid="69657"/>
                                        </p:tgtEl>
                                      </p:cBhvr>
                                    </p:animEffect>
                                  </p:childTnLst>
                                </p:cTn>
                              </p:par>
                            </p:childTnLst>
                          </p:cTn>
                        </p:par>
                        <p:par>
                          <p:cTn id="88" fill="hold" nodeType="afterGroup">
                            <p:stCondLst>
                              <p:cond delay="11550"/>
                            </p:stCondLst>
                            <p:childTnLst>
                              <p:par>
                                <p:cTn id="89" presetID="4" presetClass="entr" presetSubtype="32" fill="hold" grpId="0" nodeType="afterEffect">
                                  <p:stCondLst>
                                    <p:cond delay="50"/>
                                  </p:stCondLst>
                                  <p:childTnLst>
                                    <p:set>
                                      <p:cBhvr>
                                        <p:cTn id="90" dur="1" fill="hold">
                                          <p:stCondLst>
                                            <p:cond delay="0"/>
                                          </p:stCondLst>
                                        </p:cTn>
                                        <p:tgtEl>
                                          <p:spTgt spid="69658"/>
                                        </p:tgtEl>
                                        <p:attrNameLst>
                                          <p:attrName>style.visibility</p:attrName>
                                        </p:attrNameLst>
                                      </p:cBhvr>
                                      <p:to>
                                        <p:strVal val="visible"/>
                                      </p:to>
                                    </p:set>
                                    <p:animEffect transition="in" filter="box(out)">
                                      <p:cBhvr>
                                        <p:cTn id="91" dur="500"/>
                                        <p:tgtEl>
                                          <p:spTgt spid="69658"/>
                                        </p:tgtEl>
                                      </p:cBhvr>
                                    </p:animEffect>
                                  </p:childTnLst>
                                </p:cTn>
                              </p:par>
                            </p:childTnLst>
                          </p:cTn>
                        </p:par>
                        <p:par>
                          <p:cTn id="92" fill="hold" nodeType="afterGroup">
                            <p:stCondLst>
                              <p:cond delay="12100"/>
                            </p:stCondLst>
                            <p:childTnLst>
                              <p:par>
                                <p:cTn id="93" presetID="4" presetClass="entr" presetSubtype="32" fill="hold" grpId="0" nodeType="afterEffect">
                                  <p:stCondLst>
                                    <p:cond delay="50"/>
                                  </p:stCondLst>
                                  <p:childTnLst>
                                    <p:set>
                                      <p:cBhvr>
                                        <p:cTn id="94" dur="1" fill="hold">
                                          <p:stCondLst>
                                            <p:cond delay="0"/>
                                          </p:stCondLst>
                                        </p:cTn>
                                        <p:tgtEl>
                                          <p:spTgt spid="69659"/>
                                        </p:tgtEl>
                                        <p:attrNameLst>
                                          <p:attrName>style.visibility</p:attrName>
                                        </p:attrNameLst>
                                      </p:cBhvr>
                                      <p:to>
                                        <p:strVal val="visible"/>
                                      </p:to>
                                    </p:set>
                                    <p:animEffect transition="in" filter="box(out)">
                                      <p:cBhvr>
                                        <p:cTn id="95" dur="500"/>
                                        <p:tgtEl>
                                          <p:spTgt spid="69659"/>
                                        </p:tgtEl>
                                      </p:cBhvr>
                                    </p:animEffect>
                                  </p:childTnLst>
                                </p:cTn>
                              </p:par>
                            </p:childTnLst>
                          </p:cTn>
                        </p:par>
                        <p:par>
                          <p:cTn id="96" fill="hold" nodeType="afterGroup">
                            <p:stCondLst>
                              <p:cond delay="12650"/>
                            </p:stCondLst>
                            <p:childTnLst>
                              <p:par>
                                <p:cTn id="97" presetID="4" presetClass="entr" presetSubtype="32" fill="hold" grpId="0" nodeType="afterEffect">
                                  <p:stCondLst>
                                    <p:cond delay="50"/>
                                  </p:stCondLst>
                                  <p:childTnLst>
                                    <p:set>
                                      <p:cBhvr>
                                        <p:cTn id="98" dur="1" fill="hold">
                                          <p:stCondLst>
                                            <p:cond delay="0"/>
                                          </p:stCondLst>
                                        </p:cTn>
                                        <p:tgtEl>
                                          <p:spTgt spid="69660"/>
                                        </p:tgtEl>
                                        <p:attrNameLst>
                                          <p:attrName>style.visibility</p:attrName>
                                        </p:attrNameLst>
                                      </p:cBhvr>
                                      <p:to>
                                        <p:strVal val="visible"/>
                                      </p:to>
                                    </p:set>
                                    <p:animEffect transition="in" filter="box(out)">
                                      <p:cBhvr>
                                        <p:cTn id="99" dur="500"/>
                                        <p:tgtEl>
                                          <p:spTgt spid="69660"/>
                                        </p:tgtEl>
                                      </p:cBhvr>
                                    </p:animEffect>
                                  </p:childTnLst>
                                </p:cTn>
                              </p:par>
                            </p:childTnLst>
                          </p:cTn>
                        </p:par>
                        <p:par>
                          <p:cTn id="100" fill="hold" nodeType="afterGroup">
                            <p:stCondLst>
                              <p:cond delay="13200"/>
                            </p:stCondLst>
                            <p:childTnLst>
                              <p:par>
                                <p:cTn id="101" presetID="2" presetClass="entr" presetSubtype="4" fill="hold" grpId="0" nodeType="afterEffect">
                                  <p:stCondLst>
                                    <p:cond delay="100"/>
                                  </p:stCondLst>
                                  <p:childTnLst>
                                    <p:set>
                                      <p:cBhvr>
                                        <p:cTn id="102" dur="1" fill="hold">
                                          <p:stCondLst>
                                            <p:cond delay="0"/>
                                          </p:stCondLst>
                                        </p:cTn>
                                        <p:tgtEl>
                                          <p:spTgt spid="69662"/>
                                        </p:tgtEl>
                                        <p:attrNameLst>
                                          <p:attrName>style.visibility</p:attrName>
                                        </p:attrNameLst>
                                      </p:cBhvr>
                                      <p:to>
                                        <p:strVal val="visible"/>
                                      </p:to>
                                    </p:set>
                                    <p:anim calcmode="lin" valueType="num">
                                      <p:cBhvr additive="base">
                                        <p:cTn id="103" dur="500" fill="hold"/>
                                        <p:tgtEl>
                                          <p:spTgt spid="69662"/>
                                        </p:tgtEl>
                                        <p:attrNameLst>
                                          <p:attrName>ppt_x</p:attrName>
                                        </p:attrNameLst>
                                      </p:cBhvr>
                                      <p:tavLst>
                                        <p:tav tm="0">
                                          <p:val>
                                            <p:strVal val="#ppt_x"/>
                                          </p:val>
                                        </p:tav>
                                        <p:tav tm="100000">
                                          <p:val>
                                            <p:strVal val="#ppt_x"/>
                                          </p:val>
                                        </p:tav>
                                      </p:tavLst>
                                    </p:anim>
                                    <p:anim calcmode="lin" valueType="num">
                                      <p:cBhvr additive="base">
                                        <p:cTn id="104" dur="500" fill="hold"/>
                                        <p:tgtEl>
                                          <p:spTgt spid="69662"/>
                                        </p:tgtEl>
                                        <p:attrNameLst>
                                          <p:attrName>ppt_y</p:attrName>
                                        </p:attrNameLst>
                                      </p:cBhvr>
                                      <p:tavLst>
                                        <p:tav tm="0">
                                          <p:val>
                                            <p:strVal val="1+#ppt_h/2"/>
                                          </p:val>
                                        </p:tav>
                                        <p:tav tm="100000">
                                          <p:val>
                                            <p:strVal val="#ppt_y"/>
                                          </p:val>
                                        </p:tav>
                                      </p:tavLst>
                                    </p:anim>
                                  </p:childTnLst>
                                </p:cTn>
                              </p:par>
                            </p:childTnLst>
                          </p:cTn>
                        </p:par>
                        <p:par>
                          <p:cTn id="105" fill="hold" nodeType="afterGroup">
                            <p:stCondLst>
                              <p:cond delay="13800"/>
                            </p:stCondLst>
                            <p:childTnLst>
                              <p:par>
                                <p:cTn id="106" presetID="2" presetClass="entr" presetSubtype="2" fill="hold" grpId="0" nodeType="afterEffect">
                                  <p:stCondLst>
                                    <p:cond delay="0"/>
                                  </p:stCondLst>
                                  <p:childTnLst>
                                    <p:set>
                                      <p:cBhvr>
                                        <p:cTn id="107" dur="1" fill="hold">
                                          <p:stCondLst>
                                            <p:cond delay="0"/>
                                          </p:stCondLst>
                                        </p:cTn>
                                        <p:tgtEl>
                                          <p:spTgt spid="69661"/>
                                        </p:tgtEl>
                                        <p:attrNameLst>
                                          <p:attrName>style.visibility</p:attrName>
                                        </p:attrNameLst>
                                      </p:cBhvr>
                                      <p:to>
                                        <p:strVal val="visible"/>
                                      </p:to>
                                    </p:set>
                                    <p:anim calcmode="lin" valueType="num">
                                      <p:cBhvr additive="base">
                                        <p:cTn id="108" dur="500" fill="hold"/>
                                        <p:tgtEl>
                                          <p:spTgt spid="69661"/>
                                        </p:tgtEl>
                                        <p:attrNameLst>
                                          <p:attrName>ppt_x</p:attrName>
                                        </p:attrNameLst>
                                      </p:cBhvr>
                                      <p:tavLst>
                                        <p:tav tm="0">
                                          <p:val>
                                            <p:strVal val="1+#ppt_w/2"/>
                                          </p:val>
                                        </p:tav>
                                        <p:tav tm="100000">
                                          <p:val>
                                            <p:strVal val="#ppt_x"/>
                                          </p:val>
                                        </p:tav>
                                      </p:tavLst>
                                    </p:anim>
                                    <p:anim calcmode="lin" valueType="num">
                                      <p:cBhvr additive="base">
                                        <p:cTn id="109" dur="500" fill="hold"/>
                                        <p:tgtEl>
                                          <p:spTgt spid="69661"/>
                                        </p:tgtEl>
                                        <p:attrNameLst>
                                          <p:attrName>ppt_y</p:attrName>
                                        </p:attrNameLst>
                                      </p:cBhvr>
                                      <p:tavLst>
                                        <p:tav tm="0">
                                          <p:val>
                                            <p:strVal val="#ppt_y"/>
                                          </p:val>
                                        </p:tav>
                                        <p:tav tm="100000">
                                          <p:val>
                                            <p:strVal val="#ppt_y"/>
                                          </p:val>
                                        </p:tav>
                                      </p:tavLst>
                                    </p:anim>
                                  </p:childTnLst>
                                </p:cTn>
                              </p:par>
                            </p:childTnLst>
                          </p:cTn>
                        </p:par>
                        <p:par>
                          <p:cTn id="110" fill="hold" nodeType="afterGroup">
                            <p:stCondLst>
                              <p:cond delay="14300"/>
                            </p:stCondLst>
                            <p:childTnLst>
                              <p:par>
                                <p:cTn id="111" presetID="2" presetClass="entr" presetSubtype="4" fill="hold" grpId="0" nodeType="afterEffect">
                                  <p:stCondLst>
                                    <p:cond delay="100"/>
                                  </p:stCondLst>
                                  <p:childTnLst>
                                    <p:set>
                                      <p:cBhvr>
                                        <p:cTn id="112" dur="1" fill="hold">
                                          <p:stCondLst>
                                            <p:cond delay="0"/>
                                          </p:stCondLst>
                                        </p:cTn>
                                        <p:tgtEl>
                                          <p:spTgt spid="69664"/>
                                        </p:tgtEl>
                                        <p:attrNameLst>
                                          <p:attrName>style.visibility</p:attrName>
                                        </p:attrNameLst>
                                      </p:cBhvr>
                                      <p:to>
                                        <p:strVal val="visible"/>
                                      </p:to>
                                    </p:set>
                                    <p:anim calcmode="lin" valueType="num">
                                      <p:cBhvr additive="base">
                                        <p:cTn id="113" dur="500" fill="hold"/>
                                        <p:tgtEl>
                                          <p:spTgt spid="69664"/>
                                        </p:tgtEl>
                                        <p:attrNameLst>
                                          <p:attrName>ppt_x</p:attrName>
                                        </p:attrNameLst>
                                      </p:cBhvr>
                                      <p:tavLst>
                                        <p:tav tm="0">
                                          <p:val>
                                            <p:strVal val="#ppt_x"/>
                                          </p:val>
                                        </p:tav>
                                        <p:tav tm="100000">
                                          <p:val>
                                            <p:strVal val="#ppt_x"/>
                                          </p:val>
                                        </p:tav>
                                      </p:tavLst>
                                    </p:anim>
                                    <p:anim calcmode="lin" valueType="num">
                                      <p:cBhvr additive="base">
                                        <p:cTn id="114" dur="500" fill="hold"/>
                                        <p:tgtEl>
                                          <p:spTgt spid="69664"/>
                                        </p:tgtEl>
                                        <p:attrNameLst>
                                          <p:attrName>ppt_y</p:attrName>
                                        </p:attrNameLst>
                                      </p:cBhvr>
                                      <p:tavLst>
                                        <p:tav tm="0">
                                          <p:val>
                                            <p:strVal val="1+#ppt_h/2"/>
                                          </p:val>
                                        </p:tav>
                                        <p:tav tm="100000">
                                          <p:val>
                                            <p:strVal val="#ppt_y"/>
                                          </p:val>
                                        </p:tav>
                                      </p:tavLst>
                                    </p:anim>
                                  </p:childTnLst>
                                </p:cTn>
                              </p:par>
                            </p:childTnLst>
                          </p:cTn>
                        </p:par>
                        <p:par>
                          <p:cTn id="115" fill="hold" nodeType="afterGroup">
                            <p:stCondLst>
                              <p:cond delay="14900"/>
                            </p:stCondLst>
                            <p:childTnLst>
                              <p:par>
                                <p:cTn id="116" presetID="2" presetClass="entr" presetSubtype="2" fill="hold" grpId="0" nodeType="afterEffect">
                                  <p:stCondLst>
                                    <p:cond delay="0"/>
                                  </p:stCondLst>
                                  <p:childTnLst>
                                    <p:set>
                                      <p:cBhvr>
                                        <p:cTn id="117" dur="1" fill="hold">
                                          <p:stCondLst>
                                            <p:cond delay="0"/>
                                          </p:stCondLst>
                                        </p:cTn>
                                        <p:tgtEl>
                                          <p:spTgt spid="69663"/>
                                        </p:tgtEl>
                                        <p:attrNameLst>
                                          <p:attrName>style.visibility</p:attrName>
                                        </p:attrNameLst>
                                      </p:cBhvr>
                                      <p:to>
                                        <p:strVal val="visible"/>
                                      </p:to>
                                    </p:set>
                                    <p:anim calcmode="lin" valueType="num">
                                      <p:cBhvr additive="base">
                                        <p:cTn id="118" dur="500" fill="hold"/>
                                        <p:tgtEl>
                                          <p:spTgt spid="69663"/>
                                        </p:tgtEl>
                                        <p:attrNameLst>
                                          <p:attrName>ppt_x</p:attrName>
                                        </p:attrNameLst>
                                      </p:cBhvr>
                                      <p:tavLst>
                                        <p:tav tm="0">
                                          <p:val>
                                            <p:strVal val="1+#ppt_w/2"/>
                                          </p:val>
                                        </p:tav>
                                        <p:tav tm="100000">
                                          <p:val>
                                            <p:strVal val="#ppt_x"/>
                                          </p:val>
                                        </p:tav>
                                      </p:tavLst>
                                    </p:anim>
                                    <p:anim calcmode="lin" valueType="num">
                                      <p:cBhvr additive="base">
                                        <p:cTn id="119" dur="500" fill="hold"/>
                                        <p:tgtEl>
                                          <p:spTgt spid="69663"/>
                                        </p:tgtEl>
                                        <p:attrNameLst>
                                          <p:attrName>ppt_y</p:attrName>
                                        </p:attrNameLst>
                                      </p:cBhvr>
                                      <p:tavLst>
                                        <p:tav tm="0">
                                          <p:val>
                                            <p:strVal val="#ppt_y"/>
                                          </p:val>
                                        </p:tav>
                                        <p:tav tm="100000">
                                          <p:val>
                                            <p:strVal val="#ppt_y"/>
                                          </p:val>
                                        </p:tav>
                                      </p:tavLst>
                                    </p:anim>
                                  </p:childTnLst>
                                </p:cTn>
                              </p:par>
                            </p:childTnLst>
                          </p:cTn>
                        </p:par>
                        <p:par>
                          <p:cTn id="120" fill="hold" nodeType="afterGroup">
                            <p:stCondLst>
                              <p:cond delay="15400"/>
                            </p:stCondLst>
                            <p:childTnLst>
                              <p:par>
                                <p:cTn id="121" presetID="2" presetClass="entr" presetSubtype="4" fill="hold" grpId="0" nodeType="afterEffect">
                                  <p:stCondLst>
                                    <p:cond delay="100"/>
                                  </p:stCondLst>
                                  <p:childTnLst>
                                    <p:set>
                                      <p:cBhvr>
                                        <p:cTn id="122" dur="1" fill="hold">
                                          <p:stCondLst>
                                            <p:cond delay="0"/>
                                          </p:stCondLst>
                                        </p:cTn>
                                        <p:tgtEl>
                                          <p:spTgt spid="69666"/>
                                        </p:tgtEl>
                                        <p:attrNameLst>
                                          <p:attrName>style.visibility</p:attrName>
                                        </p:attrNameLst>
                                      </p:cBhvr>
                                      <p:to>
                                        <p:strVal val="visible"/>
                                      </p:to>
                                    </p:set>
                                    <p:anim calcmode="lin" valueType="num">
                                      <p:cBhvr additive="base">
                                        <p:cTn id="123" dur="500" fill="hold"/>
                                        <p:tgtEl>
                                          <p:spTgt spid="69666"/>
                                        </p:tgtEl>
                                        <p:attrNameLst>
                                          <p:attrName>ppt_x</p:attrName>
                                        </p:attrNameLst>
                                      </p:cBhvr>
                                      <p:tavLst>
                                        <p:tav tm="0">
                                          <p:val>
                                            <p:strVal val="#ppt_x"/>
                                          </p:val>
                                        </p:tav>
                                        <p:tav tm="100000">
                                          <p:val>
                                            <p:strVal val="#ppt_x"/>
                                          </p:val>
                                        </p:tav>
                                      </p:tavLst>
                                    </p:anim>
                                    <p:anim calcmode="lin" valueType="num">
                                      <p:cBhvr additive="base">
                                        <p:cTn id="124" dur="500" fill="hold"/>
                                        <p:tgtEl>
                                          <p:spTgt spid="69666"/>
                                        </p:tgtEl>
                                        <p:attrNameLst>
                                          <p:attrName>ppt_y</p:attrName>
                                        </p:attrNameLst>
                                      </p:cBhvr>
                                      <p:tavLst>
                                        <p:tav tm="0">
                                          <p:val>
                                            <p:strVal val="1+#ppt_h/2"/>
                                          </p:val>
                                        </p:tav>
                                        <p:tav tm="100000">
                                          <p:val>
                                            <p:strVal val="#ppt_y"/>
                                          </p:val>
                                        </p:tav>
                                      </p:tavLst>
                                    </p:anim>
                                  </p:childTnLst>
                                </p:cTn>
                              </p:par>
                            </p:childTnLst>
                          </p:cTn>
                        </p:par>
                        <p:par>
                          <p:cTn id="125" fill="hold" nodeType="afterGroup">
                            <p:stCondLst>
                              <p:cond delay="16000"/>
                            </p:stCondLst>
                            <p:childTnLst>
                              <p:par>
                                <p:cTn id="126" presetID="2" presetClass="entr" presetSubtype="2" fill="hold" grpId="0" nodeType="afterEffect">
                                  <p:stCondLst>
                                    <p:cond delay="0"/>
                                  </p:stCondLst>
                                  <p:childTnLst>
                                    <p:set>
                                      <p:cBhvr>
                                        <p:cTn id="127" dur="1" fill="hold">
                                          <p:stCondLst>
                                            <p:cond delay="0"/>
                                          </p:stCondLst>
                                        </p:cTn>
                                        <p:tgtEl>
                                          <p:spTgt spid="69665"/>
                                        </p:tgtEl>
                                        <p:attrNameLst>
                                          <p:attrName>style.visibility</p:attrName>
                                        </p:attrNameLst>
                                      </p:cBhvr>
                                      <p:to>
                                        <p:strVal val="visible"/>
                                      </p:to>
                                    </p:set>
                                    <p:anim calcmode="lin" valueType="num">
                                      <p:cBhvr additive="base">
                                        <p:cTn id="128" dur="500" fill="hold"/>
                                        <p:tgtEl>
                                          <p:spTgt spid="69665"/>
                                        </p:tgtEl>
                                        <p:attrNameLst>
                                          <p:attrName>ppt_x</p:attrName>
                                        </p:attrNameLst>
                                      </p:cBhvr>
                                      <p:tavLst>
                                        <p:tav tm="0">
                                          <p:val>
                                            <p:strVal val="1+#ppt_w/2"/>
                                          </p:val>
                                        </p:tav>
                                        <p:tav tm="100000">
                                          <p:val>
                                            <p:strVal val="#ppt_x"/>
                                          </p:val>
                                        </p:tav>
                                      </p:tavLst>
                                    </p:anim>
                                    <p:anim calcmode="lin" valueType="num">
                                      <p:cBhvr additive="base">
                                        <p:cTn id="129" dur="500" fill="hold"/>
                                        <p:tgtEl>
                                          <p:spTgt spid="69665"/>
                                        </p:tgtEl>
                                        <p:attrNameLst>
                                          <p:attrName>ppt_y</p:attrName>
                                        </p:attrNameLst>
                                      </p:cBhvr>
                                      <p:tavLst>
                                        <p:tav tm="0">
                                          <p:val>
                                            <p:strVal val="#ppt_y"/>
                                          </p:val>
                                        </p:tav>
                                        <p:tav tm="100000">
                                          <p:val>
                                            <p:strVal val="#ppt_y"/>
                                          </p:val>
                                        </p:tav>
                                      </p:tavLst>
                                    </p:anim>
                                  </p:childTnLst>
                                </p:cTn>
                              </p:par>
                            </p:childTnLst>
                          </p:cTn>
                        </p:par>
                        <p:par>
                          <p:cTn id="130" fill="hold" nodeType="afterGroup">
                            <p:stCondLst>
                              <p:cond delay="16500"/>
                            </p:stCondLst>
                            <p:childTnLst>
                              <p:par>
                                <p:cTn id="131" presetID="2" presetClass="entr" presetSubtype="4" fill="hold" grpId="0" nodeType="afterEffect">
                                  <p:stCondLst>
                                    <p:cond delay="100"/>
                                  </p:stCondLst>
                                  <p:childTnLst>
                                    <p:set>
                                      <p:cBhvr>
                                        <p:cTn id="132" dur="1" fill="hold">
                                          <p:stCondLst>
                                            <p:cond delay="0"/>
                                          </p:stCondLst>
                                        </p:cTn>
                                        <p:tgtEl>
                                          <p:spTgt spid="69668"/>
                                        </p:tgtEl>
                                        <p:attrNameLst>
                                          <p:attrName>style.visibility</p:attrName>
                                        </p:attrNameLst>
                                      </p:cBhvr>
                                      <p:to>
                                        <p:strVal val="visible"/>
                                      </p:to>
                                    </p:set>
                                    <p:anim calcmode="lin" valueType="num">
                                      <p:cBhvr additive="base">
                                        <p:cTn id="133" dur="500" fill="hold"/>
                                        <p:tgtEl>
                                          <p:spTgt spid="69668"/>
                                        </p:tgtEl>
                                        <p:attrNameLst>
                                          <p:attrName>ppt_x</p:attrName>
                                        </p:attrNameLst>
                                      </p:cBhvr>
                                      <p:tavLst>
                                        <p:tav tm="0">
                                          <p:val>
                                            <p:strVal val="#ppt_x"/>
                                          </p:val>
                                        </p:tav>
                                        <p:tav tm="100000">
                                          <p:val>
                                            <p:strVal val="#ppt_x"/>
                                          </p:val>
                                        </p:tav>
                                      </p:tavLst>
                                    </p:anim>
                                    <p:anim calcmode="lin" valueType="num">
                                      <p:cBhvr additive="base">
                                        <p:cTn id="134" dur="500" fill="hold"/>
                                        <p:tgtEl>
                                          <p:spTgt spid="69668"/>
                                        </p:tgtEl>
                                        <p:attrNameLst>
                                          <p:attrName>ppt_y</p:attrName>
                                        </p:attrNameLst>
                                      </p:cBhvr>
                                      <p:tavLst>
                                        <p:tav tm="0">
                                          <p:val>
                                            <p:strVal val="1+#ppt_h/2"/>
                                          </p:val>
                                        </p:tav>
                                        <p:tav tm="100000">
                                          <p:val>
                                            <p:strVal val="#ppt_y"/>
                                          </p:val>
                                        </p:tav>
                                      </p:tavLst>
                                    </p:anim>
                                  </p:childTnLst>
                                </p:cTn>
                              </p:par>
                            </p:childTnLst>
                          </p:cTn>
                        </p:par>
                        <p:par>
                          <p:cTn id="135" fill="hold" nodeType="afterGroup">
                            <p:stCondLst>
                              <p:cond delay="17100"/>
                            </p:stCondLst>
                            <p:childTnLst>
                              <p:par>
                                <p:cTn id="136" presetID="2" presetClass="entr" presetSubtype="2" fill="hold" grpId="0" nodeType="afterEffect">
                                  <p:stCondLst>
                                    <p:cond delay="0"/>
                                  </p:stCondLst>
                                  <p:childTnLst>
                                    <p:set>
                                      <p:cBhvr>
                                        <p:cTn id="137" dur="1" fill="hold">
                                          <p:stCondLst>
                                            <p:cond delay="0"/>
                                          </p:stCondLst>
                                        </p:cTn>
                                        <p:tgtEl>
                                          <p:spTgt spid="69667"/>
                                        </p:tgtEl>
                                        <p:attrNameLst>
                                          <p:attrName>style.visibility</p:attrName>
                                        </p:attrNameLst>
                                      </p:cBhvr>
                                      <p:to>
                                        <p:strVal val="visible"/>
                                      </p:to>
                                    </p:set>
                                    <p:anim calcmode="lin" valueType="num">
                                      <p:cBhvr additive="base">
                                        <p:cTn id="138" dur="500" fill="hold"/>
                                        <p:tgtEl>
                                          <p:spTgt spid="69667"/>
                                        </p:tgtEl>
                                        <p:attrNameLst>
                                          <p:attrName>ppt_x</p:attrName>
                                        </p:attrNameLst>
                                      </p:cBhvr>
                                      <p:tavLst>
                                        <p:tav tm="0">
                                          <p:val>
                                            <p:strVal val="1+#ppt_w/2"/>
                                          </p:val>
                                        </p:tav>
                                        <p:tav tm="100000">
                                          <p:val>
                                            <p:strVal val="#ppt_x"/>
                                          </p:val>
                                        </p:tav>
                                      </p:tavLst>
                                    </p:anim>
                                    <p:anim calcmode="lin" valueType="num">
                                      <p:cBhvr additive="base">
                                        <p:cTn id="139" dur="500" fill="hold"/>
                                        <p:tgtEl>
                                          <p:spTgt spid="69667"/>
                                        </p:tgtEl>
                                        <p:attrNameLst>
                                          <p:attrName>ppt_y</p:attrName>
                                        </p:attrNameLst>
                                      </p:cBhvr>
                                      <p:tavLst>
                                        <p:tav tm="0">
                                          <p:val>
                                            <p:strVal val="#ppt_y"/>
                                          </p:val>
                                        </p:tav>
                                        <p:tav tm="100000">
                                          <p:val>
                                            <p:strVal val="#ppt_y"/>
                                          </p:val>
                                        </p:tav>
                                      </p:tavLst>
                                    </p:anim>
                                  </p:childTnLst>
                                </p:cTn>
                              </p:par>
                            </p:childTnLst>
                          </p:cTn>
                        </p:par>
                        <p:par>
                          <p:cTn id="140" fill="hold" nodeType="afterGroup">
                            <p:stCondLst>
                              <p:cond delay="17600"/>
                            </p:stCondLst>
                            <p:childTnLst>
                              <p:par>
                                <p:cTn id="141" presetID="2" presetClass="entr" presetSubtype="4" fill="hold" grpId="0" nodeType="afterEffect">
                                  <p:stCondLst>
                                    <p:cond delay="100"/>
                                  </p:stCondLst>
                                  <p:childTnLst>
                                    <p:set>
                                      <p:cBhvr>
                                        <p:cTn id="142" dur="1" fill="hold">
                                          <p:stCondLst>
                                            <p:cond delay="0"/>
                                          </p:stCondLst>
                                        </p:cTn>
                                        <p:tgtEl>
                                          <p:spTgt spid="69670"/>
                                        </p:tgtEl>
                                        <p:attrNameLst>
                                          <p:attrName>style.visibility</p:attrName>
                                        </p:attrNameLst>
                                      </p:cBhvr>
                                      <p:to>
                                        <p:strVal val="visible"/>
                                      </p:to>
                                    </p:set>
                                    <p:anim calcmode="lin" valueType="num">
                                      <p:cBhvr additive="base">
                                        <p:cTn id="143" dur="500" fill="hold"/>
                                        <p:tgtEl>
                                          <p:spTgt spid="69670"/>
                                        </p:tgtEl>
                                        <p:attrNameLst>
                                          <p:attrName>ppt_x</p:attrName>
                                        </p:attrNameLst>
                                      </p:cBhvr>
                                      <p:tavLst>
                                        <p:tav tm="0">
                                          <p:val>
                                            <p:strVal val="#ppt_x"/>
                                          </p:val>
                                        </p:tav>
                                        <p:tav tm="100000">
                                          <p:val>
                                            <p:strVal val="#ppt_x"/>
                                          </p:val>
                                        </p:tav>
                                      </p:tavLst>
                                    </p:anim>
                                    <p:anim calcmode="lin" valueType="num">
                                      <p:cBhvr additive="base">
                                        <p:cTn id="144" dur="500" fill="hold"/>
                                        <p:tgtEl>
                                          <p:spTgt spid="69670"/>
                                        </p:tgtEl>
                                        <p:attrNameLst>
                                          <p:attrName>ppt_y</p:attrName>
                                        </p:attrNameLst>
                                      </p:cBhvr>
                                      <p:tavLst>
                                        <p:tav tm="0">
                                          <p:val>
                                            <p:strVal val="1+#ppt_h/2"/>
                                          </p:val>
                                        </p:tav>
                                        <p:tav tm="100000">
                                          <p:val>
                                            <p:strVal val="#ppt_y"/>
                                          </p:val>
                                        </p:tav>
                                      </p:tavLst>
                                    </p:anim>
                                  </p:childTnLst>
                                </p:cTn>
                              </p:par>
                            </p:childTnLst>
                          </p:cTn>
                        </p:par>
                        <p:par>
                          <p:cTn id="145" fill="hold" nodeType="afterGroup">
                            <p:stCondLst>
                              <p:cond delay="18200"/>
                            </p:stCondLst>
                            <p:childTnLst>
                              <p:par>
                                <p:cTn id="146" presetID="2" presetClass="entr" presetSubtype="2" fill="hold" grpId="0" nodeType="afterEffect">
                                  <p:stCondLst>
                                    <p:cond delay="0"/>
                                  </p:stCondLst>
                                  <p:childTnLst>
                                    <p:set>
                                      <p:cBhvr>
                                        <p:cTn id="147" dur="1" fill="hold">
                                          <p:stCondLst>
                                            <p:cond delay="0"/>
                                          </p:stCondLst>
                                        </p:cTn>
                                        <p:tgtEl>
                                          <p:spTgt spid="69669"/>
                                        </p:tgtEl>
                                        <p:attrNameLst>
                                          <p:attrName>style.visibility</p:attrName>
                                        </p:attrNameLst>
                                      </p:cBhvr>
                                      <p:to>
                                        <p:strVal val="visible"/>
                                      </p:to>
                                    </p:set>
                                    <p:anim calcmode="lin" valueType="num">
                                      <p:cBhvr additive="base">
                                        <p:cTn id="148" dur="500" fill="hold"/>
                                        <p:tgtEl>
                                          <p:spTgt spid="69669"/>
                                        </p:tgtEl>
                                        <p:attrNameLst>
                                          <p:attrName>ppt_x</p:attrName>
                                        </p:attrNameLst>
                                      </p:cBhvr>
                                      <p:tavLst>
                                        <p:tav tm="0">
                                          <p:val>
                                            <p:strVal val="1+#ppt_w/2"/>
                                          </p:val>
                                        </p:tav>
                                        <p:tav tm="100000">
                                          <p:val>
                                            <p:strVal val="#ppt_x"/>
                                          </p:val>
                                        </p:tav>
                                      </p:tavLst>
                                    </p:anim>
                                    <p:anim calcmode="lin" valueType="num">
                                      <p:cBhvr additive="base">
                                        <p:cTn id="149" dur="500" fill="hold"/>
                                        <p:tgtEl>
                                          <p:spTgt spid="69669"/>
                                        </p:tgtEl>
                                        <p:attrNameLst>
                                          <p:attrName>ppt_y</p:attrName>
                                        </p:attrNameLst>
                                      </p:cBhvr>
                                      <p:tavLst>
                                        <p:tav tm="0">
                                          <p:val>
                                            <p:strVal val="#ppt_y"/>
                                          </p:val>
                                        </p:tav>
                                        <p:tav tm="100000">
                                          <p:val>
                                            <p:strVal val="#ppt_y"/>
                                          </p:val>
                                        </p:tav>
                                      </p:tavLst>
                                    </p:anim>
                                  </p:childTnLst>
                                </p:cTn>
                              </p:par>
                            </p:childTnLst>
                          </p:cTn>
                        </p:par>
                        <p:par>
                          <p:cTn id="150" fill="hold" nodeType="afterGroup">
                            <p:stCondLst>
                              <p:cond delay="18700"/>
                            </p:stCondLst>
                            <p:childTnLst>
                              <p:par>
                                <p:cTn id="151" presetID="2" presetClass="entr" presetSubtype="4" fill="hold" grpId="0" nodeType="afterEffect">
                                  <p:stCondLst>
                                    <p:cond delay="100"/>
                                  </p:stCondLst>
                                  <p:childTnLst>
                                    <p:set>
                                      <p:cBhvr>
                                        <p:cTn id="152" dur="1" fill="hold">
                                          <p:stCondLst>
                                            <p:cond delay="0"/>
                                          </p:stCondLst>
                                        </p:cTn>
                                        <p:tgtEl>
                                          <p:spTgt spid="69672"/>
                                        </p:tgtEl>
                                        <p:attrNameLst>
                                          <p:attrName>style.visibility</p:attrName>
                                        </p:attrNameLst>
                                      </p:cBhvr>
                                      <p:to>
                                        <p:strVal val="visible"/>
                                      </p:to>
                                    </p:set>
                                    <p:anim calcmode="lin" valueType="num">
                                      <p:cBhvr additive="base">
                                        <p:cTn id="153" dur="500" fill="hold"/>
                                        <p:tgtEl>
                                          <p:spTgt spid="69672"/>
                                        </p:tgtEl>
                                        <p:attrNameLst>
                                          <p:attrName>ppt_x</p:attrName>
                                        </p:attrNameLst>
                                      </p:cBhvr>
                                      <p:tavLst>
                                        <p:tav tm="0">
                                          <p:val>
                                            <p:strVal val="#ppt_x"/>
                                          </p:val>
                                        </p:tav>
                                        <p:tav tm="100000">
                                          <p:val>
                                            <p:strVal val="#ppt_x"/>
                                          </p:val>
                                        </p:tav>
                                      </p:tavLst>
                                    </p:anim>
                                    <p:anim calcmode="lin" valueType="num">
                                      <p:cBhvr additive="base">
                                        <p:cTn id="154" dur="500" fill="hold"/>
                                        <p:tgtEl>
                                          <p:spTgt spid="69672"/>
                                        </p:tgtEl>
                                        <p:attrNameLst>
                                          <p:attrName>ppt_y</p:attrName>
                                        </p:attrNameLst>
                                      </p:cBhvr>
                                      <p:tavLst>
                                        <p:tav tm="0">
                                          <p:val>
                                            <p:strVal val="1+#ppt_h/2"/>
                                          </p:val>
                                        </p:tav>
                                        <p:tav tm="100000">
                                          <p:val>
                                            <p:strVal val="#ppt_y"/>
                                          </p:val>
                                        </p:tav>
                                      </p:tavLst>
                                    </p:anim>
                                  </p:childTnLst>
                                </p:cTn>
                              </p:par>
                            </p:childTnLst>
                          </p:cTn>
                        </p:par>
                        <p:par>
                          <p:cTn id="155" fill="hold" nodeType="afterGroup">
                            <p:stCondLst>
                              <p:cond delay="19300"/>
                            </p:stCondLst>
                            <p:childTnLst>
                              <p:par>
                                <p:cTn id="156" presetID="2" presetClass="entr" presetSubtype="2" fill="hold" grpId="0" nodeType="afterEffect">
                                  <p:stCondLst>
                                    <p:cond delay="0"/>
                                  </p:stCondLst>
                                  <p:childTnLst>
                                    <p:set>
                                      <p:cBhvr>
                                        <p:cTn id="157" dur="1" fill="hold">
                                          <p:stCondLst>
                                            <p:cond delay="0"/>
                                          </p:stCondLst>
                                        </p:cTn>
                                        <p:tgtEl>
                                          <p:spTgt spid="69671"/>
                                        </p:tgtEl>
                                        <p:attrNameLst>
                                          <p:attrName>style.visibility</p:attrName>
                                        </p:attrNameLst>
                                      </p:cBhvr>
                                      <p:to>
                                        <p:strVal val="visible"/>
                                      </p:to>
                                    </p:set>
                                    <p:anim calcmode="lin" valueType="num">
                                      <p:cBhvr additive="base">
                                        <p:cTn id="158" dur="500" fill="hold"/>
                                        <p:tgtEl>
                                          <p:spTgt spid="69671"/>
                                        </p:tgtEl>
                                        <p:attrNameLst>
                                          <p:attrName>ppt_x</p:attrName>
                                        </p:attrNameLst>
                                      </p:cBhvr>
                                      <p:tavLst>
                                        <p:tav tm="0">
                                          <p:val>
                                            <p:strVal val="1+#ppt_w/2"/>
                                          </p:val>
                                        </p:tav>
                                        <p:tav tm="100000">
                                          <p:val>
                                            <p:strVal val="#ppt_x"/>
                                          </p:val>
                                        </p:tav>
                                      </p:tavLst>
                                    </p:anim>
                                    <p:anim calcmode="lin" valueType="num">
                                      <p:cBhvr additive="base">
                                        <p:cTn id="159" dur="500" fill="hold"/>
                                        <p:tgtEl>
                                          <p:spTgt spid="6967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9637" grpId="0" animBg="1"/>
      <p:bldP spid="69638" grpId="0" animBg="1"/>
      <p:bldGraphic spid="2" grpId="0">
        <p:bldAsOne/>
      </p:bldGraphic>
      <p:bldGraphic spid="3" grpId="0">
        <p:bldAsOne/>
      </p:bldGraphic>
      <p:bldGraphic spid="4" grpId="0">
        <p:bldAsOne/>
      </p:bldGraphic>
      <p:bldGraphic spid="5" grpId="0">
        <p:bldAsOne/>
      </p:bldGraphic>
      <p:bldGraphic spid="6" grpId="0">
        <p:bldAsOne/>
      </p:bldGraphic>
      <p:bldGraphic spid="7" grpId="0">
        <p:bldAsOne/>
      </p:bldGraphic>
      <p:bldP spid="69655" grpId="0" autoUpdateAnimBg="0"/>
      <p:bldP spid="69656" grpId="0" autoUpdateAnimBg="0"/>
      <p:bldP spid="69657" grpId="0" autoUpdateAnimBg="0"/>
      <p:bldP spid="69658" grpId="0" autoUpdateAnimBg="0"/>
      <p:bldP spid="69659" grpId="0" autoUpdateAnimBg="0"/>
      <p:bldP spid="69660" grpId="0" autoUpdateAnimBg="0"/>
      <p:bldP spid="69661" grpId="0" autoUpdateAnimBg="0"/>
      <p:bldP spid="69662" grpId="0" autoUpdateAnimBg="0"/>
      <p:bldP spid="69663" grpId="0" autoUpdateAnimBg="0"/>
      <p:bldP spid="69664" grpId="0" autoUpdateAnimBg="0"/>
      <p:bldP spid="69665" grpId="0" autoUpdateAnimBg="0"/>
      <p:bldP spid="69666" grpId="0" autoUpdateAnimBg="0"/>
      <p:bldP spid="69667" grpId="0" autoUpdateAnimBg="0"/>
      <p:bldP spid="69668" grpId="0" autoUpdateAnimBg="0"/>
      <p:bldP spid="69669" grpId="0" autoUpdateAnimBg="0"/>
      <p:bldP spid="69670" grpId="0" autoUpdateAnimBg="0"/>
      <p:bldP spid="69671" grpId="0" autoUpdateAnimBg="0"/>
      <p:bldP spid="69672" grpId="0" autoUpdateAnimBg="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圆角矩形 6"/>
          <p:cNvSpPr/>
          <p:nvPr/>
        </p:nvSpPr>
        <p:spPr>
          <a:xfrm>
            <a:off x="-4464" y="2984239"/>
            <a:ext cx="4273599" cy="1264172"/>
          </a:xfrm>
          <a:prstGeom prst="roundRect">
            <a:avLst>
              <a:gd name="adj" fmla="val 50000"/>
            </a:avLst>
          </a:prstGeom>
          <a:no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lIns="72728" tIns="36364" rIns="72728" bIns="36364" rtlCol="0" anchor="ctr"/>
          <a:lstStyle/>
          <a:p>
            <a:pPr algn="ctr"/>
            <a:endParaRPr lang="zh-CN" altLang="en-US" sz="1509">
              <a:latin typeface="Arial" panose="020B0604020202020204" pitchFamily="34" charset="0"/>
              <a:ea typeface="微软雅黑" panose="020B0503020204020204" pitchFamily="34" charset="-122"/>
              <a:sym typeface="Arial" panose="020B0604020202020204" pitchFamily="34" charset="0"/>
            </a:endParaRPr>
          </a:p>
        </p:txBody>
      </p:sp>
      <p:sp>
        <p:nvSpPr>
          <p:cNvPr id="2" name="圆角矩形 1"/>
          <p:cNvSpPr/>
          <p:nvPr/>
        </p:nvSpPr>
        <p:spPr>
          <a:xfrm>
            <a:off x="4269135" y="2984239"/>
            <a:ext cx="8589615" cy="1264172"/>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72728" tIns="36364" rIns="72728" bIns="36364" rtlCol="0" anchor="ctr"/>
          <a:lstStyle/>
          <a:p>
            <a:pPr algn="ctr"/>
            <a:endParaRPr lang="zh-CN" altLang="en-US" sz="1509">
              <a:latin typeface="Arial" panose="020B0604020202020204" pitchFamily="34" charset="0"/>
              <a:ea typeface="微软雅黑" panose="020B0503020204020204" pitchFamily="34" charset="-122"/>
              <a:sym typeface="Arial" panose="020B0604020202020204" pitchFamily="34" charset="0"/>
            </a:endParaRPr>
          </a:p>
        </p:txBody>
      </p:sp>
      <p:sp>
        <p:nvSpPr>
          <p:cNvPr id="3" name="椭圆 2"/>
          <p:cNvSpPr/>
          <p:nvPr/>
        </p:nvSpPr>
        <p:spPr>
          <a:xfrm>
            <a:off x="3121479" y="3145850"/>
            <a:ext cx="940950" cy="940949"/>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altLang="zh-CN" sz="44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04</a:t>
            </a:r>
            <a:endParaRPr lang="zh-CN" altLang="en-US" sz="44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5" name="MH_Entry_1"/>
          <p:cNvSpPr/>
          <p:nvPr>
            <p:custDataLst>
              <p:tags r:id="rId1"/>
            </p:custDataLst>
          </p:nvPr>
        </p:nvSpPr>
        <p:spPr>
          <a:xfrm>
            <a:off x="6501074" y="3062324"/>
            <a:ext cx="4125737" cy="1107996"/>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0 w 2520280"/>
              <a:gd name="connsiteY7" fmla="*/ 0 h 1872208"/>
              <a:gd name="connsiteX0" fmla="*/ 0 w 2520280"/>
              <a:gd name="connsiteY0" fmla="*/ 1872208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0 h 1872208"/>
              <a:gd name="connsiteX5" fmla="*/ 2520280 w 2520280"/>
              <a:gd name="connsiteY5" fmla="*/ 0 h 1872208"/>
              <a:gd name="connsiteX6" fmla="*/ 0 w 2520280"/>
              <a:gd name="connsiteY6"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2520280 w 2520280"/>
              <a:gd name="connsiteY4" fmla="*/ 0 h 1872208"/>
              <a:gd name="connsiteX5" fmla="*/ 0 w 2520280"/>
              <a:gd name="connsiteY5"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34255 w 2520280"/>
              <a:gd name="connsiteY4" fmla="*/ 0 h 1872208"/>
              <a:gd name="connsiteX5" fmla="*/ 0 w 2520280"/>
              <a:gd name="connsiteY5"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917 w 2520280"/>
              <a:gd name="connsiteY4" fmla="*/ 6036 h 1872208"/>
              <a:gd name="connsiteX5" fmla="*/ 0 w 2520280"/>
              <a:gd name="connsiteY5" fmla="*/ 0 h 1872208"/>
              <a:gd name="connsiteX0" fmla="*/ 0 w 2520280"/>
              <a:gd name="connsiteY0" fmla="*/ 1890314 h 1890314"/>
              <a:gd name="connsiteX1" fmla="*/ 2520280 w 2520280"/>
              <a:gd name="connsiteY1" fmla="*/ 1890314 h 1890314"/>
              <a:gd name="connsiteX2" fmla="*/ 0 w 2520280"/>
              <a:gd name="connsiteY2" fmla="*/ 1890314 h 1890314"/>
              <a:gd name="connsiteX3" fmla="*/ 0 w 2520280"/>
              <a:gd name="connsiteY3" fmla="*/ 18106 h 1890314"/>
              <a:gd name="connsiteX4" fmla="*/ 53304 w 2520280"/>
              <a:gd name="connsiteY4" fmla="*/ 0 h 1890314"/>
              <a:gd name="connsiteX5" fmla="*/ 0 w 2520280"/>
              <a:gd name="connsiteY5" fmla="*/ 18106 h 1890314"/>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916 w 2520280"/>
              <a:gd name="connsiteY4" fmla="*/ 0 h 1872208"/>
              <a:gd name="connsiteX5" fmla="*/ 0 w 2520280"/>
              <a:gd name="connsiteY5" fmla="*/ 0 h 1872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3175" cap="sq">
            <a:noFill/>
            <a:beve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pPr lvl="0" algn="ctr"/>
            <a:r>
              <a:rPr lang="zh-CN" altLang="en-US" sz="4800" dirty="0">
                <a:solidFill>
                  <a:schemeClr val="bg1"/>
                </a:solidFill>
                <a:latin typeface="Arial" panose="020B0604020202020204" pitchFamily="34" charset="0"/>
                <a:ea typeface="微软雅黑" panose="020B0503020204020204" pitchFamily="34" charset="-122"/>
                <a:sym typeface="Arial" panose="020B0604020202020204" pitchFamily="34" charset="0"/>
              </a:rPr>
              <a:t>明年工作计划</a:t>
            </a:r>
            <a:endParaRPr lang="en-US" altLang="zh-CN" sz="48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a:p>
            <a:pPr lvl="0" algn="ctr"/>
            <a:r>
              <a:rPr lang="en-US" altLang="zh-CN" sz="2400" dirty="0">
                <a:solidFill>
                  <a:schemeClr val="bg1"/>
                </a:solidFill>
                <a:latin typeface="Arial" panose="020B0604020202020204" pitchFamily="34" charset="0"/>
                <a:ea typeface="微软雅黑" panose="020B0503020204020204" pitchFamily="34" charset="-122"/>
                <a:sym typeface="Arial" panose="020B0604020202020204" pitchFamily="34" charset="0"/>
              </a:rPr>
              <a:t>NEXT YEAR WORK PLAN</a:t>
            </a:r>
            <a:endParaRPr lang="zh-CN" altLang="en-US" sz="24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3074324151"/>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Tm="0">
        <p15:prstTrans prst="airplane"/>
      </p:transition>
    </mc:Choice>
    <mc:Fallback>
      <p:transition spd="slow" advTm="0">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812799" y="1670791"/>
            <a:ext cx="2586211" cy="2981100"/>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en-US" sz="2078" dirty="0">
              <a:latin typeface="Arial" panose="020B0604020202020204" pitchFamily="34" charset="0"/>
              <a:ea typeface="微软雅黑" panose="020B0503020204020204" pitchFamily="34" charset="-122"/>
              <a:sym typeface="Arial" panose="020B0604020202020204" pitchFamily="34" charset="0"/>
            </a:endParaRPr>
          </a:p>
        </p:txBody>
      </p:sp>
      <p:sp>
        <p:nvSpPr>
          <p:cNvPr id="6" name="Rectangle 5"/>
          <p:cNvSpPr/>
          <p:nvPr/>
        </p:nvSpPr>
        <p:spPr>
          <a:xfrm>
            <a:off x="3695112" y="1665233"/>
            <a:ext cx="2586211" cy="2981100"/>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en-US" sz="2078" dirty="0">
              <a:latin typeface="Arial" panose="020B0604020202020204" pitchFamily="34" charset="0"/>
              <a:ea typeface="微软雅黑" panose="020B0503020204020204" pitchFamily="34" charset="-122"/>
              <a:sym typeface="Arial" panose="020B0604020202020204" pitchFamily="34" charset="0"/>
            </a:endParaRPr>
          </a:p>
        </p:txBody>
      </p:sp>
      <p:sp>
        <p:nvSpPr>
          <p:cNvPr id="7" name="Rectangle 6"/>
          <p:cNvSpPr/>
          <p:nvPr/>
        </p:nvSpPr>
        <p:spPr>
          <a:xfrm>
            <a:off x="6577425" y="1670791"/>
            <a:ext cx="2586211" cy="2981100"/>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en-US" sz="2078" dirty="0">
              <a:latin typeface="Arial" panose="020B0604020202020204" pitchFamily="34" charset="0"/>
              <a:ea typeface="微软雅黑" panose="020B0503020204020204" pitchFamily="34" charset="-122"/>
              <a:sym typeface="Arial" panose="020B0604020202020204" pitchFamily="34" charset="0"/>
            </a:endParaRPr>
          </a:p>
        </p:txBody>
      </p:sp>
      <p:sp>
        <p:nvSpPr>
          <p:cNvPr id="8" name="Rectangle 7"/>
          <p:cNvSpPr/>
          <p:nvPr/>
        </p:nvSpPr>
        <p:spPr>
          <a:xfrm>
            <a:off x="9459738" y="1670788"/>
            <a:ext cx="2586211" cy="2981100"/>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en-US" sz="2078" dirty="0">
              <a:latin typeface="Arial" panose="020B0604020202020204" pitchFamily="34" charset="0"/>
              <a:ea typeface="微软雅黑" panose="020B0503020204020204" pitchFamily="34" charset="-122"/>
              <a:sym typeface="Arial" panose="020B0604020202020204" pitchFamily="34" charset="0"/>
            </a:endParaRPr>
          </a:p>
        </p:txBody>
      </p:sp>
      <p:sp>
        <p:nvSpPr>
          <p:cNvPr id="9" name="TextBox 8"/>
          <p:cNvSpPr txBox="1"/>
          <p:nvPr/>
        </p:nvSpPr>
        <p:spPr>
          <a:xfrm>
            <a:off x="793166" y="4950503"/>
            <a:ext cx="2605844" cy="553998"/>
          </a:xfrm>
          <a:prstGeom prst="rect">
            <a:avLst/>
          </a:prstGeom>
          <a:noFill/>
        </p:spPr>
        <p:txBody>
          <a:bodyPr wrap="square" lIns="0" tIns="0" rIns="0" bIns="0" numCol="1" spcCol="360000">
            <a:spAutoFit/>
          </a:bodyPr>
          <a:lstStyle/>
          <a:p>
            <a:pPr>
              <a:lnSpc>
                <a:spcPct val="150000"/>
              </a:lnSpc>
            </a:pP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a:t>
            </a:r>
          </a:p>
        </p:txBody>
      </p:sp>
      <p:sp>
        <p:nvSpPr>
          <p:cNvPr id="10" name="TextBox 9"/>
          <p:cNvSpPr txBox="1"/>
          <p:nvPr/>
        </p:nvSpPr>
        <p:spPr>
          <a:xfrm>
            <a:off x="3695112" y="4949783"/>
            <a:ext cx="2586211" cy="553998"/>
          </a:xfrm>
          <a:prstGeom prst="rect">
            <a:avLst/>
          </a:prstGeom>
          <a:noFill/>
        </p:spPr>
        <p:txBody>
          <a:bodyPr wrap="square" lIns="0" tIns="0" rIns="0" bIns="0" numCol="1" spcCol="360000">
            <a:spAutoFit/>
          </a:bodyPr>
          <a:lstStyle/>
          <a:p>
            <a:pPr>
              <a:lnSpc>
                <a:spcPct val="150000"/>
              </a:lnSpc>
            </a:pP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a:t>
            </a:r>
          </a:p>
        </p:txBody>
      </p:sp>
      <p:sp>
        <p:nvSpPr>
          <p:cNvPr id="11" name="TextBox 10"/>
          <p:cNvSpPr txBox="1"/>
          <p:nvPr/>
        </p:nvSpPr>
        <p:spPr>
          <a:xfrm>
            <a:off x="6577424" y="4949063"/>
            <a:ext cx="2586211" cy="553998"/>
          </a:xfrm>
          <a:prstGeom prst="rect">
            <a:avLst/>
          </a:prstGeom>
          <a:noFill/>
        </p:spPr>
        <p:txBody>
          <a:bodyPr wrap="square" lIns="0" tIns="0" rIns="0" bIns="0" numCol="1" spcCol="360000">
            <a:spAutoFit/>
          </a:bodyPr>
          <a:lstStyle/>
          <a:p>
            <a:pPr>
              <a:lnSpc>
                <a:spcPct val="150000"/>
              </a:lnSpc>
            </a:pP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a:t>
            </a:r>
          </a:p>
        </p:txBody>
      </p:sp>
      <p:sp>
        <p:nvSpPr>
          <p:cNvPr id="12" name="TextBox 11"/>
          <p:cNvSpPr txBox="1"/>
          <p:nvPr/>
        </p:nvSpPr>
        <p:spPr>
          <a:xfrm>
            <a:off x="9459737" y="4948341"/>
            <a:ext cx="2586214" cy="553998"/>
          </a:xfrm>
          <a:prstGeom prst="rect">
            <a:avLst/>
          </a:prstGeom>
          <a:noFill/>
        </p:spPr>
        <p:txBody>
          <a:bodyPr wrap="square" lIns="0" tIns="0" rIns="0" bIns="0" numCol="1" spcCol="360000">
            <a:spAutoFit/>
          </a:bodyPr>
          <a:lstStyle/>
          <a:p>
            <a:pPr>
              <a:lnSpc>
                <a:spcPct val="150000"/>
              </a:lnSpc>
            </a:pP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a:t>
            </a:r>
          </a:p>
        </p:txBody>
      </p:sp>
      <p:cxnSp>
        <p:nvCxnSpPr>
          <p:cNvPr id="13" name="Straight Connector 12"/>
          <p:cNvCxnSpPr/>
          <p:nvPr/>
        </p:nvCxnSpPr>
        <p:spPr>
          <a:xfrm>
            <a:off x="805851" y="5769689"/>
            <a:ext cx="11242590" cy="0"/>
          </a:xfrm>
          <a:prstGeom prst="line">
            <a:avLst/>
          </a:prstGeom>
          <a:ln w="9525">
            <a:solidFill>
              <a:schemeClr val="bg1">
                <a:lumMod val="65000"/>
              </a:schemeClr>
            </a:solidFill>
            <a:prstDash val="sysDash"/>
            <a:headEnd type="oval" w="sm" len="sm"/>
            <a:tailEnd type="oval" w="sm" len="sm"/>
          </a:ln>
        </p:spPr>
        <p:style>
          <a:lnRef idx="1">
            <a:schemeClr val="accent1"/>
          </a:lnRef>
          <a:fillRef idx="0">
            <a:schemeClr val="accent1"/>
          </a:fillRef>
          <a:effectRef idx="0">
            <a:schemeClr val="accent1"/>
          </a:effectRef>
          <a:fontRef idx="minor">
            <a:schemeClr val="tx1"/>
          </a:fontRef>
        </p:style>
      </p:cxnSp>
      <p:sp>
        <p:nvSpPr>
          <p:cNvPr id="14" name="TextBox 13"/>
          <p:cNvSpPr txBox="1"/>
          <p:nvPr/>
        </p:nvSpPr>
        <p:spPr>
          <a:xfrm>
            <a:off x="812801" y="5985713"/>
            <a:ext cx="11233150" cy="553998"/>
          </a:xfrm>
          <a:prstGeom prst="rect">
            <a:avLst/>
          </a:prstGeom>
          <a:noFill/>
        </p:spPr>
        <p:txBody>
          <a:bodyPr wrap="square" lIns="0" tIns="0" rIns="0" bIns="0" numCol="1" spcCol="360000">
            <a:spAutoFit/>
          </a:bodyPr>
          <a:lstStyle/>
          <a:p>
            <a:pPr>
              <a:lnSpc>
                <a:spcPct val="150000"/>
              </a:lnSpc>
            </a:pP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请替换文字内容，添加相关标题，修改文字内容，也可以直接复制你的内容到此。请替换文字内容，添加相关标题，修改文字内容，也可以直接复制你的内容到此。</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a:t>
            </a:r>
            <a:endPar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5" name="TextBox 8"/>
          <p:cNvSpPr txBox="1"/>
          <p:nvPr/>
        </p:nvSpPr>
        <p:spPr>
          <a:xfrm>
            <a:off x="812800" y="204805"/>
            <a:ext cx="2311176" cy="447739"/>
          </a:xfrm>
          <a:prstGeom prst="rect">
            <a:avLst/>
          </a:prstGeom>
          <a:noFill/>
        </p:spPr>
        <p:txBody>
          <a:bodyPr wrap="square" lIns="0" tIns="0" rIns="0" bIns="0" rtlCol="0" anchor="ctr">
            <a:spAutoFit/>
          </a:bodyPr>
          <a:lstStyle/>
          <a:p>
            <a:r>
              <a:rPr lang="zh-CN" altLang="en-US" sz="2800" b="1"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年度工作概述</a:t>
            </a:r>
            <a:endParaRPr lang="zh-CN" altLang="en-US" sz="3600" b="1"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6" name="TextBox 8"/>
          <p:cNvSpPr txBox="1"/>
          <p:nvPr/>
        </p:nvSpPr>
        <p:spPr>
          <a:xfrm>
            <a:off x="812800" y="671952"/>
            <a:ext cx="2311176" cy="169277"/>
          </a:xfrm>
          <a:prstGeom prst="rect">
            <a:avLst/>
          </a:prstGeom>
          <a:noFill/>
        </p:spPr>
        <p:txBody>
          <a:bodyPr wrap="square" lIns="0" tIns="0" rIns="0" bIns="0" rtlCol="0" anchor="ctr">
            <a:spAutoFit/>
          </a:bodyPr>
          <a:lstStyle/>
          <a:p>
            <a:r>
              <a:rPr lang="en-US" altLang="zh-CN" sz="1100"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CLICK TO ADD CAPTION TEXT</a:t>
            </a:r>
            <a:endParaRPr lang="zh-CN" altLang="en-US" sz="14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2113517256"/>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50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500"/>
                                  </p:stCondLst>
                                  <p:childTnLst>
                                    <p:set>
                                      <p:cBhvr>
                                        <p:cTn id="10" dur="1" fill="hold">
                                          <p:stCondLst>
                                            <p:cond delay="0"/>
                                          </p:stCondLst>
                                        </p:cTn>
                                        <p:tgtEl>
                                          <p:spTgt spid="6"/>
                                        </p:tgtEl>
                                        <p:attrNameLst>
                                          <p:attrName>style.visibility</p:attrName>
                                        </p:attrNameLst>
                                      </p:cBhvr>
                                      <p:to>
                                        <p:strVal val="visible"/>
                                      </p:to>
                                    </p:set>
                                    <p:anim calcmode="lin" valueType="num">
                                      <p:cBhvr additive="base">
                                        <p:cTn id="11" dur="500" fill="hold"/>
                                        <p:tgtEl>
                                          <p:spTgt spid="6"/>
                                        </p:tgtEl>
                                        <p:attrNameLst>
                                          <p:attrName>ppt_x</p:attrName>
                                        </p:attrNameLst>
                                      </p:cBhvr>
                                      <p:tavLst>
                                        <p:tav tm="0">
                                          <p:val>
                                            <p:strVal val="0-#ppt_w/2"/>
                                          </p:val>
                                        </p:tav>
                                        <p:tav tm="100000">
                                          <p:val>
                                            <p:strVal val="#ppt_x"/>
                                          </p:val>
                                        </p:tav>
                                      </p:tavLst>
                                    </p:anim>
                                    <p:anim calcmode="lin" valueType="num">
                                      <p:cBhvr additive="base">
                                        <p:cTn id="12" dur="500" fill="hold"/>
                                        <p:tgtEl>
                                          <p:spTgt spid="6"/>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500"/>
                                  </p:stCondLst>
                                  <p:childTnLst>
                                    <p:set>
                                      <p:cBhvr>
                                        <p:cTn id="14" dur="1" fill="hold">
                                          <p:stCondLst>
                                            <p:cond delay="0"/>
                                          </p:stCondLst>
                                        </p:cTn>
                                        <p:tgtEl>
                                          <p:spTgt spid="7"/>
                                        </p:tgtEl>
                                        <p:attrNameLst>
                                          <p:attrName>style.visibility</p:attrName>
                                        </p:attrNameLst>
                                      </p:cBhvr>
                                      <p:to>
                                        <p:strVal val="visible"/>
                                      </p:to>
                                    </p:set>
                                    <p:anim calcmode="lin" valueType="num">
                                      <p:cBhvr additive="base">
                                        <p:cTn id="15" dur="500" fill="hold"/>
                                        <p:tgtEl>
                                          <p:spTgt spid="7"/>
                                        </p:tgtEl>
                                        <p:attrNameLst>
                                          <p:attrName>ppt_x</p:attrName>
                                        </p:attrNameLst>
                                      </p:cBhvr>
                                      <p:tavLst>
                                        <p:tav tm="0">
                                          <p:val>
                                            <p:strVal val="0-#ppt_w/2"/>
                                          </p:val>
                                        </p:tav>
                                        <p:tav tm="100000">
                                          <p:val>
                                            <p:strVal val="#ppt_x"/>
                                          </p:val>
                                        </p:tav>
                                      </p:tavLst>
                                    </p:anim>
                                    <p:anim calcmode="lin" valueType="num">
                                      <p:cBhvr additive="base">
                                        <p:cTn id="16" dur="500" fill="hold"/>
                                        <p:tgtEl>
                                          <p:spTgt spid="7"/>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500"/>
                                  </p:stCondLst>
                                  <p:childTnLst>
                                    <p:set>
                                      <p:cBhvr>
                                        <p:cTn id="18" dur="1" fill="hold">
                                          <p:stCondLst>
                                            <p:cond delay="0"/>
                                          </p:stCondLst>
                                        </p:cTn>
                                        <p:tgtEl>
                                          <p:spTgt spid="8"/>
                                        </p:tgtEl>
                                        <p:attrNameLst>
                                          <p:attrName>style.visibility</p:attrName>
                                        </p:attrNameLst>
                                      </p:cBhvr>
                                      <p:to>
                                        <p:strVal val="visible"/>
                                      </p:to>
                                    </p:set>
                                    <p:anim calcmode="lin" valueType="num">
                                      <p:cBhvr additive="base">
                                        <p:cTn id="19" dur="500" fill="hold"/>
                                        <p:tgtEl>
                                          <p:spTgt spid="8"/>
                                        </p:tgtEl>
                                        <p:attrNameLst>
                                          <p:attrName>ppt_x</p:attrName>
                                        </p:attrNameLst>
                                      </p:cBhvr>
                                      <p:tavLst>
                                        <p:tav tm="0">
                                          <p:val>
                                            <p:strVal val="0-#ppt_w/2"/>
                                          </p:val>
                                        </p:tav>
                                        <p:tav tm="100000">
                                          <p:val>
                                            <p:strVal val="#ppt_x"/>
                                          </p:val>
                                        </p:tav>
                                      </p:tavLst>
                                    </p:anim>
                                    <p:anim calcmode="lin" valueType="num">
                                      <p:cBhvr additive="base">
                                        <p:cTn id="20" dur="500" fill="hold"/>
                                        <p:tgtEl>
                                          <p:spTgt spid="8"/>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1000"/>
                                  </p:stCondLst>
                                  <p:childTnLst>
                                    <p:set>
                                      <p:cBhvr>
                                        <p:cTn id="22" dur="1" fill="hold">
                                          <p:stCondLst>
                                            <p:cond delay="0"/>
                                          </p:stCondLst>
                                        </p:cTn>
                                        <p:tgtEl>
                                          <p:spTgt spid="9"/>
                                        </p:tgtEl>
                                        <p:attrNameLst>
                                          <p:attrName>style.visibility</p:attrName>
                                        </p:attrNameLst>
                                      </p:cBhvr>
                                      <p:to>
                                        <p:strVal val="visible"/>
                                      </p:to>
                                    </p:set>
                                    <p:anim calcmode="lin" valueType="num">
                                      <p:cBhvr additive="base">
                                        <p:cTn id="23" dur="500" fill="hold"/>
                                        <p:tgtEl>
                                          <p:spTgt spid="9"/>
                                        </p:tgtEl>
                                        <p:attrNameLst>
                                          <p:attrName>ppt_x</p:attrName>
                                        </p:attrNameLst>
                                      </p:cBhvr>
                                      <p:tavLst>
                                        <p:tav tm="0">
                                          <p:val>
                                            <p:strVal val="1+#ppt_w/2"/>
                                          </p:val>
                                        </p:tav>
                                        <p:tav tm="100000">
                                          <p:val>
                                            <p:strVal val="#ppt_x"/>
                                          </p:val>
                                        </p:tav>
                                      </p:tavLst>
                                    </p:anim>
                                    <p:anim calcmode="lin" valueType="num">
                                      <p:cBhvr additive="base">
                                        <p:cTn id="24" dur="500" fill="hold"/>
                                        <p:tgtEl>
                                          <p:spTgt spid="9"/>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stCondLst>
                                    <p:cond delay="1000"/>
                                  </p:stCondLst>
                                  <p:childTnLst>
                                    <p:set>
                                      <p:cBhvr>
                                        <p:cTn id="26" dur="1" fill="hold">
                                          <p:stCondLst>
                                            <p:cond delay="0"/>
                                          </p:stCondLst>
                                        </p:cTn>
                                        <p:tgtEl>
                                          <p:spTgt spid="10"/>
                                        </p:tgtEl>
                                        <p:attrNameLst>
                                          <p:attrName>style.visibility</p:attrName>
                                        </p:attrNameLst>
                                      </p:cBhvr>
                                      <p:to>
                                        <p:strVal val="visible"/>
                                      </p:to>
                                    </p:set>
                                    <p:anim calcmode="lin" valueType="num">
                                      <p:cBhvr additive="base">
                                        <p:cTn id="27" dur="500" fill="hold"/>
                                        <p:tgtEl>
                                          <p:spTgt spid="10"/>
                                        </p:tgtEl>
                                        <p:attrNameLst>
                                          <p:attrName>ppt_x</p:attrName>
                                        </p:attrNameLst>
                                      </p:cBhvr>
                                      <p:tavLst>
                                        <p:tav tm="0">
                                          <p:val>
                                            <p:strVal val="1+#ppt_w/2"/>
                                          </p:val>
                                        </p:tav>
                                        <p:tav tm="100000">
                                          <p:val>
                                            <p:strVal val="#ppt_x"/>
                                          </p:val>
                                        </p:tav>
                                      </p:tavLst>
                                    </p:anim>
                                    <p:anim calcmode="lin" valueType="num">
                                      <p:cBhvr additive="base">
                                        <p:cTn id="28" dur="500" fill="hold"/>
                                        <p:tgtEl>
                                          <p:spTgt spid="10"/>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stCondLst>
                                    <p:cond delay="1000"/>
                                  </p:stCondLst>
                                  <p:childTnLst>
                                    <p:set>
                                      <p:cBhvr>
                                        <p:cTn id="30" dur="1" fill="hold">
                                          <p:stCondLst>
                                            <p:cond delay="0"/>
                                          </p:stCondLst>
                                        </p:cTn>
                                        <p:tgtEl>
                                          <p:spTgt spid="11"/>
                                        </p:tgtEl>
                                        <p:attrNameLst>
                                          <p:attrName>style.visibility</p:attrName>
                                        </p:attrNameLst>
                                      </p:cBhvr>
                                      <p:to>
                                        <p:strVal val="visible"/>
                                      </p:to>
                                    </p:set>
                                    <p:anim calcmode="lin" valueType="num">
                                      <p:cBhvr additive="base">
                                        <p:cTn id="31" dur="500" fill="hold"/>
                                        <p:tgtEl>
                                          <p:spTgt spid="11"/>
                                        </p:tgtEl>
                                        <p:attrNameLst>
                                          <p:attrName>ppt_x</p:attrName>
                                        </p:attrNameLst>
                                      </p:cBhvr>
                                      <p:tavLst>
                                        <p:tav tm="0">
                                          <p:val>
                                            <p:strVal val="1+#ppt_w/2"/>
                                          </p:val>
                                        </p:tav>
                                        <p:tav tm="100000">
                                          <p:val>
                                            <p:strVal val="#ppt_x"/>
                                          </p:val>
                                        </p:tav>
                                      </p:tavLst>
                                    </p:anim>
                                    <p:anim calcmode="lin" valueType="num">
                                      <p:cBhvr additive="base">
                                        <p:cTn id="32" dur="500" fill="hold"/>
                                        <p:tgtEl>
                                          <p:spTgt spid="11"/>
                                        </p:tgtEl>
                                        <p:attrNameLst>
                                          <p:attrName>ppt_y</p:attrName>
                                        </p:attrNameLst>
                                      </p:cBhvr>
                                      <p:tavLst>
                                        <p:tav tm="0">
                                          <p:val>
                                            <p:strVal val="#ppt_y"/>
                                          </p:val>
                                        </p:tav>
                                        <p:tav tm="100000">
                                          <p:val>
                                            <p:strVal val="#ppt_y"/>
                                          </p:val>
                                        </p:tav>
                                      </p:tavLst>
                                    </p:anim>
                                  </p:childTnLst>
                                </p:cTn>
                              </p:par>
                              <p:par>
                                <p:cTn id="33" presetID="2" presetClass="entr" presetSubtype="2" fill="hold" grpId="0" nodeType="withEffect">
                                  <p:stCondLst>
                                    <p:cond delay="1000"/>
                                  </p:stCondLst>
                                  <p:childTnLst>
                                    <p:set>
                                      <p:cBhvr>
                                        <p:cTn id="34" dur="1" fill="hold">
                                          <p:stCondLst>
                                            <p:cond delay="0"/>
                                          </p:stCondLst>
                                        </p:cTn>
                                        <p:tgtEl>
                                          <p:spTgt spid="12"/>
                                        </p:tgtEl>
                                        <p:attrNameLst>
                                          <p:attrName>style.visibility</p:attrName>
                                        </p:attrNameLst>
                                      </p:cBhvr>
                                      <p:to>
                                        <p:strVal val="visible"/>
                                      </p:to>
                                    </p:set>
                                    <p:anim calcmode="lin" valueType="num">
                                      <p:cBhvr additive="base">
                                        <p:cTn id="35" dur="500" fill="hold"/>
                                        <p:tgtEl>
                                          <p:spTgt spid="12"/>
                                        </p:tgtEl>
                                        <p:attrNameLst>
                                          <p:attrName>ppt_x</p:attrName>
                                        </p:attrNameLst>
                                      </p:cBhvr>
                                      <p:tavLst>
                                        <p:tav tm="0">
                                          <p:val>
                                            <p:strVal val="1+#ppt_w/2"/>
                                          </p:val>
                                        </p:tav>
                                        <p:tav tm="100000">
                                          <p:val>
                                            <p:strVal val="#ppt_x"/>
                                          </p:val>
                                        </p:tav>
                                      </p:tavLst>
                                    </p:anim>
                                    <p:anim calcmode="lin" valueType="num">
                                      <p:cBhvr additive="base">
                                        <p:cTn id="36" dur="500" fill="hold"/>
                                        <p:tgtEl>
                                          <p:spTgt spid="12"/>
                                        </p:tgtEl>
                                        <p:attrNameLst>
                                          <p:attrName>ppt_y</p:attrName>
                                        </p:attrNameLst>
                                      </p:cBhvr>
                                      <p:tavLst>
                                        <p:tav tm="0">
                                          <p:val>
                                            <p:strVal val="#ppt_y"/>
                                          </p:val>
                                        </p:tav>
                                        <p:tav tm="100000">
                                          <p:val>
                                            <p:strVal val="#ppt_y"/>
                                          </p:val>
                                        </p:tav>
                                      </p:tavLst>
                                    </p:anim>
                                  </p:childTnLst>
                                </p:cTn>
                              </p:par>
                              <p:par>
                                <p:cTn id="37" presetID="2" presetClass="entr" presetSubtype="4" fill="hold" nodeType="withEffect">
                                  <p:stCondLst>
                                    <p:cond delay="1000"/>
                                  </p:stCondLst>
                                  <p:childTnLst>
                                    <p:set>
                                      <p:cBhvr>
                                        <p:cTn id="38" dur="1" fill="hold">
                                          <p:stCondLst>
                                            <p:cond delay="0"/>
                                          </p:stCondLst>
                                        </p:cTn>
                                        <p:tgtEl>
                                          <p:spTgt spid="13"/>
                                        </p:tgtEl>
                                        <p:attrNameLst>
                                          <p:attrName>style.visibility</p:attrName>
                                        </p:attrNameLst>
                                      </p:cBhvr>
                                      <p:to>
                                        <p:strVal val="visible"/>
                                      </p:to>
                                    </p:set>
                                    <p:anim calcmode="lin" valueType="num">
                                      <p:cBhvr additive="base">
                                        <p:cTn id="39" dur="500" fill="hold"/>
                                        <p:tgtEl>
                                          <p:spTgt spid="13"/>
                                        </p:tgtEl>
                                        <p:attrNameLst>
                                          <p:attrName>ppt_x</p:attrName>
                                        </p:attrNameLst>
                                      </p:cBhvr>
                                      <p:tavLst>
                                        <p:tav tm="0">
                                          <p:val>
                                            <p:strVal val="#ppt_x"/>
                                          </p:val>
                                        </p:tav>
                                        <p:tav tm="100000">
                                          <p:val>
                                            <p:strVal val="#ppt_x"/>
                                          </p:val>
                                        </p:tav>
                                      </p:tavLst>
                                    </p:anim>
                                    <p:anim calcmode="lin" valueType="num">
                                      <p:cBhvr additive="base">
                                        <p:cTn id="40" dur="500" fill="hold"/>
                                        <p:tgtEl>
                                          <p:spTgt spid="13"/>
                                        </p:tgtEl>
                                        <p:attrNameLst>
                                          <p:attrName>ppt_y</p:attrName>
                                        </p:attrNameLst>
                                      </p:cBhvr>
                                      <p:tavLst>
                                        <p:tav tm="0">
                                          <p:val>
                                            <p:strVal val="1+#ppt_h/2"/>
                                          </p:val>
                                        </p:tav>
                                        <p:tav tm="100000">
                                          <p:val>
                                            <p:strVal val="#ppt_y"/>
                                          </p:val>
                                        </p:tav>
                                      </p:tavLst>
                                    </p:anim>
                                  </p:childTnLst>
                                </p:cTn>
                              </p:par>
                            </p:childTnLst>
                          </p:cTn>
                        </p:par>
                        <p:par>
                          <p:cTn id="41" fill="hold">
                            <p:stCondLst>
                              <p:cond delay="1500"/>
                            </p:stCondLst>
                            <p:childTnLst>
                              <p:par>
                                <p:cTn id="42" presetID="2" presetClass="entr" presetSubtype="4" fill="hold" grpId="0" nodeType="afterEffect">
                                  <p:stCondLst>
                                    <p:cond delay="0"/>
                                  </p:stCondLst>
                                  <p:childTnLst>
                                    <p:set>
                                      <p:cBhvr>
                                        <p:cTn id="43" dur="1" fill="hold">
                                          <p:stCondLst>
                                            <p:cond delay="0"/>
                                          </p:stCondLst>
                                        </p:cTn>
                                        <p:tgtEl>
                                          <p:spTgt spid="14"/>
                                        </p:tgtEl>
                                        <p:attrNameLst>
                                          <p:attrName>style.visibility</p:attrName>
                                        </p:attrNameLst>
                                      </p:cBhvr>
                                      <p:to>
                                        <p:strVal val="visible"/>
                                      </p:to>
                                    </p:set>
                                    <p:anim calcmode="lin" valueType="num">
                                      <p:cBhvr additive="base">
                                        <p:cTn id="44" dur="1000" fill="hold"/>
                                        <p:tgtEl>
                                          <p:spTgt spid="14"/>
                                        </p:tgtEl>
                                        <p:attrNameLst>
                                          <p:attrName>ppt_x</p:attrName>
                                        </p:attrNameLst>
                                      </p:cBhvr>
                                      <p:tavLst>
                                        <p:tav tm="0">
                                          <p:val>
                                            <p:strVal val="#ppt_x"/>
                                          </p:val>
                                        </p:tav>
                                        <p:tav tm="100000">
                                          <p:val>
                                            <p:strVal val="#ppt_x"/>
                                          </p:val>
                                        </p:tav>
                                      </p:tavLst>
                                    </p:anim>
                                    <p:anim calcmode="lin" valueType="num">
                                      <p:cBhvr additive="base">
                                        <p:cTn id="45" dur="1000" fill="hold"/>
                                        <p:tgtEl>
                                          <p:spTgt spid="1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9" grpId="0"/>
      <p:bldP spid="10" grpId="0"/>
      <p:bldP spid="11" grpId="0"/>
      <p:bldP spid="12" grpId="0"/>
      <p:bldP spid="14"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等腰三角形 12"/>
          <p:cNvSpPr/>
          <p:nvPr/>
        </p:nvSpPr>
        <p:spPr>
          <a:xfrm rot="5400000">
            <a:off x="5124817" y="2005290"/>
            <a:ext cx="421829" cy="363645"/>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72728" tIns="36364" rIns="72728" bIns="36364" rtlCol="0" anchor="ctr"/>
          <a:lstStyle/>
          <a:p>
            <a:pPr algn="ctr"/>
            <a:endParaRPr lang="zh-CN" altLang="en-US" sz="1509">
              <a:latin typeface="Arial" panose="020B0604020202020204" pitchFamily="34" charset="0"/>
              <a:ea typeface="微软雅黑" panose="020B0503020204020204" pitchFamily="34" charset="-122"/>
              <a:sym typeface="Arial" panose="020B0604020202020204" pitchFamily="34" charset="0"/>
            </a:endParaRPr>
          </a:p>
        </p:txBody>
      </p:sp>
      <p:sp>
        <p:nvSpPr>
          <p:cNvPr id="4" name="圆角矩形 3"/>
          <p:cNvSpPr/>
          <p:nvPr/>
        </p:nvSpPr>
        <p:spPr>
          <a:xfrm>
            <a:off x="5844664" y="1806352"/>
            <a:ext cx="4854342" cy="755777"/>
          </a:xfrm>
          <a:prstGeom prst="roundRect">
            <a:avLst>
              <a:gd name="adj" fmla="val 50000"/>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72728" tIns="36364" rIns="72728" bIns="36364" rtlCol="0" anchor="ctr"/>
          <a:lstStyle/>
          <a:p>
            <a:pPr algn="ctr"/>
            <a:endParaRPr lang="zh-CN" altLang="en-US" sz="1509">
              <a:latin typeface="Arial" panose="020B0604020202020204" pitchFamily="34" charset="0"/>
              <a:ea typeface="微软雅黑" panose="020B0503020204020204" pitchFamily="34" charset="-122"/>
              <a:sym typeface="Arial" panose="020B0604020202020204" pitchFamily="34" charset="0"/>
            </a:endParaRPr>
          </a:p>
        </p:txBody>
      </p:sp>
      <p:sp>
        <p:nvSpPr>
          <p:cNvPr id="5" name="椭圆 4"/>
          <p:cNvSpPr/>
          <p:nvPr/>
        </p:nvSpPr>
        <p:spPr>
          <a:xfrm>
            <a:off x="5979977" y="1902970"/>
            <a:ext cx="562540" cy="56254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72728" tIns="36364" rIns="72728" bIns="36364" rtlCol="0" anchor="ctr"/>
          <a:lstStyle/>
          <a:p>
            <a:pPr algn="ctr"/>
            <a:r>
              <a:rPr lang="en-US" altLang="zh-CN" sz="1509" dirty="0" smtClean="0">
                <a:latin typeface="Arial" panose="020B0604020202020204" pitchFamily="34" charset="0"/>
                <a:ea typeface="微软雅黑" panose="020B0503020204020204" pitchFamily="34" charset="-122"/>
                <a:sym typeface="Arial" panose="020B0604020202020204" pitchFamily="34" charset="0"/>
              </a:rPr>
              <a:t>01</a:t>
            </a:r>
            <a:endParaRPr lang="zh-CN" altLang="en-US" sz="1509" dirty="0">
              <a:latin typeface="Arial" panose="020B0604020202020204" pitchFamily="34" charset="0"/>
              <a:ea typeface="微软雅黑" panose="020B0503020204020204" pitchFamily="34" charset="-122"/>
              <a:sym typeface="Arial" panose="020B0604020202020204" pitchFamily="34" charset="0"/>
            </a:endParaRPr>
          </a:p>
        </p:txBody>
      </p:sp>
      <p:sp>
        <p:nvSpPr>
          <p:cNvPr id="12" name="矩形 11"/>
          <p:cNvSpPr/>
          <p:nvPr/>
        </p:nvSpPr>
        <p:spPr>
          <a:xfrm>
            <a:off x="-1" y="0"/>
            <a:ext cx="5200420" cy="723265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72728" tIns="36364" rIns="72728" bIns="36364" rtlCol="0" anchor="ctr"/>
          <a:lstStyle/>
          <a:p>
            <a:pPr algn="ctr"/>
            <a:endParaRPr lang="zh-CN" altLang="en-US" sz="1509">
              <a:latin typeface="Arial" panose="020B0604020202020204" pitchFamily="34" charset="0"/>
              <a:ea typeface="微软雅黑" panose="020B0503020204020204" pitchFamily="34" charset="-122"/>
              <a:sym typeface="Arial" panose="020B0604020202020204" pitchFamily="34" charset="0"/>
            </a:endParaRPr>
          </a:p>
        </p:txBody>
      </p:sp>
      <p:sp>
        <p:nvSpPr>
          <p:cNvPr id="25" name="椭圆 24"/>
          <p:cNvSpPr/>
          <p:nvPr/>
        </p:nvSpPr>
        <p:spPr>
          <a:xfrm>
            <a:off x="2184485" y="1337837"/>
            <a:ext cx="1588559" cy="158855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72728" tIns="36364" rIns="72728" bIns="36364" rtlCol="0" anchor="ctr"/>
          <a:lstStyle/>
          <a:p>
            <a:pPr algn="ctr"/>
            <a:r>
              <a:rPr lang="zh-CN" altLang="en-US" sz="3600" b="1"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目录</a:t>
            </a:r>
          </a:p>
        </p:txBody>
      </p:sp>
      <p:sp>
        <p:nvSpPr>
          <p:cNvPr id="28" name="圆角矩形 27"/>
          <p:cNvSpPr/>
          <p:nvPr/>
        </p:nvSpPr>
        <p:spPr>
          <a:xfrm>
            <a:off x="5844664" y="2863627"/>
            <a:ext cx="4854342" cy="755777"/>
          </a:xfrm>
          <a:prstGeom prst="roundRect">
            <a:avLst>
              <a:gd name="adj" fmla="val 50000"/>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lIns="72728" tIns="36364" rIns="72728" bIns="36364" rtlCol="0" anchor="ctr"/>
          <a:lstStyle/>
          <a:p>
            <a:pPr algn="ctr"/>
            <a:endParaRPr lang="zh-CN" altLang="en-US" sz="1509">
              <a:latin typeface="Arial" panose="020B0604020202020204" pitchFamily="34" charset="0"/>
              <a:ea typeface="微软雅黑" panose="020B0503020204020204" pitchFamily="34" charset="-122"/>
              <a:sym typeface="Arial" panose="020B0604020202020204" pitchFamily="34" charset="0"/>
            </a:endParaRPr>
          </a:p>
        </p:txBody>
      </p:sp>
      <p:sp>
        <p:nvSpPr>
          <p:cNvPr id="29" name="椭圆 28"/>
          <p:cNvSpPr/>
          <p:nvPr/>
        </p:nvSpPr>
        <p:spPr>
          <a:xfrm>
            <a:off x="5979977" y="2936432"/>
            <a:ext cx="562540" cy="56254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72728" tIns="36364" rIns="72728" bIns="36364" rtlCol="0" anchor="ctr"/>
          <a:lstStyle/>
          <a:p>
            <a:pPr algn="ctr"/>
            <a:r>
              <a:rPr lang="en-US" altLang="zh-CN" sz="1509" dirty="0" smtClean="0">
                <a:latin typeface="Arial" panose="020B0604020202020204" pitchFamily="34" charset="0"/>
                <a:ea typeface="微软雅黑" panose="020B0503020204020204" pitchFamily="34" charset="-122"/>
                <a:sym typeface="Arial" panose="020B0604020202020204" pitchFamily="34" charset="0"/>
              </a:rPr>
              <a:t>02</a:t>
            </a:r>
            <a:endParaRPr lang="zh-CN" altLang="en-US" sz="1509" dirty="0">
              <a:latin typeface="Arial" panose="020B0604020202020204" pitchFamily="34" charset="0"/>
              <a:ea typeface="微软雅黑" panose="020B0503020204020204" pitchFamily="34" charset="-122"/>
              <a:sym typeface="Arial" panose="020B0604020202020204" pitchFamily="34" charset="0"/>
            </a:endParaRPr>
          </a:p>
        </p:txBody>
      </p:sp>
      <p:sp>
        <p:nvSpPr>
          <p:cNvPr id="31" name="圆角矩形 30"/>
          <p:cNvSpPr/>
          <p:nvPr/>
        </p:nvSpPr>
        <p:spPr>
          <a:xfrm>
            <a:off x="5844664" y="3885183"/>
            <a:ext cx="4854342" cy="755777"/>
          </a:xfrm>
          <a:prstGeom prst="roundRect">
            <a:avLst>
              <a:gd name="adj" fmla="val 50000"/>
            </a:avLst>
          </a:prstGeom>
          <a:no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lIns="72728" tIns="36364" rIns="72728" bIns="36364" rtlCol="0" anchor="ctr"/>
          <a:lstStyle/>
          <a:p>
            <a:pPr algn="ctr"/>
            <a:endParaRPr lang="zh-CN" altLang="en-US" sz="1509">
              <a:latin typeface="Arial" panose="020B0604020202020204" pitchFamily="34" charset="0"/>
              <a:ea typeface="微软雅黑" panose="020B0503020204020204" pitchFamily="34" charset="-122"/>
              <a:sym typeface="Arial" panose="020B0604020202020204" pitchFamily="34" charset="0"/>
            </a:endParaRPr>
          </a:p>
        </p:txBody>
      </p:sp>
      <p:sp>
        <p:nvSpPr>
          <p:cNvPr id="32" name="椭圆 31"/>
          <p:cNvSpPr/>
          <p:nvPr/>
        </p:nvSpPr>
        <p:spPr>
          <a:xfrm>
            <a:off x="5979977" y="3969894"/>
            <a:ext cx="562540" cy="56254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72728" tIns="36364" rIns="72728" bIns="36364" rtlCol="0" anchor="ctr"/>
          <a:lstStyle/>
          <a:p>
            <a:pPr algn="ctr"/>
            <a:r>
              <a:rPr lang="en-US" altLang="zh-CN" sz="1509" dirty="0" smtClean="0">
                <a:latin typeface="Arial" panose="020B0604020202020204" pitchFamily="34" charset="0"/>
                <a:ea typeface="微软雅黑" panose="020B0503020204020204" pitchFamily="34" charset="-122"/>
                <a:sym typeface="Arial" panose="020B0604020202020204" pitchFamily="34" charset="0"/>
              </a:rPr>
              <a:t>03</a:t>
            </a:r>
            <a:endParaRPr lang="zh-CN" altLang="en-US" sz="1509" dirty="0">
              <a:latin typeface="Arial" panose="020B0604020202020204" pitchFamily="34" charset="0"/>
              <a:ea typeface="微软雅黑" panose="020B0503020204020204" pitchFamily="34" charset="-122"/>
              <a:sym typeface="Arial" panose="020B0604020202020204" pitchFamily="34" charset="0"/>
            </a:endParaRPr>
          </a:p>
        </p:txBody>
      </p:sp>
      <p:sp>
        <p:nvSpPr>
          <p:cNvPr id="34" name="圆角矩形 33"/>
          <p:cNvSpPr/>
          <p:nvPr/>
        </p:nvSpPr>
        <p:spPr>
          <a:xfrm>
            <a:off x="5844664" y="4906739"/>
            <a:ext cx="4854342" cy="755777"/>
          </a:xfrm>
          <a:prstGeom prst="roundRect">
            <a:avLst>
              <a:gd name="adj" fmla="val 50000"/>
            </a:avLst>
          </a:prstGeom>
          <a:noFill/>
          <a:ln>
            <a:solidFill>
              <a:schemeClr val="accent4">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lIns="72728" tIns="36364" rIns="72728" bIns="36364" rtlCol="0" anchor="ctr"/>
          <a:lstStyle/>
          <a:p>
            <a:pPr algn="ctr"/>
            <a:endParaRPr lang="zh-CN" altLang="en-US" sz="1509">
              <a:latin typeface="Arial" panose="020B0604020202020204" pitchFamily="34" charset="0"/>
              <a:ea typeface="微软雅黑" panose="020B0503020204020204" pitchFamily="34" charset="-122"/>
              <a:sym typeface="Arial" panose="020B0604020202020204" pitchFamily="34" charset="0"/>
            </a:endParaRPr>
          </a:p>
        </p:txBody>
      </p:sp>
      <p:sp>
        <p:nvSpPr>
          <p:cNvPr id="35" name="椭圆 34"/>
          <p:cNvSpPr/>
          <p:nvPr/>
        </p:nvSpPr>
        <p:spPr>
          <a:xfrm>
            <a:off x="5979977" y="5003357"/>
            <a:ext cx="562540" cy="562540"/>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72728" tIns="36364" rIns="72728" bIns="36364" rtlCol="0" anchor="ctr"/>
          <a:lstStyle/>
          <a:p>
            <a:pPr algn="ctr"/>
            <a:r>
              <a:rPr lang="en-US" altLang="zh-CN" sz="1509" dirty="0" smtClean="0">
                <a:latin typeface="Arial" panose="020B0604020202020204" pitchFamily="34" charset="0"/>
                <a:ea typeface="微软雅黑" panose="020B0503020204020204" pitchFamily="34" charset="-122"/>
                <a:sym typeface="Arial" panose="020B0604020202020204" pitchFamily="34" charset="0"/>
              </a:rPr>
              <a:t>04</a:t>
            </a:r>
            <a:endParaRPr lang="zh-CN" altLang="en-US" sz="1509" dirty="0">
              <a:latin typeface="Arial" panose="020B0604020202020204" pitchFamily="34" charset="0"/>
              <a:ea typeface="微软雅黑" panose="020B0503020204020204" pitchFamily="34" charset="-122"/>
              <a:sym typeface="Arial" panose="020B0604020202020204" pitchFamily="34" charset="0"/>
            </a:endParaRPr>
          </a:p>
        </p:txBody>
      </p:sp>
      <p:sp>
        <p:nvSpPr>
          <p:cNvPr id="40" name="MH_Entry_1"/>
          <p:cNvSpPr/>
          <p:nvPr>
            <p:custDataLst>
              <p:tags r:id="rId1"/>
            </p:custDataLst>
          </p:nvPr>
        </p:nvSpPr>
        <p:spPr>
          <a:xfrm>
            <a:off x="7213455" y="1885100"/>
            <a:ext cx="2466542" cy="615553"/>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0 w 2520280"/>
              <a:gd name="connsiteY7" fmla="*/ 0 h 1872208"/>
              <a:gd name="connsiteX0" fmla="*/ 0 w 2520280"/>
              <a:gd name="connsiteY0" fmla="*/ 1872208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0 h 1872208"/>
              <a:gd name="connsiteX5" fmla="*/ 2520280 w 2520280"/>
              <a:gd name="connsiteY5" fmla="*/ 0 h 1872208"/>
              <a:gd name="connsiteX6" fmla="*/ 0 w 2520280"/>
              <a:gd name="connsiteY6"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2520280 w 2520280"/>
              <a:gd name="connsiteY4" fmla="*/ 0 h 1872208"/>
              <a:gd name="connsiteX5" fmla="*/ 0 w 2520280"/>
              <a:gd name="connsiteY5"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34255 w 2520280"/>
              <a:gd name="connsiteY4" fmla="*/ 0 h 1872208"/>
              <a:gd name="connsiteX5" fmla="*/ 0 w 2520280"/>
              <a:gd name="connsiteY5"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917 w 2520280"/>
              <a:gd name="connsiteY4" fmla="*/ 6036 h 1872208"/>
              <a:gd name="connsiteX5" fmla="*/ 0 w 2520280"/>
              <a:gd name="connsiteY5" fmla="*/ 0 h 1872208"/>
              <a:gd name="connsiteX0" fmla="*/ 0 w 2520280"/>
              <a:gd name="connsiteY0" fmla="*/ 1890314 h 1890314"/>
              <a:gd name="connsiteX1" fmla="*/ 2520280 w 2520280"/>
              <a:gd name="connsiteY1" fmla="*/ 1890314 h 1890314"/>
              <a:gd name="connsiteX2" fmla="*/ 0 w 2520280"/>
              <a:gd name="connsiteY2" fmla="*/ 1890314 h 1890314"/>
              <a:gd name="connsiteX3" fmla="*/ 0 w 2520280"/>
              <a:gd name="connsiteY3" fmla="*/ 18106 h 1890314"/>
              <a:gd name="connsiteX4" fmla="*/ 53304 w 2520280"/>
              <a:gd name="connsiteY4" fmla="*/ 0 h 1890314"/>
              <a:gd name="connsiteX5" fmla="*/ 0 w 2520280"/>
              <a:gd name="connsiteY5" fmla="*/ 18106 h 1890314"/>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916 w 2520280"/>
              <a:gd name="connsiteY4" fmla="*/ 0 h 1872208"/>
              <a:gd name="connsiteX5" fmla="*/ 0 w 2520280"/>
              <a:gd name="connsiteY5" fmla="*/ 0 h 1872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3175" cap="sq">
            <a:noFill/>
            <a:beve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pPr algn="ctr"/>
            <a:r>
              <a:rPr lang="zh-CN" altLang="en-US" sz="28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年度工作</a:t>
            </a:r>
            <a:r>
              <a:rPr lang="zh-CN" altLang="en-US" sz="2800"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概述</a:t>
            </a:r>
            <a:endParaRPr lang="en-US" altLang="zh-CN" sz="2800"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a:p>
            <a:pPr algn="ctr"/>
            <a:r>
              <a:rPr lang="en-US" altLang="zh-CN" sz="1200"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ANNUAL WORK SUMMARY</a:t>
            </a:r>
            <a:endParaRPr lang="zh-CN" altLang="en-US" sz="12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1" name="MH_Entry_2"/>
          <p:cNvSpPr/>
          <p:nvPr>
            <p:custDataLst>
              <p:tags r:id="rId2"/>
            </p:custDataLst>
          </p:nvPr>
        </p:nvSpPr>
        <p:spPr>
          <a:xfrm>
            <a:off x="7213455" y="2918902"/>
            <a:ext cx="2466542" cy="615553"/>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0 w 2520280"/>
              <a:gd name="connsiteY7" fmla="*/ 0 h 1872208"/>
              <a:gd name="connsiteX0" fmla="*/ 0 w 2520280"/>
              <a:gd name="connsiteY0" fmla="*/ 1872208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0 h 1872208"/>
              <a:gd name="connsiteX5" fmla="*/ 2520280 w 2520280"/>
              <a:gd name="connsiteY5" fmla="*/ 0 h 1872208"/>
              <a:gd name="connsiteX6" fmla="*/ 0 w 2520280"/>
              <a:gd name="connsiteY6"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2520280 w 2520280"/>
              <a:gd name="connsiteY4" fmla="*/ 0 h 1872208"/>
              <a:gd name="connsiteX5" fmla="*/ 0 w 2520280"/>
              <a:gd name="connsiteY5"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34255 w 2520280"/>
              <a:gd name="connsiteY4" fmla="*/ 0 h 1872208"/>
              <a:gd name="connsiteX5" fmla="*/ 0 w 2520280"/>
              <a:gd name="connsiteY5"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917 w 2520280"/>
              <a:gd name="connsiteY4" fmla="*/ 6036 h 1872208"/>
              <a:gd name="connsiteX5" fmla="*/ 0 w 2520280"/>
              <a:gd name="connsiteY5" fmla="*/ 0 h 1872208"/>
              <a:gd name="connsiteX0" fmla="*/ 0 w 2520280"/>
              <a:gd name="connsiteY0" fmla="*/ 1890314 h 1890314"/>
              <a:gd name="connsiteX1" fmla="*/ 2520280 w 2520280"/>
              <a:gd name="connsiteY1" fmla="*/ 1890314 h 1890314"/>
              <a:gd name="connsiteX2" fmla="*/ 0 w 2520280"/>
              <a:gd name="connsiteY2" fmla="*/ 1890314 h 1890314"/>
              <a:gd name="connsiteX3" fmla="*/ 0 w 2520280"/>
              <a:gd name="connsiteY3" fmla="*/ 18106 h 1890314"/>
              <a:gd name="connsiteX4" fmla="*/ 53304 w 2520280"/>
              <a:gd name="connsiteY4" fmla="*/ 0 h 1890314"/>
              <a:gd name="connsiteX5" fmla="*/ 0 w 2520280"/>
              <a:gd name="connsiteY5" fmla="*/ 18106 h 1890314"/>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916 w 2520280"/>
              <a:gd name="connsiteY4" fmla="*/ 0 h 1872208"/>
              <a:gd name="connsiteX5" fmla="*/ 0 w 2520280"/>
              <a:gd name="connsiteY5" fmla="*/ 0 h 1872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3175" cap="sq">
            <a:noFill/>
            <a:beve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pPr lvl="0" algn="ctr"/>
            <a:r>
              <a:rPr lang="zh-CN" altLang="en-US" sz="28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工作完成情况</a:t>
            </a:r>
            <a:r>
              <a:rPr lang="en-US" altLang="zh-CN" sz="1200"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COMPLETION OF WORK</a:t>
            </a:r>
            <a:endParaRPr lang="zh-CN" altLang="en-US" sz="12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2" name="MH_Entry_3"/>
          <p:cNvSpPr/>
          <p:nvPr>
            <p:custDataLst>
              <p:tags r:id="rId3"/>
            </p:custDataLst>
          </p:nvPr>
        </p:nvSpPr>
        <p:spPr>
          <a:xfrm>
            <a:off x="7213455" y="3952704"/>
            <a:ext cx="2466542" cy="615553"/>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0 w 2520280"/>
              <a:gd name="connsiteY7" fmla="*/ 0 h 1872208"/>
              <a:gd name="connsiteX0" fmla="*/ 0 w 2520280"/>
              <a:gd name="connsiteY0" fmla="*/ 1872208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0 h 1872208"/>
              <a:gd name="connsiteX5" fmla="*/ 2520280 w 2520280"/>
              <a:gd name="connsiteY5" fmla="*/ 0 h 1872208"/>
              <a:gd name="connsiteX6" fmla="*/ 0 w 2520280"/>
              <a:gd name="connsiteY6"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2520280 w 2520280"/>
              <a:gd name="connsiteY4" fmla="*/ 0 h 1872208"/>
              <a:gd name="connsiteX5" fmla="*/ 0 w 2520280"/>
              <a:gd name="connsiteY5"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34255 w 2520280"/>
              <a:gd name="connsiteY4" fmla="*/ 0 h 1872208"/>
              <a:gd name="connsiteX5" fmla="*/ 0 w 2520280"/>
              <a:gd name="connsiteY5"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917 w 2520280"/>
              <a:gd name="connsiteY4" fmla="*/ 6036 h 1872208"/>
              <a:gd name="connsiteX5" fmla="*/ 0 w 2520280"/>
              <a:gd name="connsiteY5" fmla="*/ 0 h 1872208"/>
              <a:gd name="connsiteX0" fmla="*/ 0 w 2520280"/>
              <a:gd name="connsiteY0" fmla="*/ 1890314 h 1890314"/>
              <a:gd name="connsiteX1" fmla="*/ 2520280 w 2520280"/>
              <a:gd name="connsiteY1" fmla="*/ 1890314 h 1890314"/>
              <a:gd name="connsiteX2" fmla="*/ 0 w 2520280"/>
              <a:gd name="connsiteY2" fmla="*/ 1890314 h 1890314"/>
              <a:gd name="connsiteX3" fmla="*/ 0 w 2520280"/>
              <a:gd name="connsiteY3" fmla="*/ 18106 h 1890314"/>
              <a:gd name="connsiteX4" fmla="*/ 53304 w 2520280"/>
              <a:gd name="connsiteY4" fmla="*/ 0 h 1890314"/>
              <a:gd name="connsiteX5" fmla="*/ 0 w 2520280"/>
              <a:gd name="connsiteY5" fmla="*/ 18106 h 1890314"/>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916 w 2520280"/>
              <a:gd name="connsiteY4" fmla="*/ 0 h 1872208"/>
              <a:gd name="connsiteX5" fmla="*/ 0 w 2520280"/>
              <a:gd name="connsiteY5" fmla="*/ 0 h 1872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3175" cap="sq">
            <a:noFill/>
            <a:beve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pPr lvl="0" algn="ctr"/>
            <a:r>
              <a:rPr lang="zh-CN" altLang="en-US" sz="28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成功项目展示</a:t>
            </a:r>
            <a:r>
              <a:rPr lang="en-US" altLang="zh-CN" sz="1200"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SUCCESSFUL PROJECT </a:t>
            </a:r>
            <a:endParaRPr lang="zh-CN" altLang="en-US" sz="12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3" name="MH_Entry_4"/>
          <p:cNvSpPr/>
          <p:nvPr>
            <p:custDataLst>
              <p:tags r:id="rId4"/>
            </p:custDataLst>
          </p:nvPr>
        </p:nvSpPr>
        <p:spPr>
          <a:xfrm>
            <a:off x="7213455" y="4986506"/>
            <a:ext cx="2466542" cy="615553"/>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0 w 2520280"/>
              <a:gd name="connsiteY7" fmla="*/ 0 h 1872208"/>
              <a:gd name="connsiteX0" fmla="*/ 0 w 2520280"/>
              <a:gd name="connsiteY0" fmla="*/ 1872208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0 h 1872208"/>
              <a:gd name="connsiteX5" fmla="*/ 2520280 w 2520280"/>
              <a:gd name="connsiteY5" fmla="*/ 0 h 1872208"/>
              <a:gd name="connsiteX6" fmla="*/ 0 w 2520280"/>
              <a:gd name="connsiteY6"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2520280 w 2520280"/>
              <a:gd name="connsiteY4" fmla="*/ 0 h 1872208"/>
              <a:gd name="connsiteX5" fmla="*/ 0 w 2520280"/>
              <a:gd name="connsiteY5"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34255 w 2520280"/>
              <a:gd name="connsiteY4" fmla="*/ 0 h 1872208"/>
              <a:gd name="connsiteX5" fmla="*/ 0 w 2520280"/>
              <a:gd name="connsiteY5"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917 w 2520280"/>
              <a:gd name="connsiteY4" fmla="*/ 6036 h 1872208"/>
              <a:gd name="connsiteX5" fmla="*/ 0 w 2520280"/>
              <a:gd name="connsiteY5" fmla="*/ 0 h 1872208"/>
              <a:gd name="connsiteX0" fmla="*/ 0 w 2520280"/>
              <a:gd name="connsiteY0" fmla="*/ 1890314 h 1890314"/>
              <a:gd name="connsiteX1" fmla="*/ 2520280 w 2520280"/>
              <a:gd name="connsiteY1" fmla="*/ 1890314 h 1890314"/>
              <a:gd name="connsiteX2" fmla="*/ 0 w 2520280"/>
              <a:gd name="connsiteY2" fmla="*/ 1890314 h 1890314"/>
              <a:gd name="connsiteX3" fmla="*/ 0 w 2520280"/>
              <a:gd name="connsiteY3" fmla="*/ 18106 h 1890314"/>
              <a:gd name="connsiteX4" fmla="*/ 53304 w 2520280"/>
              <a:gd name="connsiteY4" fmla="*/ 0 h 1890314"/>
              <a:gd name="connsiteX5" fmla="*/ 0 w 2520280"/>
              <a:gd name="connsiteY5" fmla="*/ 18106 h 1890314"/>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916 w 2520280"/>
              <a:gd name="connsiteY4" fmla="*/ 0 h 1872208"/>
              <a:gd name="connsiteX5" fmla="*/ 0 w 2520280"/>
              <a:gd name="connsiteY5" fmla="*/ 0 h 1872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3175" cap="sq">
            <a:noFill/>
            <a:beve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pPr lvl="0" algn="ctr"/>
            <a:r>
              <a:rPr lang="zh-CN" altLang="en-US" sz="28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明年工作</a:t>
            </a:r>
            <a:r>
              <a:rPr lang="zh-CN" altLang="en-US" sz="2800"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计划</a:t>
            </a:r>
            <a:endParaRPr lang="en-US" altLang="zh-CN" sz="2800"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a:p>
            <a:pPr lvl="0" algn="ctr"/>
            <a:r>
              <a:rPr lang="en-US" altLang="zh-CN" sz="1200"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NEXT YEAR WORK PLAN</a:t>
            </a:r>
            <a:endParaRPr lang="zh-CN" altLang="en-US" sz="12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3956259554"/>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Tm="0">
        <p15:prstTrans prst="pageCurlDouble"/>
      </p:transition>
    </mc:Choice>
    <mc:Fallback>
      <p:transition spd="slow" advTm="0">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 name="Straight Connector 6"/>
          <p:cNvCxnSpPr/>
          <p:nvPr/>
        </p:nvCxnSpPr>
        <p:spPr>
          <a:xfrm flipV="1">
            <a:off x="7320597" y="3554049"/>
            <a:ext cx="0" cy="560517"/>
          </a:xfrm>
          <a:prstGeom prst="line">
            <a:avLst/>
          </a:prstGeom>
          <a:ln w="19050">
            <a:solidFill>
              <a:schemeClr val="bg1">
                <a:lumMod val="65000"/>
              </a:schemeClr>
            </a:solidFill>
            <a:prstDash val="sysDot"/>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a:off x="7320597" y="3560679"/>
            <a:ext cx="506699" cy="0"/>
          </a:xfrm>
          <a:prstGeom prst="line">
            <a:avLst/>
          </a:prstGeom>
          <a:ln w="19050">
            <a:solidFill>
              <a:schemeClr val="bg1">
                <a:lumMod val="65000"/>
              </a:schemeClr>
            </a:solidFill>
            <a:prstDash val="sysDot"/>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flipH="1" flipV="1">
            <a:off x="5580178" y="3554049"/>
            <a:ext cx="8220" cy="560517"/>
          </a:xfrm>
          <a:prstGeom prst="line">
            <a:avLst/>
          </a:prstGeom>
          <a:ln w="19050">
            <a:solidFill>
              <a:schemeClr val="bg1">
                <a:lumMod val="65000"/>
              </a:schemeClr>
            </a:solidFill>
            <a:prstDash val="sysDot"/>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flipH="1">
            <a:off x="5073478" y="3560679"/>
            <a:ext cx="506699" cy="0"/>
          </a:xfrm>
          <a:prstGeom prst="line">
            <a:avLst/>
          </a:prstGeom>
          <a:ln w="19050">
            <a:solidFill>
              <a:schemeClr val="bg1">
                <a:lumMod val="65000"/>
              </a:schemeClr>
            </a:solidFill>
            <a:prstDash val="sysDot"/>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flipV="1">
            <a:off x="3969517" y="4944004"/>
            <a:ext cx="1" cy="768665"/>
          </a:xfrm>
          <a:prstGeom prst="line">
            <a:avLst/>
          </a:prstGeom>
          <a:ln w="19050">
            <a:solidFill>
              <a:schemeClr val="bg1">
                <a:lumMod val="65000"/>
              </a:schemeClr>
            </a:solidFill>
            <a:prstDash val="sysDot"/>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flipH="1">
            <a:off x="8961988" y="4944004"/>
            <a:ext cx="1" cy="768665"/>
          </a:xfrm>
          <a:prstGeom prst="line">
            <a:avLst/>
          </a:prstGeom>
          <a:ln w="19050">
            <a:solidFill>
              <a:schemeClr val="bg1">
                <a:lumMod val="65000"/>
              </a:schemeClr>
            </a:solidFill>
            <a:prstDash val="sysDot"/>
            <a:headEnd type="oval" w="sm" len="sm"/>
            <a:tailEnd type="oval" w="sm" len="sm"/>
          </a:ln>
        </p:spPr>
        <p:style>
          <a:lnRef idx="1">
            <a:schemeClr val="accent1"/>
          </a:lnRef>
          <a:fillRef idx="0">
            <a:schemeClr val="accent1"/>
          </a:fillRef>
          <a:effectRef idx="0">
            <a:schemeClr val="accent1"/>
          </a:effectRef>
          <a:fontRef idx="minor">
            <a:schemeClr val="tx1"/>
          </a:fontRef>
        </p:style>
      </p:cxnSp>
      <p:sp>
        <p:nvSpPr>
          <p:cNvPr id="18" name="TextBox 17"/>
          <p:cNvSpPr txBox="1"/>
          <p:nvPr/>
        </p:nvSpPr>
        <p:spPr>
          <a:xfrm>
            <a:off x="9642539" y="4444692"/>
            <a:ext cx="1256755" cy="258532"/>
          </a:xfrm>
          <a:prstGeom prst="rect">
            <a:avLst/>
          </a:prstGeom>
          <a:noFill/>
        </p:spPr>
        <p:txBody>
          <a:bodyPr wrap="none" lIns="0" tIns="0" rIns="0" bIns="0" rtlCol="0">
            <a:spAutoFit/>
          </a:bodyPr>
          <a:lstStyle/>
          <a:p>
            <a:pPr algn="ct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id-ID"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TextBox 18"/>
          <p:cNvSpPr txBox="1"/>
          <p:nvPr/>
        </p:nvSpPr>
        <p:spPr>
          <a:xfrm>
            <a:off x="9333318" y="4686943"/>
            <a:ext cx="1875195" cy="590931"/>
          </a:xfrm>
          <a:prstGeom prst="rect">
            <a:avLst/>
          </a:prstGeom>
          <a:noFill/>
        </p:spPr>
        <p:txBody>
          <a:bodyPr wrap="square" lIns="0" tIns="0" rIns="0" bIns="0" rtlCol="0">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directly.ent</a:t>
            </a: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TextBox 19"/>
          <p:cNvSpPr txBox="1"/>
          <p:nvPr/>
        </p:nvSpPr>
        <p:spPr>
          <a:xfrm>
            <a:off x="2192287" y="4404817"/>
            <a:ext cx="1256755" cy="258532"/>
          </a:xfrm>
          <a:prstGeom prst="rect">
            <a:avLst/>
          </a:prstGeom>
          <a:noFill/>
        </p:spPr>
        <p:txBody>
          <a:bodyPr wrap="none" lIns="0" tIns="0" rIns="0" bIns="0" rtlCol="0">
            <a:spAutoFit/>
          </a:bodyPr>
          <a:lstStyle/>
          <a:p>
            <a:pPr algn="ct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id-ID"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 name="TextBox 20"/>
          <p:cNvSpPr txBox="1"/>
          <p:nvPr/>
        </p:nvSpPr>
        <p:spPr>
          <a:xfrm>
            <a:off x="1883070" y="4647070"/>
            <a:ext cx="1875195" cy="590931"/>
          </a:xfrm>
          <a:prstGeom prst="rect">
            <a:avLst/>
          </a:prstGeom>
          <a:noFill/>
        </p:spPr>
        <p:txBody>
          <a:bodyPr wrap="square" lIns="0" tIns="0" rIns="0" bIns="0" rtlCol="0">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directly.ent</a:t>
            </a: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2" name="TextBox 21"/>
          <p:cNvSpPr txBox="1"/>
          <p:nvPr/>
        </p:nvSpPr>
        <p:spPr>
          <a:xfrm>
            <a:off x="5801006" y="2473546"/>
            <a:ext cx="1256755" cy="258532"/>
          </a:xfrm>
          <a:prstGeom prst="rect">
            <a:avLst/>
          </a:prstGeom>
          <a:noFill/>
        </p:spPr>
        <p:txBody>
          <a:bodyPr wrap="none" lIns="0" tIns="0" rIns="0" bIns="0" rtlCol="0">
            <a:spAutoFit/>
          </a:bodyPr>
          <a:lstStyle/>
          <a:p>
            <a:pPr algn="ct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id-ID"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3" name="TextBox 22"/>
          <p:cNvSpPr txBox="1"/>
          <p:nvPr/>
        </p:nvSpPr>
        <p:spPr>
          <a:xfrm>
            <a:off x="3510080" y="2909975"/>
            <a:ext cx="1256755" cy="258532"/>
          </a:xfrm>
          <a:prstGeom prst="rect">
            <a:avLst/>
          </a:prstGeom>
          <a:noFill/>
        </p:spPr>
        <p:txBody>
          <a:bodyPr wrap="none" lIns="0" tIns="0" rIns="0" bIns="0" rtlCol="0">
            <a:spAutoFit/>
          </a:bodyPr>
          <a:lstStyle/>
          <a:p>
            <a:pPr algn="ct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id-ID"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 name="TextBox 23"/>
          <p:cNvSpPr txBox="1"/>
          <p:nvPr/>
        </p:nvSpPr>
        <p:spPr>
          <a:xfrm>
            <a:off x="3067221" y="3152227"/>
            <a:ext cx="1875195" cy="590931"/>
          </a:xfrm>
          <a:prstGeom prst="rect">
            <a:avLst/>
          </a:prstGeom>
          <a:noFill/>
        </p:spPr>
        <p:txBody>
          <a:bodyPr wrap="square" lIns="0" tIns="0" rIns="0" bIns="0" rtlCol="0">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directly.ent</a:t>
            </a: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5" name="TextBox 24"/>
          <p:cNvSpPr txBox="1"/>
          <p:nvPr/>
        </p:nvSpPr>
        <p:spPr>
          <a:xfrm>
            <a:off x="8281098" y="2897308"/>
            <a:ext cx="1256755" cy="258532"/>
          </a:xfrm>
          <a:prstGeom prst="rect">
            <a:avLst/>
          </a:prstGeom>
          <a:noFill/>
        </p:spPr>
        <p:txBody>
          <a:bodyPr wrap="none" lIns="0" tIns="0" rIns="0" bIns="0" rtlCol="0">
            <a:spAutoFit/>
          </a:bodyPr>
          <a:lstStyle/>
          <a:p>
            <a:pPr algn="ct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id-ID"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 name="TextBox 25"/>
          <p:cNvSpPr txBox="1"/>
          <p:nvPr/>
        </p:nvSpPr>
        <p:spPr>
          <a:xfrm>
            <a:off x="7971878" y="3139560"/>
            <a:ext cx="1875195" cy="590931"/>
          </a:xfrm>
          <a:prstGeom prst="rect">
            <a:avLst/>
          </a:prstGeom>
          <a:noFill/>
        </p:spPr>
        <p:txBody>
          <a:bodyPr wrap="square" lIns="0" tIns="0" rIns="0" bIns="0" rtlCol="0">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directly.ent</a:t>
            </a: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7" name="TextBox 46"/>
          <p:cNvSpPr txBox="1"/>
          <p:nvPr/>
        </p:nvSpPr>
        <p:spPr>
          <a:xfrm>
            <a:off x="5453336" y="2701755"/>
            <a:ext cx="1875195" cy="590931"/>
          </a:xfrm>
          <a:prstGeom prst="rect">
            <a:avLst/>
          </a:prstGeom>
          <a:noFill/>
        </p:spPr>
        <p:txBody>
          <a:bodyPr wrap="square" lIns="0" tIns="0" rIns="0" bIns="0" rtlCol="0">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directly.ent</a:t>
            </a: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cxnSp>
        <p:nvCxnSpPr>
          <p:cNvPr id="68" name="Straight Connector 67"/>
          <p:cNvCxnSpPr/>
          <p:nvPr/>
        </p:nvCxnSpPr>
        <p:spPr>
          <a:xfrm>
            <a:off x="3972804" y="5717359"/>
            <a:ext cx="1100674" cy="0"/>
          </a:xfrm>
          <a:prstGeom prst="line">
            <a:avLst/>
          </a:prstGeom>
          <a:ln w="19050">
            <a:solidFill>
              <a:schemeClr val="bg1">
                <a:lumMod val="65000"/>
              </a:schemeClr>
            </a:solidFill>
            <a:prstDash val="sysDot"/>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73" name="Straight Connector 72"/>
          <p:cNvCxnSpPr/>
          <p:nvPr/>
        </p:nvCxnSpPr>
        <p:spPr>
          <a:xfrm>
            <a:off x="7861313" y="5712669"/>
            <a:ext cx="1100674" cy="0"/>
          </a:xfrm>
          <a:prstGeom prst="line">
            <a:avLst/>
          </a:prstGeom>
          <a:ln w="19050">
            <a:solidFill>
              <a:schemeClr val="bg1">
                <a:lumMod val="65000"/>
              </a:schemeClr>
            </a:solidFill>
            <a:prstDash val="sysDot"/>
            <a:headEnd type="oval" w="sm" len="sm"/>
            <a:tailEnd type="oval" w="sm" len="sm"/>
          </a:ln>
        </p:spPr>
        <p:style>
          <a:lnRef idx="1">
            <a:schemeClr val="accent1"/>
          </a:lnRef>
          <a:fillRef idx="0">
            <a:schemeClr val="accent1"/>
          </a:fillRef>
          <a:effectRef idx="0">
            <a:schemeClr val="accent1"/>
          </a:effectRef>
          <a:fontRef idx="minor">
            <a:schemeClr val="tx1"/>
          </a:fontRef>
        </p:style>
      </p:cxnSp>
      <p:sp>
        <p:nvSpPr>
          <p:cNvPr id="74" name="AutoShape 44"/>
          <p:cNvSpPr>
            <a:spLocks/>
          </p:cNvSpPr>
          <p:nvPr/>
        </p:nvSpPr>
        <p:spPr bwMode="auto">
          <a:xfrm>
            <a:off x="3818443" y="2356834"/>
            <a:ext cx="502599" cy="48088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520" y="19326"/>
                </a:moveTo>
                <a:cubicBezTo>
                  <a:pt x="21574" y="19434"/>
                  <a:pt x="21599" y="19552"/>
                  <a:pt x="21599" y="19677"/>
                </a:cubicBezTo>
                <a:cubicBezTo>
                  <a:pt x="21599" y="19974"/>
                  <a:pt x="21492" y="20237"/>
                  <a:pt x="21274" y="20463"/>
                </a:cubicBezTo>
                <a:lnTo>
                  <a:pt x="20490" y="21235"/>
                </a:lnTo>
                <a:cubicBezTo>
                  <a:pt x="20281" y="21461"/>
                  <a:pt x="20026" y="21574"/>
                  <a:pt x="19720" y="21574"/>
                </a:cubicBezTo>
                <a:lnTo>
                  <a:pt x="19664" y="21574"/>
                </a:lnTo>
                <a:cubicBezTo>
                  <a:pt x="19350" y="21537"/>
                  <a:pt x="19081" y="21396"/>
                  <a:pt x="18866" y="21153"/>
                </a:cubicBezTo>
                <a:lnTo>
                  <a:pt x="12700" y="13222"/>
                </a:lnTo>
                <a:cubicBezTo>
                  <a:pt x="11958" y="13870"/>
                  <a:pt x="11265" y="14438"/>
                  <a:pt x="10623" y="14927"/>
                </a:cubicBezTo>
                <a:cubicBezTo>
                  <a:pt x="9975" y="15413"/>
                  <a:pt x="9366" y="15835"/>
                  <a:pt x="8789" y="16188"/>
                </a:cubicBezTo>
                <a:lnTo>
                  <a:pt x="9261" y="19988"/>
                </a:lnTo>
                <a:lnTo>
                  <a:pt x="9261" y="20124"/>
                </a:lnTo>
                <a:cubicBezTo>
                  <a:pt x="9261" y="20423"/>
                  <a:pt x="9162" y="20672"/>
                  <a:pt x="8964" y="20870"/>
                </a:cubicBezTo>
                <a:lnTo>
                  <a:pt x="8546" y="21289"/>
                </a:lnTo>
                <a:cubicBezTo>
                  <a:pt x="8339" y="21498"/>
                  <a:pt x="8076" y="21599"/>
                  <a:pt x="7762" y="21599"/>
                </a:cubicBezTo>
                <a:lnTo>
                  <a:pt x="7705" y="21599"/>
                </a:lnTo>
                <a:cubicBezTo>
                  <a:pt x="7354" y="21563"/>
                  <a:pt x="7088" y="21424"/>
                  <a:pt x="6907" y="21178"/>
                </a:cubicBezTo>
                <a:lnTo>
                  <a:pt x="4131" y="17500"/>
                </a:lnTo>
                <a:lnTo>
                  <a:pt x="418" y="14695"/>
                </a:lnTo>
                <a:cubicBezTo>
                  <a:pt x="155" y="14472"/>
                  <a:pt x="16" y="14201"/>
                  <a:pt x="0" y="13884"/>
                </a:cubicBezTo>
                <a:lnTo>
                  <a:pt x="0" y="13833"/>
                </a:lnTo>
                <a:cubicBezTo>
                  <a:pt x="0" y="13550"/>
                  <a:pt x="104" y="13293"/>
                  <a:pt x="311" y="13059"/>
                </a:cubicBezTo>
                <a:lnTo>
                  <a:pt x="715" y="12668"/>
                </a:lnTo>
                <a:cubicBezTo>
                  <a:pt x="897" y="12439"/>
                  <a:pt x="1151" y="12332"/>
                  <a:pt x="1477" y="12340"/>
                </a:cubicBezTo>
                <a:cubicBezTo>
                  <a:pt x="1550" y="12340"/>
                  <a:pt x="1596" y="12352"/>
                  <a:pt x="1612" y="12369"/>
                </a:cubicBezTo>
                <a:lnTo>
                  <a:pt x="5407" y="12801"/>
                </a:lnTo>
                <a:cubicBezTo>
                  <a:pt x="5761" y="12233"/>
                  <a:pt x="6180" y="11625"/>
                  <a:pt x="6672" y="10983"/>
                </a:cubicBezTo>
                <a:cubicBezTo>
                  <a:pt x="7167" y="10336"/>
                  <a:pt x="7733" y="9655"/>
                  <a:pt x="8376" y="8931"/>
                </a:cubicBezTo>
                <a:lnTo>
                  <a:pt x="478" y="2748"/>
                </a:lnTo>
                <a:cubicBezTo>
                  <a:pt x="195" y="2521"/>
                  <a:pt x="59" y="2256"/>
                  <a:pt x="59" y="1950"/>
                </a:cubicBezTo>
                <a:lnTo>
                  <a:pt x="59" y="1894"/>
                </a:lnTo>
                <a:cubicBezTo>
                  <a:pt x="59" y="1614"/>
                  <a:pt x="161" y="1354"/>
                  <a:pt x="370" y="1111"/>
                </a:cubicBezTo>
                <a:lnTo>
                  <a:pt x="1140" y="336"/>
                </a:lnTo>
                <a:cubicBezTo>
                  <a:pt x="1383" y="130"/>
                  <a:pt x="1641" y="25"/>
                  <a:pt x="1910" y="25"/>
                </a:cubicBezTo>
                <a:lnTo>
                  <a:pt x="2088" y="25"/>
                </a:lnTo>
                <a:cubicBezTo>
                  <a:pt x="2153" y="25"/>
                  <a:pt x="2215" y="45"/>
                  <a:pt x="2269" y="79"/>
                </a:cubicBezTo>
                <a:lnTo>
                  <a:pt x="13147" y="4045"/>
                </a:lnTo>
                <a:lnTo>
                  <a:pt x="15193" y="2030"/>
                </a:lnTo>
                <a:cubicBezTo>
                  <a:pt x="15827" y="1396"/>
                  <a:pt x="16551" y="901"/>
                  <a:pt x="17375" y="540"/>
                </a:cubicBezTo>
                <a:cubicBezTo>
                  <a:pt x="18195" y="180"/>
                  <a:pt x="18951" y="0"/>
                  <a:pt x="19636" y="0"/>
                </a:cubicBezTo>
                <a:cubicBezTo>
                  <a:pt x="20284" y="0"/>
                  <a:pt x="20779" y="166"/>
                  <a:pt x="21113" y="500"/>
                </a:cubicBezTo>
                <a:cubicBezTo>
                  <a:pt x="21291" y="661"/>
                  <a:pt x="21418" y="870"/>
                  <a:pt x="21492" y="1125"/>
                </a:cubicBezTo>
                <a:cubicBezTo>
                  <a:pt x="21563" y="1374"/>
                  <a:pt x="21599" y="1659"/>
                  <a:pt x="21599" y="1973"/>
                </a:cubicBezTo>
                <a:cubicBezTo>
                  <a:pt x="21599" y="2660"/>
                  <a:pt x="21424" y="3415"/>
                  <a:pt x="21076" y="4235"/>
                </a:cubicBezTo>
                <a:cubicBezTo>
                  <a:pt x="20728" y="5055"/>
                  <a:pt x="20230" y="5778"/>
                  <a:pt x="19582" y="6400"/>
                </a:cubicBezTo>
                <a:lnTo>
                  <a:pt x="17547" y="8456"/>
                </a:lnTo>
                <a:lnTo>
                  <a:pt x="21520" y="19326"/>
                </a:lnTo>
                <a:close/>
              </a:path>
            </a:pathLst>
          </a:custGeom>
          <a:solidFill>
            <a:schemeClr val="accent2"/>
          </a:solidFill>
          <a:ln>
            <a:noFill/>
          </a:ln>
          <a:effectLst/>
          <a:extLst/>
        </p:spPr>
        <p:txBody>
          <a:bodyPr lIns="46516" tIns="46516" rIns="46516" bIns="46516" anchor="ctr"/>
          <a:lstStyle/>
          <a:p>
            <a:pPr algn="just" defTabSz="418644">
              <a:lnSpc>
                <a:spcPct val="120000"/>
              </a:lnSpc>
              <a:defRPr/>
            </a:pPr>
            <a:endParaRPr lang="es-ES" sz="800" dirty="0">
              <a:solidFill>
                <a:srgbClr val="44CEB9"/>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5" name="AutoShape 91"/>
          <p:cNvSpPr>
            <a:spLocks/>
          </p:cNvSpPr>
          <p:nvPr/>
        </p:nvSpPr>
        <p:spPr bwMode="auto">
          <a:xfrm>
            <a:off x="8736088" y="2372451"/>
            <a:ext cx="412965" cy="454380"/>
          </a:xfrm>
          <a:custGeom>
            <a:avLst/>
            <a:gdLst>
              <a:gd name="T0" fmla="+- 0 10795 54"/>
              <a:gd name="T1" fmla="*/ T0 w 21483"/>
              <a:gd name="T2" fmla="*/ 10800 h 21600"/>
              <a:gd name="T3" fmla="+- 0 10795 54"/>
              <a:gd name="T4" fmla="*/ T3 w 21483"/>
              <a:gd name="T5" fmla="*/ 10800 h 21600"/>
              <a:gd name="T6" fmla="+- 0 10795 54"/>
              <a:gd name="T7" fmla="*/ T6 w 21483"/>
              <a:gd name="T8" fmla="*/ 10800 h 21600"/>
              <a:gd name="T9" fmla="+- 0 10795 54"/>
              <a:gd name="T10" fmla="*/ T9 w 21483"/>
              <a:gd name="T11" fmla="*/ 10800 h 21600"/>
            </a:gdLst>
            <a:ahLst/>
            <a:cxnLst>
              <a:cxn ang="0">
                <a:pos x="T1" y="T2"/>
              </a:cxn>
              <a:cxn ang="0">
                <a:pos x="T4" y="T5"/>
              </a:cxn>
              <a:cxn ang="0">
                <a:pos x="T7" y="T8"/>
              </a:cxn>
              <a:cxn ang="0">
                <a:pos x="T10" y="T11"/>
              </a:cxn>
            </a:cxnLst>
            <a:rect l="0" t="0" r="r" b="b"/>
            <a:pathLst>
              <a:path w="21483" h="21600">
                <a:moveTo>
                  <a:pt x="20490" y="581"/>
                </a:moveTo>
                <a:cubicBezTo>
                  <a:pt x="20984" y="1781"/>
                  <a:pt x="21295" y="3048"/>
                  <a:pt x="21421" y="4387"/>
                </a:cubicBezTo>
                <a:cubicBezTo>
                  <a:pt x="21545" y="5722"/>
                  <a:pt x="21482" y="7179"/>
                  <a:pt x="21220" y="8744"/>
                </a:cubicBezTo>
                <a:cubicBezTo>
                  <a:pt x="20549" y="13134"/>
                  <a:pt x="18385" y="16469"/>
                  <a:pt x="14732" y="18748"/>
                </a:cubicBezTo>
                <a:cubicBezTo>
                  <a:pt x="13010" y="19857"/>
                  <a:pt x="11265" y="20408"/>
                  <a:pt x="9505" y="20408"/>
                </a:cubicBezTo>
                <a:cubicBezTo>
                  <a:pt x="8354" y="20408"/>
                  <a:pt x="7208" y="20165"/>
                  <a:pt x="6064" y="19682"/>
                </a:cubicBezTo>
                <a:cubicBezTo>
                  <a:pt x="5893" y="19609"/>
                  <a:pt x="5725" y="19519"/>
                  <a:pt x="5556" y="19411"/>
                </a:cubicBezTo>
                <a:cubicBezTo>
                  <a:pt x="5388" y="19301"/>
                  <a:pt x="5221" y="19191"/>
                  <a:pt x="5058" y="19075"/>
                </a:cubicBezTo>
                <a:cubicBezTo>
                  <a:pt x="4840" y="18928"/>
                  <a:pt x="4625" y="18790"/>
                  <a:pt x="4414" y="18660"/>
                </a:cubicBezTo>
                <a:cubicBezTo>
                  <a:pt x="4199" y="18527"/>
                  <a:pt x="4017" y="18465"/>
                  <a:pt x="3857" y="18465"/>
                </a:cubicBezTo>
                <a:cubicBezTo>
                  <a:pt x="3785" y="18485"/>
                  <a:pt x="3698" y="18561"/>
                  <a:pt x="3598" y="18700"/>
                </a:cubicBezTo>
                <a:cubicBezTo>
                  <a:pt x="3497" y="18841"/>
                  <a:pt x="3392" y="18996"/>
                  <a:pt x="3287" y="19174"/>
                </a:cubicBezTo>
                <a:cubicBezTo>
                  <a:pt x="3184" y="19349"/>
                  <a:pt x="3085" y="19536"/>
                  <a:pt x="2989" y="19728"/>
                </a:cubicBezTo>
                <a:cubicBezTo>
                  <a:pt x="2898" y="19922"/>
                  <a:pt x="2821" y="20072"/>
                  <a:pt x="2760" y="20179"/>
                </a:cubicBezTo>
                <a:cubicBezTo>
                  <a:pt x="2655" y="20388"/>
                  <a:pt x="2557" y="20575"/>
                  <a:pt x="2463" y="20741"/>
                </a:cubicBezTo>
                <a:cubicBezTo>
                  <a:pt x="2372" y="20908"/>
                  <a:pt x="2285" y="21055"/>
                  <a:pt x="2213" y="21182"/>
                </a:cubicBezTo>
                <a:cubicBezTo>
                  <a:pt x="2025" y="21461"/>
                  <a:pt x="1787" y="21599"/>
                  <a:pt x="1494" y="21599"/>
                </a:cubicBezTo>
                <a:lnTo>
                  <a:pt x="1450" y="21599"/>
                </a:lnTo>
                <a:cubicBezTo>
                  <a:pt x="1235" y="21583"/>
                  <a:pt x="1050" y="21526"/>
                  <a:pt x="895" y="21433"/>
                </a:cubicBezTo>
                <a:cubicBezTo>
                  <a:pt x="743" y="21334"/>
                  <a:pt x="617" y="21224"/>
                  <a:pt x="521" y="21097"/>
                </a:cubicBezTo>
                <a:cubicBezTo>
                  <a:pt x="425" y="20975"/>
                  <a:pt x="348" y="20846"/>
                  <a:pt x="292" y="20716"/>
                </a:cubicBezTo>
                <a:cubicBezTo>
                  <a:pt x="236" y="20586"/>
                  <a:pt x="198" y="20484"/>
                  <a:pt x="184" y="20408"/>
                </a:cubicBezTo>
                <a:cubicBezTo>
                  <a:pt x="-17" y="20077"/>
                  <a:pt x="-54" y="19724"/>
                  <a:pt x="74" y="19355"/>
                </a:cubicBezTo>
                <a:cubicBezTo>
                  <a:pt x="222" y="18877"/>
                  <a:pt x="430" y="18479"/>
                  <a:pt x="699" y="18152"/>
                </a:cubicBezTo>
                <a:cubicBezTo>
                  <a:pt x="970" y="17827"/>
                  <a:pt x="1235" y="17536"/>
                  <a:pt x="1494" y="17276"/>
                </a:cubicBezTo>
                <a:cubicBezTo>
                  <a:pt x="1712" y="17068"/>
                  <a:pt x="1901" y="16873"/>
                  <a:pt x="2061" y="16692"/>
                </a:cubicBezTo>
                <a:cubicBezTo>
                  <a:pt x="2222" y="16511"/>
                  <a:pt x="2325" y="16319"/>
                  <a:pt x="2367" y="16113"/>
                </a:cubicBezTo>
                <a:cubicBezTo>
                  <a:pt x="2383" y="16057"/>
                  <a:pt x="2383" y="16003"/>
                  <a:pt x="2367" y="15949"/>
                </a:cubicBezTo>
                <a:cubicBezTo>
                  <a:pt x="2353" y="15899"/>
                  <a:pt x="2318" y="15783"/>
                  <a:pt x="2257" y="15611"/>
                </a:cubicBezTo>
                <a:cubicBezTo>
                  <a:pt x="2213" y="15503"/>
                  <a:pt x="2168" y="15379"/>
                  <a:pt x="2128" y="15241"/>
                </a:cubicBezTo>
                <a:cubicBezTo>
                  <a:pt x="2086" y="15100"/>
                  <a:pt x="2051" y="14941"/>
                  <a:pt x="2021" y="14761"/>
                </a:cubicBezTo>
                <a:cubicBezTo>
                  <a:pt x="1836" y="13321"/>
                  <a:pt x="1883" y="11988"/>
                  <a:pt x="2166" y="10774"/>
                </a:cubicBezTo>
                <a:cubicBezTo>
                  <a:pt x="2449" y="9557"/>
                  <a:pt x="2898" y="8464"/>
                  <a:pt x="3509" y="7493"/>
                </a:cubicBezTo>
                <a:cubicBezTo>
                  <a:pt x="4122" y="6527"/>
                  <a:pt x="4852" y="5689"/>
                  <a:pt x="5694" y="4986"/>
                </a:cubicBezTo>
                <a:cubicBezTo>
                  <a:pt x="6539" y="4283"/>
                  <a:pt x="7416" y="3741"/>
                  <a:pt x="8326" y="3351"/>
                </a:cubicBezTo>
                <a:cubicBezTo>
                  <a:pt x="8939" y="3091"/>
                  <a:pt x="9611" y="2939"/>
                  <a:pt x="10336" y="2894"/>
                </a:cubicBezTo>
                <a:cubicBezTo>
                  <a:pt x="11066" y="2848"/>
                  <a:pt x="11826" y="2817"/>
                  <a:pt x="12617" y="2798"/>
                </a:cubicBezTo>
                <a:cubicBezTo>
                  <a:pt x="13073" y="2798"/>
                  <a:pt x="13546" y="2789"/>
                  <a:pt x="14037" y="2772"/>
                </a:cubicBezTo>
                <a:cubicBezTo>
                  <a:pt x="14531" y="2752"/>
                  <a:pt x="15008" y="2704"/>
                  <a:pt x="15469" y="2623"/>
                </a:cubicBezTo>
                <a:cubicBezTo>
                  <a:pt x="15926" y="2541"/>
                  <a:pt x="16351" y="2414"/>
                  <a:pt x="16740" y="2239"/>
                </a:cubicBezTo>
                <a:cubicBezTo>
                  <a:pt x="17128" y="2064"/>
                  <a:pt x="17446" y="1815"/>
                  <a:pt x="17692" y="1499"/>
                </a:cubicBezTo>
                <a:cubicBezTo>
                  <a:pt x="17839" y="1321"/>
                  <a:pt x="17984" y="1135"/>
                  <a:pt x="18125" y="948"/>
                </a:cubicBezTo>
                <a:cubicBezTo>
                  <a:pt x="18261" y="756"/>
                  <a:pt x="18403" y="595"/>
                  <a:pt x="18548" y="460"/>
                </a:cubicBezTo>
                <a:cubicBezTo>
                  <a:pt x="18696" y="324"/>
                  <a:pt x="18855" y="214"/>
                  <a:pt x="19028" y="129"/>
                </a:cubicBezTo>
                <a:cubicBezTo>
                  <a:pt x="19206" y="42"/>
                  <a:pt x="19423" y="0"/>
                  <a:pt x="19688" y="0"/>
                </a:cubicBezTo>
                <a:cubicBezTo>
                  <a:pt x="19856" y="0"/>
                  <a:pt x="20015" y="50"/>
                  <a:pt x="20163" y="155"/>
                </a:cubicBezTo>
                <a:cubicBezTo>
                  <a:pt x="20308" y="261"/>
                  <a:pt x="20418" y="400"/>
                  <a:pt x="20490" y="581"/>
                </a:cubicBezTo>
                <a:moveTo>
                  <a:pt x="15350" y="9977"/>
                </a:moveTo>
                <a:cubicBezTo>
                  <a:pt x="15596" y="10017"/>
                  <a:pt x="15811" y="9927"/>
                  <a:pt x="15993" y="9712"/>
                </a:cubicBezTo>
                <a:cubicBezTo>
                  <a:pt x="16178" y="9503"/>
                  <a:pt x="16276" y="9249"/>
                  <a:pt x="16291" y="8953"/>
                </a:cubicBezTo>
                <a:cubicBezTo>
                  <a:pt x="16305" y="8636"/>
                  <a:pt x="16230" y="8374"/>
                  <a:pt x="16064" y="8159"/>
                </a:cubicBezTo>
                <a:cubicBezTo>
                  <a:pt x="15893" y="7947"/>
                  <a:pt x="15680" y="7832"/>
                  <a:pt x="15418" y="7815"/>
                </a:cubicBezTo>
                <a:cubicBezTo>
                  <a:pt x="14321" y="7761"/>
                  <a:pt x="13284" y="7834"/>
                  <a:pt x="12315" y="8038"/>
                </a:cubicBezTo>
                <a:cubicBezTo>
                  <a:pt x="11344" y="8241"/>
                  <a:pt x="10425" y="8571"/>
                  <a:pt x="9550" y="9032"/>
                </a:cubicBezTo>
                <a:cubicBezTo>
                  <a:pt x="8673" y="9492"/>
                  <a:pt x="7842" y="10090"/>
                  <a:pt x="7046" y="10830"/>
                </a:cubicBezTo>
                <a:cubicBezTo>
                  <a:pt x="6249" y="11567"/>
                  <a:pt x="5479" y="12465"/>
                  <a:pt x="4732" y="13518"/>
                </a:cubicBezTo>
                <a:cubicBezTo>
                  <a:pt x="4562" y="13764"/>
                  <a:pt x="4482" y="14032"/>
                  <a:pt x="4496" y="14323"/>
                </a:cubicBezTo>
                <a:cubicBezTo>
                  <a:pt x="4510" y="14617"/>
                  <a:pt x="4620" y="14862"/>
                  <a:pt x="4821" y="15063"/>
                </a:cubicBezTo>
                <a:cubicBezTo>
                  <a:pt x="4971" y="15221"/>
                  <a:pt x="5163" y="15311"/>
                  <a:pt x="5392" y="15317"/>
                </a:cubicBezTo>
                <a:cubicBezTo>
                  <a:pt x="5668" y="15317"/>
                  <a:pt x="5900" y="15195"/>
                  <a:pt x="6087" y="14953"/>
                </a:cubicBezTo>
                <a:cubicBezTo>
                  <a:pt x="6759" y="14035"/>
                  <a:pt x="7435" y="13244"/>
                  <a:pt x="8116" y="12586"/>
                </a:cubicBezTo>
                <a:cubicBezTo>
                  <a:pt x="8794" y="11929"/>
                  <a:pt x="9510" y="11401"/>
                  <a:pt x="10259" y="11005"/>
                </a:cubicBezTo>
                <a:cubicBezTo>
                  <a:pt x="11010" y="10610"/>
                  <a:pt x="11801" y="10330"/>
                  <a:pt x="12636" y="10167"/>
                </a:cubicBezTo>
                <a:cubicBezTo>
                  <a:pt x="13467" y="10003"/>
                  <a:pt x="14372" y="9938"/>
                  <a:pt x="15350" y="9977"/>
                </a:cubicBezTo>
              </a:path>
            </a:pathLst>
          </a:custGeom>
          <a:solidFill>
            <a:schemeClr val="accent3"/>
          </a:solidFill>
          <a:ln>
            <a:noFill/>
          </a:ln>
          <a:effectLst/>
          <a:extLst/>
        </p:spPr>
        <p:txBody>
          <a:bodyPr lIns="46516" tIns="46516" rIns="46516" bIns="46516" anchor="ctr"/>
          <a:lstStyle/>
          <a:p>
            <a:pPr algn="just" defTabSz="418644">
              <a:lnSpc>
                <a:spcPct val="120000"/>
              </a:lnSpc>
              <a:defRPr/>
            </a:pPr>
            <a:endParaRPr lang="es-ES" sz="800" dirty="0">
              <a:solidFill>
                <a:srgbClr val="44CEB9"/>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6" name="AutoShape 43"/>
          <p:cNvSpPr>
            <a:spLocks/>
          </p:cNvSpPr>
          <p:nvPr/>
        </p:nvSpPr>
        <p:spPr bwMode="auto">
          <a:xfrm>
            <a:off x="10025240" y="3881037"/>
            <a:ext cx="463155" cy="50756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63" y="0"/>
                </a:moveTo>
                <a:cubicBezTo>
                  <a:pt x="20630" y="0"/>
                  <a:pt x="20946" y="158"/>
                  <a:pt x="21208" y="478"/>
                </a:cubicBezTo>
                <a:cubicBezTo>
                  <a:pt x="21470" y="798"/>
                  <a:pt x="21599" y="1177"/>
                  <a:pt x="21599" y="1615"/>
                </a:cubicBezTo>
                <a:lnTo>
                  <a:pt x="21599" y="19984"/>
                </a:lnTo>
                <a:cubicBezTo>
                  <a:pt x="21599" y="20422"/>
                  <a:pt x="21470" y="20803"/>
                  <a:pt x="21208" y="21124"/>
                </a:cubicBezTo>
                <a:cubicBezTo>
                  <a:pt x="20948" y="21441"/>
                  <a:pt x="20632" y="21599"/>
                  <a:pt x="20263" y="21599"/>
                </a:cubicBezTo>
                <a:lnTo>
                  <a:pt x="1346" y="21599"/>
                </a:lnTo>
                <a:cubicBezTo>
                  <a:pt x="981" y="21599"/>
                  <a:pt x="663" y="21441"/>
                  <a:pt x="396" y="21124"/>
                </a:cubicBezTo>
                <a:cubicBezTo>
                  <a:pt x="132" y="20803"/>
                  <a:pt x="0" y="20422"/>
                  <a:pt x="0" y="19984"/>
                </a:cubicBezTo>
                <a:lnTo>
                  <a:pt x="0" y="1615"/>
                </a:lnTo>
                <a:cubicBezTo>
                  <a:pt x="0" y="1177"/>
                  <a:pt x="132" y="798"/>
                  <a:pt x="396" y="478"/>
                </a:cubicBezTo>
                <a:cubicBezTo>
                  <a:pt x="661" y="158"/>
                  <a:pt x="979" y="0"/>
                  <a:pt x="1346" y="0"/>
                </a:cubicBezTo>
                <a:lnTo>
                  <a:pt x="20263" y="0"/>
                </a:lnTo>
                <a:close/>
                <a:moveTo>
                  <a:pt x="19805" y="2170"/>
                </a:moveTo>
                <a:lnTo>
                  <a:pt x="1801" y="2170"/>
                </a:lnTo>
                <a:lnTo>
                  <a:pt x="1801" y="19440"/>
                </a:lnTo>
                <a:lnTo>
                  <a:pt x="19805" y="19440"/>
                </a:lnTo>
                <a:lnTo>
                  <a:pt x="19805" y="2170"/>
                </a:lnTo>
                <a:close/>
                <a:moveTo>
                  <a:pt x="5425" y="8662"/>
                </a:moveTo>
                <a:cubicBezTo>
                  <a:pt x="4910" y="8662"/>
                  <a:pt x="4475" y="8454"/>
                  <a:pt x="4125" y="8034"/>
                </a:cubicBezTo>
                <a:cubicBezTo>
                  <a:pt x="3770" y="7611"/>
                  <a:pt x="3598" y="7103"/>
                  <a:pt x="3598" y="6512"/>
                </a:cubicBezTo>
                <a:cubicBezTo>
                  <a:pt x="3598" y="5895"/>
                  <a:pt x="3770" y="5372"/>
                  <a:pt x="4125" y="4952"/>
                </a:cubicBezTo>
                <a:cubicBezTo>
                  <a:pt x="4477" y="4526"/>
                  <a:pt x="4910" y="4321"/>
                  <a:pt x="5425" y="4321"/>
                </a:cubicBezTo>
                <a:cubicBezTo>
                  <a:pt x="5914" y="4321"/>
                  <a:pt x="6340" y="4529"/>
                  <a:pt x="6693" y="4952"/>
                </a:cubicBezTo>
                <a:cubicBezTo>
                  <a:pt x="7045" y="5372"/>
                  <a:pt x="7219" y="5895"/>
                  <a:pt x="7219" y="6512"/>
                </a:cubicBezTo>
                <a:cubicBezTo>
                  <a:pt x="7219" y="7103"/>
                  <a:pt x="7045" y="7611"/>
                  <a:pt x="6693" y="8034"/>
                </a:cubicBezTo>
                <a:cubicBezTo>
                  <a:pt x="6340" y="8454"/>
                  <a:pt x="5914" y="8662"/>
                  <a:pt x="5425" y="8662"/>
                </a:cubicBezTo>
                <a:moveTo>
                  <a:pt x="18001" y="17287"/>
                </a:moveTo>
                <a:lnTo>
                  <a:pt x="3598" y="17287"/>
                </a:lnTo>
                <a:lnTo>
                  <a:pt x="3598" y="15810"/>
                </a:lnTo>
                <a:lnTo>
                  <a:pt x="6845" y="10745"/>
                </a:lnTo>
                <a:lnTo>
                  <a:pt x="9045" y="12942"/>
                </a:lnTo>
                <a:lnTo>
                  <a:pt x="13193" y="5387"/>
                </a:lnTo>
                <a:lnTo>
                  <a:pt x="17998" y="11350"/>
                </a:lnTo>
                <a:lnTo>
                  <a:pt x="17998" y="17287"/>
                </a:lnTo>
                <a:close/>
              </a:path>
            </a:pathLst>
          </a:custGeom>
          <a:solidFill>
            <a:schemeClr val="accent5"/>
          </a:solidFill>
          <a:ln>
            <a:noFill/>
          </a:ln>
          <a:effectLst/>
          <a:extLst/>
        </p:spPr>
        <p:txBody>
          <a:bodyPr lIns="46516" tIns="46516" rIns="46516" bIns="46516" anchor="ctr"/>
          <a:lstStyle/>
          <a:p>
            <a:pPr algn="just" defTabSz="418644">
              <a:lnSpc>
                <a:spcPct val="120000"/>
              </a:lnSpc>
              <a:defRPr/>
            </a:pPr>
            <a:endParaRPr lang="es-ES" sz="800" dirty="0">
              <a:solidFill>
                <a:srgbClr val="44CEB9"/>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7" name="AutoShape 124"/>
          <p:cNvSpPr>
            <a:spLocks/>
          </p:cNvSpPr>
          <p:nvPr/>
        </p:nvSpPr>
        <p:spPr bwMode="auto">
          <a:xfrm>
            <a:off x="6129325" y="1883383"/>
            <a:ext cx="606622" cy="54512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684" y="0"/>
                </a:moveTo>
                <a:cubicBezTo>
                  <a:pt x="20941" y="0"/>
                  <a:pt x="21159" y="103"/>
                  <a:pt x="21335" y="310"/>
                </a:cubicBezTo>
                <a:cubicBezTo>
                  <a:pt x="21511" y="518"/>
                  <a:pt x="21599" y="760"/>
                  <a:pt x="21599" y="1048"/>
                </a:cubicBezTo>
                <a:lnTo>
                  <a:pt x="21599" y="16238"/>
                </a:lnTo>
                <a:cubicBezTo>
                  <a:pt x="21599" y="16523"/>
                  <a:pt x="21511" y="16767"/>
                  <a:pt x="21335" y="16969"/>
                </a:cubicBezTo>
                <a:cubicBezTo>
                  <a:pt x="21161" y="17173"/>
                  <a:pt x="20943" y="17274"/>
                  <a:pt x="20684" y="17274"/>
                </a:cubicBezTo>
                <a:lnTo>
                  <a:pt x="19807" y="17274"/>
                </a:lnTo>
                <a:lnTo>
                  <a:pt x="19807" y="17369"/>
                </a:lnTo>
                <a:cubicBezTo>
                  <a:pt x="19807" y="17948"/>
                  <a:pt x="19709" y="18498"/>
                  <a:pt x="19513" y="19017"/>
                </a:cubicBezTo>
                <a:cubicBezTo>
                  <a:pt x="19317" y="19535"/>
                  <a:pt x="19060" y="19984"/>
                  <a:pt x="18746" y="20361"/>
                </a:cubicBezTo>
                <a:cubicBezTo>
                  <a:pt x="18433" y="20738"/>
                  <a:pt x="18051" y="21038"/>
                  <a:pt x="17608" y="21263"/>
                </a:cubicBezTo>
                <a:cubicBezTo>
                  <a:pt x="17167" y="21487"/>
                  <a:pt x="16697" y="21599"/>
                  <a:pt x="16197" y="21599"/>
                </a:cubicBezTo>
                <a:cubicBezTo>
                  <a:pt x="15705" y="21599"/>
                  <a:pt x="15237" y="21487"/>
                  <a:pt x="14796" y="21263"/>
                </a:cubicBezTo>
                <a:cubicBezTo>
                  <a:pt x="14353" y="21038"/>
                  <a:pt x="13973" y="20738"/>
                  <a:pt x="13653" y="20361"/>
                </a:cubicBezTo>
                <a:cubicBezTo>
                  <a:pt x="13332" y="19984"/>
                  <a:pt x="13077" y="19535"/>
                  <a:pt x="12886" y="19017"/>
                </a:cubicBezTo>
                <a:cubicBezTo>
                  <a:pt x="12695" y="18498"/>
                  <a:pt x="12600" y="17948"/>
                  <a:pt x="12600" y="17369"/>
                </a:cubicBezTo>
                <a:lnTo>
                  <a:pt x="12600" y="17274"/>
                </a:lnTo>
                <a:lnTo>
                  <a:pt x="9000" y="17274"/>
                </a:lnTo>
                <a:lnTo>
                  <a:pt x="9000" y="17369"/>
                </a:lnTo>
                <a:cubicBezTo>
                  <a:pt x="9000" y="17948"/>
                  <a:pt x="8904" y="18498"/>
                  <a:pt x="8713" y="19017"/>
                </a:cubicBezTo>
                <a:cubicBezTo>
                  <a:pt x="8522" y="19535"/>
                  <a:pt x="8265" y="19984"/>
                  <a:pt x="7946" y="20361"/>
                </a:cubicBezTo>
                <a:cubicBezTo>
                  <a:pt x="7628" y="20738"/>
                  <a:pt x="7244" y="21038"/>
                  <a:pt x="6803" y="21263"/>
                </a:cubicBezTo>
                <a:cubicBezTo>
                  <a:pt x="6360" y="21487"/>
                  <a:pt x="5894" y="21599"/>
                  <a:pt x="5402" y="21599"/>
                </a:cubicBezTo>
                <a:cubicBezTo>
                  <a:pt x="4910" y="21599"/>
                  <a:pt x="4442" y="21487"/>
                  <a:pt x="4004" y="21263"/>
                </a:cubicBezTo>
                <a:cubicBezTo>
                  <a:pt x="3558" y="21038"/>
                  <a:pt x="3178" y="20738"/>
                  <a:pt x="2857" y="20361"/>
                </a:cubicBezTo>
                <a:cubicBezTo>
                  <a:pt x="2537" y="19984"/>
                  <a:pt x="2282" y="19535"/>
                  <a:pt x="2091" y="19017"/>
                </a:cubicBezTo>
                <a:cubicBezTo>
                  <a:pt x="1900" y="18498"/>
                  <a:pt x="1804" y="17948"/>
                  <a:pt x="1804" y="17369"/>
                </a:cubicBezTo>
                <a:lnTo>
                  <a:pt x="1804" y="17274"/>
                </a:lnTo>
                <a:lnTo>
                  <a:pt x="891" y="17274"/>
                </a:lnTo>
                <a:cubicBezTo>
                  <a:pt x="646" y="17274"/>
                  <a:pt x="438" y="17168"/>
                  <a:pt x="262" y="16960"/>
                </a:cubicBezTo>
                <a:cubicBezTo>
                  <a:pt x="88" y="16756"/>
                  <a:pt x="0" y="16514"/>
                  <a:pt x="0" y="16238"/>
                </a:cubicBezTo>
                <a:lnTo>
                  <a:pt x="0" y="10668"/>
                </a:lnTo>
                <a:cubicBezTo>
                  <a:pt x="0" y="10441"/>
                  <a:pt x="26" y="10205"/>
                  <a:pt x="68" y="9960"/>
                </a:cubicBezTo>
                <a:cubicBezTo>
                  <a:pt x="117" y="9715"/>
                  <a:pt x="186" y="9474"/>
                  <a:pt x="274" y="9229"/>
                </a:cubicBezTo>
                <a:cubicBezTo>
                  <a:pt x="364" y="8984"/>
                  <a:pt x="470" y="8751"/>
                  <a:pt x="592" y="8526"/>
                </a:cubicBezTo>
                <a:cubicBezTo>
                  <a:pt x="712" y="8301"/>
                  <a:pt x="837" y="8114"/>
                  <a:pt x="959" y="7964"/>
                </a:cubicBezTo>
                <a:lnTo>
                  <a:pt x="3573" y="4906"/>
                </a:lnTo>
                <a:cubicBezTo>
                  <a:pt x="3697" y="4759"/>
                  <a:pt x="3857" y="4613"/>
                  <a:pt x="4053" y="4474"/>
                </a:cubicBezTo>
                <a:cubicBezTo>
                  <a:pt x="4248" y="4330"/>
                  <a:pt x="4449" y="4209"/>
                  <a:pt x="4657" y="4109"/>
                </a:cubicBezTo>
                <a:cubicBezTo>
                  <a:pt x="4863" y="4005"/>
                  <a:pt x="5071" y="3927"/>
                  <a:pt x="5277" y="3867"/>
                </a:cubicBezTo>
                <a:cubicBezTo>
                  <a:pt x="5485" y="3806"/>
                  <a:pt x="5686" y="3775"/>
                  <a:pt x="5882" y="3775"/>
                </a:cubicBezTo>
                <a:lnTo>
                  <a:pt x="6820" y="3775"/>
                </a:lnTo>
                <a:lnTo>
                  <a:pt x="6820" y="1048"/>
                </a:lnTo>
                <a:cubicBezTo>
                  <a:pt x="6820" y="760"/>
                  <a:pt x="6908" y="518"/>
                  <a:pt x="7082" y="310"/>
                </a:cubicBezTo>
                <a:cubicBezTo>
                  <a:pt x="7258" y="103"/>
                  <a:pt x="7464" y="0"/>
                  <a:pt x="7699" y="0"/>
                </a:cubicBezTo>
                <a:lnTo>
                  <a:pt x="20684" y="0"/>
                </a:lnTo>
                <a:close/>
                <a:moveTo>
                  <a:pt x="6791" y="6438"/>
                </a:moveTo>
                <a:lnTo>
                  <a:pt x="5877" y="6438"/>
                </a:lnTo>
                <a:cubicBezTo>
                  <a:pt x="5799" y="6438"/>
                  <a:pt x="5676" y="6478"/>
                  <a:pt x="5510" y="6550"/>
                </a:cubicBezTo>
                <a:cubicBezTo>
                  <a:pt x="5341" y="6625"/>
                  <a:pt x="5223" y="6703"/>
                  <a:pt x="5152" y="6784"/>
                </a:cubicBezTo>
                <a:lnTo>
                  <a:pt x="2539" y="9830"/>
                </a:lnTo>
                <a:cubicBezTo>
                  <a:pt x="2478" y="9902"/>
                  <a:pt x="2412" y="10040"/>
                  <a:pt x="2351" y="10239"/>
                </a:cubicBezTo>
                <a:cubicBezTo>
                  <a:pt x="2289" y="10435"/>
                  <a:pt x="2257" y="10579"/>
                  <a:pt x="2257" y="10671"/>
                </a:cubicBezTo>
                <a:lnTo>
                  <a:pt x="2257" y="11527"/>
                </a:lnTo>
                <a:lnTo>
                  <a:pt x="6795" y="11527"/>
                </a:lnTo>
                <a:lnTo>
                  <a:pt x="6795" y="6438"/>
                </a:lnTo>
                <a:close/>
                <a:moveTo>
                  <a:pt x="5395" y="18942"/>
                </a:moveTo>
                <a:cubicBezTo>
                  <a:pt x="5760" y="18942"/>
                  <a:pt x="6075" y="18789"/>
                  <a:pt x="6340" y="18481"/>
                </a:cubicBezTo>
                <a:cubicBezTo>
                  <a:pt x="6600" y="18173"/>
                  <a:pt x="6732" y="17804"/>
                  <a:pt x="6732" y="17372"/>
                </a:cubicBezTo>
                <a:cubicBezTo>
                  <a:pt x="6732" y="16940"/>
                  <a:pt x="6600" y="16569"/>
                  <a:pt x="6340" y="16252"/>
                </a:cubicBezTo>
                <a:cubicBezTo>
                  <a:pt x="6078" y="15944"/>
                  <a:pt x="5762" y="15786"/>
                  <a:pt x="5395" y="15786"/>
                </a:cubicBezTo>
                <a:cubicBezTo>
                  <a:pt x="5027" y="15786"/>
                  <a:pt x="4714" y="15941"/>
                  <a:pt x="4444" y="16246"/>
                </a:cubicBezTo>
                <a:cubicBezTo>
                  <a:pt x="4180" y="16557"/>
                  <a:pt x="4045" y="16932"/>
                  <a:pt x="4045" y="17372"/>
                </a:cubicBezTo>
                <a:cubicBezTo>
                  <a:pt x="4045" y="17804"/>
                  <a:pt x="4180" y="18173"/>
                  <a:pt x="4444" y="18481"/>
                </a:cubicBezTo>
                <a:cubicBezTo>
                  <a:pt x="4714" y="18789"/>
                  <a:pt x="5027" y="18942"/>
                  <a:pt x="5395" y="18942"/>
                </a:cubicBezTo>
                <a:moveTo>
                  <a:pt x="16195" y="18942"/>
                </a:moveTo>
                <a:cubicBezTo>
                  <a:pt x="16560" y="18942"/>
                  <a:pt x="16878" y="18789"/>
                  <a:pt x="17145" y="18481"/>
                </a:cubicBezTo>
                <a:cubicBezTo>
                  <a:pt x="17409" y="18173"/>
                  <a:pt x="17544" y="17804"/>
                  <a:pt x="17544" y="17372"/>
                </a:cubicBezTo>
                <a:cubicBezTo>
                  <a:pt x="17544" y="16940"/>
                  <a:pt x="17412" y="16569"/>
                  <a:pt x="17150" y="16252"/>
                </a:cubicBezTo>
                <a:cubicBezTo>
                  <a:pt x="16890" y="15944"/>
                  <a:pt x="16572" y="15786"/>
                  <a:pt x="16195" y="15786"/>
                </a:cubicBezTo>
                <a:cubicBezTo>
                  <a:pt x="15827" y="15786"/>
                  <a:pt x="15514" y="15941"/>
                  <a:pt x="15249" y="16246"/>
                </a:cubicBezTo>
                <a:cubicBezTo>
                  <a:pt x="14990" y="16557"/>
                  <a:pt x="14857" y="16932"/>
                  <a:pt x="14857" y="17372"/>
                </a:cubicBezTo>
                <a:cubicBezTo>
                  <a:pt x="14857" y="17804"/>
                  <a:pt x="14990" y="18173"/>
                  <a:pt x="15249" y="18481"/>
                </a:cubicBezTo>
                <a:cubicBezTo>
                  <a:pt x="15511" y="18789"/>
                  <a:pt x="15825" y="18942"/>
                  <a:pt x="16195" y="18942"/>
                </a:cubicBezTo>
              </a:path>
            </a:pathLst>
          </a:custGeom>
          <a:solidFill>
            <a:schemeClr val="accent1"/>
          </a:solidFill>
          <a:ln>
            <a:noFill/>
          </a:ln>
          <a:effectLst/>
          <a:extLst/>
        </p:spPr>
        <p:txBody>
          <a:bodyPr lIns="46516" tIns="46516" rIns="46516" bIns="46516" anchor="ctr"/>
          <a:lstStyle/>
          <a:p>
            <a:pPr algn="just" defTabSz="418644">
              <a:lnSpc>
                <a:spcPct val="120000"/>
              </a:lnSpc>
              <a:defRPr/>
            </a:pPr>
            <a:endParaRPr lang="es-ES" sz="800" dirty="0">
              <a:solidFill>
                <a:srgbClr val="44CEB9"/>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8" name="AutoShape 123"/>
          <p:cNvSpPr>
            <a:spLocks/>
          </p:cNvSpPr>
          <p:nvPr/>
        </p:nvSpPr>
        <p:spPr bwMode="auto">
          <a:xfrm>
            <a:off x="2578068" y="3845420"/>
            <a:ext cx="467528" cy="51441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599" y="6949"/>
                </a:moveTo>
                <a:cubicBezTo>
                  <a:pt x="21599" y="7542"/>
                  <a:pt x="21407" y="8153"/>
                  <a:pt x="21017" y="8781"/>
                </a:cubicBezTo>
                <a:cubicBezTo>
                  <a:pt x="20628" y="9416"/>
                  <a:pt x="20109" y="10015"/>
                  <a:pt x="19458" y="10585"/>
                </a:cubicBezTo>
                <a:cubicBezTo>
                  <a:pt x="18806" y="11152"/>
                  <a:pt x="18040" y="11651"/>
                  <a:pt x="17159" y="12083"/>
                </a:cubicBezTo>
                <a:cubicBezTo>
                  <a:pt x="16275" y="12512"/>
                  <a:pt x="15327" y="12820"/>
                  <a:pt x="14315" y="12996"/>
                </a:cubicBezTo>
                <a:cubicBezTo>
                  <a:pt x="13880" y="13090"/>
                  <a:pt x="13492" y="13284"/>
                  <a:pt x="13151" y="13578"/>
                </a:cubicBezTo>
                <a:cubicBezTo>
                  <a:pt x="12809" y="13872"/>
                  <a:pt x="12641" y="14204"/>
                  <a:pt x="12641" y="14571"/>
                </a:cubicBezTo>
                <a:cubicBezTo>
                  <a:pt x="12641" y="14900"/>
                  <a:pt x="12713" y="15140"/>
                  <a:pt x="12865" y="15293"/>
                </a:cubicBezTo>
                <a:cubicBezTo>
                  <a:pt x="13015" y="15449"/>
                  <a:pt x="13177" y="15596"/>
                  <a:pt x="13364" y="15728"/>
                </a:cubicBezTo>
                <a:cubicBezTo>
                  <a:pt x="13546" y="15866"/>
                  <a:pt x="13717" y="16010"/>
                  <a:pt x="13874" y="16169"/>
                </a:cubicBezTo>
                <a:cubicBezTo>
                  <a:pt x="14032" y="16330"/>
                  <a:pt x="14125" y="16574"/>
                  <a:pt x="14160" y="16903"/>
                </a:cubicBezTo>
                <a:cubicBezTo>
                  <a:pt x="14195" y="17117"/>
                  <a:pt x="14187" y="17340"/>
                  <a:pt x="14133" y="17564"/>
                </a:cubicBezTo>
                <a:cubicBezTo>
                  <a:pt x="14099" y="17696"/>
                  <a:pt x="14200" y="17805"/>
                  <a:pt x="14432" y="17893"/>
                </a:cubicBezTo>
                <a:cubicBezTo>
                  <a:pt x="14667" y="17981"/>
                  <a:pt x="14956" y="18069"/>
                  <a:pt x="15295" y="18154"/>
                </a:cubicBezTo>
                <a:cubicBezTo>
                  <a:pt x="15637" y="18236"/>
                  <a:pt x="15987" y="18342"/>
                  <a:pt x="16344" y="18468"/>
                </a:cubicBezTo>
                <a:cubicBezTo>
                  <a:pt x="16705" y="18595"/>
                  <a:pt x="16975" y="18756"/>
                  <a:pt x="17164" y="18953"/>
                </a:cubicBezTo>
                <a:cubicBezTo>
                  <a:pt x="17266" y="19050"/>
                  <a:pt x="17351" y="19232"/>
                  <a:pt x="17415" y="19511"/>
                </a:cubicBezTo>
                <a:cubicBezTo>
                  <a:pt x="17477" y="19790"/>
                  <a:pt x="17519" y="20090"/>
                  <a:pt x="17535" y="20416"/>
                </a:cubicBezTo>
                <a:cubicBezTo>
                  <a:pt x="17554" y="20727"/>
                  <a:pt x="17527" y="21000"/>
                  <a:pt x="17463" y="21241"/>
                </a:cubicBezTo>
                <a:cubicBezTo>
                  <a:pt x="17394" y="21479"/>
                  <a:pt x="17268" y="21599"/>
                  <a:pt x="17089" y="21599"/>
                </a:cubicBezTo>
                <a:lnTo>
                  <a:pt x="4496" y="21599"/>
                </a:lnTo>
                <a:cubicBezTo>
                  <a:pt x="4328" y="21599"/>
                  <a:pt x="4205" y="21479"/>
                  <a:pt x="4130" y="21241"/>
                </a:cubicBezTo>
                <a:cubicBezTo>
                  <a:pt x="4061" y="21000"/>
                  <a:pt x="4032" y="20727"/>
                  <a:pt x="4048" y="20416"/>
                </a:cubicBezTo>
                <a:cubicBezTo>
                  <a:pt x="4066" y="20090"/>
                  <a:pt x="4109" y="19790"/>
                  <a:pt x="4170" y="19511"/>
                </a:cubicBezTo>
                <a:cubicBezTo>
                  <a:pt x="4235" y="19232"/>
                  <a:pt x="4317" y="19050"/>
                  <a:pt x="4421" y="18953"/>
                </a:cubicBezTo>
                <a:cubicBezTo>
                  <a:pt x="4616" y="18768"/>
                  <a:pt x="4889" y="18606"/>
                  <a:pt x="5239" y="18474"/>
                </a:cubicBezTo>
                <a:cubicBezTo>
                  <a:pt x="5588" y="18345"/>
                  <a:pt x="5933" y="18236"/>
                  <a:pt x="6269" y="18154"/>
                </a:cubicBezTo>
                <a:cubicBezTo>
                  <a:pt x="6606" y="18069"/>
                  <a:pt x="6897" y="17984"/>
                  <a:pt x="7145" y="17901"/>
                </a:cubicBezTo>
                <a:cubicBezTo>
                  <a:pt x="7394" y="17816"/>
                  <a:pt x="7498" y="17705"/>
                  <a:pt x="7463" y="17564"/>
                </a:cubicBezTo>
                <a:cubicBezTo>
                  <a:pt x="7428" y="17432"/>
                  <a:pt x="7412" y="17311"/>
                  <a:pt x="7412" y="17205"/>
                </a:cubicBezTo>
                <a:lnTo>
                  <a:pt x="7412" y="16903"/>
                </a:lnTo>
                <a:cubicBezTo>
                  <a:pt x="7428" y="16574"/>
                  <a:pt x="7519" y="16330"/>
                  <a:pt x="7687" y="16169"/>
                </a:cubicBezTo>
                <a:cubicBezTo>
                  <a:pt x="7853" y="16010"/>
                  <a:pt x="8034" y="15866"/>
                  <a:pt x="8224" y="15728"/>
                </a:cubicBezTo>
                <a:cubicBezTo>
                  <a:pt x="8416" y="15593"/>
                  <a:pt x="8584" y="15446"/>
                  <a:pt x="8729" y="15293"/>
                </a:cubicBezTo>
                <a:cubicBezTo>
                  <a:pt x="8873" y="15140"/>
                  <a:pt x="8945" y="14900"/>
                  <a:pt x="8945" y="14571"/>
                </a:cubicBezTo>
                <a:cubicBezTo>
                  <a:pt x="8945" y="14204"/>
                  <a:pt x="8777" y="13875"/>
                  <a:pt x="8440" y="13578"/>
                </a:cubicBezTo>
                <a:cubicBezTo>
                  <a:pt x="8104" y="13281"/>
                  <a:pt x="7706" y="13090"/>
                  <a:pt x="7247" y="12996"/>
                </a:cubicBezTo>
                <a:cubicBezTo>
                  <a:pt x="6251" y="12811"/>
                  <a:pt x="5311" y="12497"/>
                  <a:pt x="4435" y="12062"/>
                </a:cubicBezTo>
                <a:cubicBezTo>
                  <a:pt x="3554" y="11628"/>
                  <a:pt x="2790" y="11128"/>
                  <a:pt x="2133" y="10570"/>
                </a:cubicBezTo>
                <a:cubicBezTo>
                  <a:pt x="1479" y="10012"/>
                  <a:pt x="958" y="9416"/>
                  <a:pt x="574" y="8781"/>
                </a:cubicBezTo>
                <a:cubicBezTo>
                  <a:pt x="189" y="8153"/>
                  <a:pt x="0" y="7542"/>
                  <a:pt x="0" y="6949"/>
                </a:cubicBezTo>
                <a:lnTo>
                  <a:pt x="0" y="4320"/>
                </a:lnTo>
                <a:cubicBezTo>
                  <a:pt x="0" y="4009"/>
                  <a:pt x="93" y="3756"/>
                  <a:pt x="285" y="3553"/>
                </a:cubicBezTo>
                <a:cubicBezTo>
                  <a:pt x="475" y="3354"/>
                  <a:pt x="712" y="3254"/>
                  <a:pt x="998" y="3254"/>
                </a:cubicBezTo>
                <a:lnTo>
                  <a:pt x="5124" y="3254"/>
                </a:lnTo>
                <a:cubicBezTo>
                  <a:pt x="5108" y="3139"/>
                  <a:pt x="5097" y="3025"/>
                  <a:pt x="5097" y="2901"/>
                </a:cubicBezTo>
                <a:lnTo>
                  <a:pt x="5097" y="2564"/>
                </a:lnTo>
                <a:lnTo>
                  <a:pt x="5097" y="2505"/>
                </a:lnTo>
                <a:cubicBezTo>
                  <a:pt x="5097" y="2005"/>
                  <a:pt x="5118" y="1594"/>
                  <a:pt x="5156" y="1265"/>
                </a:cubicBezTo>
                <a:cubicBezTo>
                  <a:pt x="5193" y="939"/>
                  <a:pt x="5260" y="684"/>
                  <a:pt x="5353" y="499"/>
                </a:cubicBezTo>
                <a:cubicBezTo>
                  <a:pt x="5444" y="320"/>
                  <a:pt x="5580" y="187"/>
                  <a:pt x="5754" y="111"/>
                </a:cubicBezTo>
                <a:cubicBezTo>
                  <a:pt x="5928" y="38"/>
                  <a:pt x="6165" y="0"/>
                  <a:pt x="6464" y="0"/>
                </a:cubicBezTo>
                <a:lnTo>
                  <a:pt x="15132" y="0"/>
                </a:lnTo>
                <a:cubicBezTo>
                  <a:pt x="15410" y="0"/>
                  <a:pt x="15645" y="38"/>
                  <a:pt x="15829" y="111"/>
                </a:cubicBezTo>
                <a:cubicBezTo>
                  <a:pt x="16011" y="187"/>
                  <a:pt x="16149" y="320"/>
                  <a:pt x="16243" y="499"/>
                </a:cubicBezTo>
                <a:cubicBezTo>
                  <a:pt x="16336" y="684"/>
                  <a:pt x="16403" y="939"/>
                  <a:pt x="16435" y="1265"/>
                </a:cubicBezTo>
                <a:cubicBezTo>
                  <a:pt x="16470" y="1594"/>
                  <a:pt x="16486" y="2006"/>
                  <a:pt x="16486" y="2505"/>
                </a:cubicBezTo>
                <a:lnTo>
                  <a:pt x="16486" y="2863"/>
                </a:lnTo>
                <a:cubicBezTo>
                  <a:pt x="16486" y="2989"/>
                  <a:pt x="16478" y="3119"/>
                  <a:pt x="16459" y="3251"/>
                </a:cubicBezTo>
                <a:lnTo>
                  <a:pt x="20603" y="3251"/>
                </a:lnTo>
                <a:cubicBezTo>
                  <a:pt x="20884" y="3251"/>
                  <a:pt x="21119" y="3351"/>
                  <a:pt x="21314" y="3550"/>
                </a:cubicBezTo>
                <a:cubicBezTo>
                  <a:pt x="21503" y="3753"/>
                  <a:pt x="21599" y="4006"/>
                  <a:pt x="21599" y="4317"/>
                </a:cubicBezTo>
                <a:lnTo>
                  <a:pt x="21599" y="6949"/>
                </a:lnTo>
                <a:close/>
                <a:moveTo>
                  <a:pt x="6283" y="10550"/>
                </a:moveTo>
                <a:cubicBezTo>
                  <a:pt x="6072" y="9798"/>
                  <a:pt x="5882" y="8978"/>
                  <a:pt x="5714" y="8082"/>
                </a:cubicBezTo>
                <a:cubicBezTo>
                  <a:pt x="5548" y="7189"/>
                  <a:pt x="5407" y="6299"/>
                  <a:pt x="5287" y="5415"/>
                </a:cubicBezTo>
                <a:lnTo>
                  <a:pt x="1962" y="5415"/>
                </a:lnTo>
                <a:lnTo>
                  <a:pt x="1962" y="6949"/>
                </a:lnTo>
                <a:cubicBezTo>
                  <a:pt x="1962" y="7137"/>
                  <a:pt x="2064" y="7389"/>
                  <a:pt x="2264" y="7709"/>
                </a:cubicBezTo>
                <a:cubicBezTo>
                  <a:pt x="2462" y="8029"/>
                  <a:pt x="2753" y="8358"/>
                  <a:pt x="3126" y="8699"/>
                </a:cubicBezTo>
                <a:cubicBezTo>
                  <a:pt x="3500" y="9040"/>
                  <a:pt x="3954" y="9381"/>
                  <a:pt x="4488" y="9707"/>
                </a:cubicBezTo>
                <a:cubicBezTo>
                  <a:pt x="5022" y="10033"/>
                  <a:pt x="5618" y="10315"/>
                  <a:pt x="6283" y="10550"/>
                </a:cubicBezTo>
                <a:moveTo>
                  <a:pt x="19629" y="5415"/>
                </a:moveTo>
                <a:lnTo>
                  <a:pt x="16280" y="5415"/>
                </a:lnTo>
                <a:cubicBezTo>
                  <a:pt x="16179" y="6299"/>
                  <a:pt x="16043" y="7189"/>
                  <a:pt x="15877" y="8082"/>
                </a:cubicBezTo>
                <a:cubicBezTo>
                  <a:pt x="15712" y="8978"/>
                  <a:pt x="15522" y="9798"/>
                  <a:pt x="15308" y="10550"/>
                </a:cubicBezTo>
                <a:cubicBezTo>
                  <a:pt x="15973" y="10315"/>
                  <a:pt x="16574" y="10033"/>
                  <a:pt x="17105" y="9707"/>
                </a:cubicBezTo>
                <a:cubicBezTo>
                  <a:pt x="17637" y="9381"/>
                  <a:pt x="18091" y="9040"/>
                  <a:pt x="18467" y="8699"/>
                </a:cubicBezTo>
                <a:cubicBezTo>
                  <a:pt x="18844" y="8358"/>
                  <a:pt x="19130" y="8029"/>
                  <a:pt x="19330" y="7709"/>
                </a:cubicBezTo>
                <a:cubicBezTo>
                  <a:pt x="19530" y="7389"/>
                  <a:pt x="19629" y="7137"/>
                  <a:pt x="19629" y="6949"/>
                </a:cubicBezTo>
                <a:lnTo>
                  <a:pt x="19629" y="5415"/>
                </a:lnTo>
                <a:close/>
              </a:path>
            </a:pathLst>
          </a:custGeom>
          <a:solidFill>
            <a:schemeClr val="accent4"/>
          </a:solidFill>
          <a:ln>
            <a:noFill/>
          </a:ln>
          <a:effectLst/>
          <a:extLst/>
        </p:spPr>
        <p:txBody>
          <a:bodyPr lIns="46516" tIns="46516" rIns="46516" bIns="46516" anchor="ctr"/>
          <a:lstStyle/>
          <a:p>
            <a:pPr algn="just" defTabSz="418644">
              <a:lnSpc>
                <a:spcPct val="120000"/>
              </a:lnSpc>
              <a:defRPr/>
            </a:pPr>
            <a:endParaRPr lang="es-ES" sz="800" dirty="0">
              <a:solidFill>
                <a:srgbClr val="44CEB9"/>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84" name="Group 83"/>
          <p:cNvGrpSpPr/>
          <p:nvPr/>
        </p:nvGrpSpPr>
        <p:grpSpPr>
          <a:xfrm>
            <a:off x="5896685" y="3268951"/>
            <a:ext cx="1066448" cy="3975410"/>
            <a:chOff x="5514228" y="3347003"/>
            <a:chExt cx="1164707" cy="4340559"/>
          </a:xfrm>
        </p:grpSpPr>
        <p:sp>
          <p:nvSpPr>
            <p:cNvPr id="48" name="Freeform 5"/>
            <p:cNvSpPr>
              <a:spLocks noEditPoints="1"/>
            </p:cNvSpPr>
            <p:nvPr/>
          </p:nvSpPr>
          <p:spPr bwMode="auto">
            <a:xfrm>
              <a:off x="5514228" y="3347003"/>
              <a:ext cx="1164707" cy="4340559"/>
            </a:xfrm>
            <a:custGeom>
              <a:avLst/>
              <a:gdLst>
                <a:gd name="T0" fmla="*/ 770 w 1514"/>
                <a:gd name="T1" fmla="*/ 0 h 5643"/>
                <a:gd name="T2" fmla="*/ 18 w 1514"/>
                <a:gd name="T3" fmla="*/ 745 h 5643"/>
                <a:gd name="T4" fmla="*/ 702 w 1514"/>
                <a:gd name="T5" fmla="*/ 2271 h 5643"/>
                <a:gd name="T6" fmla="*/ 723 w 1514"/>
                <a:gd name="T7" fmla="*/ 4798 h 5643"/>
                <a:gd name="T8" fmla="*/ 770 w 1514"/>
                <a:gd name="T9" fmla="*/ 5643 h 5643"/>
                <a:gd name="T10" fmla="*/ 816 w 1514"/>
                <a:gd name="T11" fmla="*/ 4803 h 5643"/>
                <a:gd name="T12" fmla="*/ 872 w 1514"/>
                <a:gd name="T13" fmla="*/ 2278 h 5643"/>
                <a:gd name="T14" fmla="*/ 1514 w 1514"/>
                <a:gd name="T15" fmla="*/ 745 h 5643"/>
                <a:gd name="T16" fmla="*/ 770 w 1514"/>
                <a:gd name="T17" fmla="*/ 0 h 5643"/>
                <a:gd name="T18" fmla="*/ 381 w 1514"/>
                <a:gd name="T19" fmla="*/ 1217 h 5643"/>
                <a:gd name="T20" fmla="*/ 159 w 1514"/>
                <a:gd name="T21" fmla="*/ 745 h 5643"/>
                <a:gd name="T22" fmla="*/ 770 w 1514"/>
                <a:gd name="T23" fmla="*/ 133 h 5643"/>
                <a:gd name="T24" fmla="*/ 1382 w 1514"/>
                <a:gd name="T25" fmla="*/ 745 h 5643"/>
                <a:gd name="T26" fmla="*/ 1048 w 1514"/>
                <a:gd name="T27" fmla="*/ 1311 h 5643"/>
                <a:gd name="T28" fmla="*/ 381 w 1514"/>
                <a:gd name="T29" fmla="*/ 1217 h 56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514" h="5643">
                  <a:moveTo>
                    <a:pt x="770" y="0"/>
                  </a:moveTo>
                  <a:cubicBezTo>
                    <a:pt x="359" y="0"/>
                    <a:pt x="0" y="334"/>
                    <a:pt x="18" y="745"/>
                  </a:cubicBezTo>
                  <a:cubicBezTo>
                    <a:pt x="47" y="1432"/>
                    <a:pt x="656" y="1558"/>
                    <a:pt x="702" y="2271"/>
                  </a:cubicBezTo>
                  <a:cubicBezTo>
                    <a:pt x="736" y="2806"/>
                    <a:pt x="723" y="3445"/>
                    <a:pt x="723" y="4798"/>
                  </a:cubicBezTo>
                  <a:cubicBezTo>
                    <a:pt x="723" y="4939"/>
                    <a:pt x="734" y="5643"/>
                    <a:pt x="770" y="5643"/>
                  </a:cubicBezTo>
                  <a:cubicBezTo>
                    <a:pt x="807" y="5643"/>
                    <a:pt x="816" y="4943"/>
                    <a:pt x="816" y="4803"/>
                  </a:cubicBezTo>
                  <a:cubicBezTo>
                    <a:pt x="816" y="3462"/>
                    <a:pt x="842" y="2810"/>
                    <a:pt x="872" y="2278"/>
                  </a:cubicBezTo>
                  <a:cubicBezTo>
                    <a:pt x="912" y="1563"/>
                    <a:pt x="1514" y="1312"/>
                    <a:pt x="1514" y="745"/>
                  </a:cubicBezTo>
                  <a:cubicBezTo>
                    <a:pt x="1514" y="334"/>
                    <a:pt x="1181" y="0"/>
                    <a:pt x="770" y="0"/>
                  </a:cubicBezTo>
                  <a:close/>
                  <a:moveTo>
                    <a:pt x="381" y="1217"/>
                  </a:moveTo>
                  <a:cubicBezTo>
                    <a:pt x="280" y="1111"/>
                    <a:pt x="159" y="935"/>
                    <a:pt x="159" y="745"/>
                  </a:cubicBezTo>
                  <a:cubicBezTo>
                    <a:pt x="159" y="407"/>
                    <a:pt x="432" y="133"/>
                    <a:pt x="770" y="133"/>
                  </a:cubicBezTo>
                  <a:cubicBezTo>
                    <a:pt x="1108" y="133"/>
                    <a:pt x="1382" y="407"/>
                    <a:pt x="1382" y="745"/>
                  </a:cubicBezTo>
                  <a:cubicBezTo>
                    <a:pt x="1382" y="829"/>
                    <a:pt x="1330" y="1116"/>
                    <a:pt x="1048" y="1311"/>
                  </a:cubicBezTo>
                  <a:cubicBezTo>
                    <a:pt x="822" y="1467"/>
                    <a:pt x="603" y="1448"/>
                    <a:pt x="381" y="1217"/>
                  </a:cubicBezTo>
                  <a:close/>
                </a:path>
              </a:pathLst>
            </a:custGeom>
            <a:solidFill>
              <a:schemeClr val="accent1"/>
            </a:solidFill>
            <a:ln>
              <a:noFill/>
            </a:ln>
          </p:spPr>
          <p:txBody>
            <a:bodyPr vert="horz" wrap="square" lIns="41874" tIns="20937" rIns="41874" bIns="20937" numCol="1" anchor="t" anchorCtr="0" compatLnSpc="1">
              <a:prstTxWarp prst="textNoShape">
                <a:avLst/>
              </a:prstTxWarp>
            </a:bodyPr>
            <a:lstStyle/>
            <a:p>
              <a:pPr algn="just">
                <a:lnSpc>
                  <a:spcPct val="120000"/>
                </a:lnSpc>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9" name="AutoShape 24"/>
            <p:cNvSpPr>
              <a:spLocks/>
            </p:cNvSpPr>
            <p:nvPr/>
          </p:nvSpPr>
          <p:spPr bwMode="auto">
            <a:xfrm>
              <a:off x="5892330" y="3749059"/>
              <a:ext cx="407339" cy="324950"/>
            </a:xfrm>
            <a:custGeom>
              <a:avLst/>
              <a:gdLst>
                <a:gd name="T0" fmla="*/ 10799 w 21598"/>
                <a:gd name="T1" fmla="*/ 10800 h 21600"/>
                <a:gd name="T2" fmla="*/ 10799 w 21598"/>
                <a:gd name="T3" fmla="*/ 10800 h 21600"/>
                <a:gd name="T4" fmla="*/ 10799 w 21598"/>
                <a:gd name="T5" fmla="*/ 10800 h 21600"/>
                <a:gd name="T6" fmla="*/ 10799 w 21598"/>
                <a:gd name="T7" fmla="*/ 10800 h 21600"/>
              </a:gdLst>
              <a:ahLst/>
              <a:cxnLst>
                <a:cxn ang="0">
                  <a:pos x="T0" y="T1"/>
                </a:cxn>
                <a:cxn ang="0">
                  <a:pos x="T2" y="T3"/>
                </a:cxn>
                <a:cxn ang="0">
                  <a:pos x="T4" y="T5"/>
                </a:cxn>
                <a:cxn ang="0">
                  <a:pos x="T6" y="T7"/>
                </a:cxn>
              </a:cxnLst>
              <a:rect l="0" t="0" r="r" b="b"/>
              <a:pathLst>
                <a:path w="21598" h="21600">
                  <a:moveTo>
                    <a:pt x="21333" y="9359"/>
                  </a:moveTo>
                  <a:cubicBezTo>
                    <a:pt x="21511" y="9815"/>
                    <a:pt x="21599" y="10303"/>
                    <a:pt x="21597" y="10814"/>
                  </a:cubicBezTo>
                  <a:cubicBezTo>
                    <a:pt x="21592" y="11336"/>
                    <a:pt x="21504" y="11810"/>
                    <a:pt x="21333" y="12240"/>
                  </a:cubicBezTo>
                  <a:cubicBezTo>
                    <a:pt x="20706" y="13728"/>
                    <a:pt x="20002" y="15055"/>
                    <a:pt x="19216" y="16223"/>
                  </a:cubicBezTo>
                  <a:cubicBezTo>
                    <a:pt x="18433" y="17388"/>
                    <a:pt x="17594" y="18369"/>
                    <a:pt x="16701" y="19163"/>
                  </a:cubicBezTo>
                  <a:cubicBezTo>
                    <a:pt x="15805" y="19953"/>
                    <a:pt x="14863" y="20560"/>
                    <a:pt x="13869" y="20975"/>
                  </a:cubicBezTo>
                  <a:cubicBezTo>
                    <a:pt x="12878" y="21390"/>
                    <a:pt x="11855" y="21599"/>
                    <a:pt x="10801" y="21599"/>
                  </a:cubicBezTo>
                  <a:cubicBezTo>
                    <a:pt x="9763" y="21599"/>
                    <a:pt x="8748" y="21390"/>
                    <a:pt x="7754" y="20975"/>
                  </a:cubicBezTo>
                  <a:cubicBezTo>
                    <a:pt x="6763" y="20560"/>
                    <a:pt x="5814" y="19950"/>
                    <a:pt x="4908" y="19145"/>
                  </a:cubicBezTo>
                  <a:cubicBezTo>
                    <a:pt x="4003" y="18340"/>
                    <a:pt x="3156" y="17355"/>
                    <a:pt x="2373" y="16190"/>
                  </a:cubicBezTo>
                  <a:cubicBezTo>
                    <a:pt x="1588" y="15022"/>
                    <a:pt x="895" y="13706"/>
                    <a:pt x="293" y="12240"/>
                  </a:cubicBezTo>
                  <a:cubicBezTo>
                    <a:pt x="97" y="11806"/>
                    <a:pt x="0" y="11332"/>
                    <a:pt x="0" y="10814"/>
                  </a:cubicBezTo>
                  <a:cubicBezTo>
                    <a:pt x="0" y="10300"/>
                    <a:pt x="97" y="9815"/>
                    <a:pt x="293" y="9359"/>
                  </a:cubicBezTo>
                  <a:cubicBezTo>
                    <a:pt x="902" y="7889"/>
                    <a:pt x="1597" y="6577"/>
                    <a:pt x="2378" y="5416"/>
                  </a:cubicBezTo>
                  <a:cubicBezTo>
                    <a:pt x="3159" y="4255"/>
                    <a:pt x="4003" y="3270"/>
                    <a:pt x="4908" y="2462"/>
                  </a:cubicBezTo>
                  <a:cubicBezTo>
                    <a:pt x="5814" y="1653"/>
                    <a:pt x="6761" y="1039"/>
                    <a:pt x="7749" y="624"/>
                  </a:cubicBezTo>
                  <a:cubicBezTo>
                    <a:pt x="8738" y="205"/>
                    <a:pt x="9753" y="0"/>
                    <a:pt x="10801" y="0"/>
                  </a:cubicBezTo>
                  <a:cubicBezTo>
                    <a:pt x="11855" y="0"/>
                    <a:pt x="12878" y="205"/>
                    <a:pt x="13869" y="624"/>
                  </a:cubicBezTo>
                  <a:cubicBezTo>
                    <a:pt x="14863" y="1039"/>
                    <a:pt x="15805" y="1646"/>
                    <a:pt x="16701" y="2443"/>
                  </a:cubicBezTo>
                  <a:cubicBezTo>
                    <a:pt x="17594" y="3244"/>
                    <a:pt x="18433" y="4222"/>
                    <a:pt x="19216" y="5383"/>
                  </a:cubicBezTo>
                  <a:cubicBezTo>
                    <a:pt x="20002" y="6544"/>
                    <a:pt x="20706" y="7863"/>
                    <a:pt x="21333" y="9359"/>
                  </a:cubicBezTo>
                  <a:moveTo>
                    <a:pt x="10801" y="18906"/>
                  </a:moveTo>
                  <a:cubicBezTo>
                    <a:pt x="11731" y="18906"/>
                    <a:pt x="12624" y="18715"/>
                    <a:pt x="13478" y="18325"/>
                  </a:cubicBezTo>
                  <a:cubicBezTo>
                    <a:pt x="14332" y="17939"/>
                    <a:pt x="15142" y="17399"/>
                    <a:pt x="15908" y="16708"/>
                  </a:cubicBezTo>
                  <a:cubicBezTo>
                    <a:pt x="16674" y="16014"/>
                    <a:pt x="17383" y="15165"/>
                    <a:pt x="18039" y="14155"/>
                  </a:cubicBezTo>
                  <a:cubicBezTo>
                    <a:pt x="18697" y="13148"/>
                    <a:pt x="19282" y="12027"/>
                    <a:pt x="19798" y="10796"/>
                  </a:cubicBezTo>
                  <a:cubicBezTo>
                    <a:pt x="19172" y="9282"/>
                    <a:pt x="18440" y="7955"/>
                    <a:pt x="17601" y="6812"/>
                  </a:cubicBezTo>
                  <a:cubicBezTo>
                    <a:pt x="16762" y="5670"/>
                    <a:pt x="15839" y="4751"/>
                    <a:pt x="14831" y="4060"/>
                  </a:cubicBezTo>
                  <a:cubicBezTo>
                    <a:pt x="15230" y="4751"/>
                    <a:pt x="15538" y="5534"/>
                    <a:pt x="15761" y="6401"/>
                  </a:cubicBezTo>
                  <a:cubicBezTo>
                    <a:pt x="15984" y="7264"/>
                    <a:pt x="16096" y="8205"/>
                    <a:pt x="16096" y="9216"/>
                  </a:cubicBezTo>
                  <a:cubicBezTo>
                    <a:pt x="16096" y="10340"/>
                    <a:pt x="15957" y="11387"/>
                    <a:pt x="15680" y="12361"/>
                  </a:cubicBezTo>
                  <a:cubicBezTo>
                    <a:pt x="15404" y="13339"/>
                    <a:pt x="15017" y="14195"/>
                    <a:pt x="14520" y="14941"/>
                  </a:cubicBezTo>
                  <a:cubicBezTo>
                    <a:pt x="14023" y="15683"/>
                    <a:pt x="13448" y="16271"/>
                    <a:pt x="12793" y="16690"/>
                  </a:cubicBezTo>
                  <a:cubicBezTo>
                    <a:pt x="12137" y="17113"/>
                    <a:pt x="11437" y="17326"/>
                    <a:pt x="10696" y="17326"/>
                  </a:cubicBezTo>
                  <a:cubicBezTo>
                    <a:pt x="9944" y="17326"/>
                    <a:pt x="9247" y="17113"/>
                    <a:pt x="8598" y="16690"/>
                  </a:cubicBezTo>
                  <a:cubicBezTo>
                    <a:pt x="7950" y="16271"/>
                    <a:pt x="7380" y="15683"/>
                    <a:pt x="6883" y="14941"/>
                  </a:cubicBezTo>
                  <a:cubicBezTo>
                    <a:pt x="6386" y="14195"/>
                    <a:pt x="6000" y="13339"/>
                    <a:pt x="5723" y="12361"/>
                  </a:cubicBezTo>
                  <a:cubicBezTo>
                    <a:pt x="5444" y="11387"/>
                    <a:pt x="5307" y="10340"/>
                    <a:pt x="5307" y="9216"/>
                  </a:cubicBezTo>
                  <a:cubicBezTo>
                    <a:pt x="5307" y="8301"/>
                    <a:pt x="5405" y="7426"/>
                    <a:pt x="5606" y="6603"/>
                  </a:cubicBezTo>
                  <a:cubicBezTo>
                    <a:pt x="5804" y="5776"/>
                    <a:pt x="6071" y="5023"/>
                    <a:pt x="6408" y="4339"/>
                  </a:cubicBezTo>
                  <a:cubicBezTo>
                    <a:pt x="5496" y="5034"/>
                    <a:pt x="4644" y="5927"/>
                    <a:pt x="3861" y="7026"/>
                  </a:cubicBezTo>
                  <a:cubicBezTo>
                    <a:pt x="3075" y="8121"/>
                    <a:pt x="2390" y="9381"/>
                    <a:pt x="1803" y="10796"/>
                  </a:cubicBezTo>
                  <a:cubicBezTo>
                    <a:pt x="2319" y="12016"/>
                    <a:pt x="2902" y="13133"/>
                    <a:pt x="3555" y="14147"/>
                  </a:cubicBezTo>
                  <a:cubicBezTo>
                    <a:pt x="4208" y="15165"/>
                    <a:pt x="4918" y="16014"/>
                    <a:pt x="5689" y="16708"/>
                  </a:cubicBezTo>
                  <a:cubicBezTo>
                    <a:pt x="6457" y="17399"/>
                    <a:pt x="7270" y="17940"/>
                    <a:pt x="8124" y="18325"/>
                  </a:cubicBezTo>
                  <a:cubicBezTo>
                    <a:pt x="8980" y="18719"/>
                    <a:pt x="9871" y="18906"/>
                    <a:pt x="10801" y="18906"/>
                  </a:cubicBezTo>
                  <a:moveTo>
                    <a:pt x="10695" y="3953"/>
                  </a:moveTo>
                  <a:cubicBezTo>
                    <a:pt x="10218" y="3953"/>
                    <a:pt x="9763" y="4089"/>
                    <a:pt x="9330" y="4365"/>
                  </a:cubicBezTo>
                  <a:cubicBezTo>
                    <a:pt x="8897" y="4644"/>
                    <a:pt x="8525" y="5015"/>
                    <a:pt x="8217" y="5486"/>
                  </a:cubicBezTo>
                  <a:cubicBezTo>
                    <a:pt x="7908" y="5953"/>
                    <a:pt x="7661" y="6511"/>
                    <a:pt x="7475" y="7165"/>
                  </a:cubicBezTo>
                  <a:cubicBezTo>
                    <a:pt x="7287" y="7816"/>
                    <a:pt x="7191" y="8495"/>
                    <a:pt x="7191" y="9216"/>
                  </a:cubicBezTo>
                  <a:cubicBezTo>
                    <a:pt x="7191" y="9484"/>
                    <a:pt x="7257" y="9715"/>
                    <a:pt x="7385" y="9918"/>
                  </a:cubicBezTo>
                  <a:cubicBezTo>
                    <a:pt x="7514" y="10120"/>
                    <a:pt x="7678" y="10215"/>
                    <a:pt x="7872" y="10215"/>
                  </a:cubicBezTo>
                  <a:cubicBezTo>
                    <a:pt x="8067" y="10215"/>
                    <a:pt x="8226" y="10116"/>
                    <a:pt x="8351" y="9910"/>
                  </a:cubicBezTo>
                  <a:cubicBezTo>
                    <a:pt x="8478" y="9701"/>
                    <a:pt x="8540" y="9473"/>
                    <a:pt x="8540" y="9216"/>
                  </a:cubicBezTo>
                  <a:cubicBezTo>
                    <a:pt x="8540" y="8301"/>
                    <a:pt x="8750" y="7533"/>
                    <a:pt x="9166" y="6912"/>
                  </a:cubicBezTo>
                  <a:cubicBezTo>
                    <a:pt x="9585" y="6287"/>
                    <a:pt x="10094" y="5978"/>
                    <a:pt x="10695" y="5978"/>
                  </a:cubicBezTo>
                  <a:cubicBezTo>
                    <a:pt x="10891" y="5978"/>
                    <a:pt x="11053" y="5872"/>
                    <a:pt x="11182" y="5670"/>
                  </a:cubicBezTo>
                  <a:cubicBezTo>
                    <a:pt x="11310" y="5464"/>
                    <a:pt x="11376" y="5229"/>
                    <a:pt x="11376" y="4957"/>
                  </a:cubicBezTo>
                  <a:cubicBezTo>
                    <a:pt x="11376" y="4663"/>
                    <a:pt x="11310" y="4424"/>
                    <a:pt x="11182" y="4233"/>
                  </a:cubicBezTo>
                  <a:cubicBezTo>
                    <a:pt x="11053" y="4045"/>
                    <a:pt x="10891" y="3953"/>
                    <a:pt x="10695" y="3953"/>
                  </a:cubicBezTo>
                </a:path>
              </a:pathLst>
            </a:custGeom>
            <a:solidFill>
              <a:schemeClr val="accent1"/>
            </a:solidFill>
            <a:ln>
              <a:noFill/>
            </a:ln>
            <a:effectLst/>
            <a:extLst/>
          </p:spPr>
          <p:txBody>
            <a:bodyPr lIns="23262" tIns="23262" rIns="23262" bIns="23262" anchor="ctr"/>
            <a:lstStyle/>
            <a:p>
              <a:pPr algn="just" defTabSz="418644">
                <a:lnSpc>
                  <a:spcPct val="120000"/>
                </a:lnSpc>
                <a:defRPr/>
              </a:pPr>
              <a:endParaRPr lang="es-ES" sz="800" dirty="0">
                <a:solidFill>
                  <a:srgbClr val="44CEB9"/>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85" name="Group 84"/>
          <p:cNvGrpSpPr/>
          <p:nvPr/>
        </p:nvGrpSpPr>
        <p:grpSpPr>
          <a:xfrm>
            <a:off x="5137150" y="4235234"/>
            <a:ext cx="1215136" cy="2209157"/>
            <a:chOff x="4684712" y="4402042"/>
            <a:chExt cx="1327095" cy="2412072"/>
          </a:xfrm>
        </p:grpSpPr>
        <p:sp>
          <p:nvSpPr>
            <p:cNvPr id="51" name="Freeform 10"/>
            <p:cNvSpPr>
              <a:spLocks noEditPoints="1"/>
            </p:cNvSpPr>
            <p:nvPr/>
          </p:nvSpPr>
          <p:spPr bwMode="auto">
            <a:xfrm>
              <a:off x="4684712" y="4402042"/>
              <a:ext cx="1327095" cy="2412072"/>
            </a:xfrm>
            <a:custGeom>
              <a:avLst/>
              <a:gdLst>
                <a:gd name="T0" fmla="*/ 0 w 1725"/>
                <a:gd name="T1" fmla="*/ 728 h 3136"/>
                <a:gd name="T2" fmla="*/ 654 w 1725"/>
                <a:gd name="T3" fmla="*/ 1382 h 3136"/>
                <a:gd name="T4" fmla="*/ 1577 w 1725"/>
                <a:gd name="T5" fmla="*/ 1789 h 3136"/>
                <a:gd name="T6" fmla="*/ 1669 w 1725"/>
                <a:gd name="T7" fmla="*/ 3119 h 3136"/>
                <a:gd name="T8" fmla="*/ 1666 w 1725"/>
                <a:gd name="T9" fmla="*/ 1513 h 3136"/>
                <a:gd name="T10" fmla="*/ 654 w 1725"/>
                <a:gd name="T11" fmla="*/ 73 h 3136"/>
                <a:gd name="T12" fmla="*/ 0 w 1725"/>
                <a:gd name="T13" fmla="*/ 728 h 3136"/>
                <a:gd name="T14" fmla="*/ 119 w 1725"/>
                <a:gd name="T15" fmla="*/ 727 h 3136"/>
                <a:gd name="T16" fmla="*/ 858 w 1725"/>
                <a:gd name="T17" fmla="*/ 232 h 3136"/>
                <a:gd name="T18" fmla="*/ 858 w 1725"/>
                <a:gd name="T19" fmla="*/ 232 h 3136"/>
                <a:gd name="T20" fmla="*/ 1517 w 1725"/>
                <a:gd name="T21" fmla="*/ 1260 h 3136"/>
                <a:gd name="T22" fmla="*/ 1327 w 1725"/>
                <a:gd name="T23" fmla="*/ 1365 h 3136"/>
                <a:gd name="T24" fmla="*/ 654 w 1725"/>
                <a:gd name="T25" fmla="*/ 1263 h 3136"/>
                <a:gd name="T26" fmla="*/ 119 w 1725"/>
                <a:gd name="T27" fmla="*/ 727 h 3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725" h="3136">
                  <a:moveTo>
                    <a:pt x="0" y="728"/>
                  </a:moveTo>
                  <a:cubicBezTo>
                    <a:pt x="0" y="1089"/>
                    <a:pt x="293" y="1382"/>
                    <a:pt x="654" y="1382"/>
                  </a:cubicBezTo>
                  <a:cubicBezTo>
                    <a:pt x="654" y="1382"/>
                    <a:pt x="1471" y="1368"/>
                    <a:pt x="1577" y="1789"/>
                  </a:cubicBezTo>
                  <a:cubicBezTo>
                    <a:pt x="1650" y="2081"/>
                    <a:pt x="1614" y="3136"/>
                    <a:pt x="1669" y="3119"/>
                  </a:cubicBezTo>
                  <a:cubicBezTo>
                    <a:pt x="1725" y="3102"/>
                    <a:pt x="1666" y="1513"/>
                    <a:pt x="1666" y="1513"/>
                  </a:cubicBezTo>
                  <a:cubicBezTo>
                    <a:pt x="1666" y="0"/>
                    <a:pt x="654" y="73"/>
                    <a:pt x="654" y="73"/>
                  </a:cubicBezTo>
                  <a:cubicBezTo>
                    <a:pt x="293" y="73"/>
                    <a:pt x="0" y="366"/>
                    <a:pt x="0" y="728"/>
                  </a:cubicBezTo>
                  <a:close/>
                  <a:moveTo>
                    <a:pt x="119" y="727"/>
                  </a:moveTo>
                  <a:cubicBezTo>
                    <a:pt x="119" y="431"/>
                    <a:pt x="464" y="101"/>
                    <a:pt x="858" y="232"/>
                  </a:cubicBezTo>
                  <a:cubicBezTo>
                    <a:pt x="858" y="232"/>
                    <a:pt x="858" y="232"/>
                    <a:pt x="858" y="232"/>
                  </a:cubicBezTo>
                  <a:cubicBezTo>
                    <a:pt x="1302" y="379"/>
                    <a:pt x="1461" y="872"/>
                    <a:pt x="1517" y="1260"/>
                  </a:cubicBezTo>
                  <a:cubicBezTo>
                    <a:pt x="1530" y="1352"/>
                    <a:pt x="1487" y="1434"/>
                    <a:pt x="1327" y="1365"/>
                  </a:cubicBezTo>
                  <a:cubicBezTo>
                    <a:pt x="1190" y="1306"/>
                    <a:pt x="976" y="1254"/>
                    <a:pt x="654" y="1263"/>
                  </a:cubicBezTo>
                  <a:cubicBezTo>
                    <a:pt x="358" y="1263"/>
                    <a:pt x="119" y="1023"/>
                    <a:pt x="119" y="727"/>
                  </a:cubicBezTo>
                  <a:close/>
                </a:path>
              </a:pathLst>
            </a:custGeom>
            <a:solidFill>
              <a:schemeClr val="accent2"/>
            </a:solidFill>
            <a:ln>
              <a:noFill/>
            </a:ln>
          </p:spPr>
          <p:txBody>
            <a:bodyPr vert="horz" wrap="square" lIns="41874" tIns="20937" rIns="41874" bIns="20937" numCol="1" anchor="t" anchorCtr="0" compatLnSpc="1">
              <a:prstTxWarp prst="textNoShape">
                <a:avLst/>
              </a:prstTxWarp>
            </a:bodyPr>
            <a:lstStyle/>
            <a:p>
              <a:pPr algn="just">
                <a:lnSpc>
                  <a:spcPct val="120000"/>
                </a:lnSpc>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0" name="AutoShape 38"/>
            <p:cNvSpPr>
              <a:spLocks/>
            </p:cNvSpPr>
            <p:nvPr/>
          </p:nvSpPr>
          <p:spPr bwMode="auto">
            <a:xfrm>
              <a:off x="5076199" y="4805525"/>
              <a:ext cx="345669" cy="3470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872" y="2850"/>
                  </a:moveTo>
                  <a:cubicBezTo>
                    <a:pt x="18363" y="3806"/>
                    <a:pt x="19524" y="5033"/>
                    <a:pt x="20354" y="6530"/>
                  </a:cubicBezTo>
                  <a:cubicBezTo>
                    <a:pt x="21184" y="8031"/>
                    <a:pt x="21599" y="9635"/>
                    <a:pt x="21599" y="11342"/>
                  </a:cubicBezTo>
                  <a:cubicBezTo>
                    <a:pt x="21599" y="12759"/>
                    <a:pt x="21318" y="14087"/>
                    <a:pt x="20754" y="15328"/>
                  </a:cubicBezTo>
                  <a:cubicBezTo>
                    <a:pt x="20184" y="16569"/>
                    <a:pt x="19415" y="17654"/>
                    <a:pt x="18433" y="18587"/>
                  </a:cubicBezTo>
                  <a:cubicBezTo>
                    <a:pt x="17451" y="19520"/>
                    <a:pt x="16300" y="20255"/>
                    <a:pt x="14984" y="20793"/>
                  </a:cubicBezTo>
                  <a:cubicBezTo>
                    <a:pt x="13669" y="21332"/>
                    <a:pt x="12269" y="21599"/>
                    <a:pt x="10775" y="21599"/>
                  </a:cubicBezTo>
                  <a:cubicBezTo>
                    <a:pt x="9287" y="21599"/>
                    <a:pt x="7890" y="21332"/>
                    <a:pt x="6584" y="20793"/>
                  </a:cubicBezTo>
                  <a:cubicBezTo>
                    <a:pt x="5278" y="20255"/>
                    <a:pt x="4136" y="19520"/>
                    <a:pt x="3160" y="18587"/>
                  </a:cubicBezTo>
                  <a:cubicBezTo>
                    <a:pt x="2184" y="17654"/>
                    <a:pt x="1412" y="16569"/>
                    <a:pt x="845" y="15328"/>
                  </a:cubicBezTo>
                  <a:cubicBezTo>
                    <a:pt x="278" y="14087"/>
                    <a:pt x="0" y="12759"/>
                    <a:pt x="0" y="11342"/>
                  </a:cubicBezTo>
                  <a:cubicBezTo>
                    <a:pt x="0" y="9635"/>
                    <a:pt x="415" y="8031"/>
                    <a:pt x="1245" y="6530"/>
                  </a:cubicBezTo>
                  <a:cubicBezTo>
                    <a:pt x="2075" y="5033"/>
                    <a:pt x="3236" y="3806"/>
                    <a:pt x="4724" y="2850"/>
                  </a:cubicBezTo>
                  <a:cubicBezTo>
                    <a:pt x="4839" y="2761"/>
                    <a:pt x="4975" y="2732"/>
                    <a:pt x="5130" y="2770"/>
                  </a:cubicBezTo>
                  <a:cubicBezTo>
                    <a:pt x="5306" y="2804"/>
                    <a:pt x="5430" y="2879"/>
                    <a:pt x="5493" y="2989"/>
                  </a:cubicBezTo>
                  <a:lnTo>
                    <a:pt x="6800" y="4797"/>
                  </a:lnTo>
                  <a:cubicBezTo>
                    <a:pt x="6896" y="4906"/>
                    <a:pt x="6927" y="5033"/>
                    <a:pt x="6887" y="5174"/>
                  </a:cubicBezTo>
                  <a:cubicBezTo>
                    <a:pt x="6848" y="5318"/>
                    <a:pt x="6769" y="5436"/>
                    <a:pt x="6654" y="5525"/>
                  </a:cubicBezTo>
                  <a:cubicBezTo>
                    <a:pt x="5630" y="6185"/>
                    <a:pt x="4833" y="7026"/>
                    <a:pt x="4269" y="8042"/>
                  </a:cubicBezTo>
                  <a:cubicBezTo>
                    <a:pt x="3703" y="9056"/>
                    <a:pt x="3421" y="10156"/>
                    <a:pt x="3421" y="11342"/>
                  </a:cubicBezTo>
                  <a:cubicBezTo>
                    <a:pt x="3421" y="12298"/>
                    <a:pt x="3612" y="13208"/>
                    <a:pt x="3993" y="14066"/>
                  </a:cubicBezTo>
                  <a:cubicBezTo>
                    <a:pt x="4375" y="14925"/>
                    <a:pt x="4900" y="15667"/>
                    <a:pt x="5569" y="16298"/>
                  </a:cubicBezTo>
                  <a:cubicBezTo>
                    <a:pt x="6236" y="16929"/>
                    <a:pt x="7021" y="17430"/>
                    <a:pt x="7918" y="17796"/>
                  </a:cubicBezTo>
                  <a:cubicBezTo>
                    <a:pt x="8815" y="18161"/>
                    <a:pt x="9769" y="18346"/>
                    <a:pt x="10772" y="18346"/>
                  </a:cubicBezTo>
                  <a:cubicBezTo>
                    <a:pt x="11778" y="18346"/>
                    <a:pt x="12733" y="18161"/>
                    <a:pt x="13639" y="17796"/>
                  </a:cubicBezTo>
                  <a:cubicBezTo>
                    <a:pt x="14542" y="17430"/>
                    <a:pt x="15333" y="16929"/>
                    <a:pt x="16009" y="16298"/>
                  </a:cubicBezTo>
                  <a:cubicBezTo>
                    <a:pt x="16684" y="15668"/>
                    <a:pt x="17215" y="14927"/>
                    <a:pt x="17596" y="14075"/>
                  </a:cubicBezTo>
                  <a:cubicBezTo>
                    <a:pt x="17978" y="13220"/>
                    <a:pt x="18169" y="12307"/>
                    <a:pt x="18169" y="11342"/>
                  </a:cubicBezTo>
                  <a:cubicBezTo>
                    <a:pt x="18169" y="10156"/>
                    <a:pt x="17881" y="9056"/>
                    <a:pt x="17312" y="8042"/>
                  </a:cubicBezTo>
                  <a:cubicBezTo>
                    <a:pt x="16742" y="7023"/>
                    <a:pt x="15951" y="6185"/>
                    <a:pt x="14933" y="5525"/>
                  </a:cubicBezTo>
                  <a:cubicBezTo>
                    <a:pt x="14800" y="5436"/>
                    <a:pt x="14721" y="5324"/>
                    <a:pt x="14703" y="5197"/>
                  </a:cubicBezTo>
                  <a:cubicBezTo>
                    <a:pt x="14663" y="5050"/>
                    <a:pt x="14693" y="4915"/>
                    <a:pt x="14787" y="4797"/>
                  </a:cubicBezTo>
                  <a:lnTo>
                    <a:pt x="16066" y="2989"/>
                  </a:lnTo>
                  <a:cubicBezTo>
                    <a:pt x="16160" y="2879"/>
                    <a:pt x="16284" y="2810"/>
                    <a:pt x="16436" y="2784"/>
                  </a:cubicBezTo>
                  <a:cubicBezTo>
                    <a:pt x="16593" y="2755"/>
                    <a:pt x="16739" y="2778"/>
                    <a:pt x="16872" y="2850"/>
                  </a:cubicBezTo>
                  <a:moveTo>
                    <a:pt x="9663" y="10778"/>
                  </a:moveTo>
                  <a:cubicBezTo>
                    <a:pt x="9509" y="10778"/>
                    <a:pt x="9375" y="10726"/>
                    <a:pt x="9263" y="10625"/>
                  </a:cubicBezTo>
                  <a:cubicBezTo>
                    <a:pt x="9154" y="10524"/>
                    <a:pt x="9096" y="10398"/>
                    <a:pt x="9096" y="10239"/>
                  </a:cubicBezTo>
                  <a:lnTo>
                    <a:pt x="9096" y="535"/>
                  </a:lnTo>
                  <a:cubicBezTo>
                    <a:pt x="9096" y="388"/>
                    <a:pt x="9151" y="264"/>
                    <a:pt x="9257" y="158"/>
                  </a:cubicBezTo>
                  <a:cubicBezTo>
                    <a:pt x="9363" y="48"/>
                    <a:pt x="9496" y="0"/>
                    <a:pt x="9663" y="0"/>
                  </a:cubicBezTo>
                  <a:lnTo>
                    <a:pt x="11942" y="0"/>
                  </a:lnTo>
                  <a:cubicBezTo>
                    <a:pt x="12096" y="0"/>
                    <a:pt x="12230" y="48"/>
                    <a:pt x="12339" y="158"/>
                  </a:cubicBezTo>
                  <a:cubicBezTo>
                    <a:pt x="12451" y="264"/>
                    <a:pt x="12509" y="388"/>
                    <a:pt x="12509" y="535"/>
                  </a:cubicBezTo>
                  <a:lnTo>
                    <a:pt x="12509" y="10239"/>
                  </a:lnTo>
                  <a:cubicBezTo>
                    <a:pt x="12509" y="10386"/>
                    <a:pt x="12454" y="10513"/>
                    <a:pt x="12348" y="10620"/>
                  </a:cubicBezTo>
                  <a:cubicBezTo>
                    <a:pt x="12242" y="10723"/>
                    <a:pt x="12106" y="10778"/>
                    <a:pt x="11942" y="10778"/>
                  </a:cubicBezTo>
                  <a:lnTo>
                    <a:pt x="9663" y="10778"/>
                  </a:lnTo>
                  <a:close/>
                </a:path>
              </a:pathLst>
            </a:custGeom>
            <a:solidFill>
              <a:schemeClr val="accent2"/>
            </a:solidFill>
            <a:ln>
              <a:noFill/>
            </a:ln>
            <a:effectLst/>
            <a:extLst/>
          </p:spPr>
          <p:txBody>
            <a:bodyPr lIns="23262" tIns="23262" rIns="23262" bIns="23262" anchor="ctr"/>
            <a:lstStyle/>
            <a:p>
              <a:pPr algn="just" defTabSz="418644">
                <a:lnSpc>
                  <a:spcPct val="120000"/>
                </a:lnSpc>
                <a:defRPr/>
              </a:pPr>
              <a:endParaRPr lang="es-ES" sz="800" dirty="0">
                <a:solidFill>
                  <a:srgbClr val="44CEB9"/>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87" name="Group 86"/>
          <p:cNvGrpSpPr/>
          <p:nvPr/>
        </p:nvGrpSpPr>
        <p:grpSpPr>
          <a:xfrm>
            <a:off x="6594699" y="5256656"/>
            <a:ext cx="1017283" cy="1164487"/>
            <a:chOff x="6276556" y="5517283"/>
            <a:chExt cx="1111011" cy="1271447"/>
          </a:xfrm>
        </p:grpSpPr>
        <p:sp>
          <p:nvSpPr>
            <p:cNvPr id="50" name="Freeform 8"/>
            <p:cNvSpPr>
              <a:spLocks noEditPoints="1"/>
            </p:cNvSpPr>
            <p:nvPr/>
          </p:nvSpPr>
          <p:spPr bwMode="auto">
            <a:xfrm>
              <a:off x="6276556" y="5517283"/>
              <a:ext cx="1111011" cy="1271447"/>
            </a:xfrm>
            <a:custGeom>
              <a:avLst/>
              <a:gdLst>
                <a:gd name="T0" fmla="*/ 790 w 1444"/>
                <a:gd name="T1" fmla="*/ 20 h 1653"/>
                <a:gd name="T2" fmla="*/ 172 w 1444"/>
                <a:gd name="T3" fmla="*/ 389 h 1653"/>
                <a:gd name="T4" fmla="*/ 58 w 1444"/>
                <a:gd name="T5" fmla="*/ 1653 h 1653"/>
                <a:gd name="T6" fmla="*/ 136 w 1444"/>
                <a:gd name="T7" fmla="*/ 1463 h 1653"/>
                <a:gd name="T8" fmla="*/ 783 w 1444"/>
                <a:gd name="T9" fmla="*/ 1329 h 1653"/>
                <a:gd name="T10" fmla="*/ 1444 w 1444"/>
                <a:gd name="T11" fmla="*/ 675 h 1653"/>
                <a:gd name="T12" fmla="*/ 790 w 1444"/>
                <a:gd name="T13" fmla="*/ 20 h 1653"/>
                <a:gd name="T14" fmla="*/ 792 w 1444"/>
                <a:gd name="T15" fmla="*/ 1206 h 1653"/>
                <a:gd name="T16" fmla="*/ 324 w 1444"/>
                <a:gd name="T17" fmla="*/ 1248 h 1653"/>
                <a:gd name="T18" fmla="*/ 170 w 1444"/>
                <a:gd name="T19" fmla="*/ 1129 h 1653"/>
                <a:gd name="T20" fmla="*/ 337 w 1444"/>
                <a:gd name="T21" fmla="*/ 389 h 1653"/>
                <a:gd name="T22" fmla="*/ 792 w 1444"/>
                <a:gd name="T23" fmla="*/ 135 h 1653"/>
                <a:gd name="T24" fmla="*/ 1328 w 1444"/>
                <a:gd name="T25" fmla="*/ 671 h 1653"/>
                <a:gd name="T26" fmla="*/ 792 w 1444"/>
                <a:gd name="T27" fmla="*/ 1206 h 16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444" h="1653">
                  <a:moveTo>
                    <a:pt x="790" y="20"/>
                  </a:moveTo>
                  <a:cubicBezTo>
                    <a:pt x="453" y="39"/>
                    <a:pt x="262" y="224"/>
                    <a:pt x="172" y="389"/>
                  </a:cubicBezTo>
                  <a:cubicBezTo>
                    <a:pt x="0" y="703"/>
                    <a:pt x="0" y="1653"/>
                    <a:pt x="58" y="1653"/>
                  </a:cubicBezTo>
                  <a:cubicBezTo>
                    <a:pt x="99" y="1653"/>
                    <a:pt x="57" y="1579"/>
                    <a:pt x="136" y="1463"/>
                  </a:cubicBezTo>
                  <a:cubicBezTo>
                    <a:pt x="221" y="1338"/>
                    <a:pt x="783" y="1329"/>
                    <a:pt x="783" y="1329"/>
                  </a:cubicBezTo>
                  <a:cubicBezTo>
                    <a:pt x="1151" y="1329"/>
                    <a:pt x="1444" y="1036"/>
                    <a:pt x="1444" y="675"/>
                  </a:cubicBezTo>
                  <a:cubicBezTo>
                    <a:pt x="1444" y="313"/>
                    <a:pt x="1151" y="0"/>
                    <a:pt x="790" y="20"/>
                  </a:cubicBezTo>
                  <a:close/>
                  <a:moveTo>
                    <a:pt x="792" y="1206"/>
                  </a:moveTo>
                  <a:cubicBezTo>
                    <a:pt x="582" y="1199"/>
                    <a:pt x="427" y="1223"/>
                    <a:pt x="324" y="1248"/>
                  </a:cubicBezTo>
                  <a:cubicBezTo>
                    <a:pt x="222" y="1273"/>
                    <a:pt x="170" y="1254"/>
                    <a:pt x="170" y="1129"/>
                  </a:cubicBezTo>
                  <a:cubicBezTo>
                    <a:pt x="170" y="923"/>
                    <a:pt x="204" y="603"/>
                    <a:pt x="337" y="389"/>
                  </a:cubicBezTo>
                  <a:cubicBezTo>
                    <a:pt x="432" y="237"/>
                    <a:pt x="600" y="135"/>
                    <a:pt x="792" y="135"/>
                  </a:cubicBezTo>
                  <a:cubicBezTo>
                    <a:pt x="1088" y="135"/>
                    <a:pt x="1328" y="375"/>
                    <a:pt x="1328" y="671"/>
                  </a:cubicBezTo>
                  <a:cubicBezTo>
                    <a:pt x="1328" y="966"/>
                    <a:pt x="1088" y="1206"/>
                    <a:pt x="792" y="1206"/>
                  </a:cubicBezTo>
                  <a:close/>
                </a:path>
              </a:pathLst>
            </a:custGeom>
            <a:solidFill>
              <a:schemeClr val="accent5"/>
            </a:solidFill>
            <a:ln>
              <a:noFill/>
            </a:ln>
          </p:spPr>
          <p:txBody>
            <a:bodyPr vert="horz" wrap="square" lIns="41874" tIns="20937" rIns="41874" bIns="20937" numCol="1" anchor="t" anchorCtr="0" compatLnSpc="1">
              <a:prstTxWarp prst="textNoShape">
                <a:avLst/>
              </a:prstTxWarp>
            </a:bodyPr>
            <a:lstStyle/>
            <a:p>
              <a:pPr algn="just">
                <a:lnSpc>
                  <a:spcPct val="120000"/>
                </a:lnSpc>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1" name="AutoShape 66"/>
            <p:cNvSpPr>
              <a:spLocks/>
            </p:cNvSpPr>
            <p:nvPr/>
          </p:nvSpPr>
          <p:spPr bwMode="auto">
            <a:xfrm>
              <a:off x="6728635" y="5874499"/>
              <a:ext cx="314696" cy="314696"/>
            </a:xfrm>
            <a:custGeom>
              <a:avLst/>
              <a:gdLst>
                <a:gd name="T0" fmla="*/ 10799 w 21598"/>
                <a:gd name="T1" fmla="*/ 10800 h 21600"/>
                <a:gd name="T2" fmla="*/ 10799 w 21598"/>
                <a:gd name="T3" fmla="*/ 10800 h 21600"/>
                <a:gd name="T4" fmla="*/ 10799 w 21598"/>
                <a:gd name="T5" fmla="*/ 10800 h 21600"/>
                <a:gd name="T6" fmla="*/ 10799 w 21598"/>
                <a:gd name="T7" fmla="*/ 10800 h 21600"/>
              </a:gdLst>
              <a:ahLst/>
              <a:cxnLst>
                <a:cxn ang="0">
                  <a:pos x="T0" y="T1"/>
                </a:cxn>
                <a:cxn ang="0">
                  <a:pos x="T2" y="T3"/>
                </a:cxn>
                <a:cxn ang="0">
                  <a:pos x="T4" y="T5"/>
                </a:cxn>
                <a:cxn ang="0">
                  <a:pos x="T6" y="T7"/>
                </a:cxn>
              </a:cxnLst>
              <a:rect l="0" t="0" r="r" b="b"/>
              <a:pathLst>
                <a:path w="21598" h="21600">
                  <a:moveTo>
                    <a:pt x="17537" y="12697"/>
                  </a:moveTo>
                  <a:lnTo>
                    <a:pt x="19798" y="9997"/>
                  </a:lnTo>
                  <a:lnTo>
                    <a:pt x="19798" y="17284"/>
                  </a:lnTo>
                  <a:cubicBezTo>
                    <a:pt x="19798" y="17874"/>
                    <a:pt x="19700" y="18429"/>
                    <a:pt x="19505" y="18949"/>
                  </a:cubicBezTo>
                  <a:cubicBezTo>
                    <a:pt x="19309" y="19469"/>
                    <a:pt x="19049" y="19928"/>
                    <a:pt x="18721" y="20321"/>
                  </a:cubicBezTo>
                  <a:cubicBezTo>
                    <a:pt x="18394" y="20715"/>
                    <a:pt x="18014" y="21027"/>
                    <a:pt x="17583" y="21256"/>
                  </a:cubicBezTo>
                  <a:cubicBezTo>
                    <a:pt x="17153" y="21485"/>
                    <a:pt x="16690" y="21599"/>
                    <a:pt x="16188" y="21599"/>
                  </a:cubicBezTo>
                  <a:lnTo>
                    <a:pt x="3595" y="21599"/>
                  </a:lnTo>
                  <a:cubicBezTo>
                    <a:pt x="3103" y="21599"/>
                    <a:pt x="2635" y="21485"/>
                    <a:pt x="2195" y="21256"/>
                  </a:cubicBezTo>
                  <a:cubicBezTo>
                    <a:pt x="1754" y="21027"/>
                    <a:pt x="1372" y="20715"/>
                    <a:pt x="1052" y="20321"/>
                  </a:cubicBezTo>
                  <a:cubicBezTo>
                    <a:pt x="734" y="19928"/>
                    <a:pt x="477" y="19469"/>
                    <a:pt x="286" y="18949"/>
                  </a:cubicBezTo>
                  <a:cubicBezTo>
                    <a:pt x="95" y="18429"/>
                    <a:pt x="0" y="17874"/>
                    <a:pt x="0" y="17284"/>
                  </a:cubicBezTo>
                  <a:lnTo>
                    <a:pt x="0" y="4315"/>
                  </a:lnTo>
                  <a:cubicBezTo>
                    <a:pt x="0" y="3722"/>
                    <a:pt x="95" y="3164"/>
                    <a:pt x="286" y="2632"/>
                  </a:cubicBezTo>
                  <a:cubicBezTo>
                    <a:pt x="477" y="2106"/>
                    <a:pt x="734" y="1645"/>
                    <a:pt x="1052" y="1263"/>
                  </a:cubicBezTo>
                  <a:cubicBezTo>
                    <a:pt x="1372" y="878"/>
                    <a:pt x="1754" y="572"/>
                    <a:pt x="2195" y="343"/>
                  </a:cubicBezTo>
                  <a:cubicBezTo>
                    <a:pt x="2635" y="114"/>
                    <a:pt x="3103" y="0"/>
                    <a:pt x="3595" y="0"/>
                  </a:cubicBezTo>
                  <a:lnTo>
                    <a:pt x="16188" y="0"/>
                  </a:lnTo>
                  <a:cubicBezTo>
                    <a:pt x="16401" y="0"/>
                    <a:pt x="16605" y="26"/>
                    <a:pt x="16798" y="82"/>
                  </a:cubicBezTo>
                  <a:lnTo>
                    <a:pt x="14608" y="2714"/>
                  </a:lnTo>
                  <a:lnTo>
                    <a:pt x="3595" y="2714"/>
                  </a:lnTo>
                  <a:cubicBezTo>
                    <a:pt x="3228" y="2714"/>
                    <a:pt x="2914" y="2867"/>
                    <a:pt x="2652" y="3184"/>
                  </a:cubicBezTo>
                  <a:cubicBezTo>
                    <a:pt x="2391" y="3496"/>
                    <a:pt x="2261" y="3875"/>
                    <a:pt x="2261" y="4315"/>
                  </a:cubicBezTo>
                  <a:lnTo>
                    <a:pt x="2261" y="17284"/>
                  </a:lnTo>
                  <a:cubicBezTo>
                    <a:pt x="2261" y="17724"/>
                    <a:pt x="2391" y="18101"/>
                    <a:pt x="2652" y="18412"/>
                  </a:cubicBezTo>
                  <a:cubicBezTo>
                    <a:pt x="2914" y="18729"/>
                    <a:pt x="3228" y="18888"/>
                    <a:pt x="3595" y="18888"/>
                  </a:cubicBezTo>
                  <a:lnTo>
                    <a:pt x="16188" y="18888"/>
                  </a:lnTo>
                  <a:cubicBezTo>
                    <a:pt x="16556" y="18888"/>
                    <a:pt x="16874" y="18729"/>
                    <a:pt x="17138" y="18412"/>
                  </a:cubicBezTo>
                  <a:cubicBezTo>
                    <a:pt x="17405" y="18101"/>
                    <a:pt x="17537" y="17724"/>
                    <a:pt x="17537" y="17284"/>
                  </a:cubicBezTo>
                  <a:lnTo>
                    <a:pt x="17537" y="12697"/>
                  </a:lnTo>
                  <a:close/>
                  <a:moveTo>
                    <a:pt x="21333" y="2796"/>
                  </a:moveTo>
                  <a:cubicBezTo>
                    <a:pt x="21514" y="3011"/>
                    <a:pt x="21599" y="3272"/>
                    <a:pt x="21597" y="3578"/>
                  </a:cubicBezTo>
                  <a:cubicBezTo>
                    <a:pt x="21592" y="3881"/>
                    <a:pt x="21504" y="4136"/>
                    <a:pt x="21333" y="4342"/>
                  </a:cubicBezTo>
                  <a:lnTo>
                    <a:pt x="13005" y="14346"/>
                  </a:lnTo>
                  <a:lnTo>
                    <a:pt x="11854" y="15721"/>
                  </a:lnTo>
                  <a:cubicBezTo>
                    <a:pt x="11676" y="15938"/>
                    <a:pt x="11458" y="16044"/>
                    <a:pt x="11206" y="16044"/>
                  </a:cubicBezTo>
                  <a:cubicBezTo>
                    <a:pt x="10951" y="16044"/>
                    <a:pt x="10733" y="15938"/>
                    <a:pt x="10555" y="15721"/>
                  </a:cubicBezTo>
                  <a:lnTo>
                    <a:pt x="9383" y="14346"/>
                  </a:lnTo>
                  <a:lnTo>
                    <a:pt x="4779" y="8787"/>
                  </a:lnTo>
                  <a:cubicBezTo>
                    <a:pt x="4600" y="8573"/>
                    <a:pt x="4507" y="8314"/>
                    <a:pt x="4507" y="8006"/>
                  </a:cubicBezTo>
                  <a:cubicBezTo>
                    <a:pt x="4507" y="7703"/>
                    <a:pt x="4600" y="7441"/>
                    <a:pt x="4779" y="7227"/>
                  </a:cubicBezTo>
                  <a:lnTo>
                    <a:pt x="5927" y="5846"/>
                  </a:lnTo>
                  <a:cubicBezTo>
                    <a:pt x="6106" y="5635"/>
                    <a:pt x="6323" y="5526"/>
                    <a:pt x="6578" y="5526"/>
                  </a:cubicBezTo>
                  <a:cubicBezTo>
                    <a:pt x="6830" y="5526"/>
                    <a:pt x="7043" y="5634"/>
                    <a:pt x="7214" y="5846"/>
                  </a:cubicBezTo>
                  <a:lnTo>
                    <a:pt x="11198" y="10632"/>
                  </a:lnTo>
                  <a:lnTo>
                    <a:pt x="18861" y="1404"/>
                  </a:lnTo>
                  <a:cubicBezTo>
                    <a:pt x="19040" y="1186"/>
                    <a:pt x="19262" y="1084"/>
                    <a:pt x="19524" y="1087"/>
                  </a:cubicBezTo>
                  <a:cubicBezTo>
                    <a:pt x="19786" y="1092"/>
                    <a:pt x="20001" y="1198"/>
                    <a:pt x="20173" y="1404"/>
                  </a:cubicBezTo>
                  <a:lnTo>
                    <a:pt x="21333" y="2796"/>
                  </a:lnTo>
                  <a:close/>
                </a:path>
              </a:pathLst>
            </a:custGeom>
            <a:solidFill>
              <a:schemeClr val="accent5"/>
            </a:solidFill>
            <a:ln>
              <a:noFill/>
            </a:ln>
            <a:effectLst/>
            <a:extLst/>
          </p:spPr>
          <p:txBody>
            <a:bodyPr lIns="23262" tIns="23262" rIns="23262" bIns="23262" anchor="ctr"/>
            <a:lstStyle/>
            <a:p>
              <a:pPr algn="just" defTabSz="418644">
                <a:lnSpc>
                  <a:spcPct val="120000"/>
                </a:lnSpc>
                <a:defRPr/>
              </a:pPr>
              <a:endParaRPr lang="es-ES" sz="800" dirty="0">
                <a:solidFill>
                  <a:srgbClr val="44CEB9"/>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88" name="Group 87"/>
          <p:cNvGrpSpPr/>
          <p:nvPr/>
        </p:nvGrpSpPr>
        <p:grpSpPr>
          <a:xfrm>
            <a:off x="6537191" y="4231061"/>
            <a:ext cx="1215733" cy="2209157"/>
            <a:chOff x="6213749" y="4397485"/>
            <a:chExt cx="1327746" cy="2412072"/>
          </a:xfrm>
        </p:grpSpPr>
        <p:sp>
          <p:nvSpPr>
            <p:cNvPr id="49" name="Freeform 7"/>
            <p:cNvSpPr>
              <a:spLocks noEditPoints="1"/>
            </p:cNvSpPr>
            <p:nvPr/>
          </p:nvSpPr>
          <p:spPr bwMode="auto">
            <a:xfrm>
              <a:off x="6213749" y="4397485"/>
              <a:ext cx="1327746" cy="2412072"/>
            </a:xfrm>
            <a:custGeom>
              <a:avLst/>
              <a:gdLst>
                <a:gd name="T0" fmla="*/ 1072 w 1726"/>
                <a:gd name="T1" fmla="*/ 73 h 3136"/>
                <a:gd name="T2" fmla="*/ 60 w 1726"/>
                <a:gd name="T3" fmla="*/ 1513 h 3136"/>
                <a:gd name="T4" fmla="*/ 57 w 1726"/>
                <a:gd name="T5" fmla="*/ 3119 h 3136"/>
                <a:gd name="T6" fmla="*/ 149 w 1726"/>
                <a:gd name="T7" fmla="*/ 1789 h 3136"/>
                <a:gd name="T8" fmla="*/ 1072 w 1726"/>
                <a:gd name="T9" fmla="*/ 1382 h 3136"/>
                <a:gd name="T10" fmla="*/ 1726 w 1726"/>
                <a:gd name="T11" fmla="*/ 728 h 3136"/>
                <a:gd name="T12" fmla="*/ 1072 w 1726"/>
                <a:gd name="T13" fmla="*/ 73 h 3136"/>
                <a:gd name="T14" fmla="*/ 1072 w 1726"/>
                <a:gd name="T15" fmla="*/ 1263 h 3136"/>
                <a:gd name="T16" fmla="*/ 399 w 1726"/>
                <a:gd name="T17" fmla="*/ 1365 h 3136"/>
                <a:gd name="T18" fmla="*/ 209 w 1726"/>
                <a:gd name="T19" fmla="*/ 1260 h 3136"/>
                <a:gd name="T20" fmla="*/ 867 w 1726"/>
                <a:gd name="T21" fmla="*/ 232 h 3136"/>
                <a:gd name="T22" fmla="*/ 867 w 1726"/>
                <a:gd name="T23" fmla="*/ 232 h 3136"/>
                <a:gd name="T24" fmla="*/ 1607 w 1726"/>
                <a:gd name="T25" fmla="*/ 727 h 3136"/>
                <a:gd name="T26" fmla="*/ 1072 w 1726"/>
                <a:gd name="T27" fmla="*/ 1263 h 3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726" h="3136">
                  <a:moveTo>
                    <a:pt x="1072" y="73"/>
                  </a:moveTo>
                  <a:cubicBezTo>
                    <a:pt x="1072" y="73"/>
                    <a:pt x="60" y="0"/>
                    <a:pt x="60" y="1513"/>
                  </a:cubicBezTo>
                  <a:cubicBezTo>
                    <a:pt x="60" y="1513"/>
                    <a:pt x="0" y="3102"/>
                    <a:pt x="57" y="3119"/>
                  </a:cubicBezTo>
                  <a:cubicBezTo>
                    <a:pt x="111" y="3136"/>
                    <a:pt x="75" y="2081"/>
                    <a:pt x="149" y="1789"/>
                  </a:cubicBezTo>
                  <a:cubicBezTo>
                    <a:pt x="255" y="1368"/>
                    <a:pt x="1072" y="1382"/>
                    <a:pt x="1072" y="1382"/>
                  </a:cubicBezTo>
                  <a:cubicBezTo>
                    <a:pt x="1433" y="1382"/>
                    <a:pt x="1726" y="1089"/>
                    <a:pt x="1726" y="728"/>
                  </a:cubicBezTo>
                  <a:cubicBezTo>
                    <a:pt x="1726" y="366"/>
                    <a:pt x="1433" y="73"/>
                    <a:pt x="1072" y="73"/>
                  </a:cubicBezTo>
                  <a:close/>
                  <a:moveTo>
                    <a:pt x="1072" y="1263"/>
                  </a:moveTo>
                  <a:cubicBezTo>
                    <a:pt x="750" y="1254"/>
                    <a:pt x="536" y="1306"/>
                    <a:pt x="399" y="1365"/>
                  </a:cubicBezTo>
                  <a:cubicBezTo>
                    <a:pt x="239" y="1434"/>
                    <a:pt x="196" y="1352"/>
                    <a:pt x="209" y="1260"/>
                  </a:cubicBezTo>
                  <a:cubicBezTo>
                    <a:pt x="265" y="872"/>
                    <a:pt x="424" y="379"/>
                    <a:pt x="867" y="232"/>
                  </a:cubicBezTo>
                  <a:cubicBezTo>
                    <a:pt x="867" y="232"/>
                    <a:pt x="867" y="232"/>
                    <a:pt x="867" y="232"/>
                  </a:cubicBezTo>
                  <a:cubicBezTo>
                    <a:pt x="1262" y="101"/>
                    <a:pt x="1607" y="431"/>
                    <a:pt x="1607" y="727"/>
                  </a:cubicBezTo>
                  <a:cubicBezTo>
                    <a:pt x="1607" y="1023"/>
                    <a:pt x="1367" y="1263"/>
                    <a:pt x="1072" y="1263"/>
                  </a:cubicBezTo>
                  <a:close/>
                </a:path>
              </a:pathLst>
            </a:custGeom>
            <a:solidFill>
              <a:schemeClr val="accent3"/>
            </a:solidFill>
            <a:ln>
              <a:noFill/>
            </a:ln>
          </p:spPr>
          <p:txBody>
            <a:bodyPr vert="horz" wrap="square" lIns="41874" tIns="20937" rIns="41874" bIns="20937" numCol="1" anchor="t" anchorCtr="0" compatLnSpc="1">
              <a:prstTxWarp prst="textNoShape">
                <a:avLst/>
              </a:prstTxWarp>
            </a:bodyPr>
            <a:lstStyle/>
            <a:p>
              <a:pPr algn="just">
                <a:lnSpc>
                  <a:spcPct val="120000"/>
                </a:lnSpc>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2" name="AutoShape 122"/>
            <p:cNvSpPr>
              <a:spLocks/>
            </p:cNvSpPr>
            <p:nvPr/>
          </p:nvSpPr>
          <p:spPr bwMode="auto">
            <a:xfrm>
              <a:off x="6799530" y="4793980"/>
              <a:ext cx="315505" cy="3470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599" y="4921"/>
                  </a:moveTo>
                  <a:lnTo>
                    <a:pt x="21599" y="5871"/>
                  </a:lnTo>
                  <a:cubicBezTo>
                    <a:pt x="21192" y="6052"/>
                    <a:pt x="20518" y="6202"/>
                    <a:pt x="19564" y="6320"/>
                  </a:cubicBezTo>
                  <a:cubicBezTo>
                    <a:pt x="18617" y="6436"/>
                    <a:pt x="17593" y="6522"/>
                    <a:pt x="16494" y="6579"/>
                  </a:cubicBezTo>
                  <a:cubicBezTo>
                    <a:pt x="15398" y="6643"/>
                    <a:pt x="14330" y="6677"/>
                    <a:pt x="13290" y="6683"/>
                  </a:cubicBezTo>
                  <a:cubicBezTo>
                    <a:pt x="12253" y="6692"/>
                    <a:pt x="11427" y="6698"/>
                    <a:pt x="10808" y="6698"/>
                  </a:cubicBezTo>
                  <a:cubicBezTo>
                    <a:pt x="10200" y="6698"/>
                    <a:pt x="9374" y="6692"/>
                    <a:pt x="8326" y="6683"/>
                  </a:cubicBezTo>
                  <a:cubicBezTo>
                    <a:pt x="7276" y="6677"/>
                    <a:pt x="6204" y="6643"/>
                    <a:pt x="5105" y="6579"/>
                  </a:cubicBezTo>
                  <a:cubicBezTo>
                    <a:pt x="4009" y="6522"/>
                    <a:pt x="2993" y="6436"/>
                    <a:pt x="2053" y="6326"/>
                  </a:cubicBezTo>
                  <a:cubicBezTo>
                    <a:pt x="1116" y="6214"/>
                    <a:pt x="442" y="6064"/>
                    <a:pt x="34" y="5871"/>
                  </a:cubicBezTo>
                  <a:cubicBezTo>
                    <a:pt x="10" y="5724"/>
                    <a:pt x="0" y="5566"/>
                    <a:pt x="0" y="5393"/>
                  </a:cubicBezTo>
                  <a:lnTo>
                    <a:pt x="0" y="4921"/>
                  </a:lnTo>
                  <a:lnTo>
                    <a:pt x="0" y="4423"/>
                  </a:lnTo>
                  <a:cubicBezTo>
                    <a:pt x="0" y="4258"/>
                    <a:pt x="10" y="4092"/>
                    <a:pt x="34" y="3924"/>
                  </a:cubicBezTo>
                  <a:cubicBezTo>
                    <a:pt x="307" y="3801"/>
                    <a:pt x="701" y="3688"/>
                    <a:pt x="1213" y="3602"/>
                  </a:cubicBezTo>
                  <a:cubicBezTo>
                    <a:pt x="1717" y="3516"/>
                    <a:pt x="2257" y="3444"/>
                    <a:pt x="2830" y="3389"/>
                  </a:cubicBezTo>
                  <a:cubicBezTo>
                    <a:pt x="3404" y="3334"/>
                    <a:pt x="3971" y="3294"/>
                    <a:pt x="4528" y="3265"/>
                  </a:cubicBezTo>
                  <a:cubicBezTo>
                    <a:pt x="5084" y="3239"/>
                    <a:pt x="5516" y="3213"/>
                    <a:pt x="5827" y="3196"/>
                  </a:cubicBezTo>
                  <a:cubicBezTo>
                    <a:pt x="5737" y="2444"/>
                    <a:pt x="5800" y="1857"/>
                    <a:pt x="6017" y="1431"/>
                  </a:cubicBezTo>
                  <a:cubicBezTo>
                    <a:pt x="6232" y="1010"/>
                    <a:pt x="6560" y="693"/>
                    <a:pt x="7003" y="489"/>
                  </a:cubicBezTo>
                  <a:cubicBezTo>
                    <a:pt x="7441" y="282"/>
                    <a:pt x="7984" y="146"/>
                    <a:pt x="8631" y="86"/>
                  </a:cubicBezTo>
                  <a:cubicBezTo>
                    <a:pt x="9280" y="28"/>
                    <a:pt x="9999" y="0"/>
                    <a:pt x="10808" y="0"/>
                  </a:cubicBezTo>
                  <a:cubicBezTo>
                    <a:pt x="11417" y="0"/>
                    <a:pt x="12021" y="11"/>
                    <a:pt x="12619" y="40"/>
                  </a:cubicBezTo>
                  <a:cubicBezTo>
                    <a:pt x="13221" y="69"/>
                    <a:pt x="13757" y="164"/>
                    <a:pt x="14234" y="319"/>
                  </a:cubicBezTo>
                  <a:cubicBezTo>
                    <a:pt x="14707" y="483"/>
                    <a:pt x="15084" y="734"/>
                    <a:pt x="15367" y="1074"/>
                  </a:cubicBezTo>
                  <a:cubicBezTo>
                    <a:pt x="15647" y="1413"/>
                    <a:pt x="15789" y="1894"/>
                    <a:pt x="15789" y="2519"/>
                  </a:cubicBezTo>
                  <a:lnTo>
                    <a:pt x="15789" y="2850"/>
                  </a:lnTo>
                  <a:cubicBezTo>
                    <a:pt x="15789" y="2963"/>
                    <a:pt x="15775" y="3078"/>
                    <a:pt x="15758" y="3196"/>
                  </a:cubicBezTo>
                  <a:cubicBezTo>
                    <a:pt x="16076" y="3213"/>
                    <a:pt x="16511" y="3239"/>
                    <a:pt x="17061" y="3265"/>
                  </a:cubicBezTo>
                  <a:cubicBezTo>
                    <a:pt x="17611" y="3294"/>
                    <a:pt x="18178" y="3334"/>
                    <a:pt x="18758" y="3389"/>
                  </a:cubicBezTo>
                  <a:cubicBezTo>
                    <a:pt x="19335" y="3443"/>
                    <a:pt x="19885" y="3515"/>
                    <a:pt x="20404" y="3602"/>
                  </a:cubicBezTo>
                  <a:cubicBezTo>
                    <a:pt x="20922" y="3688"/>
                    <a:pt x="21323" y="3801"/>
                    <a:pt x="21596" y="3924"/>
                  </a:cubicBezTo>
                  <a:lnTo>
                    <a:pt x="21596" y="4921"/>
                  </a:lnTo>
                  <a:close/>
                  <a:moveTo>
                    <a:pt x="10812" y="8296"/>
                  </a:moveTo>
                  <a:cubicBezTo>
                    <a:pt x="12236" y="8278"/>
                    <a:pt x="13656" y="8250"/>
                    <a:pt x="15080" y="8215"/>
                  </a:cubicBezTo>
                  <a:cubicBezTo>
                    <a:pt x="16501" y="8178"/>
                    <a:pt x="17925" y="8088"/>
                    <a:pt x="19353" y="7939"/>
                  </a:cubicBezTo>
                  <a:lnTo>
                    <a:pt x="19353" y="19477"/>
                  </a:lnTo>
                  <a:cubicBezTo>
                    <a:pt x="19353" y="20056"/>
                    <a:pt x="19107" y="20557"/>
                    <a:pt x="18620" y="20972"/>
                  </a:cubicBezTo>
                  <a:cubicBezTo>
                    <a:pt x="18133" y="21392"/>
                    <a:pt x="17542" y="21599"/>
                    <a:pt x="16847" y="21599"/>
                  </a:cubicBezTo>
                  <a:lnTo>
                    <a:pt x="4752" y="21599"/>
                  </a:lnTo>
                  <a:cubicBezTo>
                    <a:pt x="4058" y="21599"/>
                    <a:pt x="3460" y="21395"/>
                    <a:pt x="2955" y="20977"/>
                  </a:cubicBezTo>
                  <a:cubicBezTo>
                    <a:pt x="2450" y="20569"/>
                    <a:pt x="2201" y="20068"/>
                    <a:pt x="2201" y="19477"/>
                  </a:cubicBezTo>
                  <a:lnTo>
                    <a:pt x="2201" y="7939"/>
                  </a:lnTo>
                  <a:cubicBezTo>
                    <a:pt x="3560" y="8088"/>
                    <a:pt x="4904" y="8183"/>
                    <a:pt x="6239" y="8229"/>
                  </a:cubicBezTo>
                  <a:cubicBezTo>
                    <a:pt x="7576" y="8273"/>
                    <a:pt x="8917" y="8296"/>
                    <a:pt x="10276" y="8296"/>
                  </a:cubicBezTo>
                  <a:lnTo>
                    <a:pt x="10812" y="8296"/>
                  </a:lnTo>
                  <a:close/>
                  <a:moveTo>
                    <a:pt x="6923" y="10395"/>
                  </a:moveTo>
                  <a:cubicBezTo>
                    <a:pt x="6923" y="10248"/>
                    <a:pt x="6857" y="10119"/>
                    <a:pt x="6733" y="10015"/>
                  </a:cubicBezTo>
                  <a:cubicBezTo>
                    <a:pt x="6605" y="9908"/>
                    <a:pt x="6453" y="9854"/>
                    <a:pt x="6277" y="9854"/>
                  </a:cubicBezTo>
                  <a:lnTo>
                    <a:pt x="5630" y="9854"/>
                  </a:lnTo>
                  <a:cubicBezTo>
                    <a:pt x="5450" y="9854"/>
                    <a:pt x="5305" y="9908"/>
                    <a:pt x="5191" y="10015"/>
                  </a:cubicBezTo>
                  <a:cubicBezTo>
                    <a:pt x="5074" y="10119"/>
                    <a:pt x="5015" y="10248"/>
                    <a:pt x="5015" y="10395"/>
                  </a:cubicBezTo>
                  <a:lnTo>
                    <a:pt x="5015" y="18858"/>
                  </a:lnTo>
                  <a:cubicBezTo>
                    <a:pt x="5015" y="19005"/>
                    <a:pt x="5074" y="19126"/>
                    <a:pt x="5191" y="19224"/>
                  </a:cubicBezTo>
                  <a:cubicBezTo>
                    <a:pt x="5305" y="19319"/>
                    <a:pt x="5450" y="19368"/>
                    <a:pt x="5630" y="19368"/>
                  </a:cubicBezTo>
                  <a:lnTo>
                    <a:pt x="6277" y="19368"/>
                  </a:lnTo>
                  <a:cubicBezTo>
                    <a:pt x="6453" y="19368"/>
                    <a:pt x="6605" y="19319"/>
                    <a:pt x="6733" y="19230"/>
                  </a:cubicBezTo>
                  <a:cubicBezTo>
                    <a:pt x="6857" y="19137"/>
                    <a:pt x="6923" y="19014"/>
                    <a:pt x="6923" y="18858"/>
                  </a:cubicBezTo>
                  <a:lnTo>
                    <a:pt x="6923" y="10395"/>
                  </a:lnTo>
                  <a:close/>
                  <a:moveTo>
                    <a:pt x="8416" y="3141"/>
                  </a:moveTo>
                  <a:cubicBezTo>
                    <a:pt x="10006" y="3121"/>
                    <a:pt x="11607" y="3121"/>
                    <a:pt x="13231" y="3141"/>
                  </a:cubicBezTo>
                  <a:cubicBezTo>
                    <a:pt x="13231" y="3032"/>
                    <a:pt x="13242" y="2925"/>
                    <a:pt x="13266" y="2819"/>
                  </a:cubicBezTo>
                  <a:cubicBezTo>
                    <a:pt x="13286" y="2712"/>
                    <a:pt x="13286" y="2611"/>
                    <a:pt x="13266" y="2519"/>
                  </a:cubicBezTo>
                  <a:lnTo>
                    <a:pt x="13266" y="2315"/>
                  </a:lnTo>
                  <a:cubicBezTo>
                    <a:pt x="12879" y="2222"/>
                    <a:pt x="12471" y="2171"/>
                    <a:pt x="12042" y="2162"/>
                  </a:cubicBezTo>
                  <a:cubicBezTo>
                    <a:pt x="11610" y="2153"/>
                    <a:pt x="11202" y="2148"/>
                    <a:pt x="10819" y="2148"/>
                  </a:cubicBezTo>
                  <a:cubicBezTo>
                    <a:pt x="10411" y="2148"/>
                    <a:pt x="9996" y="2153"/>
                    <a:pt x="9574" y="2162"/>
                  </a:cubicBezTo>
                  <a:cubicBezTo>
                    <a:pt x="9149" y="2171"/>
                    <a:pt x="8741" y="2222"/>
                    <a:pt x="8354" y="2315"/>
                  </a:cubicBezTo>
                  <a:lnTo>
                    <a:pt x="8354" y="2519"/>
                  </a:lnTo>
                  <a:cubicBezTo>
                    <a:pt x="8354" y="2611"/>
                    <a:pt x="8357" y="2715"/>
                    <a:pt x="8371" y="2824"/>
                  </a:cubicBezTo>
                  <a:cubicBezTo>
                    <a:pt x="8375" y="2937"/>
                    <a:pt x="8392" y="3040"/>
                    <a:pt x="8416" y="3141"/>
                  </a:cubicBezTo>
                  <a:moveTo>
                    <a:pt x="11769" y="10395"/>
                  </a:moveTo>
                  <a:cubicBezTo>
                    <a:pt x="11769" y="10248"/>
                    <a:pt x="11707" y="10119"/>
                    <a:pt x="11582" y="10015"/>
                  </a:cubicBezTo>
                  <a:cubicBezTo>
                    <a:pt x="11451" y="9908"/>
                    <a:pt x="11299" y="9854"/>
                    <a:pt x="11123" y="9854"/>
                  </a:cubicBezTo>
                  <a:lnTo>
                    <a:pt x="10476" y="9854"/>
                  </a:lnTo>
                  <a:cubicBezTo>
                    <a:pt x="10300" y="9854"/>
                    <a:pt x="10151" y="9908"/>
                    <a:pt x="10037" y="10015"/>
                  </a:cubicBezTo>
                  <a:cubicBezTo>
                    <a:pt x="9923" y="10119"/>
                    <a:pt x="9865" y="10248"/>
                    <a:pt x="9865" y="10395"/>
                  </a:cubicBezTo>
                  <a:lnTo>
                    <a:pt x="9865" y="18858"/>
                  </a:lnTo>
                  <a:cubicBezTo>
                    <a:pt x="9865" y="19005"/>
                    <a:pt x="9920" y="19126"/>
                    <a:pt x="10030" y="19224"/>
                  </a:cubicBezTo>
                  <a:cubicBezTo>
                    <a:pt x="10141" y="19319"/>
                    <a:pt x="10286" y="19368"/>
                    <a:pt x="10476" y="19368"/>
                  </a:cubicBezTo>
                  <a:lnTo>
                    <a:pt x="11123" y="19368"/>
                  </a:lnTo>
                  <a:cubicBezTo>
                    <a:pt x="11299" y="19368"/>
                    <a:pt x="11451" y="19319"/>
                    <a:pt x="11582" y="19230"/>
                  </a:cubicBezTo>
                  <a:cubicBezTo>
                    <a:pt x="11707" y="19137"/>
                    <a:pt x="11769" y="19014"/>
                    <a:pt x="11769" y="18858"/>
                  </a:cubicBezTo>
                  <a:lnTo>
                    <a:pt x="11769" y="10395"/>
                  </a:lnTo>
                  <a:close/>
                  <a:moveTo>
                    <a:pt x="14683" y="18858"/>
                  </a:moveTo>
                  <a:cubicBezTo>
                    <a:pt x="14683" y="19005"/>
                    <a:pt x="14745" y="19126"/>
                    <a:pt x="14866" y="19224"/>
                  </a:cubicBezTo>
                  <a:cubicBezTo>
                    <a:pt x="14987" y="19319"/>
                    <a:pt x="15143" y="19368"/>
                    <a:pt x="15333" y="19368"/>
                  </a:cubicBezTo>
                  <a:lnTo>
                    <a:pt x="15979" y="19368"/>
                  </a:lnTo>
                  <a:cubicBezTo>
                    <a:pt x="16155" y="19368"/>
                    <a:pt x="16308" y="19319"/>
                    <a:pt x="16432" y="19230"/>
                  </a:cubicBezTo>
                  <a:cubicBezTo>
                    <a:pt x="16560" y="19137"/>
                    <a:pt x="16629" y="19014"/>
                    <a:pt x="16629" y="18858"/>
                  </a:cubicBezTo>
                  <a:lnTo>
                    <a:pt x="16629" y="10395"/>
                  </a:lnTo>
                  <a:cubicBezTo>
                    <a:pt x="16629" y="10248"/>
                    <a:pt x="16560" y="10119"/>
                    <a:pt x="16432" y="10015"/>
                  </a:cubicBezTo>
                  <a:cubicBezTo>
                    <a:pt x="16308" y="9908"/>
                    <a:pt x="16155" y="9854"/>
                    <a:pt x="15979" y="9854"/>
                  </a:cubicBezTo>
                  <a:lnTo>
                    <a:pt x="15333" y="9854"/>
                  </a:lnTo>
                  <a:cubicBezTo>
                    <a:pt x="15153" y="9854"/>
                    <a:pt x="15001" y="9908"/>
                    <a:pt x="14877" y="10015"/>
                  </a:cubicBezTo>
                  <a:cubicBezTo>
                    <a:pt x="14752" y="10119"/>
                    <a:pt x="14683" y="10248"/>
                    <a:pt x="14683" y="10395"/>
                  </a:cubicBezTo>
                  <a:lnTo>
                    <a:pt x="14683" y="18858"/>
                  </a:lnTo>
                  <a:close/>
                </a:path>
              </a:pathLst>
            </a:custGeom>
            <a:solidFill>
              <a:schemeClr val="accent3"/>
            </a:solidFill>
            <a:ln>
              <a:noFill/>
            </a:ln>
            <a:effectLst/>
            <a:extLst/>
          </p:spPr>
          <p:txBody>
            <a:bodyPr lIns="23262" tIns="23262" rIns="23262" bIns="23262" anchor="ctr"/>
            <a:lstStyle/>
            <a:p>
              <a:pPr algn="just" defTabSz="418644">
                <a:lnSpc>
                  <a:spcPct val="120000"/>
                </a:lnSpc>
                <a:defRPr/>
              </a:pPr>
              <a:endParaRPr lang="es-ES" sz="800" dirty="0">
                <a:solidFill>
                  <a:srgbClr val="44CEB9"/>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86" name="Group 85"/>
          <p:cNvGrpSpPr/>
          <p:nvPr/>
        </p:nvGrpSpPr>
        <p:grpSpPr>
          <a:xfrm>
            <a:off x="5273024" y="5256656"/>
            <a:ext cx="1017878" cy="1164487"/>
            <a:chOff x="4833107" y="5517283"/>
            <a:chExt cx="1111662" cy="1271447"/>
          </a:xfrm>
        </p:grpSpPr>
        <p:sp>
          <p:nvSpPr>
            <p:cNvPr id="52" name="Freeform 11"/>
            <p:cNvSpPr>
              <a:spLocks noEditPoints="1"/>
            </p:cNvSpPr>
            <p:nvPr/>
          </p:nvSpPr>
          <p:spPr bwMode="auto">
            <a:xfrm>
              <a:off x="4833107" y="5517283"/>
              <a:ext cx="1111662" cy="1271447"/>
            </a:xfrm>
            <a:custGeom>
              <a:avLst/>
              <a:gdLst>
                <a:gd name="T0" fmla="*/ 0 w 1445"/>
                <a:gd name="T1" fmla="*/ 675 h 1653"/>
                <a:gd name="T2" fmla="*/ 662 w 1445"/>
                <a:gd name="T3" fmla="*/ 1329 h 1653"/>
                <a:gd name="T4" fmla="*/ 1309 w 1445"/>
                <a:gd name="T5" fmla="*/ 1463 h 1653"/>
                <a:gd name="T6" fmla="*/ 1387 w 1445"/>
                <a:gd name="T7" fmla="*/ 1653 h 1653"/>
                <a:gd name="T8" fmla="*/ 1273 w 1445"/>
                <a:gd name="T9" fmla="*/ 389 h 1653"/>
                <a:gd name="T10" fmla="*/ 655 w 1445"/>
                <a:gd name="T11" fmla="*/ 20 h 1653"/>
                <a:gd name="T12" fmla="*/ 0 w 1445"/>
                <a:gd name="T13" fmla="*/ 675 h 1653"/>
                <a:gd name="T14" fmla="*/ 117 w 1445"/>
                <a:gd name="T15" fmla="*/ 671 h 1653"/>
                <a:gd name="T16" fmla="*/ 652 w 1445"/>
                <a:gd name="T17" fmla="*/ 135 h 1653"/>
                <a:gd name="T18" fmla="*/ 1108 w 1445"/>
                <a:gd name="T19" fmla="*/ 389 h 1653"/>
                <a:gd name="T20" fmla="*/ 1275 w 1445"/>
                <a:gd name="T21" fmla="*/ 1129 h 1653"/>
                <a:gd name="T22" fmla="*/ 1121 w 1445"/>
                <a:gd name="T23" fmla="*/ 1248 h 1653"/>
                <a:gd name="T24" fmla="*/ 652 w 1445"/>
                <a:gd name="T25" fmla="*/ 1206 h 1653"/>
                <a:gd name="T26" fmla="*/ 117 w 1445"/>
                <a:gd name="T27" fmla="*/ 671 h 16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445" h="1653">
                  <a:moveTo>
                    <a:pt x="0" y="675"/>
                  </a:moveTo>
                  <a:cubicBezTo>
                    <a:pt x="0" y="1036"/>
                    <a:pt x="294" y="1329"/>
                    <a:pt x="662" y="1329"/>
                  </a:cubicBezTo>
                  <a:cubicBezTo>
                    <a:pt x="662" y="1329"/>
                    <a:pt x="1224" y="1338"/>
                    <a:pt x="1309" y="1463"/>
                  </a:cubicBezTo>
                  <a:cubicBezTo>
                    <a:pt x="1388" y="1579"/>
                    <a:pt x="1346" y="1653"/>
                    <a:pt x="1387" y="1653"/>
                  </a:cubicBezTo>
                  <a:cubicBezTo>
                    <a:pt x="1445" y="1653"/>
                    <a:pt x="1445" y="703"/>
                    <a:pt x="1273" y="389"/>
                  </a:cubicBezTo>
                  <a:cubicBezTo>
                    <a:pt x="1183" y="224"/>
                    <a:pt x="992" y="39"/>
                    <a:pt x="655" y="20"/>
                  </a:cubicBezTo>
                  <a:cubicBezTo>
                    <a:pt x="294" y="0"/>
                    <a:pt x="0" y="313"/>
                    <a:pt x="0" y="675"/>
                  </a:cubicBezTo>
                  <a:close/>
                  <a:moveTo>
                    <a:pt x="117" y="671"/>
                  </a:moveTo>
                  <a:cubicBezTo>
                    <a:pt x="117" y="375"/>
                    <a:pt x="357" y="135"/>
                    <a:pt x="652" y="135"/>
                  </a:cubicBezTo>
                  <a:cubicBezTo>
                    <a:pt x="845" y="135"/>
                    <a:pt x="1013" y="237"/>
                    <a:pt x="1108" y="389"/>
                  </a:cubicBezTo>
                  <a:cubicBezTo>
                    <a:pt x="1241" y="603"/>
                    <a:pt x="1275" y="923"/>
                    <a:pt x="1275" y="1129"/>
                  </a:cubicBezTo>
                  <a:cubicBezTo>
                    <a:pt x="1275" y="1254"/>
                    <a:pt x="1223" y="1273"/>
                    <a:pt x="1121" y="1248"/>
                  </a:cubicBezTo>
                  <a:cubicBezTo>
                    <a:pt x="1018" y="1223"/>
                    <a:pt x="863" y="1199"/>
                    <a:pt x="652" y="1206"/>
                  </a:cubicBezTo>
                  <a:cubicBezTo>
                    <a:pt x="357" y="1206"/>
                    <a:pt x="117" y="966"/>
                    <a:pt x="117" y="671"/>
                  </a:cubicBezTo>
                  <a:close/>
                </a:path>
              </a:pathLst>
            </a:custGeom>
            <a:solidFill>
              <a:schemeClr val="accent4"/>
            </a:solidFill>
            <a:ln>
              <a:noFill/>
            </a:ln>
          </p:spPr>
          <p:txBody>
            <a:bodyPr vert="horz" wrap="square" lIns="41874" tIns="20937" rIns="41874" bIns="20937" numCol="1" anchor="t" anchorCtr="0" compatLnSpc="1">
              <a:prstTxWarp prst="textNoShape">
                <a:avLst/>
              </a:prstTxWarp>
            </a:bodyPr>
            <a:lstStyle/>
            <a:p>
              <a:pPr algn="just">
                <a:lnSpc>
                  <a:spcPct val="120000"/>
                </a:lnSpc>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3" name="AutoShape 12"/>
            <p:cNvSpPr>
              <a:spLocks/>
            </p:cNvSpPr>
            <p:nvPr/>
          </p:nvSpPr>
          <p:spPr bwMode="auto">
            <a:xfrm>
              <a:off x="5233268" y="5874499"/>
              <a:ext cx="269415" cy="291504"/>
            </a:xfrm>
            <a:custGeom>
              <a:avLst/>
              <a:gdLst>
                <a:gd name="T0" fmla="+- 0 10802 114"/>
                <a:gd name="T1" fmla="*/ T0 w 21376"/>
                <a:gd name="T2" fmla="*/ 10800 h 21600"/>
                <a:gd name="T3" fmla="+- 0 10802 114"/>
                <a:gd name="T4" fmla="*/ T3 w 21376"/>
                <a:gd name="T5" fmla="*/ 10800 h 21600"/>
                <a:gd name="T6" fmla="+- 0 10802 114"/>
                <a:gd name="T7" fmla="*/ T6 w 21376"/>
                <a:gd name="T8" fmla="*/ 10800 h 21600"/>
                <a:gd name="T9" fmla="+- 0 10802 114"/>
                <a:gd name="T10" fmla="*/ T9 w 21376"/>
                <a:gd name="T11" fmla="*/ 10800 h 21600"/>
              </a:gdLst>
              <a:ahLst/>
              <a:cxnLst>
                <a:cxn ang="0">
                  <a:pos x="T1" y="T2"/>
                </a:cxn>
                <a:cxn ang="0">
                  <a:pos x="T4" y="T5"/>
                </a:cxn>
                <a:cxn ang="0">
                  <a:pos x="T7" y="T8"/>
                </a:cxn>
                <a:cxn ang="0">
                  <a:pos x="T10" y="T11"/>
                </a:cxn>
              </a:cxnLst>
              <a:rect l="0" t="0" r="r" b="b"/>
              <a:pathLst>
                <a:path w="21376" h="21600">
                  <a:moveTo>
                    <a:pt x="21036" y="18604"/>
                  </a:moveTo>
                  <a:cubicBezTo>
                    <a:pt x="21454" y="19261"/>
                    <a:pt x="21486" y="19922"/>
                    <a:pt x="21134" y="20586"/>
                  </a:cubicBezTo>
                  <a:cubicBezTo>
                    <a:pt x="20969" y="20915"/>
                    <a:pt x="20731" y="21168"/>
                    <a:pt x="20427" y="21338"/>
                  </a:cubicBezTo>
                  <a:cubicBezTo>
                    <a:pt x="20122" y="21514"/>
                    <a:pt x="19797" y="21599"/>
                    <a:pt x="19455" y="21599"/>
                  </a:cubicBezTo>
                  <a:lnTo>
                    <a:pt x="1928" y="21599"/>
                  </a:lnTo>
                  <a:cubicBezTo>
                    <a:pt x="1585" y="21599"/>
                    <a:pt x="1263" y="21514"/>
                    <a:pt x="965" y="21338"/>
                  </a:cubicBezTo>
                  <a:cubicBezTo>
                    <a:pt x="663" y="21168"/>
                    <a:pt x="425" y="20915"/>
                    <a:pt x="248" y="20586"/>
                  </a:cubicBezTo>
                  <a:cubicBezTo>
                    <a:pt x="-114" y="19914"/>
                    <a:pt x="-80" y="19250"/>
                    <a:pt x="344" y="18604"/>
                  </a:cubicBezTo>
                  <a:lnTo>
                    <a:pt x="7509" y="7313"/>
                  </a:lnTo>
                  <a:lnTo>
                    <a:pt x="7509" y="2167"/>
                  </a:lnTo>
                  <a:lnTo>
                    <a:pt x="6427" y="2167"/>
                  </a:lnTo>
                  <a:cubicBezTo>
                    <a:pt x="6122" y="2167"/>
                    <a:pt x="5870" y="2061"/>
                    <a:pt x="5670" y="1850"/>
                  </a:cubicBezTo>
                  <a:cubicBezTo>
                    <a:pt x="5473" y="1638"/>
                    <a:pt x="5371" y="1380"/>
                    <a:pt x="5371" y="1072"/>
                  </a:cubicBezTo>
                  <a:cubicBezTo>
                    <a:pt x="5371" y="778"/>
                    <a:pt x="5473" y="528"/>
                    <a:pt x="5670" y="320"/>
                  </a:cubicBezTo>
                  <a:cubicBezTo>
                    <a:pt x="5870" y="108"/>
                    <a:pt x="6122" y="0"/>
                    <a:pt x="6427" y="0"/>
                  </a:cubicBezTo>
                  <a:lnTo>
                    <a:pt x="14953" y="0"/>
                  </a:lnTo>
                  <a:cubicBezTo>
                    <a:pt x="15260" y="0"/>
                    <a:pt x="15515" y="108"/>
                    <a:pt x="15724" y="320"/>
                  </a:cubicBezTo>
                  <a:cubicBezTo>
                    <a:pt x="15933" y="528"/>
                    <a:pt x="16038" y="778"/>
                    <a:pt x="16038" y="1072"/>
                  </a:cubicBezTo>
                  <a:cubicBezTo>
                    <a:pt x="16038" y="1380"/>
                    <a:pt x="15933" y="1638"/>
                    <a:pt x="15724" y="1850"/>
                  </a:cubicBezTo>
                  <a:cubicBezTo>
                    <a:pt x="15515" y="2061"/>
                    <a:pt x="15260" y="2167"/>
                    <a:pt x="14953" y="2167"/>
                  </a:cubicBezTo>
                  <a:lnTo>
                    <a:pt x="13900" y="2167"/>
                  </a:lnTo>
                  <a:lnTo>
                    <a:pt x="13900" y="7339"/>
                  </a:lnTo>
                  <a:lnTo>
                    <a:pt x="21036" y="18604"/>
                  </a:lnTo>
                  <a:close/>
                  <a:moveTo>
                    <a:pt x="5261" y="14865"/>
                  </a:moveTo>
                  <a:lnTo>
                    <a:pt x="16122" y="14865"/>
                  </a:lnTo>
                  <a:lnTo>
                    <a:pt x="11773" y="7974"/>
                  </a:lnTo>
                  <a:lnTo>
                    <a:pt x="11773" y="2167"/>
                  </a:lnTo>
                  <a:lnTo>
                    <a:pt x="9635" y="2167"/>
                  </a:lnTo>
                  <a:lnTo>
                    <a:pt x="9635" y="7947"/>
                  </a:lnTo>
                  <a:lnTo>
                    <a:pt x="5261" y="14865"/>
                  </a:lnTo>
                  <a:close/>
                </a:path>
              </a:pathLst>
            </a:custGeom>
            <a:solidFill>
              <a:schemeClr val="accent4"/>
            </a:solidFill>
            <a:ln>
              <a:noFill/>
            </a:ln>
            <a:effectLst/>
            <a:extLst/>
          </p:spPr>
          <p:txBody>
            <a:bodyPr lIns="23262" tIns="23262" rIns="23262" bIns="23262" anchor="ctr"/>
            <a:lstStyle/>
            <a:p>
              <a:pPr algn="just" defTabSz="418644">
                <a:lnSpc>
                  <a:spcPct val="120000"/>
                </a:lnSpc>
                <a:defRPr/>
              </a:pPr>
              <a:endParaRPr lang="es-ES" sz="800" dirty="0">
                <a:solidFill>
                  <a:srgbClr val="44CEB9"/>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40" name="TextBox 8"/>
          <p:cNvSpPr txBox="1"/>
          <p:nvPr/>
        </p:nvSpPr>
        <p:spPr>
          <a:xfrm>
            <a:off x="812800" y="204805"/>
            <a:ext cx="2311176" cy="447739"/>
          </a:xfrm>
          <a:prstGeom prst="rect">
            <a:avLst/>
          </a:prstGeom>
          <a:noFill/>
        </p:spPr>
        <p:txBody>
          <a:bodyPr wrap="square" lIns="0" tIns="0" rIns="0" bIns="0" rtlCol="0" anchor="ctr">
            <a:spAutoFit/>
          </a:bodyPr>
          <a:lstStyle/>
          <a:p>
            <a:r>
              <a:rPr lang="zh-CN" altLang="en-US" sz="2800" b="1"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年度工作概述</a:t>
            </a:r>
            <a:endParaRPr lang="zh-CN" altLang="en-US" sz="3600" b="1"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1" name="TextBox 8"/>
          <p:cNvSpPr txBox="1"/>
          <p:nvPr/>
        </p:nvSpPr>
        <p:spPr>
          <a:xfrm>
            <a:off x="812800" y="671952"/>
            <a:ext cx="2311176" cy="169277"/>
          </a:xfrm>
          <a:prstGeom prst="rect">
            <a:avLst/>
          </a:prstGeom>
          <a:noFill/>
        </p:spPr>
        <p:txBody>
          <a:bodyPr wrap="square" lIns="0" tIns="0" rIns="0" bIns="0" rtlCol="0" anchor="ctr">
            <a:spAutoFit/>
          </a:bodyPr>
          <a:lstStyle/>
          <a:p>
            <a:r>
              <a:rPr lang="en-US" altLang="zh-CN" sz="1100"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CLICK TO ADD CAPTION TEXT</a:t>
            </a:r>
            <a:endParaRPr lang="zh-CN" altLang="en-US" sz="14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1410104243"/>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84"/>
                                        </p:tgtEl>
                                        <p:attrNameLst>
                                          <p:attrName>style.visibility</p:attrName>
                                        </p:attrNameLst>
                                      </p:cBhvr>
                                      <p:to>
                                        <p:strVal val="visible"/>
                                      </p:to>
                                    </p:set>
                                    <p:anim calcmode="lin" valueType="num">
                                      <p:cBhvr additive="base">
                                        <p:cTn id="7" dur="500" fill="hold"/>
                                        <p:tgtEl>
                                          <p:spTgt spid="84"/>
                                        </p:tgtEl>
                                        <p:attrNameLst>
                                          <p:attrName>ppt_x</p:attrName>
                                        </p:attrNameLst>
                                      </p:cBhvr>
                                      <p:tavLst>
                                        <p:tav tm="0">
                                          <p:val>
                                            <p:strVal val="#ppt_x"/>
                                          </p:val>
                                        </p:tav>
                                        <p:tav tm="100000">
                                          <p:val>
                                            <p:strVal val="#ppt_x"/>
                                          </p:val>
                                        </p:tav>
                                      </p:tavLst>
                                    </p:anim>
                                    <p:anim calcmode="lin" valueType="num">
                                      <p:cBhvr additive="base">
                                        <p:cTn id="8" dur="500" fill="hold"/>
                                        <p:tgtEl>
                                          <p:spTgt spid="84"/>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85"/>
                                        </p:tgtEl>
                                        <p:attrNameLst>
                                          <p:attrName>style.visibility</p:attrName>
                                        </p:attrNameLst>
                                      </p:cBhvr>
                                      <p:to>
                                        <p:strVal val="visible"/>
                                      </p:to>
                                    </p:set>
                                    <p:anim calcmode="lin" valueType="num">
                                      <p:cBhvr additive="base">
                                        <p:cTn id="12" dur="500" fill="hold"/>
                                        <p:tgtEl>
                                          <p:spTgt spid="85"/>
                                        </p:tgtEl>
                                        <p:attrNameLst>
                                          <p:attrName>ppt_x</p:attrName>
                                        </p:attrNameLst>
                                      </p:cBhvr>
                                      <p:tavLst>
                                        <p:tav tm="0">
                                          <p:val>
                                            <p:strVal val="#ppt_x"/>
                                          </p:val>
                                        </p:tav>
                                        <p:tav tm="100000">
                                          <p:val>
                                            <p:strVal val="#ppt_x"/>
                                          </p:val>
                                        </p:tav>
                                      </p:tavLst>
                                    </p:anim>
                                    <p:anim calcmode="lin" valueType="num">
                                      <p:cBhvr additive="base">
                                        <p:cTn id="13" dur="500" fill="hold"/>
                                        <p:tgtEl>
                                          <p:spTgt spid="85"/>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88"/>
                                        </p:tgtEl>
                                        <p:attrNameLst>
                                          <p:attrName>style.visibility</p:attrName>
                                        </p:attrNameLst>
                                      </p:cBhvr>
                                      <p:to>
                                        <p:strVal val="visible"/>
                                      </p:to>
                                    </p:set>
                                    <p:anim calcmode="lin" valueType="num">
                                      <p:cBhvr additive="base">
                                        <p:cTn id="17" dur="500" fill="hold"/>
                                        <p:tgtEl>
                                          <p:spTgt spid="88"/>
                                        </p:tgtEl>
                                        <p:attrNameLst>
                                          <p:attrName>ppt_x</p:attrName>
                                        </p:attrNameLst>
                                      </p:cBhvr>
                                      <p:tavLst>
                                        <p:tav tm="0">
                                          <p:val>
                                            <p:strVal val="#ppt_x"/>
                                          </p:val>
                                        </p:tav>
                                        <p:tav tm="100000">
                                          <p:val>
                                            <p:strVal val="#ppt_x"/>
                                          </p:val>
                                        </p:tav>
                                      </p:tavLst>
                                    </p:anim>
                                    <p:anim calcmode="lin" valueType="num">
                                      <p:cBhvr additive="base">
                                        <p:cTn id="18" dur="500" fill="hold"/>
                                        <p:tgtEl>
                                          <p:spTgt spid="88"/>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fill="hold" nodeType="afterEffect">
                                  <p:stCondLst>
                                    <p:cond delay="0"/>
                                  </p:stCondLst>
                                  <p:childTnLst>
                                    <p:set>
                                      <p:cBhvr>
                                        <p:cTn id="21" dur="1" fill="hold">
                                          <p:stCondLst>
                                            <p:cond delay="0"/>
                                          </p:stCondLst>
                                        </p:cTn>
                                        <p:tgtEl>
                                          <p:spTgt spid="86"/>
                                        </p:tgtEl>
                                        <p:attrNameLst>
                                          <p:attrName>style.visibility</p:attrName>
                                        </p:attrNameLst>
                                      </p:cBhvr>
                                      <p:to>
                                        <p:strVal val="visible"/>
                                      </p:to>
                                    </p:set>
                                    <p:anim calcmode="lin" valueType="num">
                                      <p:cBhvr additive="base">
                                        <p:cTn id="22" dur="500" fill="hold"/>
                                        <p:tgtEl>
                                          <p:spTgt spid="86"/>
                                        </p:tgtEl>
                                        <p:attrNameLst>
                                          <p:attrName>ppt_x</p:attrName>
                                        </p:attrNameLst>
                                      </p:cBhvr>
                                      <p:tavLst>
                                        <p:tav tm="0">
                                          <p:val>
                                            <p:strVal val="#ppt_x"/>
                                          </p:val>
                                        </p:tav>
                                        <p:tav tm="100000">
                                          <p:val>
                                            <p:strVal val="#ppt_x"/>
                                          </p:val>
                                        </p:tav>
                                      </p:tavLst>
                                    </p:anim>
                                    <p:anim calcmode="lin" valueType="num">
                                      <p:cBhvr additive="base">
                                        <p:cTn id="23" dur="500" fill="hold"/>
                                        <p:tgtEl>
                                          <p:spTgt spid="86"/>
                                        </p:tgtEl>
                                        <p:attrNameLst>
                                          <p:attrName>ppt_y</p:attrName>
                                        </p:attrNameLst>
                                      </p:cBhvr>
                                      <p:tavLst>
                                        <p:tav tm="0">
                                          <p:val>
                                            <p:strVal val="1+#ppt_h/2"/>
                                          </p:val>
                                        </p:tav>
                                        <p:tav tm="100000">
                                          <p:val>
                                            <p:strVal val="#ppt_y"/>
                                          </p:val>
                                        </p:tav>
                                      </p:tavLst>
                                    </p:anim>
                                  </p:childTnLst>
                                </p:cTn>
                              </p:par>
                            </p:childTnLst>
                          </p:cTn>
                        </p:par>
                        <p:par>
                          <p:cTn id="24" fill="hold">
                            <p:stCondLst>
                              <p:cond delay="2000"/>
                            </p:stCondLst>
                            <p:childTnLst>
                              <p:par>
                                <p:cTn id="25" presetID="2" presetClass="entr" presetSubtype="4" fill="hold" nodeType="afterEffect">
                                  <p:stCondLst>
                                    <p:cond delay="0"/>
                                  </p:stCondLst>
                                  <p:childTnLst>
                                    <p:set>
                                      <p:cBhvr>
                                        <p:cTn id="26" dur="1" fill="hold">
                                          <p:stCondLst>
                                            <p:cond delay="0"/>
                                          </p:stCondLst>
                                        </p:cTn>
                                        <p:tgtEl>
                                          <p:spTgt spid="87"/>
                                        </p:tgtEl>
                                        <p:attrNameLst>
                                          <p:attrName>style.visibility</p:attrName>
                                        </p:attrNameLst>
                                      </p:cBhvr>
                                      <p:to>
                                        <p:strVal val="visible"/>
                                      </p:to>
                                    </p:set>
                                    <p:anim calcmode="lin" valueType="num">
                                      <p:cBhvr additive="base">
                                        <p:cTn id="27" dur="500" fill="hold"/>
                                        <p:tgtEl>
                                          <p:spTgt spid="87"/>
                                        </p:tgtEl>
                                        <p:attrNameLst>
                                          <p:attrName>ppt_x</p:attrName>
                                        </p:attrNameLst>
                                      </p:cBhvr>
                                      <p:tavLst>
                                        <p:tav tm="0">
                                          <p:val>
                                            <p:strVal val="#ppt_x"/>
                                          </p:val>
                                        </p:tav>
                                        <p:tav tm="100000">
                                          <p:val>
                                            <p:strVal val="#ppt_x"/>
                                          </p:val>
                                        </p:tav>
                                      </p:tavLst>
                                    </p:anim>
                                    <p:anim calcmode="lin" valueType="num">
                                      <p:cBhvr additive="base">
                                        <p:cTn id="28" dur="500" fill="hold"/>
                                        <p:tgtEl>
                                          <p:spTgt spid="87"/>
                                        </p:tgtEl>
                                        <p:attrNameLst>
                                          <p:attrName>ppt_y</p:attrName>
                                        </p:attrNameLst>
                                      </p:cBhvr>
                                      <p:tavLst>
                                        <p:tav tm="0">
                                          <p:val>
                                            <p:strVal val="1+#ppt_h/2"/>
                                          </p:val>
                                        </p:tav>
                                        <p:tav tm="100000">
                                          <p:val>
                                            <p:strVal val="#ppt_y"/>
                                          </p:val>
                                        </p:tav>
                                      </p:tavLst>
                                    </p:anim>
                                  </p:childTnLst>
                                </p:cTn>
                              </p:par>
                            </p:childTnLst>
                          </p:cTn>
                        </p:par>
                        <p:par>
                          <p:cTn id="29" fill="hold">
                            <p:stCondLst>
                              <p:cond delay="2500"/>
                            </p:stCondLst>
                            <p:childTnLst>
                              <p:par>
                                <p:cTn id="30" presetID="10" presetClass="entr" presetSubtype="0" fill="hold" grpId="0" nodeType="afterEffect">
                                  <p:stCondLst>
                                    <p:cond delay="0"/>
                                  </p:stCondLst>
                                  <p:childTnLst>
                                    <p:set>
                                      <p:cBhvr>
                                        <p:cTn id="31" dur="1" fill="hold">
                                          <p:stCondLst>
                                            <p:cond delay="0"/>
                                          </p:stCondLst>
                                        </p:cTn>
                                        <p:tgtEl>
                                          <p:spTgt spid="77"/>
                                        </p:tgtEl>
                                        <p:attrNameLst>
                                          <p:attrName>style.visibility</p:attrName>
                                        </p:attrNameLst>
                                      </p:cBhvr>
                                      <p:to>
                                        <p:strVal val="visible"/>
                                      </p:to>
                                    </p:set>
                                    <p:animEffect transition="in" filter="fade">
                                      <p:cBhvr>
                                        <p:cTn id="32" dur="500"/>
                                        <p:tgtEl>
                                          <p:spTgt spid="77"/>
                                        </p:tgtEl>
                                      </p:cBhvr>
                                    </p:animEffect>
                                  </p:childTnLst>
                                </p:cTn>
                              </p:par>
                            </p:childTnLst>
                          </p:cTn>
                        </p:par>
                        <p:par>
                          <p:cTn id="33" fill="hold">
                            <p:stCondLst>
                              <p:cond delay="3000"/>
                            </p:stCondLst>
                            <p:childTnLst>
                              <p:par>
                                <p:cTn id="34" presetID="10" presetClass="entr" presetSubtype="0" fill="hold" grpId="0" nodeType="afterEffect">
                                  <p:stCondLst>
                                    <p:cond delay="0"/>
                                  </p:stCondLst>
                                  <p:childTnLst>
                                    <p:set>
                                      <p:cBhvr>
                                        <p:cTn id="35" dur="1" fill="hold">
                                          <p:stCondLst>
                                            <p:cond delay="0"/>
                                          </p:stCondLst>
                                        </p:cTn>
                                        <p:tgtEl>
                                          <p:spTgt spid="22"/>
                                        </p:tgtEl>
                                        <p:attrNameLst>
                                          <p:attrName>style.visibility</p:attrName>
                                        </p:attrNameLst>
                                      </p:cBhvr>
                                      <p:to>
                                        <p:strVal val="visible"/>
                                      </p:to>
                                    </p:set>
                                    <p:animEffect transition="in" filter="fade">
                                      <p:cBhvr>
                                        <p:cTn id="36" dur="500"/>
                                        <p:tgtEl>
                                          <p:spTgt spid="22"/>
                                        </p:tgtEl>
                                      </p:cBhvr>
                                    </p:animEffect>
                                  </p:childTnLst>
                                </p:cTn>
                              </p:par>
                            </p:childTnLst>
                          </p:cTn>
                        </p:par>
                        <p:par>
                          <p:cTn id="37" fill="hold">
                            <p:stCondLst>
                              <p:cond delay="3500"/>
                            </p:stCondLst>
                            <p:childTnLst>
                              <p:par>
                                <p:cTn id="38" presetID="10" presetClass="entr" presetSubtype="0" fill="hold" grpId="0" nodeType="afterEffect">
                                  <p:stCondLst>
                                    <p:cond delay="0"/>
                                  </p:stCondLst>
                                  <p:childTnLst>
                                    <p:set>
                                      <p:cBhvr>
                                        <p:cTn id="39" dur="1" fill="hold">
                                          <p:stCondLst>
                                            <p:cond delay="0"/>
                                          </p:stCondLst>
                                        </p:cTn>
                                        <p:tgtEl>
                                          <p:spTgt spid="47"/>
                                        </p:tgtEl>
                                        <p:attrNameLst>
                                          <p:attrName>style.visibility</p:attrName>
                                        </p:attrNameLst>
                                      </p:cBhvr>
                                      <p:to>
                                        <p:strVal val="visible"/>
                                      </p:to>
                                    </p:set>
                                    <p:animEffect transition="in" filter="fade">
                                      <p:cBhvr>
                                        <p:cTn id="40" dur="500"/>
                                        <p:tgtEl>
                                          <p:spTgt spid="47"/>
                                        </p:tgtEl>
                                      </p:cBhvr>
                                    </p:animEffect>
                                  </p:childTnLst>
                                </p:cTn>
                              </p:par>
                            </p:childTnLst>
                          </p:cTn>
                        </p:par>
                        <p:par>
                          <p:cTn id="41" fill="hold">
                            <p:stCondLst>
                              <p:cond delay="4000"/>
                            </p:stCondLst>
                            <p:childTnLst>
                              <p:par>
                                <p:cTn id="42" presetID="10" presetClass="entr" presetSubtype="0" fill="hold" grpId="0" nodeType="afterEffect">
                                  <p:stCondLst>
                                    <p:cond delay="0"/>
                                  </p:stCondLst>
                                  <p:childTnLst>
                                    <p:set>
                                      <p:cBhvr>
                                        <p:cTn id="43" dur="1" fill="hold">
                                          <p:stCondLst>
                                            <p:cond delay="0"/>
                                          </p:stCondLst>
                                        </p:cTn>
                                        <p:tgtEl>
                                          <p:spTgt spid="74"/>
                                        </p:tgtEl>
                                        <p:attrNameLst>
                                          <p:attrName>style.visibility</p:attrName>
                                        </p:attrNameLst>
                                      </p:cBhvr>
                                      <p:to>
                                        <p:strVal val="visible"/>
                                      </p:to>
                                    </p:set>
                                    <p:animEffect transition="in" filter="fade">
                                      <p:cBhvr>
                                        <p:cTn id="44" dur="500"/>
                                        <p:tgtEl>
                                          <p:spTgt spid="74"/>
                                        </p:tgtEl>
                                      </p:cBhvr>
                                    </p:animEffect>
                                  </p:childTnLst>
                                </p:cTn>
                              </p:par>
                            </p:childTnLst>
                          </p:cTn>
                        </p:par>
                        <p:par>
                          <p:cTn id="45" fill="hold">
                            <p:stCondLst>
                              <p:cond delay="4500"/>
                            </p:stCondLst>
                            <p:childTnLst>
                              <p:par>
                                <p:cTn id="46" presetID="10" presetClass="entr" presetSubtype="0" fill="hold" grpId="0" nodeType="afterEffect">
                                  <p:stCondLst>
                                    <p:cond delay="0"/>
                                  </p:stCondLst>
                                  <p:childTnLst>
                                    <p:set>
                                      <p:cBhvr>
                                        <p:cTn id="47" dur="1" fill="hold">
                                          <p:stCondLst>
                                            <p:cond delay="0"/>
                                          </p:stCondLst>
                                        </p:cTn>
                                        <p:tgtEl>
                                          <p:spTgt spid="23"/>
                                        </p:tgtEl>
                                        <p:attrNameLst>
                                          <p:attrName>style.visibility</p:attrName>
                                        </p:attrNameLst>
                                      </p:cBhvr>
                                      <p:to>
                                        <p:strVal val="visible"/>
                                      </p:to>
                                    </p:set>
                                    <p:animEffect transition="in" filter="fade">
                                      <p:cBhvr>
                                        <p:cTn id="48" dur="500"/>
                                        <p:tgtEl>
                                          <p:spTgt spid="23"/>
                                        </p:tgtEl>
                                      </p:cBhvr>
                                    </p:animEffect>
                                  </p:childTnLst>
                                </p:cTn>
                              </p:par>
                            </p:childTnLst>
                          </p:cTn>
                        </p:par>
                        <p:par>
                          <p:cTn id="49" fill="hold">
                            <p:stCondLst>
                              <p:cond delay="5000"/>
                            </p:stCondLst>
                            <p:childTnLst>
                              <p:par>
                                <p:cTn id="50" presetID="10" presetClass="entr" presetSubtype="0" fill="hold" grpId="0" nodeType="afterEffect">
                                  <p:stCondLst>
                                    <p:cond delay="0"/>
                                  </p:stCondLst>
                                  <p:childTnLst>
                                    <p:set>
                                      <p:cBhvr>
                                        <p:cTn id="51" dur="1" fill="hold">
                                          <p:stCondLst>
                                            <p:cond delay="0"/>
                                          </p:stCondLst>
                                        </p:cTn>
                                        <p:tgtEl>
                                          <p:spTgt spid="24"/>
                                        </p:tgtEl>
                                        <p:attrNameLst>
                                          <p:attrName>style.visibility</p:attrName>
                                        </p:attrNameLst>
                                      </p:cBhvr>
                                      <p:to>
                                        <p:strVal val="visible"/>
                                      </p:to>
                                    </p:set>
                                    <p:animEffect transition="in" filter="fade">
                                      <p:cBhvr>
                                        <p:cTn id="52" dur="500"/>
                                        <p:tgtEl>
                                          <p:spTgt spid="24"/>
                                        </p:tgtEl>
                                      </p:cBhvr>
                                    </p:animEffect>
                                  </p:childTnLst>
                                </p:cTn>
                              </p:par>
                            </p:childTnLst>
                          </p:cTn>
                        </p:par>
                        <p:par>
                          <p:cTn id="53" fill="hold">
                            <p:stCondLst>
                              <p:cond delay="5500"/>
                            </p:stCondLst>
                            <p:childTnLst>
                              <p:par>
                                <p:cTn id="54" presetID="22" presetClass="entr" presetSubtype="8" fill="hold" nodeType="afterEffect">
                                  <p:stCondLst>
                                    <p:cond delay="0"/>
                                  </p:stCondLst>
                                  <p:childTnLst>
                                    <p:set>
                                      <p:cBhvr>
                                        <p:cTn id="55" dur="1" fill="hold">
                                          <p:stCondLst>
                                            <p:cond delay="0"/>
                                          </p:stCondLst>
                                        </p:cTn>
                                        <p:tgtEl>
                                          <p:spTgt spid="10"/>
                                        </p:tgtEl>
                                        <p:attrNameLst>
                                          <p:attrName>style.visibility</p:attrName>
                                        </p:attrNameLst>
                                      </p:cBhvr>
                                      <p:to>
                                        <p:strVal val="visible"/>
                                      </p:to>
                                    </p:set>
                                    <p:animEffect transition="in" filter="wipe(left)">
                                      <p:cBhvr>
                                        <p:cTn id="56" dur="500"/>
                                        <p:tgtEl>
                                          <p:spTgt spid="10"/>
                                        </p:tgtEl>
                                      </p:cBhvr>
                                    </p:animEffect>
                                  </p:childTnLst>
                                </p:cTn>
                              </p:par>
                            </p:childTnLst>
                          </p:cTn>
                        </p:par>
                        <p:par>
                          <p:cTn id="57" fill="hold">
                            <p:stCondLst>
                              <p:cond delay="6000"/>
                            </p:stCondLst>
                            <p:childTnLst>
                              <p:par>
                                <p:cTn id="58" presetID="22" presetClass="entr" presetSubtype="1" fill="hold" nodeType="afterEffect">
                                  <p:stCondLst>
                                    <p:cond delay="0"/>
                                  </p:stCondLst>
                                  <p:childTnLst>
                                    <p:set>
                                      <p:cBhvr>
                                        <p:cTn id="59" dur="1" fill="hold">
                                          <p:stCondLst>
                                            <p:cond delay="0"/>
                                          </p:stCondLst>
                                        </p:cTn>
                                        <p:tgtEl>
                                          <p:spTgt spid="9"/>
                                        </p:tgtEl>
                                        <p:attrNameLst>
                                          <p:attrName>style.visibility</p:attrName>
                                        </p:attrNameLst>
                                      </p:cBhvr>
                                      <p:to>
                                        <p:strVal val="visible"/>
                                      </p:to>
                                    </p:set>
                                    <p:animEffect transition="in" filter="wipe(up)">
                                      <p:cBhvr>
                                        <p:cTn id="60" dur="500"/>
                                        <p:tgtEl>
                                          <p:spTgt spid="9"/>
                                        </p:tgtEl>
                                      </p:cBhvr>
                                    </p:animEffect>
                                  </p:childTnLst>
                                </p:cTn>
                              </p:par>
                            </p:childTnLst>
                          </p:cTn>
                        </p:par>
                        <p:par>
                          <p:cTn id="61" fill="hold">
                            <p:stCondLst>
                              <p:cond delay="6500"/>
                            </p:stCondLst>
                            <p:childTnLst>
                              <p:par>
                                <p:cTn id="62" presetID="10" presetClass="entr" presetSubtype="0" fill="hold" grpId="0" nodeType="afterEffect">
                                  <p:stCondLst>
                                    <p:cond delay="0"/>
                                  </p:stCondLst>
                                  <p:childTnLst>
                                    <p:set>
                                      <p:cBhvr>
                                        <p:cTn id="63" dur="1" fill="hold">
                                          <p:stCondLst>
                                            <p:cond delay="0"/>
                                          </p:stCondLst>
                                        </p:cTn>
                                        <p:tgtEl>
                                          <p:spTgt spid="75"/>
                                        </p:tgtEl>
                                        <p:attrNameLst>
                                          <p:attrName>style.visibility</p:attrName>
                                        </p:attrNameLst>
                                      </p:cBhvr>
                                      <p:to>
                                        <p:strVal val="visible"/>
                                      </p:to>
                                    </p:set>
                                    <p:animEffect transition="in" filter="fade">
                                      <p:cBhvr>
                                        <p:cTn id="64" dur="500"/>
                                        <p:tgtEl>
                                          <p:spTgt spid="75"/>
                                        </p:tgtEl>
                                      </p:cBhvr>
                                    </p:animEffect>
                                  </p:childTnLst>
                                </p:cTn>
                              </p:par>
                            </p:childTnLst>
                          </p:cTn>
                        </p:par>
                        <p:par>
                          <p:cTn id="65" fill="hold">
                            <p:stCondLst>
                              <p:cond delay="7000"/>
                            </p:stCondLst>
                            <p:childTnLst>
                              <p:par>
                                <p:cTn id="66" presetID="10" presetClass="entr" presetSubtype="0" fill="hold" grpId="0" nodeType="afterEffect">
                                  <p:stCondLst>
                                    <p:cond delay="0"/>
                                  </p:stCondLst>
                                  <p:childTnLst>
                                    <p:set>
                                      <p:cBhvr>
                                        <p:cTn id="67" dur="1" fill="hold">
                                          <p:stCondLst>
                                            <p:cond delay="0"/>
                                          </p:stCondLst>
                                        </p:cTn>
                                        <p:tgtEl>
                                          <p:spTgt spid="25"/>
                                        </p:tgtEl>
                                        <p:attrNameLst>
                                          <p:attrName>style.visibility</p:attrName>
                                        </p:attrNameLst>
                                      </p:cBhvr>
                                      <p:to>
                                        <p:strVal val="visible"/>
                                      </p:to>
                                    </p:set>
                                    <p:animEffect transition="in" filter="fade">
                                      <p:cBhvr>
                                        <p:cTn id="68" dur="500"/>
                                        <p:tgtEl>
                                          <p:spTgt spid="25"/>
                                        </p:tgtEl>
                                      </p:cBhvr>
                                    </p:animEffect>
                                  </p:childTnLst>
                                </p:cTn>
                              </p:par>
                            </p:childTnLst>
                          </p:cTn>
                        </p:par>
                        <p:par>
                          <p:cTn id="69" fill="hold">
                            <p:stCondLst>
                              <p:cond delay="7500"/>
                            </p:stCondLst>
                            <p:childTnLst>
                              <p:par>
                                <p:cTn id="70" presetID="10" presetClass="entr" presetSubtype="0" fill="hold" grpId="0" nodeType="afterEffect">
                                  <p:stCondLst>
                                    <p:cond delay="0"/>
                                  </p:stCondLst>
                                  <p:childTnLst>
                                    <p:set>
                                      <p:cBhvr>
                                        <p:cTn id="71" dur="1" fill="hold">
                                          <p:stCondLst>
                                            <p:cond delay="0"/>
                                          </p:stCondLst>
                                        </p:cTn>
                                        <p:tgtEl>
                                          <p:spTgt spid="26"/>
                                        </p:tgtEl>
                                        <p:attrNameLst>
                                          <p:attrName>style.visibility</p:attrName>
                                        </p:attrNameLst>
                                      </p:cBhvr>
                                      <p:to>
                                        <p:strVal val="visible"/>
                                      </p:to>
                                    </p:set>
                                    <p:animEffect transition="in" filter="fade">
                                      <p:cBhvr>
                                        <p:cTn id="72" dur="500"/>
                                        <p:tgtEl>
                                          <p:spTgt spid="26"/>
                                        </p:tgtEl>
                                      </p:cBhvr>
                                    </p:animEffect>
                                  </p:childTnLst>
                                </p:cTn>
                              </p:par>
                            </p:childTnLst>
                          </p:cTn>
                        </p:par>
                        <p:par>
                          <p:cTn id="73" fill="hold">
                            <p:stCondLst>
                              <p:cond delay="8000"/>
                            </p:stCondLst>
                            <p:childTnLst>
                              <p:par>
                                <p:cTn id="74" presetID="22" presetClass="entr" presetSubtype="2" fill="hold" nodeType="afterEffect">
                                  <p:stCondLst>
                                    <p:cond delay="0"/>
                                  </p:stCondLst>
                                  <p:childTnLst>
                                    <p:set>
                                      <p:cBhvr>
                                        <p:cTn id="75" dur="1" fill="hold">
                                          <p:stCondLst>
                                            <p:cond delay="0"/>
                                          </p:stCondLst>
                                        </p:cTn>
                                        <p:tgtEl>
                                          <p:spTgt spid="8"/>
                                        </p:tgtEl>
                                        <p:attrNameLst>
                                          <p:attrName>style.visibility</p:attrName>
                                        </p:attrNameLst>
                                      </p:cBhvr>
                                      <p:to>
                                        <p:strVal val="visible"/>
                                      </p:to>
                                    </p:set>
                                    <p:animEffect transition="in" filter="wipe(right)">
                                      <p:cBhvr>
                                        <p:cTn id="76" dur="500"/>
                                        <p:tgtEl>
                                          <p:spTgt spid="8"/>
                                        </p:tgtEl>
                                      </p:cBhvr>
                                    </p:animEffect>
                                  </p:childTnLst>
                                </p:cTn>
                              </p:par>
                            </p:childTnLst>
                          </p:cTn>
                        </p:par>
                        <p:par>
                          <p:cTn id="77" fill="hold">
                            <p:stCondLst>
                              <p:cond delay="8500"/>
                            </p:stCondLst>
                            <p:childTnLst>
                              <p:par>
                                <p:cTn id="78" presetID="22" presetClass="entr" presetSubtype="1" fill="hold" nodeType="afterEffect">
                                  <p:stCondLst>
                                    <p:cond delay="0"/>
                                  </p:stCondLst>
                                  <p:childTnLst>
                                    <p:set>
                                      <p:cBhvr>
                                        <p:cTn id="79" dur="1" fill="hold">
                                          <p:stCondLst>
                                            <p:cond delay="0"/>
                                          </p:stCondLst>
                                        </p:cTn>
                                        <p:tgtEl>
                                          <p:spTgt spid="7"/>
                                        </p:tgtEl>
                                        <p:attrNameLst>
                                          <p:attrName>style.visibility</p:attrName>
                                        </p:attrNameLst>
                                      </p:cBhvr>
                                      <p:to>
                                        <p:strVal val="visible"/>
                                      </p:to>
                                    </p:set>
                                    <p:animEffect transition="in" filter="wipe(up)">
                                      <p:cBhvr>
                                        <p:cTn id="80" dur="500"/>
                                        <p:tgtEl>
                                          <p:spTgt spid="7"/>
                                        </p:tgtEl>
                                      </p:cBhvr>
                                    </p:animEffect>
                                  </p:childTnLst>
                                </p:cTn>
                              </p:par>
                            </p:childTnLst>
                          </p:cTn>
                        </p:par>
                        <p:par>
                          <p:cTn id="81" fill="hold">
                            <p:stCondLst>
                              <p:cond delay="9000"/>
                            </p:stCondLst>
                            <p:childTnLst>
                              <p:par>
                                <p:cTn id="82" presetID="10" presetClass="entr" presetSubtype="0" fill="hold" grpId="0" nodeType="afterEffect">
                                  <p:stCondLst>
                                    <p:cond delay="0"/>
                                  </p:stCondLst>
                                  <p:childTnLst>
                                    <p:set>
                                      <p:cBhvr>
                                        <p:cTn id="83" dur="1" fill="hold">
                                          <p:stCondLst>
                                            <p:cond delay="0"/>
                                          </p:stCondLst>
                                        </p:cTn>
                                        <p:tgtEl>
                                          <p:spTgt spid="78"/>
                                        </p:tgtEl>
                                        <p:attrNameLst>
                                          <p:attrName>style.visibility</p:attrName>
                                        </p:attrNameLst>
                                      </p:cBhvr>
                                      <p:to>
                                        <p:strVal val="visible"/>
                                      </p:to>
                                    </p:set>
                                    <p:animEffect transition="in" filter="fade">
                                      <p:cBhvr>
                                        <p:cTn id="84" dur="500"/>
                                        <p:tgtEl>
                                          <p:spTgt spid="78"/>
                                        </p:tgtEl>
                                      </p:cBhvr>
                                    </p:animEffect>
                                  </p:childTnLst>
                                </p:cTn>
                              </p:par>
                            </p:childTnLst>
                          </p:cTn>
                        </p:par>
                        <p:par>
                          <p:cTn id="85" fill="hold">
                            <p:stCondLst>
                              <p:cond delay="9500"/>
                            </p:stCondLst>
                            <p:childTnLst>
                              <p:par>
                                <p:cTn id="86" presetID="10" presetClass="entr" presetSubtype="0" fill="hold" grpId="0" nodeType="afterEffect">
                                  <p:stCondLst>
                                    <p:cond delay="0"/>
                                  </p:stCondLst>
                                  <p:childTnLst>
                                    <p:set>
                                      <p:cBhvr>
                                        <p:cTn id="87" dur="1" fill="hold">
                                          <p:stCondLst>
                                            <p:cond delay="0"/>
                                          </p:stCondLst>
                                        </p:cTn>
                                        <p:tgtEl>
                                          <p:spTgt spid="20"/>
                                        </p:tgtEl>
                                        <p:attrNameLst>
                                          <p:attrName>style.visibility</p:attrName>
                                        </p:attrNameLst>
                                      </p:cBhvr>
                                      <p:to>
                                        <p:strVal val="visible"/>
                                      </p:to>
                                    </p:set>
                                    <p:animEffect transition="in" filter="fade">
                                      <p:cBhvr>
                                        <p:cTn id="88" dur="500"/>
                                        <p:tgtEl>
                                          <p:spTgt spid="20"/>
                                        </p:tgtEl>
                                      </p:cBhvr>
                                    </p:animEffect>
                                  </p:childTnLst>
                                </p:cTn>
                              </p:par>
                            </p:childTnLst>
                          </p:cTn>
                        </p:par>
                        <p:par>
                          <p:cTn id="89" fill="hold">
                            <p:stCondLst>
                              <p:cond delay="10000"/>
                            </p:stCondLst>
                            <p:childTnLst>
                              <p:par>
                                <p:cTn id="90" presetID="10" presetClass="entr" presetSubtype="0" fill="hold" grpId="0" nodeType="afterEffect">
                                  <p:stCondLst>
                                    <p:cond delay="0"/>
                                  </p:stCondLst>
                                  <p:childTnLst>
                                    <p:set>
                                      <p:cBhvr>
                                        <p:cTn id="91" dur="1" fill="hold">
                                          <p:stCondLst>
                                            <p:cond delay="0"/>
                                          </p:stCondLst>
                                        </p:cTn>
                                        <p:tgtEl>
                                          <p:spTgt spid="21"/>
                                        </p:tgtEl>
                                        <p:attrNameLst>
                                          <p:attrName>style.visibility</p:attrName>
                                        </p:attrNameLst>
                                      </p:cBhvr>
                                      <p:to>
                                        <p:strVal val="visible"/>
                                      </p:to>
                                    </p:set>
                                    <p:animEffect transition="in" filter="fade">
                                      <p:cBhvr>
                                        <p:cTn id="92" dur="500"/>
                                        <p:tgtEl>
                                          <p:spTgt spid="21"/>
                                        </p:tgtEl>
                                      </p:cBhvr>
                                    </p:animEffect>
                                  </p:childTnLst>
                                </p:cTn>
                              </p:par>
                            </p:childTnLst>
                          </p:cTn>
                        </p:par>
                        <p:par>
                          <p:cTn id="93" fill="hold">
                            <p:stCondLst>
                              <p:cond delay="10500"/>
                            </p:stCondLst>
                            <p:childTnLst>
                              <p:par>
                                <p:cTn id="94" presetID="22" presetClass="entr" presetSubtype="1" fill="hold" nodeType="afterEffect">
                                  <p:stCondLst>
                                    <p:cond delay="0"/>
                                  </p:stCondLst>
                                  <p:childTnLst>
                                    <p:set>
                                      <p:cBhvr>
                                        <p:cTn id="95" dur="1" fill="hold">
                                          <p:stCondLst>
                                            <p:cond delay="0"/>
                                          </p:stCondLst>
                                        </p:cTn>
                                        <p:tgtEl>
                                          <p:spTgt spid="11"/>
                                        </p:tgtEl>
                                        <p:attrNameLst>
                                          <p:attrName>style.visibility</p:attrName>
                                        </p:attrNameLst>
                                      </p:cBhvr>
                                      <p:to>
                                        <p:strVal val="visible"/>
                                      </p:to>
                                    </p:set>
                                    <p:animEffect transition="in" filter="wipe(up)">
                                      <p:cBhvr>
                                        <p:cTn id="96" dur="500"/>
                                        <p:tgtEl>
                                          <p:spTgt spid="11"/>
                                        </p:tgtEl>
                                      </p:cBhvr>
                                    </p:animEffect>
                                  </p:childTnLst>
                                </p:cTn>
                              </p:par>
                            </p:childTnLst>
                          </p:cTn>
                        </p:par>
                        <p:par>
                          <p:cTn id="97" fill="hold">
                            <p:stCondLst>
                              <p:cond delay="11000"/>
                            </p:stCondLst>
                            <p:childTnLst>
                              <p:par>
                                <p:cTn id="98" presetID="22" presetClass="entr" presetSubtype="8" fill="hold" nodeType="afterEffect">
                                  <p:stCondLst>
                                    <p:cond delay="0"/>
                                  </p:stCondLst>
                                  <p:childTnLst>
                                    <p:set>
                                      <p:cBhvr>
                                        <p:cTn id="99" dur="1" fill="hold">
                                          <p:stCondLst>
                                            <p:cond delay="0"/>
                                          </p:stCondLst>
                                        </p:cTn>
                                        <p:tgtEl>
                                          <p:spTgt spid="68"/>
                                        </p:tgtEl>
                                        <p:attrNameLst>
                                          <p:attrName>style.visibility</p:attrName>
                                        </p:attrNameLst>
                                      </p:cBhvr>
                                      <p:to>
                                        <p:strVal val="visible"/>
                                      </p:to>
                                    </p:set>
                                    <p:animEffect transition="in" filter="wipe(left)">
                                      <p:cBhvr>
                                        <p:cTn id="100" dur="500"/>
                                        <p:tgtEl>
                                          <p:spTgt spid="68"/>
                                        </p:tgtEl>
                                      </p:cBhvr>
                                    </p:animEffect>
                                  </p:childTnLst>
                                </p:cTn>
                              </p:par>
                            </p:childTnLst>
                          </p:cTn>
                        </p:par>
                        <p:par>
                          <p:cTn id="101" fill="hold">
                            <p:stCondLst>
                              <p:cond delay="11500"/>
                            </p:stCondLst>
                            <p:childTnLst>
                              <p:par>
                                <p:cTn id="102" presetID="10" presetClass="entr" presetSubtype="0" fill="hold" grpId="0" nodeType="afterEffect">
                                  <p:stCondLst>
                                    <p:cond delay="0"/>
                                  </p:stCondLst>
                                  <p:childTnLst>
                                    <p:set>
                                      <p:cBhvr>
                                        <p:cTn id="103" dur="1" fill="hold">
                                          <p:stCondLst>
                                            <p:cond delay="0"/>
                                          </p:stCondLst>
                                        </p:cTn>
                                        <p:tgtEl>
                                          <p:spTgt spid="76"/>
                                        </p:tgtEl>
                                        <p:attrNameLst>
                                          <p:attrName>style.visibility</p:attrName>
                                        </p:attrNameLst>
                                      </p:cBhvr>
                                      <p:to>
                                        <p:strVal val="visible"/>
                                      </p:to>
                                    </p:set>
                                    <p:animEffect transition="in" filter="fade">
                                      <p:cBhvr>
                                        <p:cTn id="104" dur="500"/>
                                        <p:tgtEl>
                                          <p:spTgt spid="76"/>
                                        </p:tgtEl>
                                      </p:cBhvr>
                                    </p:animEffect>
                                  </p:childTnLst>
                                </p:cTn>
                              </p:par>
                            </p:childTnLst>
                          </p:cTn>
                        </p:par>
                        <p:par>
                          <p:cTn id="105" fill="hold">
                            <p:stCondLst>
                              <p:cond delay="12000"/>
                            </p:stCondLst>
                            <p:childTnLst>
                              <p:par>
                                <p:cTn id="106" presetID="10" presetClass="entr" presetSubtype="0" fill="hold" grpId="0" nodeType="afterEffect">
                                  <p:stCondLst>
                                    <p:cond delay="0"/>
                                  </p:stCondLst>
                                  <p:childTnLst>
                                    <p:set>
                                      <p:cBhvr>
                                        <p:cTn id="107" dur="1" fill="hold">
                                          <p:stCondLst>
                                            <p:cond delay="0"/>
                                          </p:stCondLst>
                                        </p:cTn>
                                        <p:tgtEl>
                                          <p:spTgt spid="18"/>
                                        </p:tgtEl>
                                        <p:attrNameLst>
                                          <p:attrName>style.visibility</p:attrName>
                                        </p:attrNameLst>
                                      </p:cBhvr>
                                      <p:to>
                                        <p:strVal val="visible"/>
                                      </p:to>
                                    </p:set>
                                    <p:animEffect transition="in" filter="fade">
                                      <p:cBhvr>
                                        <p:cTn id="108" dur="500"/>
                                        <p:tgtEl>
                                          <p:spTgt spid="18"/>
                                        </p:tgtEl>
                                      </p:cBhvr>
                                    </p:animEffect>
                                  </p:childTnLst>
                                </p:cTn>
                              </p:par>
                            </p:childTnLst>
                          </p:cTn>
                        </p:par>
                        <p:par>
                          <p:cTn id="109" fill="hold">
                            <p:stCondLst>
                              <p:cond delay="12500"/>
                            </p:stCondLst>
                            <p:childTnLst>
                              <p:par>
                                <p:cTn id="110" presetID="10" presetClass="entr" presetSubtype="0" fill="hold" grpId="0" nodeType="afterEffect">
                                  <p:stCondLst>
                                    <p:cond delay="0"/>
                                  </p:stCondLst>
                                  <p:childTnLst>
                                    <p:set>
                                      <p:cBhvr>
                                        <p:cTn id="111" dur="1" fill="hold">
                                          <p:stCondLst>
                                            <p:cond delay="0"/>
                                          </p:stCondLst>
                                        </p:cTn>
                                        <p:tgtEl>
                                          <p:spTgt spid="19"/>
                                        </p:tgtEl>
                                        <p:attrNameLst>
                                          <p:attrName>style.visibility</p:attrName>
                                        </p:attrNameLst>
                                      </p:cBhvr>
                                      <p:to>
                                        <p:strVal val="visible"/>
                                      </p:to>
                                    </p:set>
                                    <p:animEffect transition="in" filter="fade">
                                      <p:cBhvr>
                                        <p:cTn id="112" dur="500"/>
                                        <p:tgtEl>
                                          <p:spTgt spid="19"/>
                                        </p:tgtEl>
                                      </p:cBhvr>
                                    </p:animEffect>
                                  </p:childTnLst>
                                </p:cTn>
                              </p:par>
                            </p:childTnLst>
                          </p:cTn>
                        </p:par>
                        <p:par>
                          <p:cTn id="113" fill="hold">
                            <p:stCondLst>
                              <p:cond delay="13000"/>
                            </p:stCondLst>
                            <p:childTnLst>
                              <p:par>
                                <p:cTn id="114" presetID="22" presetClass="entr" presetSubtype="1" fill="hold" nodeType="afterEffect">
                                  <p:stCondLst>
                                    <p:cond delay="0"/>
                                  </p:stCondLst>
                                  <p:childTnLst>
                                    <p:set>
                                      <p:cBhvr>
                                        <p:cTn id="115" dur="1" fill="hold">
                                          <p:stCondLst>
                                            <p:cond delay="0"/>
                                          </p:stCondLst>
                                        </p:cTn>
                                        <p:tgtEl>
                                          <p:spTgt spid="12"/>
                                        </p:tgtEl>
                                        <p:attrNameLst>
                                          <p:attrName>style.visibility</p:attrName>
                                        </p:attrNameLst>
                                      </p:cBhvr>
                                      <p:to>
                                        <p:strVal val="visible"/>
                                      </p:to>
                                    </p:set>
                                    <p:animEffect transition="in" filter="wipe(up)">
                                      <p:cBhvr>
                                        <p:cTn id="116" dur="500"/>
                                        <p:tgtEl>
                                          <p:spTgt spid="12"/>
                                        </p:tgtEl>
                                      </p:cBhvr>
                                    </p:animEffect>
                                  </p:childTnLst>
                                </p:cTn>
                              </p:par>
                            </p:childTnLst>
                          </p:cTn>
                        </p:par>
                        <p:par>
                          <p:cTn id="117" fill="hold">
                            <p:stCondLst>
                              <p:cond delay="13500"/>
                            </p:stCondLst>
                            <p:childTnLst>
                              <p:par>
                                <p:cTn id="118" presetID="22" presetClass="entr" presetSubtype="2" fill="hold" nodeType="afterEffect">
                                  <p:stCondLst>
                                    <p:cond delay="0"/>
                                  </p:stCondLst>
                                  <p:childTnLst>
                                    <p:set>
                                      <p:cBhvr>
                                        <p:cTn id="119" dur="1" fill="hold">
                                          <p:stCondLst>
                                            <p:cond delay="0"/>
                                          </p:stCondLst>
                                        </p:cTn>
                                        <p:tgtEl>
                                          <p:spTgt spid="73"/>
                                        </p:tgtEl>
                                        <p:attrNameLst>
                                          <p:attrName>style.visibility</p:attrName>
                                        </p:attrNameLst>
                                      </p:cBhvr>
                                      <p:to>
                                        <p:strVal val="visible"/>
                                      </p:to>
                                    </p:set>
                                    <p:animEffect transition="in" filter="wipe(right)">
                                      <p:cBhvr>
                                        <p:cTn id="120" dur="500"/>
                                        <p:tgtEl>
                                          <p:spTgt spid="7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9" grpId="0"/>
      <p:bldP spid="20" grpId="0"/>
      <p:bldP spid="21" grpId="0"/>
      <p:bldP spid="22" grpId="0"/>
      <p:bldP spid="23" grpId="0"/>
      <p:bldP spid="24" grpId="0"/>
      <p:bldP spid="25" grpId="0"/>
      <p:bldP spid="26" grpId="0"/>
      <p:bldP spid="47" grpId="0"/>
      <p:bldP spid="74" grpId="0" animBg="1"/>
      <p:bldP spid="75" grpId="0" animBg="1"/>
      <p:bldP spid="76" grpId="0" animBg="1"/>
      <p:bldP spid="77" grpId="0" animBg="1"/>
      <p:bldP spid="78"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94"/>
          <p:cNvGrpSpPr/>
          <p:nvPr/>
        </p:nvGrpSpPr>
        <p:grpSpPr>
          <a:xfrm>
            <a:off x="1618040" y="1927904"/>
            <a:ext cx="1568455" cy="1609045"/>
            <a:chOff x="23394" y="1490767"/>
            <a:chExt cx="1793584" cy="1839999"/>
          </a:xfrm>
        </p:grpSpPr>
        <p:sp>
          <p:nvSpPr>
            <p:cNvPr id="72" name="Round Same Side Corner Rectangle 71"/>
            <p:cNvSpPr/>
            <p:nvPr/>
          </p:nvSpPr>
          <p:spPr>
            <a:xfrm rot="5400000">
              <a:off x="-198896" y="2244015"/>
              <a:ext cx="790364" cy="345784"/>
            </a:xfrm>
            <a:prstGeom prst="round2Same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3" name="Bent Arrow 72"/>
            <p:cNvSpPr/>
            <p:nvPr/>
          </p:nvSpPr>
          <p:spPr>
            <a:xfrm rot="5400000">
              <a:off x="472559" y="1876818"/>
              <a:ext cx="889161" cy="1623558"/>
            </a:xfrm>
            <a:prstGeom prst="bentArrow">
              <a:avLst>
                <a:gd name="adj1" fmla="val 41667"/>
                <a:gd name="adj2" fmla="val 25000"/>
                <a:gd name="adj3" fmla="val 0"/>
                <a:gd name="adj4" fmla="val 72735"/>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a:solidFill>
                  <a:schemeClr val="tx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7" name="Rounded Rectangle 76"/>
            <p:cNvSpPr/>
            <p:nvPr/>
          </p:nvSpPr>
          <p:spPr>
            <a:xfrm>
              <a:off x="1174807" y="2984982"/>
              <a:ext cx="642171" cy="345784"/>
            </a:xfrm>
            <a:prstGeom prst="round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0" name="Rectangle 79"/>
            <p:cNvSpPr/>
            <p:nvPr/>
          </p:nvSpPr>
          <p:spPr>
            <a:xfrm>
              <a:off x="517603" y="2028418"/>
              <a:ext cx="519750" cy="222291"/>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3" name="Rectangle 82"/>
            <p:cNvSpPr/>
            <p:nvPr/>
          </p:nvSpPr>
          <p:spPr>
            <a:xfrm>
              <a:off x="640556" y="1703734"/>
              <a:ext cx="273844" cy="337574"/>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3" name="Group 93"/>
            <p:cNvGrpSpPr/>
            <p:nvPr/>
          </p:nvGrpSpPr>
          <p:grpSpPr>
            <a:xfrm>
              <a:off x="148193" y="1490767"/>
              <a:ext cx="1267392" cy="395183"/>
              <a:chOff x="148193" y="1501702"/>
              <a:chExt cx="1267392" cy="395183"/>
            </a:xfrm>
          </p:grpSpPr>
          <p:sp>
            <p:nvSpPr>
              <p:cNvPr id="86" name="Oval 85"/>
              <p:cNvSpPr/>
              <p:nvPr/>
            </p:nvSpPr>
            <p:spPr>
              <a:xfrm>
                <a:off x="577953" y="1501702"/>
                <a:ext cx="395183" cy="395183"/>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9" name="Teardrop 88"/>
              <p:cNvSpPr/>
              <p:nvPr/>
            </p:nvSpPr>
            <p:spPr>
              <a:xfrm rot="2700000">
                <a:off x="148193" y="1501703"/>
                <a:ext cx="395182" cy="395182"/>
              </a:xfrm>
              <a:prstGeom prst="teardrop">
                <a:avLst>
                  <a:gd name="adj" fmla="val 15000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2" name="Teardrop 91"/>
              <p:cNvSpPr/>
              <p:nvPr/>
            </p:nvSpPr>
            <p:spPr>
              <a:xfrm rot="18900000" flipH="1">
                <a:off x="1020403" y="1501703"/>
                <a:ext cx="395182" cy="395182"/>
              </a:xfrm>
              <a:prstGeom prst="teardrop">
                <a:avLst>
                  <a:gd name="adj" fmla="val 15000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grpSp>
      </p:grpSp>
      <p:sp>
        <p:nvSpPr>
          <p:cNvPr id="96" name="Freeform 36"/>
          <p:cNvSpPr>
            <a:spLocks noEditPoints="1"/>
          </p:cNvSpPr>
          <p:nvPr/>
        </p:nvSpPr>
        <p:spPr bwMode="auto">
          <a:xfrm>
            <a:off x="2436178" y="3592051"/>
            <a:ext cx="1023582" cy="1402249"/>
          </a:xfrm>
          <a:custGeom>
            <a:avLst/>
            <a:gdLst/>
            <a:ahLst/>
            <a:cxnLst>
              <a:cxn ang="0">
                <a:pos x="39" y="2"/>
              </a:cxn>
              <a:cxn ang="0">
                <a:pos x="35" y="0"/>
              </a:cxn>
              <a:cxn ang="0">
                <a:pos x="32" y="2"/>
              </a:cxn>
              <a:cxn ang="0">
                <a:pos x="0" y="63"/>
              </a:cxn>
              <a:cxn ang="0">
                <a:pos x="35" y="98"/>
              </a:cxn>
              <a:cxn ang="0">
                <a:pos x="70" y="63"/>
              </a:cxn>
              <a:cxn ang="0">
                <a:pos x="39" y="2"/>
              </a:cxn>
              <a:cxn ang="0">
                <a:pos x="23" y="83"/>
              </a:cxn>
              <a:cxn ang="0">
                <a:pos x="19" y="85"/>
              </a:cxn>
              <a:cxn ang="0">
                <a:pos x="16" y="83"/>
              </a:cxn>
              <a:cxn ang="0">
                <a:pos x="7" y="54"/>
              </a:cxn>
              <a:cxn ang="0">
                <a:pos x="13" y="50"/>
              </a:cxn>
              <a:cxn ang="0">
                <a:pos x="16" y="56"/>
              </a:cxn>
              <a:cxn ang="0">
                <a:pos x="22" y="76"/>
              </a:cxn>
              <a:cxn ang="0">
                <a:pos x="23" y="83"/>
              </a:cxn>
              <a:cxn ang="0">
                <a:pos x="32" y="93"/>
              </a:cxn>
              <a:cxn ang="0">
                <a:pos x="27" y="87"/>
              </a:cxn>
              <a:cxn ang="0">
                <a:pos x="32" y="82"/>
              </a:cxn>
              <a:cxn ang="0">
                <a:pos x="38" y="87"/>
              </a:cxn>
              <a:cxn ang="0">
                <a:pos x="32" y="93"/>
              </a:cxn>
              <a:cxn ang="0">
                <a:pos x="32" y="93"/>
              </a:cxn>
              <a:cxn ang="0">
                <a:pos x="32" y="93"/>
              </a:cxn>
            </a:cxnLst>
            <a:rect l="0" t="0" r="r" b="b"/>
            <a:pathLst>
              <a:path w="70" h="98">
                <a:moveTo>
                  <a:pt x="39" y="2"/>
                </a:moveTo>
                <a:cubicBezTo>
                  <a:pt x="38" y="1"/>
                  <a:pt x="37" y="0"/>
                  <a:pt x="35" y="0"/>
                </a:cubicBezTo>
                <a:cubicBezTo>
                  <a:pt x="34" y="0"/>
                  <a:pt x="32" y="1"/>
                  <a:pt x="32" y="2"/>
                </a:cubicBezTo>
                <a:cubicBezTo>
                  <a:pt x="23" y="14"/>
                  <a:pt x="0" y="47"/>
                  <a:pt x="0" y="63"/>
                </a:cubicBezTo>
                <a:cubicBezTo>
                  <a:pt x="0" y="82"/>
                  <a:pt x="16" y="98"/>
                  <a:pt x="35" y="98"/>
                </a:cubicBezTo>
                <a:cubicBezTo>
                  <a:pt x="55" y="98"/>
                  <a:pt x="70" y="82"/>
                  <a:pt x="70" y="63"/>
                </a:cubicBezTo>
                <a:cubicBezTo>
                  <a:pt x="70" y="47"/>
                  <a:pt x="48" y="14"/>
                  <a:pt x="39" y="2"/>
                </a:cubicBezTo>
                <a:close/>
                <a:moveTo>
                  <a:pt x="23" y="83"/>
                </a:moveTo>
                <a:cubicBezTo>
                  <a:pt x="22" y="84"/>
                  <a:pt x="20" y="85"/>
                  <a:pt x="19" y="85"/>
                </a:cubicBezTo>
                <a:cubicBezTo>
                  <a:pt x="18" y="85"/>
                  <a:pt x="17" y="84"/>
                  <a:pt x="16" y="83"/>
                </a:cubicBezTo>
                <a:cubicBezTo>
                  <a:pt x="2" y="72"/>
                  <a:pt x="7" y="55"/>
                  <a:pt x="7" y="54"/>
                </a:cubicBezTo>
                <a:cubicBezTo>
                  <a:pt x="8" y="51"/>
                  <a:pt x="11" y="50"/>
                  <a:pt x="13" y="50"/>
                </a:cubicBezTo>
                <a:cubicBezTo>
                  <a:pt x="16" y="51"/>
                  <a:pt x="17" y="54"/>
                  <a:pt x="16" y="56"/>
                </a:cubicBezTo>
                <a:cubicBezTo>
                  <a:pt x="16" y="57"/>
                  <a:pt x="13" y="68"/>
                  <a:pt x="22" y="76"/>
                </a:cubicBezTo>
                <a:cubicBezTo>
                  <a:pt x="24" y="78"/>
                  <a:pt x="25" y="81"/>
                  <a:pt x="23" y="83"/>
                </a:cubicBezTo>
                <a:close/>
                <a:moveTo>
                  <a:pt x="32" y="93"/>
                </a:moveTo>
                <a:cubicBezTo>
                  <a:pt x="30" y="93"/>
                  <a:pt x="27" y="90"/>
                  <a:pt x="27" y="87"/>
                </a:cubicBezTo>
                <a:cubicBezTo>
                  <a:pt x="27" y="84"/>
                  <a:pt x="30" y="82"/>
                  <a:pt x="32" y="82"/>
                </a:cubicBezTo>
                <a:cubicBezTo>
                  <a:pt x="35" y="82"/>
                  <a:pt x="38" y="84"/>
                  <a:pt x="38" y="87"/>
                </a:cubicBezTo>
                <a:cubicBezTo>
                  <a:pt x="38" y="90"/>
                  <a:pt x="35" y="93"/>
                  <a:pt x="32" y="93"/>
                </a:cubicBezTo>
                <a:close/>
                <a:moveTo>
                  <a:pt x="32" y="93"/>
                </a:moveTo>
                <a:cubicBezTo>
                  <a:pt x="32" y="93"/>
                  <a:pt x="32" y="93"/>
                  <a:pt x="32" y="93"/>
                </a:cubicBezTo>
              </a:path>
            </a:pathLst>
          </a:custGeom>
          <a:solidFill>
            <a:schemeClr val="accent1"/>
          </a:solidFill>
          <a:ln w="9525">
            <a:noFill/>
            <a:round/>
            <a:headEnd/>
            <a:tailEnd/>
          </a:ln>
        </p:spPr>
        <p:txBody>
          <a:bodyPr vert="horz" wrap="square" lIns="111664" tIns="55832" rIns="111664" bIns="55832"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7" name="Freeform 36"/>
          <p:cNvSpPr>
            <a:spLocks noEditPoints="1"/>
          </p:cNvSpPr>
          <p:nvPr/>
        </p:nvSpPr>
        <p:spPr bwMode="auto">
          <a:xfrm>
            <a:off x="4362807" y="3592051"/>
            <a:ext cx="1023582" cy="1402249"/>
          </a:xfrm>
          <a:custGeom>
            <a:avLst/>
            <a:gdLst/>
            <a:ahLst/>
            <a:cxnLst>
              <a:cxn ang="0">
                <a:pos x="39" y="2"/>
              </a:cxn>
              <a:cxn ang="0">
                <a:pos x="35" y="0"/>
              </a:cxn>
              <a:cxn ang="0">
                <a:pos x="32" y="2"/>
              </a:cxn>
              <a:cxn ang="0">
                <a:pos x="0" y="63"/>
              </a:cxn>
              <a:cxn ang="0">
                <a:pos x="35" y="98"/>
              </a:cxn>
              <a:cxn ang="0">
                <a:pos x="70" y="63"/>
              </a:cxn>
              <a:cxn ang="0">
                <a:pos x="39" y="2"/>
              </a:cxn>
              <a:cxn ang="0">
                <a:pos x="23" y="83"/>
              </a:cxn>
              <a:cxn ang="0">
                <a:pos x="19" y="85"/>
              </a:cxn>
              <a:cxn ang="0">
                <a:pos x="16" y="83"/>
              </a:cxn>
              <a:cxn ang="0">
                <a:pos x="7" y="54"/>
              </a:cxn>
              <a:cxn ang="0">
                <a:pos x="13" y="50"/>
              </a:cxn>
              <a:cxn ang="0">
                <a:pos x="16" y="56"/>
              </a:cxn>
              <a:cxn ang="0">
                <a:pos x="22" y="76"/>
              </a:cxn>
              <a:cxn ang="0">
                <a:pos x="23" y="83"/>
              </a:cxn>
              <a:cxn ang="0">
                <a:pos x="32" y="93"/>
              </a:cxn>
              <a:cxn ang="0">
                <a:pos x="27" y="87"/>
              </a:cxn>
              <a:cxn ang="0">
                <a:pos x="32" y="82"/>
              </a:cxn>
              <a:cxn ang="0">
                <a:pos x="38" y="87"/>
              </a:cxn>
              <a:cxn ang="0">
                <a:pos x="32" y="93"/>
              </a:cxn>
              <a:cxn ang="0">
                <a:pos x="32" y="93"/>
              </a:cxn>
              <a:cxn ang="0">
                <a:pos x="32" y="93"/>
              </a:cxn>
            </a:cxnLst>
            <a:rect l="0" t="0" r="r" b="b"/>
            <a:pathLst>
              <a:path w="70" h="98">
                <a:moveTo>
                  <a:pt x="39" y="2"/>
                </a:moveTo>
                <a:cubicBezTo>
                  <a:pt x="38" y="1"/>
                  <a:pt x="37" y="0"/>
                  <a:pt x="35" y="0"/>
                </a:cubicBezTo>
                <a:cubicBezTo>
                  <a:pt x="34" y="0"/>
                  <a:pt x="32" y="1"/>
                  <a:pt x="32" y="2"/>
                </a:cubicBezTo>
                <a:cubicBezTo>
                  <a:pt x="23" y="14"/>
                  <a:pt x="0" y="47"/>
                  <a:pt x="0" y="63"/>
                </a:cubicBezTo>
                <a:cubicBezTo>
                  <a:pt x="0" y="82"/>
                  <a:pt x="16" y="98"/>
                  <a:pt x="35" y="98"/>
                </a:cubicBezTo>
                <a:cubicBezTo>
                  <a:pt x="55" y="98"/>
                  <a:pt x="70" y="82"/>
                  <a:pt x="70" y="63"/>
                </a:cubicBezTo>
                <a:cubicBezTo>
                  <a:pt x="70" y="47"/>
                  <a:pt x="48" y="14"/>
                  <a:pt x="39" y="2"/>
                </a:cubicBezTo>
                <a:close/>
                <a:moveTo>
                  <a:pt x="23" y="83"/>
                </a:moveTo>
                <a:cubicBezTo>
                  <a:pt x="22" y="84"/>
                  <a:pt x="20" y="85"/>
                  <a:pt x="19" y="85"/>
                </a:cubicBezTo>
                <a:cubicBezTo>
                  <a:pt x="18" y="85"/>
                  <a:pt x="17" y="84"/>
                  <a:pt x="16" y="83"/>
                </a:cubicBezTo>
                <a:cubicBezTo>
                  <a:pt x="2" y="72"/>
                  <a:pt x="7" y="55"/>
                  <a:pt x="7" y="54"/>
                </a:cubicBezTo>
                <a:cubicBezTo>
                  <a:pt x="8" y="51"/>
                  <a:pt x="11" y="50"/>
                  <a:pt x="13" y="50"/>
                </a:cubicBezTo>
                <a:cubicBezTo>
                  <a:pt x="16" y="51"/>
                  <a:pt x="17" y="54"/>
                  <a:pt x="16" y="56"/>
                </a:cubicBezTo>
                <a:cubicBezTo>
                  <a:pt x="16" y="57"/>
                  <a:pt x="13" y="68"/>
                  <a:pt x="22" y="76"/>
                </a:cubicBezTo>
                <a:cubicBezTo>
                  <a:pt x="24" y="78"/>
                  <a:pt x="25" y="81"/>
                  <a:pt x="23" y="83"/>
                </a:cubicBezTo>
                <a:close/>
                <a:moveTo>
                  <a:pt x="32" y="93"/>
                </a:moveTo>
                <a:cubicBezTo>
                  <a:pt x="30" y="93"/>
                  <a:pt x="27" y="90"/>
                  <a:pt x="27" y="87"/>
                </a:cubicBezTo>
                <a:cubicBezTo>
                  <a:pt x="27" y="84"/>
                  <a:pt x="30" y="82"/>
                  <a:pt x="32" y="82"/>
                </a:cubicBezTo>
                <a:cubicBezTo>
                  <a:pt x="35" y="82"/>
                  <a:pt x="38" y="84"/>
                  <a:pt x="38" y="87"/>
                </a:cubicBezTo>
                <a:cubicBezTo>
                  <a:pt x="38" y="90"/>
                  <a:pt x="35" y="93"/>
                  <a:pt x="32" y="93"/>
                </a:cubicBezTo>
                <a:close/>
                <a:moveTo>
                  <a:pt x="32" y="93"/>
                </a:moveTo>
                <a:cubicBezTo>
                  <a:pt x="32" y="93"/>
                  <a:pt x="32" y="93"/>
                  <a:pt x="32" y="93"/>
                </a:cubicBezTo>
              </a:path>
            </a:pathLst>
          </a:custGeom>
          <a:solidFill>
            <a:schemeClr val="accent2"/>
          </a:solidFill>
          <a:ln w="9525">
            <a:noFill/>
            <a:round/>
            <a:headEnd/>
            <a:tailEnd/>
          </a:ln>
        </p:spPr>
        <p:txBody>
          <a:bodyPr vert="horz" wrap="square" lIns="111664" tIns="55832" rIns="111664" bIns="55832"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8" name="Freeform 36"/>
          <p:cNvSpPr>
            <a:spLocks noEditPoints="1"/>
          </p:cNvSpPr>
          <p:nvPr/>
        </p:nvSpPr>
        <p:spPr bwMode="auto">
          <a:xfrm>
            <a:off x="6251907" y="3592051"/>
            <a:ext cx="1023582" cy="1402249"/>
          </a:xfrm>
          <a:custGeom>
            <a:avLst/>
            <a:gdLst/>
            <a:ahLst/>
            <a:cxnLst>
              <a:cxn ang="0">
                <a:pos x="39" y="2"/>
              </a:cxn>
              <a:cxn ang="0">
                <a:pos x="35" y="0"/>
              </a:cxn>
              <a:cxn ang="0">
                <a:pos x="32" y="2"/>
              </a:cxn>
              <a:cxn ang="0">
                <a:pos x="0" y="63"/>
              </a:cxn>
              <a:cxn ang="0">
                <a:pos x="35" y="98"/>
              </a:cxn>
              <a:cxn ang="0">
                <a:pos x="70" y="63"/>
              </a:cxn>
              <a:cxn ang="0">
                <a:pos x="39" y="2"/>
              </a:cxn>
              <a:cxn ang="0">
                <a:pos x="23" y="83"/>
              </a:cxn>
              <a:cxn ang="0">
                <a:pos x="19" y="85"/>
              </a:cxn>
              <a:cxn ang="0">
                <a:pos x="16" y="83"/>
              </a:cxn>
              <a:cxn ang="0">
                <a:pos x="7" y="54"/>
              </a:cxn>
              <a:cxn ang="0">
                <a:pos x="13" y="50"/>
              </a:cxn>
              <a:cxn ang="0">
                <a:pos x="16" y="56"/>
              </a:cxn>
              <a:cxn ang="0">
                <a:pos x="22" y="76"/>
              </a:cxn>
              <a:cxn ang="0">
                <a:pos x="23" y="83"/>
              </a:cxn>
              <a:cxn ang="0">
                <a:pos x="32" y="93"/>
              </a:cxn>
              <a:cxn ang="0">
                <a:pos x="27" y="87"/>
              </a:cxn>
              <a:cxn ang="0">
                <a:pos x="32" y="82"/>
              </a:cxn>
              <a:cxn ang="0">
                <a:pos x="38" y="87"/>
              </a:cxn>
              <a:cxn ang="0">
                <a:pos x="32" y="93"/>
              </a:cxn>
              <a:cxn ang="0">
                <a:pos x="32" y="93"/>
              </a:cxn>
              <a:cxn ang="0">
                <a:pos x="32" y="93"/>
              </a:cxn>
            </a:cxnLst>
            <a:rect l="0" t="0" r="r" b="b"/>
            <a:pathLst>
              <a:path w="70" h="98">
                <a:moveTo>
                  <a:pt x="39" y="2"/>
                </a:moveTo>
                <a:cubicBezTo>
                  <a:pt x="38" y="1"/>
                  <a:pt x="37" y="0"/>
                  <a:pt x="35" y="0"/>
                </a:cubicBezTo>
                <a:cubicBezTo>
                  <a:pt x="34" y="0"/>
                  <a:pt x="32" y="1"/>
                  <a:pt x="32" y="2"/>
                </a:cubicBezTo>
                <a:cubicBezTo>
                  <a:pt x="23" y="14"/>
                  <a:pt x="0" y="47"/>
                  <a:pt x="0" y="63"/>
                </a:cubicBezTo>
                <a:cubicBezTo>
                  <a:pt x="0" y="82"/>
                  <a:pt x="16" y="98"/>
                  <a:pt x="35" y="98"/>
                </a:cubicBezTo>
                <a:cubicBezTo>
                  <a:pt x="55" y="98"/>
                  <a:pt x="70" y="82"/>
                  <a:pt x="70" y="63"/>
                </a:cubicBezTo>
                <a:cubicBezTo>
                  <a:pt x="70" y="47"/>
                  <a:pt x="48" y="14"/>
                  <a:pt x="39" y="2"/>
                </a:cubicBezTo>
                <a:close/>
                <a:moveTo>
                  <a:pt x="23" y="83"/>
                </a:moveTo>
                <a:cubicBezTo>
                  <a:pt x="22" y="84"/>
                  <a:pt x="20" y="85"/>
                  <a:pt x="19" y="85"/>
                </a:cubicBezTo>
                <a:cubicBezTo>
                  <a:pt x="18" y="85"/>
                  <a:pt x="17" y="84"/>
                  <a:pt x="16" y="83"/>
                </a:cubicBezTo>
                <a:cubicBezTo>
                  <a:pt x="2" y="72"/>
                  <a:pt x="7" y="55"/>
                  <a:pt x="7" y="54"/>
                </a:cubicBezTo>
                <a:cubicBezTo>
                  <a:pt x="8" y="51"/>
                  <a:pt x="11" y="50"/>
                  <a:pt x="13" y="50"/>
                </a:cubicBezTo>
                <a:cubicBezTo>
                  <a:pt x="16" y="51"/>
                  <a:pt x="17" y="54"/>
                  <a:pt x="16" y="56"/>
                </a:cubicBezTo>
                <a:cubicBezTo>
                  <a:pt x="16" y="57"/>
                  <a:pt x="13" y="68"/>
                  <a:pt x="22" y="76"/>
                </a:cubicBezTo>
                <a:cubicBezTo>
                  <a:pt x="24" y="78"/>
                  <a:pt x="25" y="81"/>
                  <a:pt x="23" y="83"/>
                </a:cubicBezTo>
                <a:close/>
                <a:moveTo>
                  <a:pt x="32" y="93"/>
                </a:moveTo>
                <a:cubicBezTo>
                  <a:pt x="30" y="93"/>
                  <a:pt x="27" y="90"/>
                  <a:pt x="27" y="87"/>
                </a:cubicBezTo>
                <a:cubicBezTo>
                  <a:pt x="27" y="84"/>
                  <a:pt x="30" y="82"/>
                  <a:pt x="32" y="82"/>
                </a:cubicBezTo>
                <a:cubicBezTo>
                  <a:pt x="35" y="82"/>
                  <a:pt x="38" y="84"/>
                  <a:pt x="38" y="87"/>
                </a:cubicBezTo>
                <a:cubicBezTo>
                  <a:pt x="38" y="90"/>
                  <a:pt x="35" y="93"/>
                  <a:pt x="32" y="93"/>
                </a:cubicBezTo>
                <a:close/>
                <a:moveTo>
                  <a:pt x="32" y="93"/>
                </a:moveTo>
                <a:cubicBezTo>
                  <a:pt x="32" y="93"/>
                  <a:pt x="32" y="93"/>
                  <a:pt x="32" y="93"/>
                </a:cubicBezTo>
              </a:path>
            </a:pathLst>
          </a:custGeom>
          <a:solidFill>
            <a:schemeClr val="accent3"/>
          </a:solidFill>
          <a:ln w="9525">
            <a:noFill/>
            <a:round/>
            <a:headEnd/>
            <a:tailEnd/>
          </a:ln>
        </p:spPr>
        <p:txBody>
          <a:bodyPr vert="horz" wrap="square" lIns="111664" tIns="55832" rIns="111664" bIns="55832"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9" name="Freeform 36"/>
          <p:cNvSpPr>
            <a:spLocks noEditPoints="1"/>
          </p:cNvSpPr>
          <p:nvPr/>
        </p:nvSpPr>
        <p:spPr bwMode="auto">
          <a:xfrm>
            <a:off x="8141007" y="3592051"/>
            <a:ext cx="1023582" cy="1402249"/>
          </a:xfrm>
          <a:custGeom>
            <a:avLst/>
            <a:gdLst/>
            <a:ahLst/>
            <a:cxnLst>
              <a:cxn ang="0">
                <a:pos x="39" y="2"/>
              </a:cxn>
              <a:cxn ang="0">
                <a:pos x="35" y="0"/>
              </a:cxn>
              <a:cxn ang="0">
                <a:pos x="32" y="2"/>
              </a:cxn>
              <a:cxn ang="0">
                <a:pos x="0" y="63"/>
              </a:cxn>
              <a:cxn ang="0">
                <a:pos x="35" y="98"/>
              </a:cxn>
              <a:cxn ang="0">
                <a:pos x="70" y="63"/>
              </a:cxn>
              <a:cxn ang="0">
                <a:pos x="39" y="2"/>
              </a:cxn>
              <a:cxn ang="0">
                <a:pos x="23" y="83"/>
              </a:cxn>
              <a:cxn ang="0">
                <a:pos x="19" y="85"/>
              </a:cxn>
              <a:cxn ang="0">
                <a:pos x="16" y="83"/>
              </a:cxn>
              <a:cxn ang="0">
                <a:pos x="7" y="54"/>
              </a:cxn>
              <a:cxn ang="0">
                <a:pos x="13" y="50"/>
              </a:cxn>
              <a:cxn ang="0">
                <a:pos x="16" y="56"/>
              </a:cxn>
              <a:cxn ang="0">
                <a:pos x="22" y="76"/>
              </a:cxn>
              <a:cxn ang="0">
                <a:pos x="23" y="83"/>
              </a:cxn>
              <a:cxn ang="0">
                <a:pos x="32" y="93"/>
              </a:cxn>
              <a:cxn ang="0">
                <a:pos x="27" y="87"/>
              </a:cxn>
              <a:cxn ang="0">
                <a:pos x="32" y="82"/>
              </a:cxn>
              <a:cxn ang="0">
                <a:pos x="38" y="87"/>
              </a:cxn>
              <a:cxn ang="0">
                <a:pos x="32" y="93"/>
              </a:cxn>
              <a:cxn ang="0">
                <a:pos x="32" y="93"/>
              </a:cxn>
              <a:cxn ang="0">
                <a:pos x="32" y="93"/>
              </a:cxn>
            </a:cxnLst>
            <a:rect l="0" t="0" r="r" b="b"/>
            <a:pathLst>
              <a:path w="70" h="98">
                <a:moveTo>
                  <a:pt x="39" y="2"/>
                </a:moveTo>
                <a:cubicBezTo>
                  <a:pt x="38" y="1"/>
                  <a:pt x="37" y="0"/>
                  <a:pt x="35" y="0"/>
                </a:cubicBezTo>
                <a:cubicBezTo>
                  <a:pt x="34" y="0"/>
                  <a:pt x="32" y="1"/>
                  <a:pt x="32" y="2"/>
                </a:cubicBezTo>
                <a:cubicBezTo>
                  <a:pt x="23" y="14"/>
                  <a:pt x="0" y="47"/>
                  <a:pt x="0" y="63"/>
                </a:cubicBezTo>
                <a:cubicBezTo>
                  <a:pt x="0" y="82"/>
                  <a:pt x="16" y="98"/>
                  <a:pt x="35" y="98"/>
                </a:cubicBezTo>
                <a:cubicBezTo>
                  <a:pt x="55" y="98"/>
                  <a:pt x="70" y="82"/>
                  <a:pt x="70" y="63"/>
                </a:cubicBezTo>
                <a:cubicBezTo>
                  <a:pt x="70" y="47"/>
                  <a:pt x="48" y="14"/>
                  <a:pt x="39" y="2"/>
                </a:cubicBezTo>
                <a:close/>
                <a:moveTo>
                  <a:pt x="23" y="83"/>
                </a:moveTo>
                <a:cubicBezTo>
                  <a:pt x="22" y="84"/>
                  <a:pt x="20" y="85"/>
                  <a:pt x="19" y="85"/>
                </a:cubicBezTo>
                <a:cubicBezTo>
                  <a:pt x="18" y="85"/>
                  <a:pt x="17" y="84"/>
                  <a:pt x="16" y="83"/>
                </a:cubicBezTo>
                <a:cubicBezTo>
                  <a:pt x="2" y="72"/>
                  <a:pt x="7" y="55"/>
                  <a:pt x="7" y="54"/>
                </a:cubicBezTo>
                <a:cubicBezTo>
                  <a:pt x="8" y="51"/>
                  <a:pt x="11" y="50"/>
                  <a:pt x="13" y="50"/>
                </a:cubicBezTo>
                <a:cubicBezTo>
                  <a:pt x="16" y="51"/>
                  <a:pt x="17" y="54"/>
                  <a:pt x="16" y="56"/>
                </a:cubicBezTo>
                <a:cubicBezTo>
                  <a:pt x="16" y="57"/>
                  <a:pt x="13" y="68"/>
                  <a:pt x="22" y="76"/>
                </a:cubicBezTo>
                <a:cubicBezTo>
                  <a:pt x="24" y="78"/>
                  <a:pt x="25" y="81"/>
                  <a:pt x="23" y="83"/>
                </a:cubicBezTo>
                <a:close/>
                <a:moveTo>
                  <a:pt x="32" y="93"/>
                </a:moveTo>
                <a:cubicBezTo>
                  <a:pt x="30" y="93"/>
                  <a:pt x="27" y="90"/>
                  <a:pt x="27" y="87"/>
                </a:cubicBezTo>
                <a:cubicBezTo>
                  <a:pt x="27" y="84"/>
                  <a:pt x="30" y="82"/>
                  <a:pt x="32" y="82"/>
                </a:cubicBezTo>
                <a:cubicBezTo>
                  <a:pt x="35" y="82"/>
                  <a:pt x="38" y="84"/>
                  <a:pt x="38" y="87"/>
                </a:cubicBezTo>
                <a:cubicBezTo>
                  <a:pt x="38" y="90"/>
                  <a:pt x="35" y="93"/>
                  <a:pt x="32" y="93"/>
                </a:cubicBezTo>
                <a:close/>
                <a:moveTo>
                  <a:pt x="32" y="93"/>
                </a:moveTo>
                <a:cubicBezTo>
                  <a:pt x="32" y="93"/>
                  <a:pt x="32" y="93"/>
                  <a:pt x="32" y="93"/>
                </a:cubicBezTo>
              </a:path>
            </a:pathLst>
          </a:custGeom>
          <a:solidFill>
            <a:schemeClr val="accent4"/>
          </a:solidFill>
          <a:ln w="9525">
            <a:noFill/>
            <a:round/>
            <a:headEnd/>
            <a:tailEnd/>
          </a:ln>
        </p:spPr>
        <p:txBody>
          <a:bodyPr vert="horz" wrap="square" lIns="111664" tIns="55832" rIns="111664" bIns="55832"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0" name="Freeform 36"/>
          <p:cNvSpPr>
            <a:spLocks noEditPoints="1"/>
          </p:cNvSpPr>
          <p:nvPr/>
        </p:nvSpPr>
        <p:spPr bwMode="auto">
          <a:xfrm>
            <a:off x="10030106" y="3592051"/>
            <a:ext cx="1023582" cy="1402249"/>
          </a:xfrm>
          <a:custGeom>
            <a:avLst/>
            <a:gdLst/>
            <a:ahLst/>
            <a:cxnLst>
              <a:cxn ang="0">
                <a:pos x="39" y="2"/>
              </a:cxn>
              <a:cxn ang="0">
                <a:pos x="35" y="0"/>
              </a:cxn>
              <a:cxn ang="0">
                <a:pos x="32" y="2"/>
              </a:cxn>
              <a:cxn ang="0">
                <a:pos x="0" y="63"/>
              </a:cxn>
              <a:cxn ang="0">
                <a:pos x="35" y="98"/>
              </a:cxn>
              <a:cxn ang="0">
                <a:pos x="70" y="63"/>
              </a:cxn>
              <a:cxn ang="0">
                <a:pos x="39" y="2"/>
              </a:cxn>
              <a:cxn ang="0">
                <a:pos x="23" y="83"/>
              </a:cxn>
              <a:cxn ang="0">
                <a:pos x="19" y="85"/>
              </a:cxn>
              <a:cxn ang="0">
                <a:pos x="16" y="83"/>
              </a:cxn>
              <a:cxn ang="0">
                <a:pos x="7" y="54"/>
              </a:cxn>
              <a:cxn ang="0">
                <a:pos x="13" y="50"/>
              </a:cxn>
              <a:cxn ang="0">
                <a:pos x="16" y="56"/>
              </a:cxn>
              <a:cxn ang="0">
                <a:pos x="22" y="76"/>
              </a:cxn>
              <a:cxn ang="0">
                <a:pos x="23" y="83"/>
              </a:cxn>
              <a:cxn ang="0">
                <a:pos x="32" y="93"/>
              </a:cxn>
              <a:cxn ang="0">
                <a:pos x="27" y="87"/>
              </a:cxn>
              <a:cxn ang="0">
                <a:pos x="32" y="82"/>
              </a:cxn>
              <a:cxn ang="0">
                <a:pos x="38" y="87"/>
              </a:cxn>
              <a:cxn ang="0">
                <a:pos x="32" y="93"/>
              </a:cxn>
              <a:cxn ang="0">
                <a:pos x="32" y="93"/>
              </a:cxn>
              <a:cxn ang="0">
                <a:pos x="32" y="93"/>
              </a:cxn>
            </a:cxnLst>
            <a:rect l="0" t="0" r="r" b="b"/>
            <a:pathLst>
              <a:path w="70" h="98">
                <a:moveTo>
                  <a:pt x="39" y="2"/>
                </a:moveTo>
                <a:cubicBezTo>
                  <a:pt x="38" y="1"/>
                  <a:pt x="37" y="0"/>
                  <a:pt x="35" y="0"/>
                </a:cubicBezTo>
                <a:cubicBezTo>
                  <a:pt x="34" y="0"/>
                  <a:pt x="32" y="1"/>
                  <a:pt x="32" y="2"/>
                </a:cubicBezTo>
                <a:cubicBezTo>
                  <a:pt x="23" y="14"/>
                  <a:pt x="0" y="47"/>
                  <a:pt x="0" y="63"/>
                </a:cubicBezTo>
                <a:cubicBezTo>
                  <a:pt x="0" y="82"/>
                  <a:pt x="16" y="98"/>
                  <a:pt x="35" y="98"/>
                </a:cubicBezTo>
                <a:cubicBezTo>
                  <a:pt x="55" y="98"/>
                  <a:pt x="70" y="82"/>
                  <a:pt x="70" y="63"/>
                </a:cubicBezTo>
                <a:cubicBezTo>
                  <a:pt x="70" y="47"/>
                  <a:pt x="48" y="14"/>
                  <a:pt x="39" y="2"/>
                </a:cubicBezTo>
                <a:close/>
                <a:moveTo>
                  <a:pt x="23" y="83"/>
                </a:moveTo>
                <a:cubicBezTo>
                  <a:pt x="22" y="84"/>
                  <a:pt x="20" y="85"/>
                  <a:pt x="19" y="85"/>
                </a:cubicBezTo>
                <a:cubicBezTo>
                  <a:pt x="18" y="85"/>
                  <a:pt x="17" y="84"/>
                  <a:pt x="16" y="83"/>
                </a:cubicBezTo>
                <a:cubicBezTo>
                  <a:pt x="2" y="72"/>
                  <a:pt x="7" y="55"/>
                  <a:pt x="7" y="54"/>
                </a:cubicBezTo>
                <a:cubicBezTo>
                  <a:pt x="8" y="51"/>
                  <a:pt x="11" y="50"/>
                  <a:pt x="13" y="50"/>
                </a:cubicBezTo>
                <a:cubicBezTo>
                  <a:pt x="16" y="51"/>
                  <a:pt x="17" y="54"/>
                  <a:pt x="16" y="56"/>
                </a:cubicBezTo>
                <a:cubicBezTo>
                  <a:pt x="16" y="57"/>
                  <a:pt x="13" y="68"/>
                  <a:pt x="22" y="76"/>
                </a:cubicBezTo>
                <a:cubicBezTo>
                  <a:pt x="24" y="78"/>
                  <a:pt x="25" y="81"/>
                  <a:pt x="23" y="83"/>
                </a:cubicBezTo>
                <a:close/>
                <a:moveTo>
                  <a:pt x="32" y="93"/>
                </a:moveTo>
                <a:cubicBezTo>
                  <a:pt x="30" y="93"/>
                  <a:pt x="27" y="90"/>
                  <a:pt x="27" y="87"/>
                </a:cubicBezTo>
                <a:cubicBezTo>
                  <a:pt x="27" y="84"/>
                  <a:pt x="30" y="82"/>
                  <a:pt x="32" y="82"/>
                </a:cubicBezTo>
                <a:cubicBezTo>
                  <a:pt x="35" y="82"/>
                  <a:pt x="38" y="84"/>
                  <a:pt x="38" y="87"/>
                </a:cubicBezTo>
                <a:cubicBezTo>
                  <a:pt x="38" y="90"/>
                  <a:pt x="35" y="93"/>
                  <a:pt x="32" y="93"/>
                </a:cubicBezTo>
                <a:close/>
                <a:moveTo>
                  <a:pt x="32" y="93"/>
                </a:moveTo>
                <a:cubicBezTo>
                  <a:pt x="32" y="93"/>
                  <a:pt x="32" y="93"/>
                  <a:pt x="32" y="93"/>
                </a:cubicBezTo>
              </a:path>
            </a:pathLst>
          </a:custGeom>
          <a:solidFill>
            <a:schemeClr val="accent5"/>
          </a:solidFill>
          <a:ln w="9525">
            <a:noFill/>
            <a:round/>
            <a:headEnd/>
            <a:tailEnd/>
          </a:ln>
        </p:spPr>
        <p:txBody>
          <a:bodyPr vert="horz" wrap="square" lIns="111664" tIns="55832" rIns="111664" bIns="55832"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4" name="Group 25"/>
          <p:cNvGrpSpPr/>
          <p:nvPr/>
        </p:nvGrpSpPr>
        <p:grpSpPr>
          <a:xfrm>
            <a:off x="2146159" y="5164157"/>
            <a:ext cx="1603621" cy="841164"/>
            <a:chOff x="764014" y="1581664"/>
            <a:chExt cx="1544637" cy="688819"/>
          </a:xfrm>
        </p:grpSpPr>
        <p:sp>
          <p:nvSpPr>
            <p:cNvPr id="106" name="Text Placeholder 3"/>
            <p:cNvSpPr txBox="1">
              <a:spLocks/>
            </p:cNvSpPr>
            <p:nvPr/>
          </p:nvSpPr>
          <p:spPr>
            <a:xfrm>
              <a:off x="888399" y="1581664"/>
              <a:ext cx="1210528" cy="193437"/>
            </a:xfrm>
            <a:prstGeom prst="rect">
              <a:avLst/>
            </a:prstGeom>
          </p:spPr>
          <p:txBody>
            <a:bodyPr wrap="non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1116686">
                <a:lnSpc>
                  <a:spcPct val="120000"/>
                </a:lnSpc>
                <a:spcBef>
                  <a:spcPct val="20000"/>
                </a:spcBef>
                <a:defRPr/>
              </a:pPr>
              <a:r>
                <a:rPr lang="zh-CN" altLang="en-US"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7" name="Text Placeholder 3"/>
            <p:cNvSpPr txBox="1">
              <a:spLocks/>
            </p:cNvSpPr>
            <p:nvPr/>
          </p:nvSpPr>
          <p:spPr>
            <a:xfrm>
              <a:off x="764014" y="1797708"/>
              <a:ext cx="1544637" cy="472775"/>
            </a:xfrm>
            <a:prstGeom prst="rect">
              <a:avLst/>
            </a:prstGeom>
          </p:spPr>
          <p:txBody>
            <a:bodyPr wrap="square" lIns="0" tIns="0" rIns="0" bIns="0" anchor="ctr"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defTabSz="1116686">
                <a:lnSpc>
                  <a:spcPct val="120000"/>
                </a:lnSpc>
                <a:spcBef>
                  <a:spcPct val="20000"/>
                </a:spcBef>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5" name="Group 25"/>
          <p:cNvGrpSpPr/>
          <p:nvPr/>
        </p:nvGrpSpPr>
        <p:grpSpPr>
          <a:xfrm>
            <a:off x="4044641" y="5152987"/>
            <a:ext cx="1603621" cy="852322"/>
            <a:chOff x="764014" y="1572524"/>
            <a:chExt cx="1544637" cy="697959"/>
          </a:xfrm>
        </p:grpSpPr>
        <p:sp>
          <p:nvSpPr>
            <p:cNvPr id="109" name="Text Placeholder 3"/>
            <p:cNvSpPr txBox="1">
              <a:spLocks/>
            </p:cNvSpPr>
            <p:nvPr/>
          </p:nvSpPr>
          <p:spPr>
            <a:xfrm>
              <a:off x="860908" y="1572524"/>
              <a:ext cx="1210528" cy="211710"/>
            </a:xfrm>
            <a:prstGeom prst="rect">
              <a:avLst/>
            </a:prstGeom>
          </p:spPr>
          <p:txBody>
            <a:bodyPr wrap="non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1116686">
                <a:lnSpc>
                  <a:spcPct val="120000"/>
                </a:lnSpc>
                <a:spcBef>
                  <a:spcPct val="20000"/>
                </a:spcBef>
                <a:defRPr/>
              </a:pPr>
              <a:r>
                <a:rPr lang="zh-CN" altLang="en-US"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0" name="Text Placeholder 3"/>
            <p:cNvSpPr txBox="1">
              <a:spLocks/>
            </p:cNvSpPr>
            <p:nvPr/>
          </p:nvSpPr>
          <p:spPr>
            <a:xfrm>
              <a:off x="764014" y="1797706"/>
              <a:ext cx="1544637" cy="472777"/>
            </a:xfrm>
            <a:prstGeom prst="rect">
              <a:avLst/>
            </a:prstGeom>
          </p:spPr>
          <p:txBody>
            <a:bodyPr wrap="square" lIns="0" tIns="0" rIns="0" bIns="0" anchor="ctr"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defTabSz="1116686">
                <a:lnSpc>
                  <a:spcPct val="120000"/>
                </a:lnSpc>
                <a:spcBef>
                  <a:spcPct val="20000"/>
                </a:spcBef>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6" name="Group 25"/>
          <p:cNvGrpSpPr/>
          <p:nvPr/>
        </p:nvGrpSpPr>
        <p:grpSpPr>
          <a:xfrm>
            <a:off x="5943122" y="5164143"/>
            <a:ext cx="1603621" cy="841166"/>
            <a:chOff x="764014" y="1581662"/>
            <a:chExt cx="1544637" cy="688824"/>
          </a:xfrm>
        </p:grpSpPr>
        <p:sp>
          <p:nvSpPr>
            <p:cNvPr id="112" name="Text Placeholder 3"/>
            <p:cNvSpPr txBox="1">
              <a:spLocks/>
            </p:cNvSpPr>
            <p:nvPr/>
          </p:nvSpPr>
          <p:spPr>
            <a:xfrm>
              <a:off x="860909" y="1581662"/>
              <a:ext cx="1210528" cy="193438"/>
            </a:xfrm>
            <a:prstGeom prst="rect">
              <a:avLst/>
            </a:prstGeom>
          </p:spPr>
          <p:txBody>
            <a:bodyPr wrap="non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1116686">
                <a:lnSpc>
                  <a:spcPct val="120000"/>
                </a:lnSpc>
                <a:spcBef>
                  <a:spcPct val="20000"/>
                </a:spcBef>
                <a:defRPr/>
              </a:pPr>
              <a:r>
                <a:rPr lang="zh-CN" altLang="en-US"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3" name="Text Placeholder 3"/>
            <p:cNvSpPr txBox="1">
              <a:spLocks/>
            </p:cNvSpPr>
            <p:nvPr/>
          </p:nvSpPr>
          <p:spPr>
            <a:xfrm>
              <a:off x="764014" y="1797709"/>
              <a:ext cx="1544637" cy="472777"/>
            </a:xfrm>
            <a:prstGeom prst="rect">
              <a:avLst/>
            </a:prstGeom>
          </p:spPr>
          <p:txBody>
            <a:bodyPr wrap="square" lIns="0" tIns="0" rIns="0" bIns="0" anchor="ctr"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defTabSz="1116686">
                <a:lnSpc>
                  <a:spcPct val="120000"/>
                </a:lnSpc>
                <a:spcBef>
                  <a:spcPct val="20000"/>
                </a:spcBef>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9" name="Group 25"/>
          <p:cNvGrpSpPr/>
          <p:nvPr/>
        </p:nvGrpSpPr>
        <p:grpSpPr>
          <a:xfrm>
            <a:off x="7841604" y="5164143"/>
            <a:ext cx="1603621" cy="841166"/>
            <a:chOff x="764014" y="1581662"/>
            <a:chExt cx="1544637" cy="688824"/>
          </a:xfrm>
        </p:grpSpPr>
        <p:sp>
          <p:nvSpPr>
            <p:cNvPr id="115" name="Text Placeholder 3"/>
            <p:cNvSpPr txBox="1">
              <a:spLocks/>
            </p:cNvSpPr>
            <p:nvPr/>
          </p:nvSpPr>
          <p:spPr>
            <a:xfrm>
              <a:off x="876892" y="1581662"/>
              <a:ext cx="1210528" cy="193438"/>
            </a:xfrm>
            <a:prstGeom prst="rect">
              <a:avLst/>
            </a:prstGeom>
          </p:spPr>
          <p:txBody>
            <a:bodyPr wrap="non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1116686">
                <a:lnSpc>
                  <a:spcPct val="120000"/>
                </a:lnSpc>
                <a:spcBef>
                  <a:spcPct val="20000"/>
                </a:spcBef>
                <a:defRPr/>
              </a:pPr>
              <a:r>
                <a:rPr lang="zh-CN" altLang="en-US"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6" name="Text Placeholder 3"/>
            <p:cNvSpPr txBox="1">
              <a:spLocks/>
            </p:cNvSpPr>
            <p:nvPr/>
          </p:nvSpPr>
          <p:spPr>
            <a:xfrm>
              <a:off x="764014" y="1797709"/>
              <a:ext cx="1544637" cy="472777"/>
            </a:xfrm>
            <a:prstGeom prst="rect">
              <a:avLst/>
            </a:prstGeom>
          </p:spPr>
          <p:txBody>
            <a:bodyPr wrap="square" lIns="0" tIns="0" rIns="0" bIns="0" anchor="ctr"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defTabSz="1116686">
                <a:lnSpc>
                  <a:spcPct val="120000"/>
                </a:lnSpc>
                <a:spcBef>
                  <a:spcPct val="20000"/>
                </a:spcBef>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0" name="Group 25"/>
          <p:cNvGrpSpPr/>
          <p:nvPr/>
        </p:nvGrpSpPr>
        <p:grpSpPr>
          <a:xfrm>
            <a:off x="9740087" y="5164142"/>
            <a:ext cx="1603621" cy="841166"/>
            <a:chOff x="764014" y="1581662"/>
            <a:chExt cx="1544637" cy="688824"/>
          </a:xfrm>
        </p:grpSpPr>
        <p:sp>
          <p:nvSpPr>
            <p:cNvPr id="118" name="Text Placeholder 3"/>
            <p:cNvSpPr txBox="1">
              <a:spLocks/>
            </p:cNvSpPr>
            <p:nvPr/>
          </p:nvSpPr>
          <p:spPr>
            <a:xfrm>
              <a:off x="818770" y="1581662"/>
              <a:ext cx="1210528" cy="193438"/>
            </a:xfrm>
            <a:prstGeom prst="rect">
              <a:avLst/>
            </a:prstGeom>
          </p:spPr>
          <p:txBody>
            <a:bodyPr wrap="non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1116686">
                <a:lnSpc>
                  <a:spcPct val="120000"/>
                </a:lnSpc>
                <a:spcBef>
                  <a:spcPct val="20000"/>
                </a:spcBef>
                <a:defRPr/>
              </a:pPr>
              <a:r>
                <a:rPr lang="zh-CN" altLang="en-US"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9" name="Text Placeholder 3"/>
            <p:cNvSpPr txBox="1">
              <a:spLocks/>
            </p:cNvSpPr>
            <p:nvPr/>
          </p:nvSpPr>
          <p:spPr>
            <a:xfrm>
              <a:off x="764014" y="1797709"/>
              <a:ext cx="1544637" cy="472777"/>
            </a:xfrm>
            <a:prstGeom prst="rect">
              <a:avLst/>
            </a:prstGeom>
          </p:spPr>
          <p:txBody>
            <a:bodyPr wrap="square" lIns="0" tIns="0" rIns="0" bIns="0" anchor="ctr"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defTabSz="1116686">
                <a:lnSpc>
                  <a:spcPct val="120000"/>
                </a:lnSpc>
                <a:spcBef>
                  <a:spcPct val="20000"/>
                </a:spcBef>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120" name="Footer Text"/>
          <p:cNvSpPr txBox="1"/>
          <p:nvPr/>
        </p:nvSpPr>
        <p:spPr>
          <a:xfrm>
            <a:off x="3556878" y="2123395"/>
            <a:ext cx="7613397" cy="430502"/>
          </a:xfrm>
          <a:prstGeom prst="rect">
            <a:avLst/>
          </a:prstGeom>
          <a:noFill/>
        </p:spPr>
        <p:txBody>
          <a:bodyPr wrap="square" lIns="0" tIns="0" rIns="0" bIns="0" rtlCol="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 replace text, click add relevant headline, modify the text content, also can copy your content to this directly.</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a:t>
            </a: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 replace text, click add relevant headline, modify the text content, also can copy your content to this directly.</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3" name="TextBox 8"/>
          <p:cNvSpPr txBox="1"/>
          <p:nvPr/>
        </p:nvSpPr>
        <p:spPr>
          <a:xfrm>
            <a:off x="812800" y="204805"/>
            <a:ext cx="2311176" cy="447739"/>
          </a:xfrm>
          <a:prstGeom prst="rect">
            <a:avLst/>
          </a:prstGeom>
          <a:noFill/>
        </p:spPr>
        <p:txBody>
          <a:bodyPr wrap="square" lIns="0" tIns="0" rIns="0" bIns="0" rtlCol="0" anchor="ctr">
            <a:spAutoFit/>
          </a:bodyPr>
          <a:lstStyle/>
          <a:p>
            <a:r>
              <a:rPr lang="zh-CN" altLang="en-US" sz="2800" b="1"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年度工作概述</a:t>
            </a:r>
            <a:endParaRPr lang="zh-CN" altLang="en-US" sz="3600" b="1"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4" name="TextBox 8"/>
          <p:cNvSpPr txBox="1"/>
          <p:nvPr/>
        </p:nvSpPr>
        <p:spPr>
          <a:xfrm>
            <a:off x="812800" y="671952"/>
            <a:ext cx="2311176" cy="169277"/>
          </a:xfrm>
          <a:prstGeom prst="rect">
            <a:avLst/>
          </a:prstGeom>
          <a:noFill/>
        </p:spPr>
        <p:txBody>
          <a:bodyPr wrap="square" lIns="0" tIns="0" rIns="0" bIns="0" rtlCol="0" anchor="ctr">
            <a:spAutoFit/>
          </a:bodyPr>
          <a:lstStyle/>
          <a:p>
            <a:r>
              <a:rPr lang="en-US" altLang="zh-CN" sz="1100"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CLICK TO ADD CAPTION TEXT</a:t>
            </a:r>
            <a:endParaRPr lang="zh-CN" altLang="en-US" sz="14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1316035615"/>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20"/>
                                        </p:tgtEl>
                                        <p:attrNameLst>
                                          <p:attrName>style.visibility</p:attrName>
                                        </p:attrNameLst>
                                      </p:cBhvr>
                                      <p:to>
                                        <p:strVal val="visible"/>
                                      </p:to>
                                    </p:set>
                                    <p:animEffect transition="in" filter="wipe(left)">
                                      <p:cBhvr>
                                        <p:cTn id="7" dur="500"/>
                                        <p:tgtEl>
                                          <p:spTgt spid="120"/>
                                        </p:tgtEl>
                                      </p:cBhvr>
                                    </p:animEffect>
                                  </p:childTnLst>
                                </p:cTn>
                              </p:par>
                            </p:childTnLst>
                          </p:cTn>
                        </p:par>
                        <p:par>
                          <p:cTn id="8" fill="hold">
                            <p:stCondLst>
                              <p:cond delay="500"/>
                            </p:stCondLst>
                            <p:childTnLst>
                              <p:par>
                                <p:cTn id="9" presetID="12" presetClass="entr" presetSubtype="8"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slide(fromLeft)">
                                      <p:cBhvr>
                                        <p:cTn id="11" dur="500"/>
                                        <p:tgtEl>
                                          <p:spTgt spid="2"/>
                                        </p:tgtEl>
                                      </p:cBhvr>
                                    </p:animEffect>
                                  </p:childTnLst>
                                </p:cTn>
                              </p:par>
                            </p:childTnLst>
                          </p:cTn>
                        </p:par>
                        <p:par>
                          <p:cTn id="12" fill="hold">
                            <p:stCondLst>
                              <p:cond delay="1000"/>
                            </p:stCondLst>
                            <p:childTnLst>
                              <p:par>
                                <p:cTn id="13" presetID="53" presetClass="entr" presetSubtype="0" fill="hold" grpId="0" nodeType="afterEffect">
                                  <p:stCondLst>
                                    <p:cond delay="0"/>
                                  </p:stCondLst>
                                  <p:childTnLst>
                                    <p:set>
                                      <p:cBhvr>
                                        <p:cTn id="14" dur="1" fill="hold">
                                          <p:stCondLst>
                                            <p:cond delay="0"/>
                                          </p:stCondLst>
                                        </p:cTn>
                                        <p:tgtEl>
                                          <p:spTgt spid="96"/>
                                        </p:tgtEl>
                                        <p:attrNameLst>
                                          <p:attrName>style.visibility</p:attrName>
                                        </p:attrNameLst>
                                      </p:cBhvr>
                                      <p:to>
                                        <p:strVal val="visible"/>
                                      </p:to>
                                    </p:set>
                                    <p:anim calcmode="lin" valueType="num">
                                      <p:cBhvr>
                                        <p:cTn id="15" dur="500" fill="hold"/>
                                        <p:tgtEl>
                                          <p:spTgt spid="96"/>
                                        </p:tgtEl>
                                        <p:attrNameLst>
                                          <p:attrName>ppt_w</p:attrName>
                                        </p:attrNameLst>
                                      </p:cBhvr>
                                      <p:tavLst>
                                        <p:tav tm="0">
                                          <p:val>
                                            <p:fltVal val="0"/>
                                          </p:val>
                                        </p:tav>
                                        <p:tav tm="100000">
                                          <p:val>
                                            <p:strVal val="#ppt_w"/>
                                          </p:val>
                                        </p:tav>
                                      </p:tavLst>
                                    </p:anim>
                                    <p:anim calcmode="lin" valueType="num">
                                      <p:cBhvr>
                                        <p:cTn id="16" dur="500" fill="hold"/>
                                        <p:tgtEl>
                                          <p:spTgt spid="96"/>
                                        </p:tgtEl>
                                        <p:attrNameLst>
                                          <p:attrName>ppt_h</p:attrName>
                                        </p:attrNameLst>
                                      </p:cBhvr>
                                      <p:tavLst>
                                        <p:tav tm="0">
                                          <p:val>
                                            <p:fltVal val="0"/>
                                          </p:val>
                                        </p:tav>
                                        <p:tav tm="100000">
                                          <p:val>
                                            <p:strVal val="#ppt_h"/>
                                          </p:val>
                                        </p:tav>
                                      </p:tavLst>
                                    </p:anim>
                                    <p:animEffect transition="in" filter="fade">
                                      <p:cBhvr>
                                        <p:cTn id="17" dur="500"/>
                                        <p:tgtEl>
                                          <p:spTgt spid="96"/>
                                        </p:tgtEl>
                                      </p:cBhvr>
                                    </p:animEffect>
                                  </p:childTnLst>
                                </p:cTn>
                              </p:par>
                            </p:childTnLst>
                          </p:cTn>
                        </p:par>
                        <p:par>
                          <p:cTn id="18" fill="hold">
                            <p:stCondLst>
                              <p:cond delay="1500"/>
                            </p:stCondLst>
                            <p:childTnLst>
                              <p:par>
                                <p:cTn id="19" presetID="2" presetClass="entr" presetSubtype="4" accel="50000" decel="50000" fill="hold" nodeType="afterEffect">
                                  <p:stCondLst>
                                    <p:cond delay="0"/>
                                  </p:stCondLst>
                                  <p:childTnLst>
                                    <p:set>
                                      <p:cBhvr>
                                        <p:cTn id="20" dur="1" fill="hold">
                                          <p:stCondLst>
                                            <p:cond delay="0"/>
                                          </p:stCondLst>
                                        </p:cTn>
                                        <p:tgtEl>
                                          <p:spTgt spid="4"/>
                                        </p:tgtEl>
                                        <p:attrNameLst>
                                          <p:attrName>style.visibility</p:attrName>
                                        </p:attrNameLst>
                                      </p:cBhvr>
                                      <p:to>
                                        <p:strVal val="visible"/>
                                      </p:to>
                                    </p:set>
                                    <p:anim calcmode="lin" valueType="num">
                                      <p:cBhvr additive="base">
                                        <p:cTn id="21" dur="500" fill="hold"/>
                                        <p:tgtEl>
                                          <p:spTgt spid="4"/>
                                        </p:tgtEl>
                                        <p:attrNameLst>
                                          <p:attrName>ppt_x</p:attrName>
                                        </p:attrNameLst>
                                      </p:cBhvr>
                                      <p:tavLst>
                                        <p:tav tm="0">
                                          <p:val>
                                            <p:strVal val="#ppt_x"/>
                                          </p:val>
                                        </p:tav>
                                        <p:tav tm="100000">
                                          <p:val>
                                            <p:strVal val="#ppt_x"/>
                                          </p:val>
                                        </p:tav>
                                      </p:tavLst>
                                    </p:anim>
                                    <p:anim calcmode="lin" valueType="num">
                                      <p:cBhvr additive="base">
                                        <p:cTn id="22" dur="500" fill="hold"/>
                                        <p:tgtEl>
                                          <p:spTgt spid="4"/>
                                        </p:tgtEl>
                                        <p:attrNameLst>
                                          <p:attrName>ppt_y</p:attrName>
                                        </p:attrNameLst>
                                      </p:cBhvr>
                                      <p:tavLst>
                                        <p:tav tm="0">
                                          <p:val>
                                            <p:strVal val="1+#ppt_h/2"/>
                                          </p:val>
                                        </p:tav>
                                        <p:tav tm="100000">
                                          <p:val>
                                            <p:strVal val="#ppt_y"/>
                                          </p:val>
                                        </p:tav>
                                      </p:tavLst>
                                    </p:anim>
                                  </p:childTnLst>
                                </p:cTn>
                              </p:par>
                            </p:childTnLst>
                          </p:cTn>
                        </p:par>
                        <p:par>
                          <p:cTn id="23" fill="hold">
                            <p:stCondLst>
                              <p:cond delay="2000"/>
                            </p:stCondLst>
                            <p:childTnLst>
                              <p:par>
                                <p:cTn id="24" presetID="53" presetClass="entr" presetSubtype="0" fill="hold" grpId="0" nodeType="afterEffect">
                                  <p:stCondLst>
                                    <p:cond delay="0"/>
                                  </p:stCondLst>
                                  <p:childTnLst>
                                    <p:set>
                                      <p:cBhvr>
                                        <p:cTn id="25" dur="1" fill="hold">
                                          <p:stCondLst>
                                            <p:cond delay="0"/>
                                          </p:stCondLst>
                                        </p:cTn>
                                        <p:tgtEl>
                                          <p:spTgt spid="97"/>
                                        </p:tgtEl>
                                        <p:attrNameLst>
                                          <p:attrName>style.visibility</p:attrName>
                                        </p:attrNameLst>
                                      </p:cBhvr>
                                      <p:to>
                                        <p:strVal val="visible"/>
                                      </p:to>
                                    </p:set>
                                    <p:anim calcmode="lin" valueType="num">
                                      <p:cBhvr>
                                        <p:cTn id="26" dur="500" fill="hold"/>
                                        <p:tgtEl>
                                          <p:spTgt spid="97"/>
                                        </p:tgtEl>
                                        <p:attrNameLst>
                                          <p:attrName>ppt_w</p:attrName>
                                        </p:attrNameLst>
                                      </p:cBhvr>
                                      <p:tavLst>
                                        <p:tav tm="0">
                                          <p:val>
                                            <p:fltVal val="0"/>
                                          </p:val>
                                        </p:tav>
                                        <p:tav tm="100000">
                                          <p:val>
                                            <p:strVal val="#ppt_w"/>
                                          </p:val>
                                        </p:tav>
                                      </p:tavLst>
                                    </p:anim>
                                    <p:anim calcmode="lin" valueType="num">
                                      <p:cBhvr>
                                        <p:cTn id="27" dur="500" fill="hold"/>
                                        <p:tgtEl>
                                          <p:spTgt spid="97"/>
                                        </p:tgtEl>
                                        <p:attrNameLst>
                                          <p:attrName>ppt_h</p:attrName>
                                        </p:attrNameLst>
                                      </p:cBhvr>
                                      <p:tavLst>
                                        <p:tav tm="0">
                                          <p:val>
                                            <p:fltVal val="0"/>
                                          </p:val>
                                        </p:tav>
                                        <p:tav tm="100000">
                                          <p:val>
                                            <p:strVal val="#ppt_h"/>
                                          </p:val>
                                        </p:tav>
                                      </p:tavLst>
                                    </p:anim>
                                    <p:animEffect transition="in" filter="fade">
                                      <p:cBhvr>
                                        <p:cTn id="28" dur="500"/>
                                        <p:tgtEl>
                                          <p:spTgt spid="97"/>
                                        </p:tgtEl>
                                      </p:cBhvr>
                                    </p:animEffect>
                                  </p:childTnLst>
                                </p:cTn>
                              </p:par>
                            </p:childTnLst>
                          </p:cTn>
                        </p:par>
                        <p:par>
                          <p:cTn id="29" fill="hold">
                            <p:stCondLst>
                              <p:cond delay="2500"/>
                            </p:stCondLst>
                            <p:childTnLst>
                              <p:par>
                                <p:cTn id="30" presetID="2" presetClass="entr" presetSubtype="4" accel="50000" decel="50000" fill="hold" nodeType="afterEffect">
                                  <p:stCondLst>
                                    <p:cond delay="0"/>
                                  </p:stCondLst>
                                  <p:childTnLst>
                                    <p:set>
                                      <p:cBhvr>
                                        <p:cTn id="31" dur="1" fill="hold">
                                          <p:stCondLst>
                                            <p:cond delay="0"/>
                                          </p:stCondLst>
                                        </p:cTn>
                                        <p:tgtEl>
                                          <p:spTgt spid="5"/>
                                        </p:tgtEl>
                                        <p:attrNameLst>
                                          <p:attrName>style.visibility</p:attrName>
                                        </p:attrNameLst>
                                      </p:cBhvr>
                                      <p:to>
                                        <p:strVal val="visible"/>
                                      </p:to>
                                    </p:set>
                                    <p:anim calcmode="lin" valueType="num">
                                      <p:cBhvr additive="base">
                                        <p:cTn id="32" dur="500" fill="hold"/>
                                        <p:tgtEl>
                                          <p:spTgt spid="5"/>
                                        </p:tgtEl>
                                        <p:attrNameLst>
                                          <p:attrName>ppt_x</p:attrName>
                                        </p:attrNameLst>
                                      </p:cBhvr>
                                      <p:tavLst>
                                        <p:tav tm="0">
                                          <p:val>
                                            <p:strVal val="#ppt_x"/>
                                          </p:val>
                                        </p:tav>
                                        <p:tav tm="100000">
                                          <p:val>
                                            <p:strVal val="#ppt_x"/>
                                          </p:val>
                                        </p:tav>
                                      </p:tavLst>
                                    </p:anim>
                                    <p:anim calcmode="lin" valueType="num">
                                      <p:cBhvr additive="base">
                                        <p:cTn id="33" dur="500" fill="hold"/>
                                        <p:tgtEl>
                                          <p:spTgt spid="5"/>
                                        </p:tgtEl>
                                        <p:attrNameLst>
                                          <p:attrName>ppt_y</p:attrName>
                                        </p:attrNameLst>
                                      </p:cBhvr>
                                      <p:tavLst>
                                        <p:tav tm="0">
                                          <p:val>
                                            <p:strVal val="1+#ppt_h/2"/>
                                          </p:val>
                                        </p:tav>
                                        <p:tav tm="100000">
                                          <p:val>
                                            <p:strVal val="#ppt_y"/>
                                          </p:val>
                                        </p:tav>
                                      </p:tavLst>
                                    </p:anim>
                                  </p:childTnLst>
                                </p:cTn>
                              </p:par>
                            </p:childTnLst>
                          </p:cTn>
                        </p:par>
                        <p:par>
                          <p:cTn id="34" fill="hold">
                            <p:stCondLst>
                              <p:cond delay="3000"/>
                            </p:stCondLst>
                            <p:childTnLst>
                              <p:par>
                                <p:cTn id="35" presetID="53" presetClass="entr" presetSubtype="0" fill="hold" grpId="0" nodeType="afterEffect">
                                  <p:stCondLst>
                                    <p:cond delay="0"/>
                                  </p:stCondLst>
                                  <p:childTnLst>
                                    <p:set>
                                      <p:cBhvr>
                                        <p:cTn id="36" dur="1" fill="hold">
                                          <p:stCondLst>
                                            <p:cond delay="0"/>
                                          </p:stCondLst>
                                        </p:cTn>
                                        <p:tgtEl>
                                          <p:spTgt spid="98"/>
                                        </p:tgtEl>
                                        <p:attrNameLst>
                                          <p:attrName>style.visibility</p:attrName>
                                        </p:attrNameLst>
                                      </p:cBhvr>
                                      <p:to>
                                        <p:strVal val="visible"/>
                                      </p:to>
                                    </p:set>
                                    <p:anim calcmode="lin" valueType="num">
                                      <p:cBhvr>
                                        <p:cTn id="37" dur="500" fill="hold"/>
                                        <p:tgtEl>
                                          <p:spTgt spid="98"/>
                                        </p:tgtEl>
                                        <p:attrNameLst>
                                          <p:attrName>ppt_w</p:attrName>
                                        </p:attrNameLst>
                                      </p:cBhvr>
                                      <p:tavLst>
                                        <p:tav tm="0">
                                          <p:val>
                                            <p:fltVal val="0"/>
                                          </p:val>
                                        </p:tav>
                                        <p:tav tm="100000">
                                          <p:val>
                                            <p:strVal val="#ppt_w"/>
                                          </p:val>
                                        </p:tav>
                                      </p:tavLst>
                                    </p:anim>
                                    <p:anim calcmode="lin" valueType="num">
                                      <p:cBhvr>
                                        <p:cTn id="38" dur="500" fill="hold"/>
                                        <p:tgtEl>
                                          <p:spTgt spid="98"/>
                                        </p:tgtEl>
                                        <p:attrNameLst>
                                          <p:attrName>ppt_h</p:attrName>
                                        </p:attrNameLst>
                                      </p:cBhvr>
                                      <p:tavLst>
                                        <p:tav tm="0">
                                          <p:val>
                                            <p:fltVal val="0"/>
                                          </p:val>
                                        </p:tav>
                                        <p:tav tm="100000">
                                          <p:val>
                                            <p:strVal val="#ppt_h"/>
                                          </p:val>
                                        </p:tav>
                                      </p:tavLst>
                                    </p:anim>
                                    <p:animEffect transition="in" filter="fade">
                                      <p:cBhvr>
                                        <p:cTn id="39" dur="500"/>
                                        <p:tgtEl>
                                          <p:spTgt spid="98"/>
                                        </p:tgtEl>
                                      </p:cBhvr>
                                    </p:animEffect>
                                  </p:childTnLst>
                                </p:cTn>
                              </p:par>
                            </p:childTnLst>
                          </p:cTn>
                        </p:par>
                        <p:par>
                          <p:cTn id="40" fill="hold">
                            <p:stCondLst>
                              <p:cond delay="3500"/>
                            </p:stCondLst>
                            <p:childTnLst>
                              <p:par>
                                <p:cTn id="41" presetID="2" presetClass="entr" presetSubtype="4" accel="50000" decel="50000" fill="hold" nodeType="afterEffect">
                                  <p:stCondLst>
                                    <p:cond delay="0"/>
                                  </p:stCondLst>
                                  <p:childTnLst>
                                    <p:set>
                                      <p:cBhvr>
                                        <p:cTn id="42" dur="1" fill="hold">
                                          <p:stCondLst>
                                            <p:cond delay="0"/>
                                          </p:stCondLst>
                                        </p:cTn>
                                        <p:tgtEl>
                                          <p:spTgt spid="6"/>
                                        </p:tgtEl>
                                        <p:attrNameLst>
                                          <p:attrName>style.visibility</p:attrName>
                                        </p:attrNameLst>
                                      </p:cBhvr>
                                      <p:to>
                                        <p:strVal val="visible"/>
                                      </p:to>
                                    </p:set>
                                    <p:anim calcmode="lin" valueType="num">
                                      <p:cBhvr additive="base">
                                        <p:cTn id="43" dur="500" fill="hold"/>
                                        <p:tgtEl>
                                          <p:spTgt spid="6"/>
                                        </p:tgtEl>
                                        <p:attrNameLst>
                                          <p:attrName>ppt_x</p:attrName>
                                        </p:attrNameLst>
                                      </p:cBhvr>
                                      <p:tavLst>
                                        <p:tav tm="0">
                                          <p:val>
                                            <p:strVal val="#ppt_x"/>
                                          </p:val>
                                        </p:tav>
                                        <p:tav tm="100000">
                                          <p:val>
                                            <p:strVal val="#ppt_x"/>
                                          </p:val>
                                        </p:tav>
                                      </p:tavLst>
                                    </p:anim>
                                    <p:anim calcmode="lin" valueType="num">
                                      <p:cBhvr additive="base">
                                        <p:cTn id="44" dur="500" fill="hold"/>
                                        <p:tgtEl>
                                          <p:spTgt spid="6"/>
                                        </p:tgtEl>
                                        <p:attrNameLst>
                                          <p:attrName>ppt_y</p:attrName>
                                        </p:attrNameLst>
                                      </p:cBhvr>
                                      <p:tavLst>
                                        <p:tav tm="0">
                                          <p:val>
                                            <p:strVal val="1+#ppt_h/2"/>
                                          </p:val>
                                        </p:tav>
                                        <p:tav tm="100000">
                                          <p:val>
                                            <p:strVal val="#ppt_y"/>
                                          </p:val>
                                        </p:tav>
                                      </p:tavLst>
                                    </p:anim>
                                  </p:childTnLst>
                                </p:cTn>
                              </p:par>
                            </p:childTnLst>
                          </p:cTn>
                        </p:par>
                        <p:par>
                          <p:cTn id="45" fill="hold">
                            <p:stCondLst>
                              <p:cond delay="4000"/>
                            </p:stCondLst>
                            <p:childTnLst>
                              <p:par>
                                <p:cTn id="46" presetID="53" presetClass="entr" presetSubtype="0" fill="hold" grpId="0" nodeType="afterEffect">
                                  <p:stCondLst>
                                    <p:cond delay="0"/>
                                  </p:stCondLst>
                                  <p:childTnLst>
                                    <p:set>
                                      <p:cBhvr>
                                        <p:cTn id="47" dur="1" fill="hold">
                                          <p:stCondLst>
                                            <p:cond delay="0"/>
                                          </p:stCondLst>
                                        </p:cTn>
                                        <p:tgtEl>
                                          <p:spTgt spid="99"/>
                                        </p:tgtEl>
                                        <p:attrNameLst>
                                          <p:attrName>style.visibility</p:attrName>
                                        </p:attrNameLst>
                                      </p:cBhvr>
                                      <p:to>
                                        <p:strVal val="visible"/>
                                      </p:to>
                                    </p:set>
                                    <p:anim calcmode="lin" valueType="num">
                                      <p:cBhvr>
                                        <p:cTn id="48" dur="500" fill="hold"/>
                                        <p:tgtEl>
                                          <p:spTgt spid="99"/>
                                        </p:tgtEl>
                                        <p:attrNameLst>
                                          <p:attrName>ppt_w</p:attrName>
                                        </p:attrNameLst>
                                      </p:cBhvr>
                                      <p:tavLst>
                                        <p:tav tm="0">
                                          <p:val>
                                            <p:fltVal val="0"/>
                                          </p:val>
                                        </p:tav>
                                        <p:tav tm="100000">
                                          <p:val>
                                            <p:strVal val="#ppt_w"/>
                                          </p:val>
                                        </p:tav>
                                      </p:tavLst>
                                    </p:anim>
                                    <p:anim calcmode="lin" valueType="num">
                                      <p:cBhvr>
                                        <p:cTn id="49" dur="500" fill="hold"/>
                                        <p:tgtEl>
                                          <p:spTgt spid="99"/>
                                        </p:tgtEl>
                                        <p:attrNameLst>
                                          <p:attrName>ppt_h</p:attrName>
                                        </p:attrNameLst>
                                      </p:cBhvr>
                                      <p:tavLst>
                                        <p:tav tm="0">
                                          <p:val>
                                            <p:fltVal val="0"/>
                                          </p:val>
                                        </p:tav>
                                        <p:tav tm="100000">
                                          <p:val>
                                            <p:strVal val="#ppt_h"/>
                                          </p:val>
                                        </p:tav>
                                      </p:tavLst>
                                    </p:anim>
                                    <p:animEffect transition="in" filter="fade">
                                      <p:cBhvr>
                                        <p:cTn id="50" dur="500"/>
                                        <p:tgtEl>
                                          <p:spTgt spid="99"/>
                                        </p:tgtEl>
                                      </p:cBhvr>
                                    </p:animEffect>
                                  </p:childTnLst>
                                </p:cTn>
                              </p:par>
                            </p:childTnLst>
                          </p:cTn>
                        </p:par>
                        <p:par>
                          <p:cTn id="51" fill="hold">
                            <p:stCondLst>
                              <p:cond delay="4500"/>
                            </p:stCondLst>
                            <p:childTnLst>
                              <p:par>
                                <p:cTn id="52" presetID="2" presetClass="entr" presetSubtype="4" accel="50000" decel="50000" fill="hold" nodeType="afterEffect">
                                  <p:stCondLst>
                                    <p:cond delay="0"/>
                                  </p:stCondLst>
                                  <p:childTnLst>
                                    <p:set>
                                      <p:cBhvr>
                                        <p:cTn id="53" dur="1" fill="hold">
                                          <p:stCondLst>
                                            <p:cond delay="0"/>
                                          </p:stCondLst>
                                        </p:cTn>
                                        <p:tgtEl>
                                          <p:spTgt spid="9"/>
                                        </p:tgtEl>
                                        <p:attrNameLst>
                                          <p:attrName>style.visibility</p:attrName>
                                        </p:attrNameLst>
                                      </p:cBhvr>
                                      <p:to>
                                        <p:strVal val="visible"/>
                                      </p:to>
                                    </p:set>
                                    <p:anim calcmode="lin" valueType="num">
                                      <p:cBhvr additive="base">
                                        <p:cTn id="54" dur="500" fill="hold"/>
                                        <p:tgtEl>
                                          <p:spTgt spid="9"/>
                                        </p:tgtEl>
                                        <p:attrNameLst>
                                          <p:attrName>ppt_x</p:attrName>
                                        </p:attrNameLst>
                                      </p:cBhvr>
                                      <p:tavLst>
                                        <p:tav tm="0">
                                          <p:val>
                                            <p:strVal val="#ppt_x"/>
                                          </p:val>
                                        </p:tav>
                                        <p:tav tm="100000">
                                          <p:val>
                                            <p:strVal val="#ppt_x"/>
                                          </p:val>
                                        </p:tav>
                                      </p:tavLst>
                                    </p:anim>
                                    <p:anim calcmode="lin" valueType="num">
                                      <p:cBhvr additive="base">
                                        <p:cTn id="55" dur="500" fill="hold"/>
                                        <p:tgtEl>
                                          <p:spTgt spid="9"/>
                                        </p:tgtEl>
                                        <p:attrNameLst>
                                          <p:attrName>ppt_y</p:attrName>
                                        </p:attrNameLst>
                                      </p:cBhvr>
                                      <p:tavLst>
                                        <p:tav tm="0">
                                          <p:val>
                                            <p:strVal val="1+#ppt_h/2"/>
                                          </p:val>
                                        </p:tav>
                                        <p:tav tm="100000">
                                          <p:val>
                                            <p:strVal val="#ppt_y"/>
                                          </p:val>
                                        </p:tav>
                                      </p:tavLst>
                                    </p:anim>
                                  </p:childTnLst>
                                </p:cTn>
                              </p:par>
                            </p:childTnLst>
                          </p:cTn>
                        </p:par>
                        <p:par>
                          <p:cTn id="56" fill="hold">
                            <p:stCondLst>
                              <p:cond delay="5000"/>
                            </p:stCondLst>
                            <p:childTnLst>
                              <p:par>
                                <p:cTn id="57" presetID="53" presetClass="entr" presetSubtype="0" fill="hold" grpId="0" nodeType="afterEffect">
                                  <p:stCondLst>
                                    <p:cond delay="0"/>
                                  </p:stCondLst>
                                  <p:childTnLst>
                                    <p:set>
                                      <p:cBhvr>
                                        <p:cTn id="58" dur="1" fill="hold">
                                          <p:stCondLst>
                                            <p:cond delay="0"/>
                                          </p:stCondLst>
                                        </p:cTn>
                                        <p:tgtEl>
                                          <p:spTgt spid="100"/>
                                        </p:tgtEl>
                                        <p:attrNameLst>
                                          <p:attrName>style.visibility</p:attrName>
                                        </p:attrNameLst>
                                      </p:cBhvr>
                                      <p:to>
                                        <p:strVal val="visible"/>
                                      </p:to>
                                    </p:set>
                                    <p:anim calcmode="lin" valueType="num">
                                      <p:cBhvr>
                                        <p:cTn id="59" dur="500" fill="hold"/>
                                        <p:tgtEl>
                                          <p:spTgt spid="100"/>
                                        </p:tgtEl>
                                        <p:attrNameLst>
                                          <p:attrName>ppt_w</p:attrName>
                                        </p:attrNameLst>
                                      </p:cBhvr>
                                      <p:tavLst>
                                        <p:tav tm="0">
                                          <p:val>
                                            <p:fltVal val="0"/>
                                          </p:val>
                                        </p:tav>
                                        <p:tav tm="100000">
                                          <p:val>
                                            <p:strVal val="#ppt_w"/>
                                          </p:val>
                                        </p:tav>
                                      </p:tavLst>
                                    </p:anim>
                                    <p:anim calcmode="lin" valueType="num">
                                      <p:cBhvr>
                                        <p:cTn id="60" dur="500" fill="hold"/>
                                        <p:tgtEl>
                                          <p:spTgt spid="100"/>
                                        </p:tgtEl>
                                        <p:attrNameLst>
                                          <p:attrName>ppt_h</p:attrName>
                                        </p:attrNameLst>
                                      </p:cBhvr>
                                      <p:tavLst>
                                        <p:tav tm="0">
                                          <p:val>
                                            <p:fltVal val="0"/>
                                          </p:val>
                                        </p:tav>
                                        <p:tav tm="100000">
                                          <p:val>
                                            <p:strVal val="#ppt_h"/>
                                          </p:val>
                                        </p:tav>
                                      </p:tavLst>
                                    </p:anim>
                                    <p:animEffect transition="in" filter="fade">
                                      <p:cBhvr>
                                        <p:cTn id="61" dur="500"/>
                                        <p:tgtEl>
                                          <p:spTgt spid="100"/>
                                        </p:tgtEl>
                                      </p:cBhvr>
                                    </p:animEffect>
                                  </p:childTnLst>
                                </p:cTn>
                              </p:par>
                            </p:childTnLst>
                          </p:cTn>
                        </p:par>
                        <p:par>
                          <p:cTn id="62" fill="hold">
                            <p:stCondLst>
                              <p:cond delay="5500"/>
                            </p:stCondLst>
                            <p:childTnLst>
                              <p:par>
                                <p:cTn id="63" presetID="2" presetClass="entr" presetSubtype="4" accel="50000" decel="50000" fill="hold" nodeType="afterEffect">
                                  <p:stCondLst>
                                    <p:cond delay="0"/>
                                  </p:stCondLst>
                                  <p:childTnLst>
                                    <p:set>
                                      <p:cBhvr>
                                        <p:cTn id="64" dur="1" fill="hold">
                                          <p:stCondLst>
                                            <p:cond delay="0"/>
                                          </p:stCondLst>
                                        </p:cTn>
                                        <p:tgtEl>
                                          <p:spTgt spid="10"/>
                                        </p:tgtEl>
                                        <p:attrNameLst>
                                          <p:attrName>style.visibility</p:attrName>
                                        </p:attrNameLst>
                                      </p:cBhvr>
                                      <p:to>
                                        <p:strVal val="visible"/>
                                      </p:to>
                                    </p:set>
                                    <p:anim calcmode="lin" valueType="num">
                                      <p:cBhvr additive="base">
                                        <p:cTn id="65" dur="500" fill="hold"/>
                                        <p:tgtEl>
                                          <p:spTgt spid="10"/>
                                        </p:tgtEl>
                                        <p:attrNameLst>
                                          <p:attrName>ppt_x</p:attrName>
                                        </p:attrNameLst>
                                      </p:cBhvr>
                                      <p:tavLst>
                                        <p:tav tm="0">
                                          <p:val>
                                            <p:strVal val="#ppt_x"/>
                                          </p:val>
                                        </p:tav>
                                        <p:tav tm="100000">
                                          <p:val>
                                            <p:strVal val="#ppt_x"/>
                                          </p:val>
                                        </p:tav>
                                      </p:tavLst>
                                    </p:anim>
                                    <p:anim calcmode="lin" valueType="num">
                                      <p:cBhvr additive="base">
                                        <p:cTn id="66"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6" grpId="0" animBg="1"/>
      <p:bldP spid="97" grpId="0" animBg="1"/>
      <p:bldP spid="98" grpId="0" animBg="1"/>
      <p:bldP spid="99" grpId="0" animBg="1"/>
      <p:bldP spid="100" grpId="0" animBg="1"/>
      <p:bldP spid="120"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259"/>
          <p:cNvSpPr>
            <a:spLocks noChangeArrowheads="1"/>
          </p:cNvSpPr>
          <p:nvPr/>
        </p:nvSpPr>
        <p:spPr bwMode="auto">
          <a:xfrm>
            <a:off x="740743" y="3303402"/>
            <a:ext cx="7632848" cy="13542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buNone/>
            </a:pPr>
            <a:r>
              <a:rPr lang="en-US" altLang="zh-CN" sz="8800" b="1" cap="all" dirty="0">
                <a:solidFill>
                  <a:srgbClr val="E56B00"/>
                </a:solidFill>
                <a:cs typeface="Arial" panose="020B0604020202020204" pitchFamily="34" charset="0"/>
              </a:rPr>
              <a:t>Thank you</a:t>
            </a:r>
            <a:endParaRPr lang="zh-CN" altLang="en-US" sz="8800" b="1" cap="all" dirty="0">
              <a:solidFill>
                <a:srgbClr val="E56B00"/>
              </a:solidFill>
              <a:cs typeface="Arial" panose="020B0604020202020204" pitchFamily="34" charset="0"/>
            </a:endParaRPr>
          </a:p>
        </p:txBody>
      </p:sp>
      <p:sp>
        <p:nvSpPr>
          <p:cNvPr id="10" name="矩形 259"/>
          <p:cNvSpPr>
            <a:spLocks noChangeArrowheads="1"/>
          </p:cNvSpPr>
          <p:nvPr/>
        </p:nvSpPr>
        <p:spPr bwMode="auto">
          <a:xfrm>
            <a:off x="740743" y="4628234"/>
            <a:ext cx="6559933"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buNone/>
            </a:pPr>
            <a:r>
              <a:rPr lang="en-US" altLang="zh-CN" sz="800" dirty="0">
                <a:solidFill>
                  <a:srgbClr val="E56B00"/>
                </a:solidFill>
                <a:latin typeface="Arial" panose="020B0604020202020204" pitchFamily="34" charset="0"/>
                <a:cs typeface="Arial" panose="020B0604020202020204" pitchFamily="34" charset="0"/>
              </a:rPr>
              <a:t>Please replace the text, modify the text, you can also copy your content directly to this. Please replace the text, modify the text, you can also copy your content directly to this. Please replace the text, modify the text, you can also copy your content directly to this. Please replace the text, modify the text, you can also copy your content directly to this</a:t>
            </a:r>
            <a:r>
              <a:rPr lang="en-US" altLang="zh-CN" sz="800" dirty="0" smtClean="0">
                <a:solidFill>
                  <a:srgbClr val="E56B00"/>
                </a:solidFill>
                <a:latin typeface="Arial" panose="020B0604020202020204" pitchFamily="34" charset="0"/>
                <a:cs typeface="Arial" panose="020B0604020202020204" pitchFamily="34" charset="0"/>
              </a:rPr>
              <a:t>.</a:t>
            </a:r>
            <a:endParaRPr lang="zh-CN" altLang="en-US" sz="800" dirty="0">
              <a:solidFill>
                <a:srgbClr val="E56B00"/>
              </a:solidFill>
              <a:latin typeface="Arial" panose="020B0604020202020204" pitchFamily="34" charset="0"/>
              <a:cs typeface="Arial" panose="020B0604020202020204" pitchFamily="34" charset="0"/>
            </a:endParaRPr>
          </a:p>
        </p:txBody>
      </p:sp>
      <p:sp>
        <p:nvSpPr>
          <p:cNvPr id="11" name="矩形 259"/>
          <p:cNvSpPr>
            <a:spLocks noChangeArrowheads="1"/>
          </p:cNvSpPr>
          <p:nvPr/>
        </p:nvSpPr>
        <p:spPr bwMode="auto">
          <a:xfrm>
            <a:off x="740744" y="5619469"/>
            <a:ext cx="5040560"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buNone/>
            </a:pPr>
            <a:r>
              <a:rPr lang="zh-CN" altLang="en-US" sz="1800" dirty="0">
                <a:solidFill>
                  <a:srgbClr val="E56B00"/>
                </a:solidFill>
                <a:cs typeface="Arial" panose="020B0604020202020204" pitchFamily="34" charset="0"/>
              </a:rPr>
              <a:t>感谢聆听，批评指导</a:t>
            </a:r>
          </a:p>
        </p:txBody>
      </p:sp>
      <p:pic>
        <p:nvPicPr>
          <p:cNvPr id="2" name="图片 1"/>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7669783" y="0"/>
            <a:ext cx="4064001" cy="7232650"/>
          </a:xfrm>
          <a:prstGeom prst="rect">
            <a:avLst/>
          </a:prstGeom>
        </p:spPr>
      </p:pic>
    </p:spTree>
    <p:extLst>
      <p:ext uri="{BB962C8B-B14F-4D97-AF65-F5344CB8AC3E}">
        <p14:creationId xmlns:p14="http://schemas.microsoft.com/office/powerpoint/2010/main" val="404878600"/>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advTm="0">
        <p15:prstTrans prst="crush"/>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1" presetClass="entr" presetSubtype="0" fill="hold" grpId="0" nodeType="afterEffect">
                                  <p:stCondLst>
                                    <p:cond delay="0"/>
                                  </p:stCondLst>
                                  <p:iterate type="lt">
                                    <p:tmPct val="10000"/>
                                  </p:iterate>
                                  <p:childTnLst>
                                    <p:set>
                                      <p:cBhvr>
                                        <p:cTn id="12" dur="1" fill="hold">
                                          <p:stCondLst>
                                            <p:cond delay="0"/>
                                          </p:stCondLst>
                                        </p:cTn>
                                        <p:tgtEl>
                                          <p:spTgt spid="9"/>
                                        </p:tgtEl>
                                        <p:attrNameLst>
                                          <p:attrName>style.visibility</p:attrName>
                                        </p:attrNameLst>
                                      </p:cBhvr>
                                      <p:to>
                                        <p:strVal val="visible"/>
                                      </p:to>
                                    </p:set>
                                    <p:anim calcmode="lin" valueType="num">
                                      <p:cBhvr>
                                        <p:cTn id="13" dur="500" fill="hold"/>
                                        <p:tgtEl>
                                          <p:spTgt spid="9"/>
                                        </p:tgtEl>
                                        <p:attrNameLst>
                                          <p:attrName>ppt_x</p:attrName>
                                        </p:attrNameLst>
                                      </p:cBhvr>
                                      <p:tavLst>
                                        <p:tav tm="0">
                                          <p:val>
                                            <p:strVal val="#ppt_x"/>
                                          </p:val>
                                        </p:tav>
                                        <p:tav tm="50000">
                                          <p:val>
                                            <p:strVal val="#ppt_x+.1"/>
                                          </p:val>
                                        </p:tav>
                                        <p:tav tm="100000">
                                          <p:val>
                                            <p:strVal val="#ppt_x"/>
                                          </p:val>
                                        </p:tav>
                                      </p:tavLst>
                                    </p:anim>
                                    <p:anim calcmode="lin" valueType="num">
                                      <p:cBhvr>
                                        <p:cTn id="14" dur="500" fill="hold"/>
                                        <p:tgtEl>
                                          <p:spTgt spid="9"/>
                                        </p:tgtEl>
                                        <p:attrNameLst>
                                          <p:attrName>ppt_y</p:attrName>
                                        </p:attrNameLst>
                                      </p:cBhvr>
                                      <p:tavLst>
                                        <p:tav tm="0">
                                          <p:val>
                                            <p:strVal val="#ppt_y"/>
                                          </p:val>
                                        </p:tav>
                                        <p:tav tm="100000">
                                          <p:val>
                                            <p:strVal val="#ppt_y"/>
                                          </p:val>
                                        </p:tav>
                                      </p:tavLst>
                                    </p:anim>
                                    <p:anim calcmode="lin" valueType="num">
                                      <p:cBhvr>
                                        <p:cTn id="15" dur="500" fill="hold"/>
                                        <p:tgtEl>
                                          <p:spTgt spid="9"/>
                                        </p:tgtEl>
                                        <p:attrNameLst>
                                          <p:attrName>ppt_h</p:attrName>
                                        </p:attrNameLst>
                                      </p:cBhvr>
                                      <p:tavLst>
                                        <p:tav tm="0">
                                          <p:val>
                                            <p:strVal val="#ppt_h/10"/>
                                          </p:val>
                                        </p:tav>
                                        <p:tav tm="50000">
                                          <p:val>
                                            <p:strVal val="#ppt_h+.01"/>
                                          </p:val>
                                        </p:tav>
                                        <p:tav tm="100000">
                                          <p:val>
                                            <p:strVal val="#ppt_h"/>
                                          </p:val>
                                        </p:tav>
                                      </p:tavLst>
                                    </p:anim>
                                    <p:anim calcmode="lin" valueType="num">
                                      <p:cBhvr>
                                        <p:cTn id="16" dur="500" fill="hold"/>
                                        <p:tgtEl>
                                          <p:spTgt spid="9"/>
                                        </p:tgtEl>
                                        <p:attrNameLst>
                                          <p:attrName>ppt_w</p:attrName>
                                        </p:attrNameLst>
                                      </p:cBhvr>
                                      <p:tavLst>
                                        <p:tav tm="0">
                                          <p:val>
                                            <p:strVal val="#ppt_w/10"/>
                                          </p:val>
                                        </p:tav>
                                        <p:tav tm="50000">
                                          <p:val>
                                            <p:strVal val="#ppt_w+.01"/>
                                          </p:val>
                                        </p:tav>
                                        <p:tav tm="100000">
                                          <p:val>
                                            <p:strVal val="#ppt_w"/>
                                          </p:val>
                                        </p:tav>
                                      </p:tavLst>
                                    </p:anim>
                                    <p:animEffect transition="in" filter="fade">
                                      <p:cBhvr>
                                        <p:cTn id="17" dur="500" tmFilter="0,0; .5, 1; 1, 1"/>
                                        <p:tgtEl>
                                          <p:spTgt spid="9"/>
                                        </p:tgtEl>
                                      </p:cBhvr>
                                    </p:animEffect>
                                  </p:childTnLst>
                                </p:cTn>
                              </p:par>
                            </p:childTnLst>
                          </p:cTn>
                        </p:par>
                        <p:par>
                          <p:cTn id="18" fill="hold">
                            <p:stCondLst>
                              <p:cond delay="1850"/>
                            </p:stCondLst>
                            <p:childTnLst>
                              <p:par>
                                <p:cTn id="19" presetID="26" presetClass="emph" presetSubtype="0" fill="hold" grpId="1" nodeType="afterEffect">
                                  <p:stCondLst>
                                    <p:cond delay="0"/>
                                  </p:stCondLst>
                                  <p:iterate type="lt">
                                    <p:tmPct val="0"/>
                                  </p:iterate>
                                  <p:childTnLst>
                                    <p:animEffect transition="out" filter="fade">
                                      <p:cBhvr>
                                        <p:cTn id="20" dur="500" tmFilter="0, 0; .2, .5; .8, .5; 1, 0"/>
                                        <p:tgtEl>
                                          <p:spTgt spid="9"/>
                                        </p:tgtEl>
                                      </p:cBhvr>
                                    </p:animEffect>
                                    <p:animScale>
                                      <p:cBhvr>
                                        <p:cTn id="21" dur="250" autoRev="1" fill="hold"/>
                                        <p:tgtEl>
                                          <p:spTgt spid="9"/>
                                        </p:tgtEl>
                                      </p:cBhvr>
                                      <p:by x="105000" y="105000"/>
                                    </p:animScale>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10"/>
                                        </p:tgtEl>
                                        <p:attrNameLst>
                                          <p:attrName>style.visibility</p:attrName>
                                        </p:attrNameLst>
                                      </p:cBhvr>
                                      <p:to>
                                        <p:strVal val="visible"/>
                                      </p:to>
                                    </p:set>
                                    <p:animEffect transition="in" filter="fade">
                                      <p:cBhvr>
                                        <p:cTn id="26" dur="500"/>
                                        <p:tgtEl>
                                          <p:spTgt spid="10"/>
                                        </p:tgtEl>
                                      </p:cBhvr>
                                    </p:animEffect>
                                  </p:childTnLst>
                                </p:cTn>
                              </p:par>
                            </p:childTnLst>
                          </p:cTn>
                        </p:par>
                        <p:par>
                          <p:cTn id="27" fill="hold">
                            <p:stCondLst>
                              <p:cond delay="500"/>
                            </p:stCondLst>
                            <p:childTnLst>
                              <p:par>
                                <p:cTn id="28" presetID="41" presetClass="entr" presetSubtype="0" fill="hold" grpId="0" nodeType="afterEffect">
                                  <p:stCondLst>
                                    <p:cond delay="0"/>
                                  </p:stCondLst>
                                  <p:iterate type="lt">
                                    <p:tmPct val="10000"/>
                                  </p:iterate>
                                  <p:childTnLst>
                                    <p:set>
                                      <p:cBhvr>
                                        <p:cTn id="29" dur="1" fill="hold">
                                          <p:stCondLst>
                                            <p:cond delay="0"/>
                                          </p:stCondLst>
                                        </p:cTn>
                                        <p:tgtEl>
                                          <p:spTgt spid="11"/>
                                        </p:tgtEl>
                                        <p:attrNameLst>
                                          <p:attrName>style.visibility</p:attrName>
                                        </p:attrNameLst>
                                      </p:cBhvr>
                                      <p:to>
                                        <p:strVal val="visible"/>
                                      </p:to>
                                    </p:set>
                                    <p:anim calcmode="lin" valueType="num">
                                      <p:cBhvr>
                                        <p:cTn id="30" dur="500" fill="hold"/>
                                        <p:tgtEl>
                                          <p:spTgt spid="11"/>
                                        </p:tgtEl>
                                        <p:attrNameLst>
                                          <p:attrName>ppt_x</p:attrName>
                                        </p:attrNameLst>
                                      </p:cBhvr>
                                      <p:tavLst>
                                        <p:tav tm="0">
                                          <p:val>
                                            <p:strVal val="#ppt_x"/>
                                          </p:val>
                                        </p:tav>
                                        <p:tav tm="50000">
                                          <p:val>
                                            <p:strVal val="#ppt_x+.1"/>
                                          </p:val>
                                        </p:tav>
                                        <p:tav tm="100000">
                                          <p:val>
                                            <p:strVal val="#ppt_x"/>
                                          </p:val>
                                        </p:tav>
                                      </p:tavLst>
                                    </p:anim>
                                    <p:anim calcmode="lin" valueType="num">
                                      <p:cBhvr>
                                        <p:cTn id="31" dur="500" fill="hold"/>
                                        <p:tgtEl>
                                          <p:spTgt spid="11"/>
                                        </p:tgtEl>
                                        <p:attrNameLst>
                                          <p:attrName>ppt_y</p:attrName>
                                        </p:attrNameLst>
                                      </p:cBhvr>
                                      <p:tavLst>
                                        <p:tav tm="0">
                                          <p:val>
                                            <p:strVal val="#ppt_y"/>
                                          </p:val>
                                        </p:tav>
                                        <p:tav tm="100000">
                                          <p:val>
                                            <p:strVal val="#ppt_y"/>
                                          </p:val>
                                        </p:tav>
                                      </p:tavLst>
                                    </p:anim>
                                    <p:anim calcmode="lin" valueType="num">
                                      <p:cBhvr>
                                        <p:cTn id="32" dur="500" fill="hold"/>
                                        <p:tgtEl>
                                          <p:spTgt spid="11"/>
                                        </p:tgtEl>
                                        <p:attrNameLst>
                                          <p:attrName>ppt_h</p:attrName>
                                        </p:attrNameLst>
                                      </p:cBhvr>
                                      <p:tavLst>
                                        <p:tav tm="0">
                                          <p:val>
                                            <p:strVal val="#ppt_h/10"/>
                                          </p:val>
                                        </p:tav>
                                        <p:tav tm="50000">
                                          <p:val>
                                            <p:strVal val="#ppt_h+.01"/>
                                          </p:val>
                                        </p:tav>
                                        <p:tav tm="100000">
                                          <p:val>
                                            <p:strVal val="#ppt_h"/>
                                          </p:val>
                                        </p:tav>
                                      </p:tavLst>
                                    </p:anim>
                                    <p:anim calcmode="lin" valueType="num">
                                      <p:cBhvr>
                                        <p:cTn id="33" dur="500" fill="hold"/>
                                        <p:tgtEl>
                                          <p:spTgt spid="11"/>
                                        </p:tgtEl>
                                        <p:attrNameLst>
                                          <p:attrName>ppt_w</p:attrName>
                                        </p:attrNameLst>
                                      </p:cBhvr>
                                      <p:tavLst>
                                        <p:tav tm="0">
                                          <p:val>
                                            <p:strVal val="#ppt_w/10"/>
                                          </p:val>
                                        </p:tav>
                                        <p:tav tm="50000">
                                          <p:val>
                                            <p:strVal val="#ppt_w+.01"/>
                                          </p:val>
                                        </p:tav>
                                        <p:tav tm="100000">
                                          <p:val>
                                            <p:strVal val="#ppt_w"/>
                                          </p:val>
                                        </p:tav>
                                      </p:tavLst>
                                    </p:anim>
                                    <p:animEffect transition="in" filter="fade">
                                      <p:cBhvr>
                                        <p:cTn id="34" dur="500" tmFilter="0,0; .5, 1; 1, 1"/>
                                        <p:tgtEl>
                                          <p:spTgt spid="11"/>
                                        </p:tgtEl>
                                      </p:cBhvr>
                                    </p:animEffect>
                                  </p:childTnLst>
                                </p:cTn>
                              </p:par>
                            </p:childTnLst>
                          </p:cTn>
                        </p:par>
                        <p:par>
                          <p:cTn id="35" fill="hold">
                            <p:stCondLst>
                              <p:cond delay="1400"/>
                            </p:stCondLst>
                            <p:childTnLst>
                              <p:par>
                                <p:cTn id="36" presetID="26" presetClass="emph" presetSubtype="0" fill="hold" grpId="1" nodeType="afterEffect">
                                  <p:stCondLst>
                                    <p:cond delay="0"/>
                                  </p:stCondLst>
                                  <p:iterate type="lt">
                                    <p:tmPct val="0"/>
                                  </p:iterate>
                                  <p:childTnLst>
                                    <p:animEffect transition="out" filter="fade">
                                      <p:cBhvr>
                                        <p:cTn id="37" dur="500" tmFilter="0, 0; .2, .5; .8, .5; 1, 0"/>
                                        <p:tgtEl>
                                          <p:spTgt spid="11"/>
                                        </p:tgtEl>
                                      </p:cBhvr>
                                    </p:animEffect>
                                    <p:animScale>
                                      <p:cBhvr>
                                        <p:cTn id="38" dur="250" autoRev="1" fill="hold"/>
                                        <p:tgtEl>
                                          <p:spTgt spid="11"/>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9" grpId="1"/>
      <p:bldP spid="10" grpId="0"/>
      <p:bldP spid="11" grpId="0"/>
      <p:bldP spid="11" grpId="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176403" y="4679512"/>
            <a:ext cx="9078158" cy="178524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114789" tIns="57394" rIns="114789" bIns="57394" rtlCol="0" anchor="ctr"/>
          <a:lstStyle/>
          <a:p>
            <a:pPr defTabSz="1147891" fontAlgn="auto">
              <a:spcBef>
                <a:spcPts val="0"/>
              </a:spcBef>
              <a:spcAft>
                <a:spcPts val="0"/>
              </a:spcAft>
            </a:pP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行业</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400" dirty="0">
              <a:solidFill>
                <a:srgbClr val="EEECE1">
                  <a:lumMod val="25000"/>
                </a:srgbClr>
              </a:solidFill>
              <a:latin typeface="微软雅黑" panose="020B0503020204020204" pitchFamily="34" charset="-122"/>
              <a:ea typeface="微软雅黑" panose="020B0503020204020204" pitchFamily="34" charset="-122"/>
            </a:endParaRPr>
          </a:p>
          <a:p>
            <a:pPr defTabSz="1147891" fontAlgn="auto">
              <a:spcBef>
                <a:spcPts val="0"/>
              </a:spcBef>
              <a:spcAft>
                <a:spcPts val="0"/>
              </a:spcAft>
            </a:pP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en-US" altLang="zh-CN" sz="14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Excel</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资料下载：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范文下载：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试卷下载：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教案下载：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字体下载：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4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4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3162070"/>
            <a:ext cx="12858750" cy="1441498"/>
          </a:xfrm>
          <a:prstGeom prst="rect">
            <a:avLst/>
          </a:prstGeom>
          <a:solidFill>
            <a:schemeClr val="tx2">
              <a:lumMod val="75000"/>
            </a:schemeClr>
          </a:solidFill>
          <a:ln w="9525">
            <a:noFill/>
            <a:miter lim="800000"/>
            <a:headEnd/>
            <a:tailEnd/>
          </a:ln>
        </p:spPr>
        <p:txBody>
          <a:bodyPr wrap="none" lIns="114789" tIns="57394" rIns="114789" bIns="57394" anchor="ctr"/>
          <a:lstStyle/>
          <a:p>
            <a:pPr defTabSz="1147891" fontAlgn="auto">
              <a:spcBef>
                <a:spcPts val="0"/>
              </a:spcBef>
              <a:spcAft>
                <a:spcPts val="0"/>
              </a:spcAft>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154254" y="332398"/>
            <a:ext cx="10844491" cy="2828276"/>
          </a:xfrm>
          <a:prstGeom prst="rect">
            <a:avLst/>
          </a:prstGeom>
          <a:noFill/>
          <a:ln>
            <a:noFill/>
          </a:ln>
        </p:spPr>
      </p:pic>
      <p:sp>
        <p:nvSpPr>
          <p:cNvPr id="15" name="Rectangle 3"/>
          <p:cNvSpPr>
            <a:spLocks noChangeArrowheads="1"/>
          </p:cNvSpPr>
          <p:nvPr/>
        </p:nvSpPr>
        <p:spPr bwMode="auto">
          <a:xfrm>
            <a:off x="658567" y="3266553"/>
            <a:ext cx="5770810" cy="1707107"/>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14789" tIns="57394" rIns="114789" bIns="57394"/>
          <a:lstStyle/>
          <a:p>
            <a:pPr defTabSz="1147891" fontAlgn="auto">
              <a:spcBef>
                <a:spcPct val="20000"/>
              </a:spcBef>
              <a:spcAft>
                <a:spcPts val="0"/>
              </a:spcAft>
              <a:buClr>
                <a:srgbClr val="5B8CC1"/>
              </a:buClr>
              <a:defRPr/>
            </a:pPr>
            <a:r>
              <a:rPr lang="zh-CN" altLang="en-US" sz="2500" b="1" kern="0" dirty="0">
                <a:solidFill>
                  <a:prstClr val="white"/>
                </a:solidFill>
                <a:latin typeface="微软雅黑" pitchFamily="34" charset="-122"/>
                <a:ea typeface="微软雅黑" pitchFamily="34" charset="-122"/>
              </a:rPr>
              <a:t>可以在下列情况使用</a:t>
            </a:r>
            <a:endParaRPr lang="zh-CN" altLang="en-US" sz="1500" kern="0" dirty="0">
              <a:solidFill>
                <a:prstClr val="white"/>
              </a:solidFill>
              <a:latin typeface="微软雅黑" pitchFamily="34" charset="-122"/>
              <a:ea typeface="微软雅黑" pitchFamily="34" charset="-122"/>
            </a:endParaRPr>
          </a:p>
          <a:p>
            <a:pPr defTabSz="1147891"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不限次数的用于您个人</a:t>
            </a:r>
            <a:r>
              <a:rPr lang="en-US" altLang="zh-CN" sz="1500" kern="0" dirty="0">
                <a:solidFill>
                  <a:prstClr val="white"/>
                </a:solidFill>
                <a:latin typeface="微软雅黑" pitchFamily="34" charset="-122"/>
                <a:ea typeface="微软雅黑" pitchFamily="34" charset="-122"/>
              </a:rPr>
              <a:t>/</a:t>
            </a:r>
            <a:r>
              <a:rPr lang="zh-CN" altLang="en-US" sz="1500" kern="0" dirty="0">
                <a:solidFill>
                  <a:prstClr val="white"/>
                </a:solidFill>
                <a:latin typeface="微软雅黑" pitchFamily="34" charset="-122"/>
                <a:ea typeface="微软雅黑" pitchFamily="34" charset="-122"/>
              </a:rPr>
              <a:t>公司、企业的商业演示。</a:t>
            </a:r>
          </a:p>
          <a:p>
            <a:pPr defTabSz="1147891"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429375" y="3266553"/>
            <a:ext cx="5770811" cy="1631165"/>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14789" tIns="57394" rIns="114789" bIns="57394"/>
          <a:lstStyle/>
          <a:p>
            <a:pPr defTabSz="1147891" fontAlgn="auto">
              <a:spcBef>
                <a:spcPct val="20000"/>
              </a:spcBef>
              <a:spcAft>
                <a:spcPts val="0"/>
              </a:spcAft>
              <a:buClr>
                <a:srgbClr val="5B8CC1"/>
              </a:buClr>
              <a:defRPr/>
            </a:pPr>
            <a:r>
              <a:rPr lang="zh-CN" altLang="en-US" sz="2500" b="1" kern="0" dirty="0">
                <a:solidFill>
                  <a:prstClr val="white"/>
                </a:solidFill>
                <a:latin typeface="微软雅黑" pitchFamily="34" charset="-122"/>
                <a:ea typeface="微软雅黑" pitchFamily="34" charset="-122"/>
              </a:rPr>
              <a:t>不可以在以下情况使用</a:t>
            </a:r>
            <a:endParaRPr lang="zh-CN" altLang="en-US" sz="1300" b="1" kern="0" dirty="0">
              <a:solidFill>
                <a:prstClr val="white"/>
              </a:solidFill>
              <a:latin typeface="微软雅黑" pitchFamily="34" charset="-122"/>
              <a:ea typeface="微软雅黑" pitchFamily="34" charset="-122"/>
            </a:endParaRPr>
          </a:p>
          <a:p>
            <a:pPr defTabSz="1147891"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用于任何形式的在线付费下载。</a:t>
            </a:r>
          </a:p>
          <a:p>
            <a:pPr defTabSz="1147891"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收集整理我们发布的免费资源后，刻录光碟销售。</a:t>
            </a:r>
            <a:endParaRPr lang="zh-CN" altLang="en-GB" sz="1500" kern="0" dirty="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4100366" y="3266552"/>
            <a:ext cx="553641" cy="415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10172815" y="3266552"/>
            <a:ext cx="553641" cy="415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95423729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圆角矩形 6"/>
          <p:cNvSpPr/>
          <p:nvPr/>
        </p:nvSpPr>
        <p:spPr>
          <a:xfrm>
            <a:off x="-4464" y="2984239"/>
            <a:ext cx="4273599" cy="1264172"/>
          </a:xfrm>
          <a:prstGeom prst="roundRect">
            <a:avLst>
              <a:gd name="adj" fmla="val 50000"/>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72728" tIns="36364" rIns="72728" bIns="36364" rtlCol="0" anchor="ctr"/>
          <a:lstStyle/>
          <a:p>
            <a:pPr algn="ctr"/>
            <a:endParaRPr lang="zh-CN" altLang="en-US" sz="1509">
              <a:latin typeface="Arial" panose="020B0604020202020204" pitchFamily="34" charset="0"/>
              <a:ea typeface="微软雅黑" panose="020B0503020204020204" pitchFamily="34" charset="-122"/>
              <a:sym typeface="Arial" panose="020B0604020202020204" pitchFamily="34" charset="0"/>
            </a:endParaRPr>
          </a:p>
        </p:txBody>
      </p:sp>
      <p:sp>
        <p:nvSpPr>
          <p:cNvPr id="2" name="圆角矩形 1"/>
          <p:cNvSpPr/>
          <p:nvPr/>
        </p:nvSpPr>
        <p:spPr>
          <a:xfrm>
            <a:off x="4269135" y="2984239"/>
            <a:ext cx="8589615" cy="1264172"/>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72728" tIns="36364" rIns="72728" bIns="36364" rtlCol="0" anchor="ctr"/>
          <a:lstStyle/>
          <a:p>
            <a:pPr algn="ctr"/>
            <a:endParaRPr lang="zh-CN" altLang="en-US" sz="1509">
              <a:latin typeface="Arial" panose="020B0604020202020204" pitchFamily="34" charset="0"/>
              <a:ea typeface="微软雅黑" panose="020B0503020204020204" pitchFamily="34" charset="-122"/>
              <a:sym typeface="Arial" panose="020B0604020202020204" pitchFamily="34" charset="0"/>
            </a:endParaRPr>
          </a:p>
        </p:txBody>
      </p:sp>
      <p:sp>
        <p:nvSpPr>
          <p:cNvPr id="3" name="椭圆 2"/>
          <p:cNvSpPr/>
          <p:nvPr/>
        </p:nvSpPr>
        <p:spPr>
          <a:xfrm>
            <a:off x="3121479" y="3145850"/>
            <a:ext cx="940950" cy="94094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altLang="zh-CN" sz="44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01</a:t>
            </a:r>
            <a:endParaRPr lang="zh-CN" altLang="en-US" sz="44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5" name="MH_Entry_1"/>
          <p:cNvSpPr/>
          <p:nvPr>
            <p:custDataLst>
              <p:tags r:id="rId1"/>
            </p:custDataLst>
          </p:nvPr>
        </p:nvSpPr>
        <p:spPr>
          <a:xfrm>
            <a:off x="6501074" y="3062326"/>
            <a:ext cx="4125737" cy="1107996"/>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0 w 2520280"/>
              <a:gd name="connsiteY7" fmla="*/ 0 h 1872208"/>
              <a:gd name="connsiteX0" fmla="*/ 0 w 2520280"/>
              <a:gd name="connsiteY0" fmla="*/ 1872208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0 h 1872208"/>
              <a:gd name="connsiteX5" fmla="*/ 2520280 w 2520280"/>
              <a:gd name="connsiteY5" fmla="*/ 0 h 1872208"/>
              <a:gd name="connsiteX6" fmla="*/ 0 w 2520280"/>
              <a:gd name="connsiteY6"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2520280 w 2520280"/>
              <a:gd name="connsiteY4" fmla="*/ 0 h 1872208"/>
              <a:gd name="connsiteX5" fmla="*/ 0 w 2520280"/>
              <a:gd name="connsiteY5"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34255 w 2520280"/>
              <a:gd name="connsiteY4" fmla="*/ 0 h 1872208"/>
              <a:gd name="connsiteX5" fmla="*/ 0 w 2520280"/>
              <a:gd name="connsiteY5"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917 w 2520280"/>
              <a:gd name="connsiteY4" fmla="*/ 6036 h 1872208"/>
              <a:gd name="connsiteX5" fmla="*/ 0 w 2520280"/>
              <a:gd name="connsiteY5" fmla="*/ 0 h 1872208"/>
              <a:gd name="connsiteX0" fmla="*/ 0 w 2520280"/>
              <a:gd name="connsiteY0" fmla="*/ 1890314 h 1890314"/>
              <a:gd name="connsiteX1" fmla="*/ 2520280 w 2520280"/>
              <a:gd name="connsiteY1" fmla="*/ 1890314 h 1890314"/>
              <a:gd name="connsiteX2" fmla="*/ 0 w 2520280"/>
              <a:gd name="connsiteY2" fmla="*/ 1890314 h 1890314"/>
              <a:gd name="connsiteX3" fmla="*/ 0 w 2520280"/>
              <a:gd name="connsiteY3" fmla="*/ 18106 h 1890314"/>
              <a:gd name="connsiteX4" fmla="*/ 53304 w 2520280"/>
              <a:gd name="connsiteY4" fmla="*/ 0 h 1890314"/>
              <a:gd name="connsiteX5" fmla="*/ 0 w 2520280"/>
              <a:gd name="connsiteY5" fmla="*/ 18106 h 1890314"/>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916 w 2520280"/>
              <a:gd name="connsiteY4" fmla="*/ 0 h 1872208"/>
              <a:gd name="connsiteX5" fmla="*/ 0 w 2520280"/>
              <a:gd name="connsiteY5" fmla="*/ 0 h 1872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3175" cap="sq">
            <a:noFill/>
            <a:beve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pPr algn="ctr"/>
            <a:r>
              <a:rPr lang="zh-CN" altLang="en-US" sz="4800" dirty="0">
                <a:solidFill>
                  <a:schemeClr val="bg1"/>
                </a:solidFill>
                <a:latin typeface="Arial" panose="020B0604020202020204" pitchFamily="34" charset="0"/>
                <a:ea typeface="微软雅黑" panose="020B0503020204020204" pitchFamily="34" charset="-122"/>
                <a:sym typeface="Arial" panose="020B0604020202020204" pitchFamily="34" charset="0"/>
              </a:rPr>
              <a:t>年度工作</a:t>
            </a:r>
            <a:r>
              <a:rPr lang="zh-CN" altLang="en-US" sz="48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概述</a:t>
            </a:r>
            <a:endParaRPr lang="en-US" altLang="zh-CN" sz="4800" dirty="0" smtClean="0">
              <a:solidFill>
                <a:schemeClr val="bg1"/>
              </a:solidFill>
              <a:latin typeface="Arial" panose="020B0604020202020204" pitchFamily="34" charset="0"/>
              <a:ea typeface="微软雅黑" panose="020B0503020204020204" pitchFamily="34" charset="-122"/>
              <a:sym typeface="Arial" panose="020B0604020202020204" pitchFamily="34" charset="0"/>
            </a:endParaRPr>
          </a:p>
          <a:p>
            <a:pPr algn="ctr"/>
            <a:r>
              <a:rPr lang="en-US" altLang="zh-CN" sz="24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ANNUAL WORK SUMMARY</a:t>
            </a:r>
            <a:endParaRPr lang="zh-CN" altLang="en-US" sz="24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3005870619"/>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Tm="0">
        <p15:prstTrans prst="airplane"/>
      </p:transition>
    </mc:Choice>
    <mc:Fallback>
      <p:transition spd="slow" advTm="0">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0485" name="Group 5"/>
          <p:cNvGrpSpPr>
            <a:grpSpLocks/>
          </p:cNvGrpSpPr>
          <p:nvPr/>
        </p:nvGrpSpPr>
        <p:grpSpPr bwMode="auto">
          <a:xfrm>
            <a:off x="2382217" y="2009070"/>
            <a:ext cx="732194" cy="732194"/>
            <a:chOff x="0" y="0"/>
            <a:chExt cx="520701" cy="520701"/>
          </a:xfrm>
        </p:grpSpPr>
        <p:sp>
          <p:nvSpPr>
            <p:cNvPr id="20486" name="AutoShape 6"/>
            <p:cNvSpPr>
              <a:spLocks/>
            </p:cNvSpPr>
            <p:nvPr/>
          </p:nvSpPr>
          <p:spPr bwMode="auto">
            <a:xfrm>
              <a:off x="0" y="0"/>
              <a:ext cx="520701" cy="520701"/>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8"/>
                    <a:pt x="6724" y="20638"/>
                    <a:pt x="2881" y="16796"/>
                  </a:cubicBezTo>
                  <a:cubicBezTo>
                    <a:pt x="-961" y="12953"/>
                    <a:pt x="-961" y="6724"/>
                    <a:pt x="2881" y="2881"/>
                  </a:cubicBezTo>
                  <a:cubicBezTo>
                    <a:pt x="6724" y="-961"/>
                    <a:pt x="12953" y="-961"/>
                    <a:pt x="16796" y="2881"/>
                  </a:cubicBezTo>
                </a:path>
              </a:pathLst>
            </a:custGeom>
            <a:solidFill>
              <a:schemeClr val="accent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nSpc>
                  <a:spcPct val="150000"/>
                </a:lnSpc>
                <a:defRPr/>
              </a:pPr>
              <a:endParaRPr lang="es-ES" sz="2669">
                <a:latin typeface="Arial" panose="020B0604020202020204" pitchFamily="34" charset="0"/>
                <a:ea typeface="微软雅黑" panose="020B0503020204020204" pitchFamily="34" charset="-122"/>
                <a:cs typeface="Calibri" charset="0"/>
                <a:sym typeface="Arial" panose="020B0604020202020204" pitchFamily="34" charset="0"/>
              </a:endParaRPr>
            </a:p>
          </p:txBody>
        </p:sp>
        <p:sp>
          <p:nvSpPr>
            <p:cNvPr id="20487" name="AutoShape 7"/>
            <p:cNvSpPr>
              <a:spLocks/>
            </p:cNvSpPr>
            <p:nvPr/>
          </p:nvSpPr>
          <p:spPr bwMode="auto">
            <a:xfrm>
              <a:off x="109537" y="125413"/>
              <a:ext cx="406401" cy="3952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605" y="2541"/>
                  </a:moveTo>
                  <a:cubicBezTo>
                    <a:pt x="13321" y="4495"/>
                    <a:pt x="13321" y="4495"/>
                    <a:pt x="13321" y="4495"/>
                  </a:cubicBezTo>
                  <a:cubicBezTo>
                    <a:pt x="12274" y="3225"/>
                    <a:pt x="12274" y="3225"/>
                    <a:pt x="12274" y="3225"/>
                  </a:cubicBezTo>
                  <a:cubicBezTo>
                    <a:pt x="10086" y="586"/>
                    <a:pt x="10086" y="586"/>
                    <a:pt x="10086" y="586"/>
                  </a:cubicBezTo>
                  <a:cubicBezTo>
                    <a:pt x="9896" y="781"/>
                    <a:pt x="9896" y="781"/>
                    <a:pt x="9896" y="781"/>
                  </a:cubicBezTo>
                  <a:cubicBezTo>
                    <a:pt x="9610" y="390"/>
                    <a:pt x="9610" y="390"/>
                    <a:pt x="9610" y="390"/>
                  </a:cubicBezTo>
                  <a:cubicBezTo>
                    <a:pt x="6470" y="0"/>
                    <a:pt x="6470" y="0"/>
                    <a:pt x="6470" y="0"/>
                  </a:cubicBezTo>
                  <a:cubicBezTo>
                    <a:pt x="4662" y="3029"/>
                    <a:pt x="4662" y="3029"/>
                    <a:pt x="4662" y="3029"/>
                  </a:cubicBezTo>
                  <a:cubicBezTo>
                    <a:pt x="0" y="5571"/>
                    <a:pt x="0" y="5571"/>
                    <a:pt x="0" y="5571"/>
                  </a:cubicBezTo>
                  <a:cubicBezTo>
                    <a:pt x="1998" y="8307"/>
                    <a:pt x="1998" y="8307"/>
                    <a:pt x="1998" y="8307"/>
                  </a:cubicBezTo>
                  <a:cubicBezTo>
                    <a:pt x="3520" y="10262"/>
                    <a:pt x="3520" y="10262"/>
                    <a:pt x="3520" y="10262"/>
                  </a:cubicBezTo>
                  <a:cubicBezTo>
                    <a:pt x="190" y="13292"/>
                    <a:pt x="190" y="13292"/>
                    <a:pt x="190" y="13292"/>
                  </a:cubicBezTo>
                  <a:cubicBezTo>
                    <a:pt x="7231" y="21502"/>
                    <a:pt x="7231" y="21502"/>
                    <a:pt x="7231" y="21502"/>
                  </a:cubicBezTo>
                  <a:cubicBezTo>
                    <a:pt x="7422" y="21600"/>
                    <a:pt x="7707" y="21600"/>
                    <a:pt x="7992" y="21600"/>
                  </a:cubicBezTo>
                  <a:cubicBezTo>
                    <a:pt x="14844" y="21600"/>
                    <a:pt x="20553" y="16419"/>
                    <a:pt x="21600" y="9676"/>
                  </a:cubicBezTo>
                  <a:lnTo>
                    <a:pt x="15605" y="2541"/>
                  </a:lnTo>
                  <a:close/>
                </a:path>
              </a:pathLst>
            </a:custGeom>
            <a:solidFill>
              <a:schemeClr val="accent1">
                <a:lumMod val="75000"/>
              </a:schemeClr>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nSpc>
                  <a:spcPct val="150000"/>
                </a:lnSpc>
                <a:defRPr/>
              </a:pPr>
              <a:endParaRPr lang="es-ES" sz="2669">
                <a:latin typeface="Arial" panose="020B0604020202020204" pitchFamily="34" charset="0"/>
                <a:ea typeface="微软雅黑" panose="020B0503020204020204" pitchFamily="34" charset="-122"/>
                <a:cs typeface="Calibri" charset="0"/>
                <a:sym typeface="Arial" panose="020B0604020202020204" pitchFamily="34" charset="0"/>
              </a:endParaRPr>
            </a:p>
          </p:txBody>
        </p:sp>
        <p:sp>
          <p:nvSpPr>
            <p:cNvPr id="20488" name="AutoShape 8"/>
            <p:cNvSpPr>
              <a:spLocks/>
            </p:cNvSpPr>
            <p:nvPr/>
          </p:nvSpPr>
          <p:spPr bwMode="auto">
            <a:xfrm>
              <a:off x="107950" y="117475"/>
              <a:ext cx="303213" cy="1492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63" y="21599"/>
                  </a:moveTo>
                  <a:cubicBezTo>
                    <a:pt x="15209" y="21599"/>
                    <a:pt x="19043" y="19518"/>
                    <a:pt x="21599" y="16134"/>
                  </a:cubicBezTo>
                  <a:cubicBezTo>
                    <a:pt x="21472" y="10149"/>
                    <a:pt x="21472" y="10149"/>
                    <a:pt x="21472" y="10149"/>
                  </a:cubicBezTo>
                  <a:cubicBezTo>
                    <a:pt x="21472" y="8327"/>
                    <a:pt x="20833" y="6766"/>
                    <a:pt x="19810" y="6766"/>
                  </a:cubicBezTo>
                  <a:cubicBezTo>
                    <a:pt x="14698" y="6766"/>
                    <a:pt x="14698" y="6766"/>
                    <a:pt x="14698" y="6766"/>
                  </a:cubicBezTo>
                  <a:cubicBezTo>
                    <a:pt x="14442" y="2862"/>
                    <a:pt x="12781" y="0"/>
                    <a:pt x="10863" y="0"/>
                  </a:cubicBezTo>
                  <a:cubicBezTo>
                    <a:pt x="8818" y="0"/>
                    <a:pt x="7157" y="2862"/>
                    <a:pt x="6901" y="7026"/>
                  </a:cubicBezTo>
                  <a:cubicBezTo>
                    <a:pt x="1661" y="7026"/>
                    <a:pt x="1661" y="7026"/>
                    <a:pt x="1661" y="7026"/>
                  </a:cubicBezTo>
                  <a:cubicBezTo>
                    <a:pt x="766" y="7026"/>
                    <a:pt x="0" y="8587"/>
                    <a:pt x="0" y="10409"/>
                  </a:cubicBezTo>
                  <a:cubicBezTo>
                    <a:pt x="127" y="15874"/>
                    <a:pt x="127" y="15874"/>
                    <a:pt x="127" y="15874"/>
                  </a:cubicBezTo>
                  <a:cubicBezTo>
                    <a:pt x="2556" y="19518"/>
                    <a:pt x="6518" y="21599"/>
                    <a:pt x="10863" y="21599"/>
                  </a:cubicBezTo>
                  <a:close/>
                  <a:moveTo>
                    <a:pt x="10863" y="20038"/>
                  </a:moveTo>
                  <a:cubicBezTo>
                    <a:pt x="10097" y="20038"/>
                    <a:pt x="9457" y="19257"/>
                    <a:pt x="9457" y="18737"/>
                  </a:cubicBezTo>
                  <a:cubicBezTo>
                    <a:pt x="9457" y="17956"/>
                    <a:pt x="10097" y="17436"/>
                    <a:pt x="10863" y="17436"/>
                  </a:cubicBezTo>
                  <a:cubicBezTo>
                    <a:pt x="11502" y="17436"/>
                    <a:pt x="12142" y="17956"/>
                    <a:pt x="12142" y="18737"/>
                  </a:cubicBezTo>
                  <a:cubicBezTo>
                    <a:pt x="12142" y="19257"/>
                    <a:pt x="11502" y="20038"/>
                    <a:pt x="10863" y="20038"/>
                  </a:cubicBezTo>
                  <a:close/>
                  <a:moveTo>
                    <a:pt x="10863" y="1821"/>
                  </a:moveTo>
                  <a:cubicBezTo>
                    <a:pt x="12397" y="1821"/>
                    <a:pt x="13803" y="3903"/>
                    <a:pt x="14314" y="6766"/>
                  </a:cubicBezTo>
                  <a:cubicBezTo>
                    <a:pt x="7285" y="7026"/>
                    <a:pt x="7285" y="7026"/>
                    <a:pt x="7285" y="7026"/>
                  </a:cubicBezTo>
                  <a:cubicBezTo>
                    <a:pt x="7668" y="3903"/>
                    <a:pt x="9074" y="1821"/>
                    <a:pt x="10863" y="1821"/>
                  </a:cubicBezTo>
                  <a:close/>
                </a:path>
              </a:pathLst>
            </a:custGeom>
            <a:solidFill>
              <a:srgbClr val="E4E4E4"/>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nSpc>
                  <a:spcPct val="150000"/>
                </a:lnSpc>
                <a:defRPr/>
              </a:pPr>
              <a:endParaRPr lang="es-ES" sz="2669">
                <a:latin typeface="Arial" panose="020B0604020202020204" pitchFamily="34" charset="0"/>
                <a:ea typeface="微软雅黑" panose="020B0503020204020204" pitchFamily="34" charset="-122"/>
                <a:cs typeface="Calibri" charset="0"/>
                <a:sym typeface="Arial" panose="020B0604020202020204" pitchFamily="34" charset="0"/>
              </a:endParaRPr>
            </a:p>
          </p:txBody>
        </p:sp>
        <p:sp>
          <p:nvSpPr>
            <p:cNvPr id="20489" name="AutoShape 9"/>
            <p:cNvSpPr>
              <a:spLocks/>
            </p:cNvSpPr>
            <p:nvPr/>
          </p:nvSpPr>
          <p:spPr bwMode="auto">
            <a:xfrm>
              <a:off x="107950" y="238125"/>
              <a:ext cx="303213" cy="1365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472" y="0"/>
                  </a:moveTo>
                  <a:cubicBezTo>
                    <a:pt x="18915" y="3646"/>
                    <a:pt x="15081" y="5890"/>
                    <a:pt x="10736" y="5890"/>
                  </a:cubicBezTo>
                  <a:cubicBezTo>
                    <a:pt x="6518" y="5890"/>
                    <a:pt x="2684" y="3646"/>
                    <a:pt x="0" y="0"/>
                  </a:cubicBezTo>
                  <a:cubicBezTo>
                    <a:pt x="127" y="17953"/>
                    <a:pt x="127" y="17953"/>
                    <a:pt x="127" y="17953"/>
                  </a:cubicBezTo>
                  <a:cubicBezTo>
                    <a:pt x="127" y="20197"/>
                    <a:pt x="894" y="21599"/>
                    <a:pt x="1789" y="21599"/>
                  </a:cubicBezTo>
                  <a:cubicBezTo>
                    <a:pt x="19938" y="21319"/>
                    <a:pt x="19938" y="21319"/>
                    <a:pt x="19938" y="21319"/>
                  </a:cubicBezTo>
                  <a:cubicBezTo>
                    <a:pt x="20833" y="21319"/>
                    <a:pt x="21599" y="19636"/>
                    <a:pt x="21599" y="17672"/>
                  </a:cubicBezTo>
                  <a:lnTo>
                    <a:pt x="21472" y="0"/>
                  </a:lnTo>
                  <a:close/>
                </a:path>
              </a:pathLst>
            </a:custGeom>
            <a:solidFill>
              <a:srgbClr val="E4E4E4"/>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nSpc>
                  <a:spcPct val="150000"/>
                </a:lnSpc>
                <a:defRPr/>
              </a:pPr>
              <a:endParaRPr lang="es-ES" sz="2669">
                <a:latin typeface="Arial" panose="020B0604020202020204" pitchFamily="34" charset="0"/>
                <a:ea typeface="微软雅黑" panose="020B0503020204020204" pitchFamily="34" charset="-122"/>
                <a:cs typeface="Calibri" charset="0"/>
                <a:sym typeface="Arial" panose="020B0604020202020204" pitchFamily="34" charset="0"/>
              </a:endParaRPr>
            </a:p>
          </p:txBody>
        </p:sp>
      </p:grpSp>
      <p:grpSp>
        <p:nvGrpSpPr>
          <p:cNvPr id="20490" name="Group 10"/>
          <p:cNvGrpSpPr>
            <a:grpSpLocks/>
          </p:cNvGrpSpPr>
          <p:nvPr/>
        </p:nvGrpSpPr>
        <p:grpSpPr bwMode="auto">
          <a:xfrm>
            <a:off x="2366590" y="4259227"/>
            <a:ext cx="734427" cy="732194"/>
            <a:chOff x="-1" y="0"/>
            <a:chExt cx="522289" cy="520701"/>
          </a:xfrm>
        </p:grpSpPr>
        <p:sp>
          <p:nvSpPr>
            <p:cNvPr id="2" name="AutoShape 11"/>
            <p:cNvSpPr>
              <a:spLocks/>
            </p:cNvSpPr>
            <p:nvPr/>
          </p:nvSpPr>
          <p:spPr bwMode="auto">
            <a:xfrm>
              <a:off x="-1" y="0"/>
              <a:ext cx="520701" cy="520701"/>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8"/>
                    <a:pt x="6724" y="20638"/>
                    <a:pt x="2881" y="16796"/>
                  </a:cubicBezTo>
                  <a:cubicBezTo>
                    <a:pt x="-961" y="12953"/>
                    <a:pt x="-961" y="6724"/>
                    <a:pt x="2881" y="2881"/>
                  </a:cubicBezTo>
                  <a:cubicBezTo>
                    <a:pt x="6724" y="-961"/>
                    <a:pt x="12953" y="-961"/>
                    <a:pt x="16796" y="2881"/>
                  </a:cubicBezTo>
                </a:path>
              </a:pathLst>
            </a:custGeom>
            <a:solidFill>
              <a:schemeClr val="accent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nSpc>
                  <a:spcPct val="150000"/>
                </a:lnSpc>
                <a:defRPr/>
              </a:pPr>
              <a:endParaRPr lang="es-ES" sz="2669">
                <a:latin typeface="Arial" panose="020B0604020202020204" pitchFamily="34" charset="0"/>
                <a:ea typeface="微软雅黑" panose="020B0503020204020204" pitchFamily="34" charset="-122"/>
                <a:cs typeface="Calibri" charset="0"/>
                <a:sym typeface="Arial" panose="020B0604020202020204" pitchFamily="34" charset="0"/>
              </a:endParaRPr>
            </a:p>
          </p:txBody>
        </p:sp>
        <p:sp>
          <p:nvSpPr>
            <p:cNvPr id="20492" name="AutoShape 12"/>
            <p:cNvSpPr>
              <a:spLocks/>
            </p:cNvSpPr>
            <p:nvPr/>
          </p:nvSpPr>
          <p:spPr bwMode="auto">
            <a:xfrm>
              <a:off x="63499" y="187325"/>
              <a:ext cx="458789" cy="32067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599" y="7119"/>
                  </a:moveTo>
                  <a:cubicBezTo>
                    <a:pt x="18140" y="1930"/>
                    <a:pt x="18140" y="1930"/>
                    <a:pt x="18140" y="1930"/>
                  </a:cubicBezTo>
                  <a:cubicBezTo>
                    <a:pt x="9787" y="0"/>
                    <a:pt x="9787" y="0"/>
                    <a:pt x="9787" y="0"/>
                  </a:cubicBezTo>
                  <a:cubicBezTo>
                    <a:pt x="3037" y="724"/>
                    <a:pt x="3037" y="724"/>
                    <a:pt x="3037" y="724"/>
                  </a:cubicBezTo>
                  <a:cubicBezTo>
                    <a:pt x="0" y="1930"/>
                    <a:pt x="0" y="1930"/>
                    <a:pt x="0" y="1930"/>
                  </a:cubicBezTo>
                  <a:cubicBezTo>
                    <a:pt x="5062" y="9653"/>
                    <a:pt x="5062" y="9653"/>
                    <a:pt x="5062" y="9653"/>
                  </a:cubicBezTo>
                  <a:cubicBezTo>
                    <a:pt x="12824" y="21600"/>
                    <a:pt x="12824" y="21600"/>
                    <a:pt x="12824" y="21600"/>
                  </a:cubicBezTo>
                  <a:cubicBezTo>
                    <a:pt x="17465" y="19789"/>
                    <a:pt x="21009" y="14118"/>
                    <a:pt x="21599" y="7119"/>
                  </a:cubicBezTo>
                  <a:close/>
                </a:path>
              </a:pathLst>
            </a:custGeom>
            <a:solidFill>
              <a:schemeClr val="accent2">
                <a:lumMod val="75000"/>
              </a:schemeClr>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nSpc>
                  <a:spcPct val="150000"/>
                </a:lnSpc>
                <a:defRPr/>
              </a:pPr>
              <a:endParaRPr lang="es-ES" sz="2669">
                <a:latin typeface="Arial" panose="020B0604020202020204" pitchFamily="34" charset="0"/>
                <a:ea typeface="微软雅黑" panose="020B0503020204020204" pitchFamily="34" charset="-122"/>
                <a:cs typeface="Calibri" charset="0"/>
                <a:sym typeface="Arial" panose="020B0604020202020204" pitchFamily="34" charset="0"/>
              </a:endParaRPr>
            </a:p>
          </p:txBody>
        </p:sp>
        <p:sp>
          <p:nvSpPr>
            <p:cNvPr id="20493" name="AutoShape 13"/>
            <p:cNvSpPr>
              <a:spLocks/>
            </p:cNvSpPr>
            <p:nvPr/>
          </p:nvSpPr>
          <p:spPr bwMode="auto">
            <a:xfrm>
              <a:off x="163512" y="258763"/>
              <a:ext cx="187325" cy="9683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1423" y="8799"/>
                  </a:moveTo>
                  <a:cubicBezTo>
                    <a:pt x="11215" y="8399"/>
                    <a:pt x="11215" y="8399"/>
                    <a:pt x="11215" y="8399"/>
                  </a:cubicBezTo>
                  <a:cubicBezTo>
                    <a:pt x="0" y="0"/>
                    <a:pt x="0" y="0"/>
                    <a:pt x="0" y="0"/>
                  </a:cubicBezTo>
                  <a:cubicBezTo>
                    <a:pt x="0" y="12400"/>
                    <a:pt x="0" y="12400"/>
                    <a:pt x="0" y="12400"/>
                  </a:cubicBezTo>
                  <a:cubicBezTo>
                    <a:pt x="0" y="17599"/>
                    <a:pt x="4776" y="21599"/>
                    <a:pt x="10800" y="21599"/>
                  </a:cubicBezTo>
                  <a:cubicBezTo>
                    <a:pt x="16823" y="21599"/>
                    <a:pt x="21599" y="17599"/>
                    <a:pt x="21599" y="12400"/>
                  </a:cubicBezTo>
                  <a:cubicBezTo>
                    <a:pt x="21599" y="800"/>
                    <a:pt x="21599" y="800"/>
                    <a:pt x="21599" y="800"/>
                  </a:cubicBezTo>
                  <a:lnTo>
                    <a:pt x="11423" y="8799"/>
                  </a:lnTo>
                  <a:close/>
                </a:path>
              </a:pathLst>
            </a:custGeom>
            <a:solidFill>
              <a:srgbClr val="E3E3E3"/>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nSpc>
                  <a:spcPct val="150000"/>
                </a:lnSpc>
                <a:defRPr/>
              </a:pPr>
              <a:endParaRPr lang="es-ES" sz="2669">
                <a:latin typeface="Arial" panose="020B0604020202020204" pitchFamily="34" charset="0"/>
                <a:ea typeface="微软雅黑" panose="020B0503020204020204" pitchFamily="34" charset="-122"/>
                <a:cs typeface="Calibri" charset="0"/>
                <a:sym typeface="Arial" panose="020B0604020202020204" pitchFamily="34" charset="0"/>
              </a:endParaRPr>
            </a:p>
          </p:txBody>
        </p:sp>
        <p:sp>
          <p:nvSpPr>
            <p:cNvPr id="20494" name="AutoShape 14"/>
            <p:cNvSpPr>
              <a:spLocks/>
            </p:cNvSpPr>
            <p:nvPr/>
          </p:nvSpPr>
          <p:spPr bwMode="auto">
            <a:xfrm>
              <a:off x="63499" y="131763"/>
              <a:ext cx="403226" cy="2127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599" y="21236"/>
                  </a:moveTo>
                  <a:cubicBezTo>
                    <a:pt x="20735" y="16699"/>
                    <a:pt x="20735" y="16699"/>
                    <a:pt x="20735" y="16699"/>
                  </a:cubicBezTo>
                  <a:cubicBezTo>
                    <a:pt x="20735" y="16517"/>
                    <a:pt x="20735" y="16154"/>
                    <a:pt x="20735" y="15973"/>
                  </a:cubicBezTo>
                  <a:cubicBezTo>
                    <a:pt x="20735" y="8712"/>
                    <a:pt x="20735" y="8712"/>
                    <a:pt x="20735" y="8712"/>
                  </a:cubicBezTo>
                  <a:cubicBezTo>
                    <a:pt x="20735" y="8712"/>
                    <a:pt x="20735" y="8712"/>
                    <a:pt x="20735" y="8712"/>
                  </a:cubicBezTo>
                  <a:cubicBezTo>
                    <a:pt x="20735" y="8712"/>
                    <a:pt x="20735" y="8712"/>
                    <a:pt x="20735" y="8712"/>
                  </a:cubicBezTo>
                  <a:cubicBezTo>
                    <a:pt x="20735" y="8531"/>
                    <a:pt x="20735" y="8531"/>
                    <a:pt x="20735" y="8531"/>
                  </a:cubicBezTo>
                  <a:cubicBezTo>
                    <a:pt x="20639" y="8531"/>
                    <a:pt x="20639" y="8531"/>
                    <a:pt x="20639" y="8531"/>
                  </a:cubicBezTo>
                  <a:cubicBezTo>
                    <a:pt x="10367" y="0"/>
                    <a:pt x="10367" y="0"/>
                    <a:pt x="10367" y="0"/>
                  </a:cubicBezTo>
                  <a:cubicBezTo>
                    <a:pt x="0" y="8531"/>
                    <a:pt x="0" y="8531"/>
                    <a:pt x="0" y="8531"/>
                  </a:cubicBezTo>
                  <a:cubicBezTo>
                    <a:pt x="10655" y="16336"/>
                    <a:pt x="10655" y="16336"/>
                    <a:pt x="10655" y="16336"/>
                  </a:cubicBezTo>
                  <a:cubicBezTo>
                    <a:pt x="20063" y="9075"/>
                    <a:pt x="20063" y="9075"/>
                    <a:pt x="20063" y="9075"/>
                  </a:cubicBezTo>
                  <a:cubicBezTo>
                    <a:pt x="20063" y="16699"/>
                    <a:pt x="20063" y="16699"/>
                    <a:pt x="20063" y="16699"/>
                  </a:cubicBezTo>
                  <a:cubicBezTo>
                    <a:pt x="19295" y="21236"/>
                    <a:pt x="19295" y="21236"/>
                    <a:pt x="19295" y="21236"/>
                  </a:cubicBezTo>
                  <a:cubicBezTo>
                    <a:pt x="19871" y="21600"/>
                    <a:pt x="19871" y="21600"/>
                    <a:pt x="19871" y="21600"/>
                  </a:cubicBezTo>
                  <a:cubicBezTo>
                    <a:pt x="20159" y="20329"/>
                    <a:pt x="20159" y="20329"/>
                    <a:pt x="20159" y="20329"/>
                  </a:cubicBezTo>
                  <a:cubicBezTo>
                    <a:pt x="20159" y="21600"/>
                    <a:pt x="20159" y="21600"/>
                    <a:pt x="20159" y="21600"/>
                  </a:cubicBezTo>
                  <a:cubicBezTo>
                    <a:pt x="20735" y="21600"/>
                    <a:pt x="20735" y="21600"/>
                    <a:pt x="20735" y="21600"/>
                  </a:cubicBezTo>
                  <a:cubicBezTo>
                    <a:pt x="20735" y="20329"/>
                    <a:pt x="20735" y="20329"/>
                    <a:pt x="20735" y="20329"/>
                  </a:cubicBezTo>
                  <a:cubicBezTo>
                    <a:pt x="21023" y="21600"/>
                    <a:pt x="21023" y="21600"/>
                    <a:pt x="21023" y="21600"/>
                  </a:cubicBezTo>
                  <a:lnTo>
                    <a:pt x="21599" y="21236"/>
                  </a:lnTo>
                  <a:close/>
                </a:path>
              </a:pathLst>
            </a:custGeom>
            <a:solidFill>
              <a:srgbClr val="E3E3E3"/>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nSpc>
                  <a:spcPct val="150000"/>
                </a:lnSpc>
                <a:defRPr/>
              </a:pPr>
              <a:endParaRPr lang="es-ES" sz="2669">
                <a:latin typeface="Arial" panose="020B0604020202020204" pitchFamily="34" charset="0"/>
                <a:ea typeface="微软雅黑" panose="020B0503020204020204" pitchFamily="34" charset="-122"/>
                <a:cs typeface="Calibri" charset="0"/>
                <a:sym typeface="Arial" panose="020B0604020202020204" pitchFamily="34" charset="0"/>
              </a:endParaRPr>
            </a:p>
          </p:txBody>
        </p:sp>
      </p:grpSp>
      <p:grpSp>
        <p:nvGrpSpPr>
          <p:cNvPr id="20495" name="Group 15"/>
          <p:cNvGrpSpPr>
            <a:grpSpLocks/>
          </p:cNvGrpSpPr>
          <p:nvPr/>
        </p:nvGrpSpPr>
        <p:grpSpPr bwMode="auto">
          <a:xfrm>
            <a:off x="9429585" y="2009070"/>
            <a:ext cx="732194" cy="732194"/>
            <a:chOff x="0" y="0"/>
            <a:chExt cx="520701" cy="520701"/>
          </a:xfrm>
        </p:grpSpPr>
        <p:sp>
          <p:nvSpPr>
            <p:cNvPr id="20496" name="AutoShape 16"/>
            <p:cNvSpPr>
              <a:spLocks/>
            </p:cNvSpPr>
            <p:nvPr/>
          </p:nvSpPr>
          <p:spPr bwMode="auto">
            <a:xfrm>
              <a:off x="0" y="0"/>
              <a:ext cx="520701" cy="520701"/>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8"/>
                    <a:pt x="6724" y="20638"/>
                    <a:pt x="2881" y="16796"/>
                  </a:cubicBezTo>
                  <a:cubicBezTo>
                    <a:pt x="-961" y="12953"/>
                    <a:pt x="-961" y="6724"/>
                    <a:pt x="2881" y="2881"/>
                  </a:cubicBezTo>
                  <a:cubicBezTo>
                    <a:pt x="6724" y="-961"/>
                    <a:pt x="12953" y="-961"/>
                    <a:pt x="16796" y="2881"/>
                  </a:cubicBezTo>
                </a:path>
              </a:pathLst>
            </a:custGeom>
            <a:solidFill>
              <a:schemeClr val="accent3"/>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nSpc>
                  <a:spcPct val="150000"/>
                </a:lnSpc>
                <a:defRPr/>
              </a:pPr>
              <a:endParaRPr lang="es-ES" sz="2669">
                <a:latin typeface="Arial" panose="020B0604020202020204" pitchFamily="34" charset="0"/>
                <a:ea typeface="微软雅黑" panose="020B0503020204020204" pitchFamily="34" charset="-122"/>
                <a:cs typeface="Calibri" charset="0"/>
                <a:sym typeface="Arial" panose="020B0604020202020204" pitchFamily="34" charset="0"/>
              </a:endParaRPr>
            </a:p>
          </p:txBody>
        </p:sp>
        <p:sp>
          <p:nvSpPr>
            <p:cNvPr id="20497" name="AutoShape 17"/>
            <p:cNvSpPr>
              <a:spLocks/>
            </p:cNvSpPr>
            <p:nvPr/>
          </p:nvSpPr>
          <p:spPr bwMode="auto">
            <a:xfrm>
              <a:off x="144463" y="95250"/>
              <a:ext cx="333376" cy="42545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599" y="15610"/>
                  </a:moveTo>
                  <a:cubicBezTo>
                    <a:pt x="3367" y="0"/>
                    <a:pt x="3367" y="0"/>
                    <a:pt x="3367" y="0"/>
                  </a:cubicBezTo>
                  <a:cubicBezTo>
                    <a:pt x="1393" y="1361"/>
                    <a:pt x="1393" y="1361"/>
                    <a:pt x="1393" y="1361"/>
                  </a:cubicBezTo>
                  <a:cubicBezTo>
                    <a:pt x="3251" y="3357"/>
                    <a:pt x="3251" y="3357"/>
                    <a:pt x="3251" y="3357"/>
                  </a:cubicBezTo>
                  <a:cubicBezTo>
                    <a:pt x="0" y="7986"/>
                    <a:pt x="0" y="7986"/>
                    <a:pt x="0" y="7986"/>
                  </a:cubicBezTo>
                  <a:cubicBezTo>
                    <a:pt x="2090" y="9983"/>
                    <a:pt x="2090" y="9983"/>
                    <a:pt x="2090" y="9983"/>
                  </a:cubicBezTo>
                  <a:cubicBezTo>
                    <a:pt x="1161" y="10618"/>
                    <a:pt x="1161" y="10618"/>
                    <a:pt x="1161" y="10618"/>
                  </a:cubicBezTo>
                  <a:cubicBezTo>
                    <a:pt x="7200" y="15882"/>
                    <a:pt x="7200" y="15882"/>
                    <a:pt x="7200" y="15882"/>
                  </a:cubicBezTo>
                  <a:cubicBezTo>
                    <a:pt x="3832" y="17243"/>
                    <a:pt x="3832" y="17243"/>
                    <a:pt x="3832" y="17243"/>
                  </a:cubicBezTo>
                  <a:cubicBezTo>
                    <a:pt x="8709" y="21600"/>
                    <a:pt x="8709" y="21600"/>
                    <a:pt x="8709" y="21600"/>
                  </a:cubicBezTo>
                  <a:cubicBezTo>
                    <a:pt x="14051" y="21236"/>
                    <a:pt x="18812" y="18968"/>
                    <a:pt x="21599" y="15610"/>
                  </a:cubicBezTo>
                  <a:close/>
                </a:path>
              </a:pathLst>
            </a:custGeom>
            <a:solidFill>
              <a:schemeClr val="accent3">
                <a:lumMod val="75000"/>
              </a:schemeClr>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nSpc>
                  <a:spcPct val="150000"/>
                </a:lnSpc>
                <a:defRPr/>
              </a:pPr>
              <a:endParaRPr lang="es-ES" sz="2669">
                <a:latin typeface="Arial" panose="020B0604020202020204" pitchFamily="34" charset="0"/>
                <a:ea typeface="微软雅黑" panose="020B0503020204020204" pitchFamily="34" charset="-122"/>
                <a:cs typeface="Calibri" charset="0"/>
                <a:sym typeface="Arial" panose="020B0604020202020204" pitchFamily="34" charset="0"/>
              </a:endParaRPr>
            </a:p>
          </p:txBody>
        </p:sp>
        <p:sp>
          <p:nvSpPr>
            <p:cNvPr id="20498" name="AutoShape 18"/>
            <p:cNvSpPr>
              <a:spLocks/>
            </p:cNvSpPr>
            <p:nvPr/>
          </p:nvSpPr>
          <p:spPr bwMode="auto">
            <a:xfrm>
              <a:off x="165100" y="93663"/>
              <a:ext cx="36513" cy="285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600" y="3600"/>
                  </a:moveTo>
                  <a:lnTo>
                    <a:pt x="19721" y="0"/>
                  </a:lnTo>
                  <a:lnTo>
                    <a:pt x="0" y="18000"/>
                  </a:lnTo>
                  <a:lnTo>
                    <a:pt x="1878" y="21600"/>
                  </a:lnTo>
                  <a:lnTo>
                    <a:pt x="21600" y="3600"/>
                  </a:lnTo>
                  <a:close/>
                </a:path>
              </a:pathLst>
            </a:custGeom>
            <a:solidFill>
              <a:srgbClr val="E4E4E4"/>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nSpc>
                  <a:spcPct val="150000"/>
                </a:lnSpc>
                <a:defRPr/>
              </a:pPr>
              <a:endParaRPr lang="es-ES" sz="2669">
                <a:latin typeface="Arial" panose="020B0604020202020204" pitchFamily="34" charset="0"/>
                <a:ea typeface="微软雅黑" panose="020B0503020204020204" pitchFamily="34" charset="-122"/>
                <a:cs typeface="Calibri" charset="0"/>
                <a:sym typeface="Arial" panose="020B0604020202020204" pitchFamily="34" charset="0"/>
              </a:endParaRPr>
            </a:p>
          </p:txBody>
        </p:sp>
        <p:sp>
          <p:nvSpPr>
            <p:cNvPr id="20499" name="AutoShape 19"/>
            <p:cNvSpPr>
              <a:spLocks/>
            </p:cNvSpPr>
            <p:nvPr/>
          </p:nvSpPr>
          <p:spPr bwMode="auto">
            <a:xfrm>
              <a:off x="273051" y="258763"/>
              <a:ext cx="65088" cy="4921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07" y="21599"/>
                  </a:moveTo>
                  <a:lnTo>
                    <a:pt x="21599" y="3483"/>
                  </a:lnTo>
                  <a:lnTo>
                    <a:pt x="18965" y="0"/>
                  </a:lnTo>
                  <a:lnTo>
                    <a:pt x="0" y="18116"/>
                  </a:lnTo>
                  <a:lnTo>
                    <a:pt x="2107" y="21599"/>
                  </a:lnTo>
                  <a:close/>
                </a:path>
              </a:pathLst>
            </a:custGeom>
            <a:solidFill>
              <a:srgbClr val="E4E4E4"/>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nSpc>
                  <a:spcPct val="150000"/>
                </a:lnSpc>
                <a:defRPr/>
              </a:pPr>
              <a:endParaRPr lang="es-ES" sz="2669">
                <a:latin typeface="Arial" panose="020B0604020202020204" pitchFamily="34" charset="0"/>
                <a:ea typeface="微软雅黑" panose="020B0503020204020204" pitchFamily="34" charset="-122"/>
                <a:cs typeface="Calibri" charset="0"/>
                <a:sym typeface="Arial" panose="020B0604020202020204" pitchFamily="34" charset="0"/>
              </a:endParaRPr>
            </a:p>
          </p:txBody>
        </p:sp>
        <p:sp>
          <p:nvSpPr>
            <p:cNvPr id="20500" name="AutoShape 20"/>
            <p:cNvSpPr>
              <a:spLocks/>
            </p:cNvSpPr>
            <p:nvPr/>
          </p:nvSpPr>
          <p:spPr bwMode="auto">
            <a:xfrm>
              <a:off x="144463" y="104775"/>
              <a:ext cx="231775" cy="338139"/>
            </a:xfrm>
            <a:custGeom>
              <a:avLst/>
              <a:gdLst>
                <a:gd name="T0" fmla="+- 0 11314 1028"/>
                <a:gd name="T1" fmla="*/ T0 w 20572"/>
                <a:gd name="T2" fmla="*/ 10800 h 21600"/>
                <a:gd name="T3" fmla="+- 0 11314 1028"/>
                <a:gd name="T4" fmla="*/ T3 w 20572"/>
                <a:gd name="T5" fmla="*/ 10800 h 21600"/>
                <a:gd name="T6" fmla="+- 0 11314 1028"/>
                <a:gd name="T7" fmla="*/ T6 w 20572"/>
                <a:gd name="T8" fmla="*/ 10800 h 21600"/>
                <a:gd name="T9" fmla="+- 0 11314 1028"/>
                <a:gd name="T10" fmla="*/ T9 w 20572"/>
                <a:gd name="T11" fmla="*/ 10800 h 21600"/>
              </a:gdLst>
              <a:ahLst/>
              <a:cxnLst>
                <a:cxn ang="0">
                  <a:pos x="T1" y="T2"/>
                </a:cxn>
                <a:cxn ang="0">
                  <a:pos x="T4" y="T5"/>
                </a:cxn>
                <a:cxn ang="0">
                  <a:pos x="T7" y="T8"/>
                </a:cxn>
                <a:cxn ang="0">
                  <a:pos x="T10" y="T11"/>
                </a:cxn>
              </a:cxnLst>
              <a:rect l="0" t="0" r="r" b="b"/>
              <a:pathLst>
                <a:path w="20572" h="21600">
                  <a:moveTo>
                    <a:pt x="16892" y="18742"/>
                  </a:moveTo>
                  <a:cubicBezTo>
                    <a:pt x="13852" y="18742"/>
                    <a:pt x="13852" y="18742"/>
                    <a:pt x="13852" y="18742"/>
                  </a:cubicBezTo>
                  <a:cubicBezTo>
                    <a:pt x="13852" y="18171"/>
                    <a:pt x="13852" y="18171"/>
                    <a:pt x="13852" y="18171"/>
                  </a:cubicBezTo>
                  <a:cubicBezTo>
                    <a:pt x="13852" y="18057"/>
                    <a:pt x="14012" y="18057"/>
                    <a:pt x="14012" y="17942"/>
                  </a:cubicBezTo>
                  <a:cubicBezTo>
                    <a:pt x="14012" y="17257"/>
                    <a:pt x="13371" y="16685"/>
                    <a:pt x="12412" y="16457"/>
                  </a:cubicBezTo>
                  <a:cubicBezTo>
                    <a:pt x="12412" y="15885"/>
                    <a:pt x="12412" y="15885"/>
                    <a:pt x="12412" y="15885"/>
                  </a:cubicBezTo>
                  <a:cubicBezTo>
                    <a:pt x="12891" y="15771"/>
                    <a:pt x="13212" y="15657"/>
                    <a:pt x="13532" y="15542"/>
                  </a:cubicBezTo>
                  <a:cubicBezTo>
                    <a:pt x="13691" y="15542"/>
                    <a:pt x="13691" y="15542"/>
                    <a:pt x="13691" y="15542"/>
                  </a:cubicBezTo>
                  <a:cubicBezTo>
                    <a:pt x="20572" y="12228"/>
                    <a:pt x="20572" y="12228"/>
                    <a:pt x="20572" y="12228"/>
                  </a:cubicBezTo>
                  <a:cubicBezTo>
                    <a:pt x="19772" y="11428"/>
                    <a:pt x="19772" y="11428"/>
                    <a:pt x="19772" y="11428"/>
                  </a:cubicBezTo>
                  <a:cubicBezTo>
                    <a:pt x="12732" y="14742"/>
                    <a:pt x="12732" y="14742"/>
                    <a:pt x="12732" y="14742"/>
                  </a:cubicBezTo>
                  <a:cubicBezTo>
                    <a:pt x="12891" y="14742"/>
                    <a:pt x="12891" y="14742"/>
                    <a:pt x="12891" y="14742"/>
                  </a:cubicBezTo>
                  <a:cubicBezTo>
                    <a:pt x="8572" y="15199"/>
                    <a:pt x="4411" y="13942"/>
                    <a:pt x="2651" y="11314"/>
                  </a:cubicBezTo>
                  <a:cubicBezTo>
                    <a:pt x="1051" y="8914"/>
                    <a:pt x="2012" y="6057"/>
                    <a:pt x="4732" y="4000"/>
                  </a:cubicBezTo>
                  <a:cubicBezTo>
                    <a:pt x="12252" y="11885"/>
                    <a:pt x="12252" y="11885"/>
                    <a:pt x="12252" y="11885"/>
                  </a:cubicBezTo>
                  <a:cubicBezTo>
                    <a:pt x="15611" y="10171"/>
                    <a:pt x="15611" y="10171"/>
                    <a:pt x="15611" y="10171"/>
                  </a:cubicBezTo>
                  <a:cubicBezTo>
                    <a:pt x="6011" y="800"/>
                    <a:pt x="6011" y="800"/>
                    <a:pt x="6011" y="800"/>
                  </a:cubicBezTo>
                  <a:cubicBezTo>
                    <a:pt x="5532" y="1028"/>
                    <a:pt x="5532" y="1028"/>
                    <a:pt x="5532" y="1028"/>
                  </a:cubicBezTo>
                  <a:cubicBezTo>
                    <a:pt x="4411" y="0"/>
                    <a:pt x="4411" y="0"/>
                    <a:pt x="4411" y="0"/>
                  </a:cubicBezTo>
                  <a:cubicBezTo>
                    <a:pt x="2651" y="914"/>
                    <a:pt x="2651" y="914"/>
                    <a:pt x="2651" y="914"/>
                  </a:cubicBezTo>
                  <a:cubicBezTo>
                    <a:pt x="3612" y="1942"/>
                    <a:pt x="3612" y="1942"/>
                    <a:pt x="3612" y="1942"/>
                  </a:cubicBezTo>
                  <a:cubicBezTo>
                    <a:pt x="3132" y="2171"/>
                    <a:pt x="3132" y="2171"/>
                    <a:pt x="3132" y="2171"/>
                  </a:cubicBezTo>
                  <a:cubicBezTo>
                    <a:pt x="3771" y="2971"/>
                    <a:pt x="3771" y="2971"/>
                    <a:pt x="3771" y="2971"/>
                  </a:cubicBezTo>
                  <a:cubicBezTo>
                    <a:pt x="251" y="5257"/>
                    <a:pt x="-1028" y="8800"/>
                    <a:pt x="891" y="11885"/>
                  </a:cubicBezTo>
                  <a:cubicBezTo>
                    <a:pt x="2651" y="14514"/>
                    <a:pt x="7772" y="16114"/>
                    <a:pt x="11451" y="15885"/>
                  </a:cubicBezTo>
                  <a:cubicBezTo>
                    <a:pt x="11451" y="16457"/>
                    <a:pt x="11451" y="16457"/>
                    <a:pt x="11451" y="16457"/>
                  </a:cubicBezTo>
                  <a:cubicBezTo>
                    <a:pt x="10492" y="16685"/>
                    <a:pt x="9852" y="17257"/>
                    <a:pt x="9852" y="17942"/>
                  </a:cubicBezTo>
                  <a:cubicBezTo>
                    <a:pt x="9852" y="18742"/>
                    <a:pt x="9852" y="18742"/>
                    <a:pt x="9852" y="18742"/>
                  </a:cubicBezTo>
                  <a:cubicBezTo>
                    <a:pt x="6971" y="18742"/>
                    <a:pt x="6971" y="18742"/>
                    <a:pt x="6971" y="18742"/>
                  </a:cubicBezTo>
                  <a:cubicBezTo>
                    <a:pt x="5851" y="18742"/>
                    <a:pt x="5051" y="19428"/>
                    <a:pt x="5051" y="20228"/>
                  </a:cubicBezTo>
                  <a:cubicBezTo>
                    <a:pt x="5051" y="20914"/>
                    <a:pt x="5851" y="21599"/>
                    <a:pt x="6971" y="21599"/>
                  </a:cubicBezTo>
                  <a:cubicBezTo>
                    <a:pt x="16892" y="21599"/>
                    <a:pt x="16892" y="21599"/>
                    <a:pt x="16892" y="21599"/>
                  </a:cubicBezTo>
                  <a:cubicBezTo>
                    <a:pt x="18012" y="21599"/>
                    <a:pt x="18812" y="20914"/>
                    <a:pt x="18812" y="20228"/>
                  </a:cubicBezTo>
                  <a:cubicBezTo>
                    <a:pt x="18812" y="19428"/>
                    <a:pt x="18012" y="18742"/>
                    <a:pt x="16892" y="18742"/>
                  </a:cubicBezTo>
                  <a:close/>
                </a:path>
              </a:pathLst>
            </a:custGeom>
            <a:solidFill>
              <a:srgbClr val="E4E4E4"/>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nSpc>
                  <a:spcPct val="150000"/>
                </a:lnSpc>
                <a:defRPr/>
              </a:pPr>
              <a:endParaRPr lang="es-ES" sz="2669">
                <a:latin typeface="Arial" panose="020B0604020202020204" pitchFamily="34" charset="0"/>
                <a:ea typeface="微软雅黑" panose="020B0503020204020204" pitchFamily="34" charset="-122"/>
                <a:cs typeface="Calibri" charset="0"/>
                <a:sym typeface="Arial" panose="020B0604020202020204" pitchFamily="34" charset="0"/>
              </a:endParaRPr>
            </a:p>
          </p:txBody>
        </p:sp>
      </p:grpSp>
      <p:grpSp>
        <p:nvGrpSpPr>
          <p:cNvPr id="20501" name="Group 21"/>
          <p:cNvGrpSpPr>
            <a:grpSpLocks/>
          </p:cNvGrpSpPr>
          <p:nvPr/>
        </p:nvGrpSpPr>
        <p:grpSpPr bwMode="auto">
          <a:xfrm>
            <a:off x="9427354" y="4256995"/>
            <a:ext cx="747820" cy="747820"/>
            <a:chOff x="-1" y="-1"/>
            <a:chExt cx="530228" cy="530228"/>
          </a:xfrm>
        </p:grpSpPr>
        <p:sp>
          <p:nvSpPr>
            <p:cNvPr id="3" name="AutoShape 22"/>
            <p:cNvSpPr>
              <a:spLocks/>
            </p:cNvSpPr>
            <p:nvPr/>
          </p:nvSpPr>
          <p:spPr bwMode="auto">
            <a:xfrm>
              <a:off x="-1" y="-1"/>
              <a:ext cx="530228" cy="530228"/>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9" y="6724"/>
                    <a:pt x="20639" y="12953"/>
                    <a:pt x="16796" y="16796"/>
                  </a:cubicBezTo>
                  <a:cubicBezTo>
                    <a:pt x="12953" y="20639"/>
                    <a:pt x="6724" y="20639"/>
                    <a:pt x="2881" y="16796"/>
                  </a:cubicBezTo>
                  <a:cubicBezTo>
                    <a:pt x="-961" y="12953"/>
                    <a:pt x="-961" y="6724"/>
                    <a:pt x="2881" y="2881"/>
                  </a:cubicBezTo>
                  <a:cubicBezTo>
                    <a:pt x="6724" y="-961"/>
                    <a:pt x="12953" y="-961"/>
                    <a:pt x="16796" y="2881"/>
                  </a:cubicBezTo>
                </a:path>
              </a:pathLst>
            </a:custGeom>
            <a:solidFill>
              <a:schemeClr val="accent4"/>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nSpc>
                  <a:spcPct val="150000"/>
                </a:lnSpc>
                <a:defRPr/>
              </a:pPr>
              <a:endParaRPr lang="es-ES" sz="2669">
                <a:latin typeface="Arial" panose="020B0604020202020204" pitchFamily="34" charset="0"/>
                <a:ea typeface="微软雅黑" panose="020B0503020204020204" pitchFamily="34" charset="-122"/>
                <a:cs typeface="Calibri" charset="0"/>
                <a:sym typeface="Arial" panose="020B0604020202020204" pitchFamily="34" charset="0"/>
              </a:endParaRPr>
            </a:p>
          </p:txBody>
        </p:sp>
        <p:sp>
          <p:nvSpPr>
            <p:cNvPr id="20503" name="AutoShape 23"/>
            <p:cNvSpPr>
              <a:spLocks/>
            </p:cNvSpPr>
            <p:nvPr/>
          </p:nvSpPr>
          <p:spPr bwMode="auto">
            <a:xfrm>
              <a:off x="147196" y="125037"/>
              <a:ext cx="379865" cy="40519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600" y="9079"/>
                  </a:moveTo>
                  <a:cubicBezTo>
                    <a:pt x="12735" y="0"/>
                    <a:pt x="12735" y="0"/>
                    <a:pt x="12735" y="0"/>
                  </a:cubicBezTo>
                  <a:cubicBezTo>
                    <a:pt x="8049" y="286"/>
                    <a:pt x="8049" y="286"/>
                    <a:pt x="8049" y="286"/>
                  </a:cubicBezTo>
                  <a:cubicBezTo>
                    <a:pt x="203" y="286"/>
                    <a:pt x="203" y="286"/>
                    <a:pt x="203" y="286"/>
                  </a:cubicBezTo>
                  <a:cubicBezTo>
                    <a:pt x="407" y="8123"/>
                    <a:pt x="407" y="8123"/>
                    <a:pt x="407" y="8123"/>
                  </a:cubicBezTo>
                  <a:cubicBezTo>
                    <a:pt x="0" y="14623"/>
                    <a:pt x="0" y="14623"/>
                    <a:pt x="0" y="14623"/>
                  </a:cubicBezTo>
                  <a:cubicBezTo>
                    <a:pt x="6724" y="21599"/>
                    <a:pt x="6724" y="21599"/>
                    <a:pt x="6724" y="21599"/>
                  </a:cubicBezTo>
                  <a:cubicBezTo>
                    <a:pt x="14366" y="21504"/>
                    <a:pt x="20683" y="16056"/>
                    <a:pt x="21600" y="9079"/>
                  </a:cubicBezTo>
                  <a:close/>
                </a:path>
              </a:pathLst>
            </a:custGeom>
            <a:solidFill>
              <a:schemeClr val="accent4">
                <a:lumMod val="75000"/>
              </a:schemeClr>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nSpc>
                  <a:spcPct val="150000"/>
                </a:lnSpc>
                <a:defRPr/>
              </a:pPr>
              <a:endParaRPr lang="es-ES" sz="2669">
                <a:latin typeface="Arial" panose="020B0604020202020204" pitchFamily="34" charset="0"/>
                <a:ea typeface="微软雅黑" panose="020B0503020204020204" pitchFamily="34" charset="-122"/>
                <a:cs typeface="Calibri" charset="0"/>
                <a:sym typeface="Arial" panose="020B0604020202020204" pitchFamily="34" charset="0"/>
              </a:endParaRPr>
            </a:p>
          </p:txBody>
        </p:sp>
        <p:sp>
          <p:nvSpPr>
            <p:cNvPr id="20504" name="AutoShape 24"/>
            <p:cNvSpPr>
              <a:spLocks/>
            </p:cNvSpPr>
            <p:nvPr/>
          </p:nvSpPr>
          <p:spPr bwMode="auto">
            <a:xfrm>
              <a:off x="147196" y="125037"/>
              <a:ext cx="234250" cy="28173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104" y="0"/>
                  </a:moveTo>
                  <a:cubicBezTo>
                    <a:pt x="1163" y="275"/>
                    <a:pt x="1163" y="275"/>
                    <a:pt x="1163" y="275"/>
                  </a:cubicBezTo>
                  <a:cubicBezTo>
                    <a:pt x="498" y="275"/>
                    <a:pt x="0" y="687"/>
                    <a:pt x="0" y="1238"/>
                  </a:cubicBezTo>
                  <a:cubicBezTo>
                    <a:pt x="166" y="20499"/>
                    <a:pt x="166" y="20499"/>
                    <a:pt x="166" y="20499"/>
                  </a:cubicBezTo>
                  <a:cubicBezTo>
                    <a:pt x="166" y="21049"/>
                    <a:pt x="830" y="21599"/>
                    <a:pt x="1495" y="21599"/>
                  </a:cubicBezTo>
                  <a:cubicBezTo>
                    <a:pt x="20270" y="21324"/>
                    <a:pt x="20270" y="21324"/>
                    <a:pt x="20270" y="21324"/>
                  </a:cubicBezTo>
                  <a:cubicBezTo>
                    <a:pt x="21101" y="21324"/>
                    <a:pt x="21600" y="20912"/>
                    <a:pt x="21600" y="20361"/>
                  </a:cubicBezTo>
                  <a:cubicBezTo>
                    <a:pt x="21267" y="1100"/>
                    <a:pt x="21267" y="1100"/>
                    <a:pt x="21267" y="1100"/>
                  </a:cubicBezTo>
                  <a:cubicBezTo>
                    <a:pt x="21267" y="550"/>
                    <a:pt x="20769" y="0"/>
                    <a:pt x="20104" y="0"/>
                  </a:cubicBezTo>
                  <a:close/>
                  <a:moveTo>
                    <a:pt x="4486" y="18298"/>
                  </a:moveTo>
                  <a:cubicBezTo>
                    <a:pt x="3655" y="18298"/>
                    <a:pt x="2990" y="17885"/>
                    <a:pt x="2990" y="17197"/>
                  </a:cubicBezTo>
                  <a:cubicBezTo>
                    <a:pt x="2990" y="16509"/>
                    <a:pt x="3655" y="16096"/>
                    <a:pt x="4319" y="16096"/>
                  </a:cubicBezTo>
                  <a:cubicBezTo>
                    <a:pt x="5150" y="16096"/>
                    <a:pt x="5815" y="16509"/>
                    <a:pt x="5815" y="17197"/>
                  </a:cubicBezTo>
                  <a:cubicBezTo>
                    <a:pt x="5815" y="17747"/>
                    <a:pt x="5150" y="18298"/>
                    <a:pt x="4486" y="18298"/>
                  </a:cubicBezTo>
                  <a:close/>
                  <a:moveTo>
                    <a:pt x="4319" y="14721"/>
                  </a:moveTo>
                  <a:cubicBezTo>
                    <a:pt x="3655" y="14721"/>
                    <a:pt x="2990" y="14308"/>
                    <a:pt x="2990" y="13620"/>
                  </a:cubicBezTo>
                  <a:cubicBezTo>
                    <a:pt x="2990" y="13070"/>
                    <a:pt x="3489" y="12519"/>
                    <a:pt x="4319" y="12519"/>
                  </a:cubicBezTo>
                  <a:cubicBezTo>
                    <a:pt x="5150" y="12519"/>
                    <a:pt x="5649" y="12932"/>
                    <a:pt x="5649" y="13620"/>
                  </a:cubicBezTo>
                  <a:cubicBezTo>
                    <a:pt x="5649" y="14308"/>
                    <a:pt x="5150" y="14721"/>
                    <a:pt x="4319" y="14721"/>
                  </a:cubicBezTo>
                  <a:close/>
                  <a:moveTo>
                    <a:pt x="4319" y="11281"/>
                  </a:moveTo>
                  <a:cubicBezTo>
                    <a:pt x="3489" y="11281"/>
                    <a:pt x="2990" y="10731"/>
                    <a:pt x="2990" y="10043"/>
                  </a:cubicBezTo>
                  <a:cubicBezTo>
                    <a:pt x="2824" y="9492"/>
                    <a:pt x="3489" y="8942"/>
                    <a:pt x="4319" y="8942"/>
                  </a:cubicBezTo>
                  <a:cubicBezTo>
                    <a:pt x="4984" y="8942"/>
                    <a:pt x="5649" y="9492"/>
                    <a:pt x="5649" y="10043"/>
                  </a:cubicBezTo>
                  <a:cubicBezTo>
                    <a:pt x="5649" y="10731"/>
                    <a:pt x="4984" y="11281"/>
                    <a:pt x="4319" y="11281"/>
                  </a:cubicBezTo>
                  <a:close/>
                  <a:moveTo>
                    <a:pt x="8640" y="18298"/>
                  </a:moveTo>
                  <a:cubicBezTo>
                    <a:pt x="7975" y="18298"/>
                    <a:pt x="7310" y="17747"/>
                    <a:pt x="7310" y="17197"/>
                  </a:cubicBezTo>
                  <a:cubicBezTo>
                    <a:pt x="7310" y="16509"/>
                    <a:pt x="7975" y="15959"/>
                    <a:pt x="8640" y="15959"/>
                  </a:cubicBezTo>
                  <a:cubicBezTo>
                    <a:pt x="9470" y="15959"/>
                    <a:pt x="9969" y="16509"/>
                    <a:pt x="9969" y="17197"/>
                  </a:cubicBezTo>
                  <a:cubicBezTo>
                    <a:pt x="10135" y="17747"/>
                    <a:pt x="9470" y="18298"/>
                    <a:pt x="8640" y="18298"/>
                  </a:cubicBezTo>
                  <a:close/>
                  <a:moveTo>
                    <a:pt x="8640" y="14721"/>
                  </a:moveTo>
                  <a:cubicBezTo>
                    <a:pt x="7809" y="14721"/>
                    <a:pt x="7310" y="14170"/>
                    <a:pt x="7310" y="13620"/>
                  </a:cubicBezTo>
                  <a:cubicBezTo>
                    <a:pt x="7310" y="12932"/>
                    <a:pt x="7809" y="12519"/>
                    <a:pt x="8640" y="12519"/>
                  </a:cubicBezTo>
                  <a:cubicBezTo>
                    <a:pt x="9304" y="12519"/>
                    <a:pt x="9969" y="12932"/>
                    <a:pt x="9969" y="13620"/>
                  </a:cubicBezTo>
                  <a:cubicBezTo>
                    <a:pt x="9969" y="14170"/>
                    <a:pt x="9470" y="14721"/>
                    <a:pt x="8640" y="14721"/>
                  </a:cubicBezTo>
                  <a:close/>
                  <a:moveTo>
                    <a:pt x="8640" y="11143"/>
                  </a:moveTo>
                  <a:cubicBezTo>
                    <a:pt x="7809" y="11143"/>
                    <a:pt x="7144" y="10731"/>
                    <a:pt x="7144" y="10043"/>
                  </a:cubicBezTo>
                  <a:cubicBezTo>
                    <a:pt x="7144" y="9492"/>
                    <a:pt x="7809" y="8942"/>
                    <a:pt x="8640" y="8942"/>
                  </a:cubicBezTo>
                  <a:cubicBezTo>
                    <a:pt x="9304" y="8942"/>
                    <a:pt x="9969" y="9355"/>
                    <a:pt x="9969" y="10043"/>
                  </a:cubicBezTo>
                  <a:cubicBezTo>
                    <a:pt x="9969" y="10593"/>
                    <a:pt x="9304" y="11143"/>
                    <a:pt x="8640" y="11143"/>
                  </a:cubicBezTo>
                  <a:close/>
                  <a:moveTo>
                    <a:pt x="12960" y="18298"/>
                  </a:moveTo>
                  <a:cubicBezTo>
                    <a:pt x="12295" y="18298"/>
                    <a:pt x="11630" y="17747"/>
                    <a:pt x="11630" y="17059"/>
                  </a:cubicBezTo>
                  <a:cubicBezTo>
                    <a:pt x="11630" y="16509"/>
                    <a:pt x="12129" y="15959"/>
                    <a:pt x="12960" y="15959"/>
                  </a:cubicBezTo>
                  <a:cubicBezTo>
                    <a:pt x="13790" y="15959"/>
                    <a:pt x="14289" y="16509"/>
                    <a:pt x="14289" y="17059"/>
                  </a:cubicBezTo>
                  <a:cubicBezTo>
                    <a:pt x="14289" y="17747"/>
                    <a:pt x="13790" y="18298"/>
                    <a:pt x="12960" y="18298"/>
                  </a:cubicBezTo>
                  <a:close/>
                  <a:moveTo>
                    <a:pt x="12960" y="14721"/>
                  </a:moveTo>
                  <a:cubicBezTo>
                    <a:pt x="12129" y="14721"/>
                    <a:pt x="11630" y="14170"/>
                    <a:pt x="11464" y="13620"/>
                  </a:cubicBezTo>
                  <a:cubicBezTo>
                    <a:pt x="11464" y="12932"/>
                    <a:pt x="12129" y="12382"/>
                    <a:pt x="12960" y="12382"/>
                  </a:cubicBezTo>
                  <a:cubicBezTo>
                    <a:pt x="13624" y="12382"/>
                    <a:pt x="14289" y="12932"/>
                    <a:pt x="14289" y="13482"/>
                  </a:cubicBezTo>
                  <a:cubicBezTo>
                    <a:pt x="14289" y="14170"/>
                    <a:pt x="13624" y="14721"/>
                    <a:pt x="12960" y="14721"/>
                  </a:cubicBezTo>
                  <a:close/>
                  <a:moveTo>
                    <a:pt x="12960" y="11143"/>
                  </a:moveTo>
                  <a:cubicBezTo>
                    <a:pt x="12129" y="11143"/>
                    <a:pt x="11464" y="10593"/>
                    <a:pt x="11464" y="10043"/>
                  </a:cubicBezTo>
                  <a:cubicBezTo>
                    <a:pt x="11464" y="9355"/>
                    <a:pt x="12129" y="8942"/>
                    <a:pt x="12793" y="8805"/>
                  </a:cubicBezTo>
                  <a:cubicBezTo>
                    <a:pt x="13624" y="8805"/>
                    <a:pt x="14289" y="9355"/>
                    <a:pt x="14289" y="10043"/>
                  </a:cubicBezTo>
                  <a:cubicBezTo>
                    <a:pt x="14289" y="10593"/>
                    <a:pt x="13624" y="11143"/>
                    <a:pt x="12960" y="11143"/>
                  </a:cubicBezTo>
                  <a:close/>
                  <a:moveTo>
                    <a:pt x="18775" y="17059"/>
                  </a:moveTo>
                  <a:cubicBezTo>
                    <a:pt x="18775" y="17747"/>
                    <a:pt x="18110" y="18298"/>
                    <a:pt x="17280" y="18298"/>
                  </a:cubicBezTo>
                  <a:cubicBezTo>
                    <a:pt x="16449" y="18298"/>
                    <a:pt x="15784" y="17747"/>
                    <a:pt x="15784" y="17059"/>
                  </a:cubicBezTo>
                  <a:cubicBezTo>
                    <a:pt x="15784" y="13620"/>
                    <a:pt x="15784" y="13620"/>
                    <a:pt x="15784" y="13620"/>
                  </a:cubicBezTo>
                  <a:cubicBezTo>
                    <a:pt x="15784" y="12932"/>
                    <a:pt x="16449" y="12382"/>
                    <a:pt x="17113" y="12382"/>
                  </a:cubicBezTo>
                  <a:cubicBezTo>
                    <a:pt x="17944" y="12382"/>
                    <a:pt x="18609" y="12932"/>
                    <a:pt x="18609" y="13620"/>
                  </a:cubicBezTo>
                  <a:lnTo>
                    <a:pt x="18775" y="17059"/>
                  </a:lnTo>
                  <a:close/>
                  <a:moveTo>
                    <a:pt x="15784" y="10043"/>
                  </a:moveTo>
                  <a:cubicBezTo>
                    <a:pt x="15784" y="9355"/>
                    <a:pt x="16449" y="8805"/>
                    <a:pt x="17113" y="8805"/>
                  </a:cubicBezTo>
                  <a:cubicBezTo>
                    <a:pt x="17944" y="8805"/>
                    <a:pt x="18609" y="9355"/>
                    <a:pt x="18609" y="9905"/>
                  </a:cubicBezTo>
                  <a:cubicBezTo>
                    <a:pt x="18609" y="10593"/>
                    <a:pt x="17944" y="11143"/>
                    <a:pt x="17113" y="11143"/>
                  </a:cubicBezTo>
                  <a:cubicBezTo>
                    <a:pt x="16449" y="11143"/>
                    <a:pt x="15784" y="10593"/>
                    <a:pt x="15784" y="10043"/>
                  </a:cubicBezTo>
                  <a:close/>
                  <a:moveTo>
                    <a:pt x="16615" y="6053"/>
                  </a:moveTo>
                  <a:cubicBezTo>
                    <a:pt x="4818" y="6191"/>
                    <a:pt x="4818" y="6191"/>
                    <a:pt x="4818" y="6191"/>
                  </a:cubicBezTo>
                  <a:cubicBezTo>
                    <a:pt x="3323" y="6191"/>
                    <a:pt x="2326" y="5228"/>
                    <a:pt x="2326" y="4127"/>
                  </a:cubicBezTo>
                  <a:cubicBezTo>
                    <a:pt x="2326" y="3026"/>
                    <a:pt x="3323" y="2201"/>
                    <a:pt x="4652" y="2201"/>
                  </a:cubicBezTo>
                  <a:cubicBezTo>
                    <a:pt x="16615" y="2063"/>
                    <a:pt x="16615" y="2063"/>
                    <a:pt x="16615" y="2063"/>
                  </a:cubicBezTo>
                  <a:cubicBezTo>
                    <a:pt x="17944" y="2063"/>
                    <a:pt x="19107" y="2889"/>
                    <a:pt x="19107" y="3989"/>
                  </a:cubicBezTo>
                  <a:cubicBezTo>
                    <a:pt x="19107" y="5090"/>
                    <a:pt x="17944" y="6053"/>
                    <a:pt x="16615" y="6053"/>
                  </a:cubicBezTo>
                  <a:close/>
                </a:path>
              </a:pathLst>
            </a:custGeom>
            <a:solidFill>
              <a:srgbClr val="E9E9E9"/>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nSpc>
                  <a:spcPct val="150000"/>
                </a:lnSpc>
                <a:defRPr/>
              </a:pPr>
              <a:endParaRPr lang="es-ES" sz="2669">
                <a:latin typeface="Arial" panose="020B0604020202020204" pitchFamily="34" charset="0"/>
                <a:ea typeface="微软雅黑" panose="020B0503020204020204" pitchFamily="34" charset="-122"/>
                <a:cs typeface="Calibri" charset="0"/>
                <a:sym typeface="Arial" panose="020B0604020202020204" pitchFamily="34" charset="0"/>
              </a:endParaRPr>
            </a:p>
          </p:txBody>
        </p:sp>
      </p:grpSp>
      <p:grpSp>
        <p:nvGrpSpPr>
          <p:cNvPr id="20505" name="Group 25"/>
          <p:cNvGrpSpPr>
            <a:grpSpLocks/>
          </p:cNvGrpSpPr>
          <p:nvPr/>
        </p:nvGrpSpPr>
        <p:grpSpPr bwMode="auto">
          <a:xfrm>
            <a:off x="4514063" y="1732264"/>
            <a:ext cx="3515872" cy="4562820"/>
            <a:chOff x="-1" y="0"/>
            <a:chExt cx="2500315" cy="3244407"/>
          </a:xfrm>
        </p:grpSpPr>
        <p:grpSp>
          <p:nvGrpSpPr>
            <p:cNvPr id="20502" name="Group 27"/>
            <p:cNvGrpSpPr>
              <a:grpSpLocks/>
            </p:cNvGrpSpPr>
            <p:nvPr/>
          </p:nvGrpSpPr>
          <p:grpSpPr bwMode="auto">
            <a:xfrm>
              <a:off x="-1" y="0"/>
              <a:ext cx="2500315" cy="3244407"/>
              <a:chOff x="-1" y="0"/>
              <a:chExt cx="2500315" cy="3244407"/>
            </a:xfrm>
          </p:grpSpPr>
          <p:sp>
            <p:nvSpPr>
              <p:cNvPr id="20508" name="AutoShape 28"/>
              <p:cNvSpPr>
                <a:spLocks/>
              </p:cNvSpPr>
              <p:nvPr/>
            </p:nvSpPr>
            <p:spPr bwMode="auto">
              <a:xfrm>
                <a:off x="-1" y="0"/>
                <a:ext cx="2500315" cy="324440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492" y="0"/>
                    </a:moveTo>
                    <a:cubicBezTo>
                      <a:pt x="1107" y="0"/>
                      <a:pt x="1107" y="0"/>
                      <a:pt x="1107" y="0"/>
                    </a:cubicBezTo>
                    <a:cubicBezTo>
                      <a:pt x="494" y="0"/>
                      <a:pt x="0" y="380"/>
                      <a:pt x="0" y="852"/>
                    </a:cubicBezTo>
                    <a:cubicBezTo>
                      <a:pt x="0" y="20747"/>
                      <a:pt x="0" y="20747"/>
                      <a:pt x="0" y="20747"/>
                    </a:cubicBezTo>
                    <a:cubicBezTo>
                      <a:pt x="0" y="21219"/>
                      <a:pt x="494" y="21600"/>
                      <a:pt x="1107" y="21600"/>
                    </a:cubicBezTo>
                    <a:cubicBezTo>
                      <a:pt x="20492" y="21600"/>
                      <a:pt x="20492" y="21600"/>
                      <a:pt x="20492" y="21600"/>
                    </a:cubicBezTo>
                    <a:cubicBezTo>
                      <a:pt x="21105" y="21600"/>
                      <a:pt x="21599" y="21219"/>
                      <a:pt x="21599" y="20747"/>
                    </a:cubicBezTo>
                    <a:cubicBezTo>
                      <a:pt x="21599" y="852"/>
                      <a:pt x="21599" y="852"/>
                      <a:pt x="21599" y="852"/>
                    </a:cubicBezTo>
                    <a:cubicBezTo>
                      <a:pt x="21599" y="380"/>
                      <a:pt x="21105" y="0"/>
                      <a:pt x="20492" y="0"/>
                    </a:cubicBezTo>
                    <a:close/>
                    <a:moveTo>
                      <a:pt x="19521" y="19697"/>
                    </a:moveTo>
                    <a:cubicBezTo>
                      <a:pt x="2129" y="19697"/>
                      <a:pt x="2129" y="19697"/>
                      <a:pt x="2129" y="19697"/>
                    </a:cubicBezTo>
                    <a:cubicBezTo>
                      <a:pt x="2129" y="1837"/>
                      <a:pt x="2129" y="1837"/>
                      <a:pt x="2129" y="1837"/>
                    </a:cubicBezTo>
                    <a:cubicBezTo>
                      <a:pt x="19521" y="1837"/>
                      <a:pt x="19521" y="1837"/>
                      <a:pt x="19521" y="1837"/>
                    </a:cubicBezTo>
                    <a:lnTo>
                      <a:pt x="19521" y="19697"/>
                    </a:lnTo>
                    <a:close/>
                  </a:path>
                </a:pathLst>
              </a:custGeom>
              <a:solidFill>
                <a:srgbClr val="000000"/>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nSpc>
                    <a:spcPct val="150000"/>
                  </a:lnSpc>
                  <a:defRPr/>
                </a:pPr>
                <a:endParaRPr lang="es-ES" sz="2669">
                  <a:latin typeface="Arial" panose="020B0604020202020204" pitchFamily="34" charset="0"/>
                  <a:ea typeface="微软雅黑" panose="020B0503020204020204" pitchFamily="34" charset="-122"/>
                  <a:cs typeface="Calibri" charset="0"/>
                  <a:sym typeface="Arial" panose="020B0604020202020204" pitchFamily="34" charset="0"/>
                </a:endParaRPr>
              </a:p>
            </p:txBody>
          </p:sp>
          <p:sp>
            <p:nvSpPr>
              <p:cNvPr id="20509" name="AutoShape 29"/>
              <p:cNvSpPr>
                <a:spLocks/>
              </p:cNvSpPr>
              <p:nvPr/>
            </p:nvSpPr>
            <p:spPr bwMode="auto">
              <a:xfrm>
                <a:off x="1174750" y="3017426"/>
                <a:ext cx="177800" cy="176188"/>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8"/>
                      <a:pt x="6724" y="20638"/>
                      <a:pt x="2881" y="16796"/>
                    </a:cubicBezTo>
                    <a:cubicBezTo>
                      <a:pt x="-961" y="12953"/>
                      <a:pt x="-961" y="6724"/>
                      <a:pt x="2881" y="2881"/>
                    </a:cubicBezTo>
                    <a:cubicBezTo>
                      <a:pt x="6724" y="-961"/>
                      <a:pt x="12953" y="-961"/>
                      <a:pt x="16796" y="2881"/>
                    </a:cubicBezTo>
                  </a:path>
                </a:pathLst>
              </a:custGeom>
              <a:solidFill>
                <a:srgbClr val="444444"/>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nSpc>
                    <a:spcPct val="150000"/>
                  </a:lnSpc>
                  <a:defRPr/>
                </a:pPr>
                <a:endParaRPr lang="es-ES" sz="2669">
                  <a:latin typeface="Arial" panose="020B0604020202020204" pitchFamily="34" charset="0"/>
                  <a:ea typeface="微软雅黑" panose="020B0503020204020204" pitchFamily="34" charset="-122"/>
                  <a:cs typeface="Calibri" charset="0"/>
                  <a:sym typeface="Arial" panose="020B0604020202020204" pitchFamily="34" charset="0"/>
                </a:endParaRPr>
              </a:p>
            </p:txBody>
          </p:sp>
          <p:sp>
            <p:nvSpPr>
              <p:cNvPr id="20510" name="AutoShape 30"/>
              <p:cNvSpPr>
                <a:spLocks/>
              </p:cNvSpPr>
              <p:nvPr/>
            </p:nvSpPr>
            <p:spPr bwMode="auto">
              <a:xfrm>
                <a:off x="1228725" y="109523"/>
                <a:ext cx="49213" cy="49205"/>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8"/>
                      <a:pt x="6724" y="20638"/>
                      <a:pt x="2881" y="16796"/>
                    </a:cubicBezTo>
                    <a:cubicBezTo>
                      <a:pt x="-961" y="12953"/>
                      <a:pt x="-961" y="6724"/>
                      <a:pt x="2881" y="2881"/>
                    </a:cubicBezTo>
                    <a:cubicBezTo>
                      <a:pt x="6724" y="-961"/>
                      <a:pt x="12953" y="-961"/>
                      <a:pt x="16796" y="2881"/>
                    </a:cubicBezTo>
                  </a:path>
                </a:pathLst>
              </a:custGeom>
              <a:solidFill>
                <a:srgbClr val="444444"/>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nSpc>
                    <a:spcPct val="150000"/>
                  </a:lnSpc>
                  <a:defRPr/>
                </a:pPr>
                <a:endParaRPr lang="es-ES" sz="2669">
                  <a:latin typeface="Arial" panose="020B0604020202020204" pitchFamily="34" charset="0"/>
                  <a:ea typeface="微软雅黑" panose="020B0503020204020204" pitchFamily="34" charset="-122"/>
                  <a:cs typeface="Calibri" charset="0"/>
                  <a:sym typeface="Arial" panose="020B0604020202020204" pitchFamily="34" charset="0"/>
                </a:endParaRPr>
              </a:p>
            </p:txBody>
          </p:sp>
        </p:grpSp>
        <p:sp>
          <p:nvSpPr>
            <p:cNvPr id="20511" name="AutoShape 31"/>
            <p:cNvSpPr>
              <a:spLocks/>
            </p:cNvSpPr>
            <p:nvPr/>
          </p:nvSpPr>
          <p:spPr bwMode="auto">
            <a:xfrm rot="10800000">
              <a:off x="1049338" y="11111"/>
              <a:ext cx="1435101" cy="231584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0" y="0"/>
                  </a:lnTo>
                  <a:lnTo>
                    <a:pt x="21599" y="21599"/>
                  </a:lnTo>
                  <a:close/>
                </a:path>
              </a:pathLst>
            </a:custGeom>
            <a:solidFill>
              <a:srgbClr val="F2F2F2">
                <a:alpha val="20000"/>
              </a:srgbClr>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lgn="ctr">
                <a:lnSpc>
                  <a:spcPct val="150000"/>
                </a:lnSpc>
                <a:defRPr/>
              </a:pPr>
              <a:endParaRPr lang="es-ES" sz="2669">
                <a:solidFill>
                  <a:srgbClr val="FFFFFF"/>
                </a:solidFill>
                <a:latin typeface="Arial" panose="020B0604020202020204" pitchFamily="34" charset="0"/>
                <a:ea typeface="微软雅黑" panose="020B0503020204020204" pitchFamily="34" charset="-122"/>
                <a:cs typeface="Calibri" charset="0"/>
                <a:sym typeface="Arial" panose="020B0604020202020204" pitchFamily="34" charset="0"/>
              </a:endParaRPr>
            </a:p>
          </p:txBody>
        </p:sp>
      </p:grpSp>
      <p:sp>
        <p:nvSpPr>
          <p:cNvPr id="4" name="矩形 3"/>
          <p:cNvSpPr/>
          <p:nvPr/>
        </p:nvSpPr>
        <p:spPr>
          <a:xfrm>
            <a:off x="4845199" y="2093896"/>
            <a:ext cx="2880320" cy="3810537"/>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nvGrpSpPr>
          <p:cNvPr id="20512" name="Group 32"/>
          <p:cNvGrpSpPr>
            <a:grpSpLocks/>
          </p:cNvGrpSpPr>
          <p:nvPr/>
        </p:nvGrpSpPr>
        <p:grpSpPr bwMode="auto">
          <a:xfrm>
            <a:off x="5043119" y="5116430"/>
            <a:ext cx="1073735" cy="2116220"/>
            <a:chOff x="0" y="0"/>
            <a:chExt cx="762745" cy="1504951"/>
          </a:xfrm>
          <a:solidFill>
            <a:schemeClr val="bg1">
              <a:lumMod val="75000"/>
            </a:schemeClr>
          </a:solidFill>
        </p:grpSpPr>
        <p:sp>
          <p:nvSpPr>
            <p:cNvPr id="20513" name="AutoShape 33"/>
            <p:cNvSpPr>
              <a:spLocks/>
            </p:cNvSpPr>
            <p:nvPr/>
          </p:nvSpPr>
          <p:spPr bwMode="auto">
            <a:xfrm>
              <a:off x="0" y="0"/>
              <a:ext cx="762745" cy="1504951"/>
            </a:xfrm>
            <a:custGeom>
              <a:avLst/>
              <a:gdLst>
                <a:gd name="T0" fmla="+- 0 10879 158"/>
                <a:gd name="T1" fmla="*/ T0 w 21442"/>
                <a:gd name="T2" fmla="*/ 10800 h 21600"/>
                <a:gd name="T3" fmla="+- 0 10879 158"/>
                <a:gd name="T4" fmla="*/ T3 w 21442"/>
                <a:gd name="T5" fmla="*/ 10800 h 21600"/>
                <a:gd name="T6" fmla="+- 0 10879 158"/>
                <a:gd name="T7" fmla="*/ T6 w 21442"/>
                <a:gd name="T8" fmla="*/ 10800 h 21600"/>
                <a:gd name="T9" fmla="+- 0 10879 158"/>
                <a:gd name="T10" fmla="*/ T9 w 21442"/>
                <a:gd name="T11" fmla="*/ 10800 h 21600"/>
              </a:gdLst>
              <a:ahLst/>
              <a:cxnLst>
                <a:cxn ang="0">
                  <a:pos x="T1" y="T2"/>
                </a:cxn>
                <a:cxn ang="0">
                  <a:pos x="T4" y="T5"/>
                </a:cxn>
                <a:cxn ang="0">
                  <a:pos x="T7" y="T8"/>
                </a:cxn>
                <a:cxn ang="0">
                  <a:pos x="T10" y="T11"/>
                </a:cxn>
              </a:cxnLst>
              <a:rect l="0" t="0" r="r" b="b"/>
              <a:pathLst>
                <a:path w="21442" h="21600">
                  <a:moveTo>
                    <a:pt x="1659" y="11288"/>
                  </a:moveTo>
                  <a:cubicBezTo>
                    <a:pt x="1659" y="11288"/>
                    <a:pt x="1659" y="11288"/>
                    <a:pt x="1659" y="11288"/>
                  </a:cubicBezTo>
                  <a:cubicBezTo>
                    <a:pt x="2729" y="13025"/>
                    <a:pt x="2729" y="13025"/>
                    <a:pt x="2729" y="13025"/>
                  </a:cubicBezTo>
                  <a:cubicBezTo>
                    <a:pt x="4226" y="15250"/>
                    <a:pt x="6792" y="15901"/>
                    <a:pt x="8289" y="16118"/>
                  </a:cubicBezTo>
                  <a:cubicBezTo>
                    <a:pt x="7647" y="21600"/>
                    <a:pt x="7647" y="21600"/>
                    <a:pt x="7647" y="21600"/>
                  </a:cubicBezTo>
                  <a:cubicBezTo>
                    <a:pt x="18768" y="21600"/>
                    <a:pt x="18768" y="21600"/>
                    <a:pt x="18768" y="21600"/>
                  </a:cubicBezTo>
                  <a:cubicBezTo>
                    <a:pt x="17913" y="15901"/>
                    <a:pt x="17913" y="15901"/>
                    <a:pt x="17913" y="15901"/>
                  </a:cubicBezTo>
                  <a:cubicBezTo>
                    <a:pt x="19838" y="15413"/>
                    <a:pt x="21441" y="14110"/>
                    <a:pt x="21441" y="11234"/>
                  </a:cubicBezTo>
                  <a:cubicBezTo>
                    <a:pt x="21441" y="8194"/>
                    <a:pt x="21441" y="8194"/>
                    <a:pt x="21441" y="8194"/>
                  </a:cubicBezTo>
                  <a:cubicBezTo>
                    <a:pt x="21441" y="7597"/>
                    <a:pt x="20479" y="7109"/>
                    <a:pt x="19303" y="7109"/>
                  </a:cubicBezTo>
                  <a:cubicBezTo>
                    <a:pt x="19089" y="7109"/>
                    <a:pt x="19089" y="7109"/>
                    <a:pt x="19089" y="7109"/>
                  </a:cubicBezTo>
                  <a:cubicBezTo>
                    <a:pt x="18768" y="7109"/>
                    <a:pt x="18447" y="7218"/>
                    <a:pt x="18234" y="7380"/>
                  </a:cubicBezTo>
                  <a:cubicBezTo>
                    <a:pt x="18127" y="6892"/>
                    <a:pt x="17378" y="6566"/>
                    <a:pt x="16523" y="6566"/>
                  </a:cubicBezTo>
                  <a:cubicBezTo>
                    <a:pt x="15026" y="6566"/>
                    <a:pt x="15026" y="6566"/>
                    <a:pt x="15026" y="6566"/>
                  </a:cubicBezTo>
                  <a:cubicBezTo>
                    <a:pt x="14598" y="6566"/>
                    <a:pt x="14277" y="6675"/>
                    <a:pt x="14063" y="6838"/>
                  </a:cubicBezTo>
                  <a:cubicBezTo>
                    <a:pt x="13956" y="6512"/>
                    <a:pt x="13422" y="6241"/>
                    <a:pt x="12673" y="6241"/>
                  </a:cubicBezTo>
                  <a:cubicBezTo>
                    <a:pt x="10855" y="6241"/>
                    <a:pt x="10855" y="6241"/>
                    <a:pt x="10855" y="6241"/>
                  </a:cubicBezTo>
                  <a:cubicBezTo>
                    <a:pt x="10321" y="6241"/>
                    <a:pt x="10000" y="6404"/>
                    <a:pt x="9893" y="6621"/>
                  </a:cubicBezTo>
                  <a:cubicBezTo>
                    <a:pt x="9679" y="922"/>
                    <a:pt x="9679" y="922"/>
                    <a:pt x="9679" y="922"/>
                  </a:cubicBezTo>
                  <a:cubicBezTo>
                    <a:pt x="9679" y="434"/>
                    <a:pt x="9144" y="0"/>
                    <a:pt x="8075" y="0"/>
                  </a:cubicBezTo>
                  <a:cubicBezTo>
                    <a:pt x="7541" y="0"/>
                    <a:pt x="7541" y="0"/>
                    <a:pt x="7541" y="0"/>
                  </a:cubicBezTo>
                  <a:cubicBezTo>
                    <a:pt x="6578" y="0"/>
                    <a:pt x="5937" y="434"/>
                    <a:pt x="5937" y="922"/>
                  </a:cubicBezTo>
                  <a:cubicBezTo>
                    <a:pt x="5723" y="9877"/>
                    <a:pt x="5723" y="9877"/>
                    <a:pt x="5723" y="9877"/>
                  </a:cubicBezTo>
                  <a:cubicBezTo>
                    <a:pt x="5723" y="10800"/>
                    <a:pt x="5723" y="10800"/>
                    <a:pt x="5723" y="10800"/>
                  </a:cubicBezTo>
                  <a:cubicBezTo>
                    <a:pt x="4974" y="9660"/>
                    <a:pt x="4974" y="9660"/>
                    <a:pt x="4974" y="9660"/>
                  </a:cubicBezTo>
                  <a:cubicBezTo>
                    <a:pt x="4440" y="8846"/>
                    <a:pt x="2836" y="8249"/>
                    <a:pt x="1125" y="8249"/>
                  </a:cubicBezTo>
                  <a:cubicBezTo>
                    <a:pt x="804" y="8249"/>
                    <a:pt x="804" y="8249"/>
                    <a:pt x="804" y="8249"/>
                  </a:cubicBezTo>
                  <a:cubicBezTo>
                    <a:pt x="269" y="8249"/>
                    <a:pt x="-158" y="8520"/>
                    <a:pt x="55" y="8791"/>
                  </a:cubicBezTo>
                  <a:lnTo>
                    <a:pt x="1659" y="11288"/>
                  </a:ln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nSpc>
                  <a:spcPct val="150000"/>
                </a:lnSpc>
                <a:defRPr/>
              </a:pPr>
              <a:endParaRPr lang="es-ES" sz="2669">
                <a:latin typeface="Arial" panose="020B0604020202020204" pitchFamily="34" charset="0"/>
                <a:ea typeface="微软雅黑" panose="020B0503020204020204" pitchFamily="34" charset="-122"/>
                <a:cs typeface="Calibri" charset="0"/>
                <a:sym typeface="Arial" panose="020B0604020202020204" pitchFamily="34" charset="0"/>
              </a:endParaRPr>
            </a:p>
          </p:txBody>
        </p:sp>
        <p:sp>
          <p:nvSpPr>
            <p:cNvPr id="20514" name="AutoShape 34"/>
            <p:cNvSpPr>
              <a:spLocks/>
            </p:cNvSpPr>
            <p:nvPr/>
          </p:nvSpPr>
          <p:spPr bwMode="auto">
            <a:xfrm>
              <a:off x="237862" y="19050"/>
              <a:ext cx="84044" cy="9525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600" y="21600"/>
                  </a:moveTo>
                  <a:cubicBezTo>
                    <a:pt x="21600" y="9503"/>
                    <a:pt x="21600" y="9503"/>
                    <a:pt x="21600" y="9503"/>
                  </a:cubicBezTo>
                  <a:cubicBezTo>
                    <a:pt x="21600" y="4320"/>
                    <a:pt x="17672" y="0"/>
                    <a:pt x="11781" y="0"/>
                  </a:cubicBezTo>
                  <a:cubicBezTo>
                    <a:pt x="8836" y="0"/>
                    <a:pt x="8836" y="0"/>
                    <a:pt x="8836" y="0"/>
                  </a:cubicBezTo>
                  <a:cubicBezTo>
                    <a:pt x="2945" y="0"/>
                    <a:pt x="0" y="4320"/>
                    <a:pt x="0" y="9503"/>
                  </a:cubicBezTo>
                  <a:cubicBezTo>
                    <a:pt x="0" y="21600"/>
                    <a:pt x="0" y="21600"/>
                    <a:pt x="0" y="21600"/>
                  </a:cubicBezTo>
                  <a:lnTo>
                    <a:pt x="21600" y="21600"/>
                  </a:ln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nSpc>
                  <a:spcPct val="150000"/>
                </a:lnSpc>
                <a:defRPr/>
              </a:pPr>
              <a:endParaRPr lang="es-ES" sz="2669">
                <a:latin typeface="Arial" panose="020B0604020202020204" pitchFamily="34" charset="0"/>
                <a:ea typeface="微软雅黑" panose="020B0503020204020204" pitchFamily="34" charset="-122"/>
                <a:cs typeface="Calibri" charset="0"/>
                <a:sym typeface="Arial" panose="020B0604020202020204" pitchFamily="34" charset="0"/>
              </a:endParaRPr>
            </a:p>
          </p:txBody>
        </p:sp>
      </p:grpSp>
      <p:sp>
        <p:nvSpPr>
          <p:cNvPr id="45" name="TextBox 15"/>
          <p:cNvSpPr txBox="1"/>
          <p:nvPr/>
        </p:nvSpPr>
        <p:spPr>
          <a:xfrm>
            <a:off x="956767" y="3203308"/>
            <a:ext cx="2811263" cy="553998"/>
          </a:xfrm>
          <a:prstGeom prst="rect">
            <a:avLst/>
          </a:prstGeom>
          <a:noFill/>
        </p:spPr>
        <p:txBody>
          <a:bodyPr wrap="square" lIns="0" tIns="0" rIns="0" bIns="0" rtlCol="0">
            <a:spAutoFit/>
          </a:bodyPr>
          <a:lstStyle/>
          <a:p>
            <a:pPr algn="r">
              <a:lnSpc>
                <a:spcPct val="150000"/>
              </a:lnSpc>
            </a:pP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a:t>
            </a:r>
          </a:p>
        </p:txBody>
      </p:sp>
      <p:sp>
        <p:nvSpPr>
          <p:cNvPr id="46" name="TextBox 16"/>
          <p:cNvSpPr txBox="1"/>
          <p:nvPr/>
        </p:nvSpPr>
        <p:spPr>
          <a:xfrm>
            <a:off x="2152203" y="2882577"/>
            <a:ext cx="1615827" cy="215444"/>
          </a:xfrm>
          <a:prstGeom prst="rect">
            <a:avLst/>
          </a:prstGeom>
          <a:noFill/>
        </p:spPr>
        <p:txBody>
          <a:bodyPr wrap="none" lIns="0" tIns="0" rIns="0" bIns="0" rtlCol="0">
            <a:spAutoFit/>
          </a:bodyPr>
          <a:lstStyle/>
          <a:p>
            <a:pPr algn="r"/>
            <a:r>
              <a:rPr lang="zh-CN" altLang="en-US"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点击请替换文字内容</a:t>
            </a:r>
            <a:endPar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7" name="TextBox 15"/>
          <p:cNvSpPr txBox="1"/>
          <p:nvPr/>
        </p:nvSpPr>
        <p:spPr>
          <a:xfrm>
            <a:off x="9124845" y="3203308"/>
            <a:ext cx="2777138" cy="553998"/>
          </a:xfrm>
          <a:prstGeom prst="rect">
            <a:avLst/>
          </a:prstGeom>
          <a:noFill/>
        </p:spPr>
        <p:txBody>
          <a:bodyPr wrap="square" lIns="0" tIns="0" rIns="0" bIns="0" rtlCol="0">
            <a:spAutoFit/>
          </a:bodyPr>
          <a:lstStyle/>
          <a:p>
            <a:pPr algn="just">
              <a:lnSpc>
                <a:spcPct val="150000"/>
              </a:lnSpc>
            </a:pP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a:t>
            </a:r>
          </a:p>
        </p:txBody>
      </p:sp>
      <p:sp>
        <p:nvSpPr>
          <p:cNvPr id="48" name="TextBox 16"/>
          <p:cNvSpPr txBox="1"/>
          <p:nvPr/>
        </p:nvSpPr>
        <p:spPr>
          <a:xfrm>
            <a:off x="9124845" y="2882577"/>
            <a:ext cx="1615827" cy="215444"/>
          </a:xfrm>
          <a:prstGeom prst="rect">
            <a:avLst/>
          </a:prstGeom>
          <a:noFill/>
        </p:spPr>
        <p:txBody>
          <a:bodyPr wrap="none" lIns="0" tIns="0" rIns="0" bIns="0" rtlCol="0">
            <a:spAutoFit/>
          </a:bodyPr>
          <a:lstStyle/>
          <a:p>
            <a:r>
              <a:rPr lang="zh-CN" altLang="en-US"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点击请替换文字内容</a:t>
            </a:r>
            <a:endPar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9" name="TextBox 15"/>
          <p:cNvSpPr txBox="1"/>
          <p:nvPr/>
        </p:nvSpPr>
        <p:spPr>
          <a:xfrm>
            <a:off x="956767" y="5565508"/>
            <a:ext cx="2811263" cy="553998"/>
          </a:xfrm>
          <a:prstGeom prst="rect">
            <a:avLst/>
          </a:prstGeom>
          <a:noFill/>
        </p:spPr>
        <p:txBody>
          <a:bodyPr wrap="square" lIns="0" tIns="0" rIns="0" bIns="0" rtlCol="0">
            <a:spAutoFit/>
          </a:bodyPr>
          <a:lstStyle/>
          <a:p>
            <a:pPr algn="r">
              <a:lnSpc>
                <a:spcPct val="150000"/>
              </a:lnSpc>
            </a:pP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a:t>
            </a:r>
          </a:p>
        </p:txBody>
      </p:sp>
      <p:sp>
        <p:nvSpPr>
          <p:cNvPr id="50" name="TextBox 16"/>
          <p:cNvSpPr txBox="1"/>
          <p:nvPr/>
        </p:nvSpPr>
        <p:spPr>
          <a:xfrm>
            <a:off x="2152203" y="5244777"/>
            <a:ext cx="1615827" cy="215444"/>
          </a:xfrm>
          <a:prstGeom prst="rect">
            <a:avLst/>
          </a:prstGeom>
          <a:noFill/>
        </p:spPr>
        <p:txBody>
          <a:bodyPr wrap="none" lIns="0" tIns="0" rIns="0" bIns="0" rtlCol="0">
            <a:spAutoFit/>
          </a:bodyPr>
          <a:lstStyle/>
          <a:p>
            <a:pPr algn="r"/>
            <a:r>
              <a:rPr lang="zh-CN" altLang="en-US"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点击请替换文字内容</a:t>
            </a:r>
            <a:endPar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51" name="TextBox 15"/>
          <p:cNvSpPr txBox="1"/>
          <p:nvPr/>
        </p:nvSpPr>
        <p:spPr>
          <a:xfrm>
            <a:off x="9124845" y="5565508"/>
            <a:ext cx="2777138" cy="553998"/>
          </a:xfrm>
          <a:prstGeom prst="rect">
            <a:avLst/>
          </a:prstGeom>
          <a:noFill/>
        </p:spPr>
        <p:txBody>
          <a:bodyPr wrap="square" lIns="0" tIns="0" rIns="0" bIns="0" rtlCol="0">
            <a:spAutoFit/>
          </a:bodyPr>
          <a:lstStyle/>
          <a:p>
            <a:pPr algn="just">
              <a:lnSpc>
                <a:spcPct val="150000"/>
              </a:lnSpc>
            </a:pP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a:t>
            </a:r>
          </a:p>
        </p:txBody>
      </p:sp>
      <p:sp>
        <p:nvSpPr>
          <p:cNvPr id="52" name="TextBox 16"/>
          <p:cNvSpPr txBox="1"/>
          <p:nvPr/>
        </p:nvSpPr>
        <p:spPr>
          <a:xfrm>
            <a:off x="9124845" y="5244777"/>
            <a:ext cx="1615827" cy="215444"/>
          </a:xfrm>
          <a:prstGeom prst="rect">
            <a:avLst/>
          </a:prstGeom>
          <a:noFill/>
        </p:spPr>
        <p:txBody>
          <a:bodyPr wrap="none" lIns="0" tIns="0" rIns="0" bIns="0" rtlCol="0">
            <a:spAutoFit/>
          </a:bodyPr>
          <a:lstStyle/>
          <a:p>
            <a:r>
              <a:rPr lang="zh-CN" altLang="en-US"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点击请替换文字内容</a:t>
            </a:r>
            <a:endPar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0" name="TextBox 8"/>
          <p:cNvSpPr txBox="1"/>
          <p:nvPr/>
        </p:nvSpPr>
        <p:spPr>
          <a:xfrm>
            <a:off x="812800" y="204805"/>
            <a:ext cx="2311176" cy="447739"/>
          </a:xfrm>
          <a:prstGeom prst="rect">
            <a:avLst/>
          </a:prstGeom>
          <a:noFill/>
        </p:spPr>
        <p:txBody>
          <a:bodyPr wrap="square" lIns="0" tIns="0" rIns="0" bIns="0" rtlCol="0" anchor="ctr">
            <a:spAutoFit/>
          </a:bodyPr>
          <a:lstStyle/>
          <a:p>
            <a:r>
              <a:rPr lang="zh-CN" altLang="en-US" sz="2800" b="1"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年度工作概述</a:t>
            </a:r>
            <a:endParaRPr lang="zh-CN" altLang="en-US" sz="3600" b="1"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1" name="TextBox 8"/>
          <p:cNvSpPr txBox="1"/>
          <p:nvPr/>
        </p:nvSpPr>
        <p:spPr>
          <a:xfrm>
            <a:off x="812800" y="671952"/>
            <a:ext cx="2311176" cy="169277"/>
          </a:xfrm>
          <a:prstGeom prst="rect">
            <a:avLst/>
          </a:prstGeom>
          <a:noFill/>
        </p:spPr>
        <p:txBody>
          <a:bodyPr wrap="square" lIns="0" tIns="0" rIns="0" bIns="0" rtlCol="0" anchor="ctr">
            <a:spAutoFit/>
          </a:bodyPr>
          <a:lstStyle/>
          <a:p>
            <a:r>
              <a:rPr lang="en-US" altLang="zh-CN" sz="1100"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CLICK TO ADD CAPTION TEXT</a:t>
            </a:r>
            <a:endParaRPr lang="zh-CN" altLang="en-US" sz="14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848996646"/>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4" fill="hold" nodeType="afterEffect">
                                  <p:stCondLst>
                                    <p:cond delay="1200"/>
                                  </p:stCondLst>
                                  <p:childTnLst>
                                    <p:set>
                                      <p:cBhvr>
                                        <p:cTn id="6" dur="1" fill="hold">
                                          <p:stCondLst>
                                            <p:cond delay="0"/>
                                          </p:stCondLst>
                                        </p:cTn>
                                        <p:tgtEl>
                                          <p:spTgt spid="20505"/>
                                        </p:tgtEl>
                                        <p:attrNameLst>
                                          <p:attrName>style.visibility</p:attrName>
                                        </p:attrNameLst>
                                      </p:cBhvr>
                                      <p:to>
                                        <p:strVal val="visible"/>
                                      </p:to>
                                    </p:set>
                                    <p:animEffect transition="in" filter="wipe(down)">
                                      <p:cBhvr>
                                        <p:cTn id="7" dur="500"/>
                                        <p:tgtEl>
                                          <p:spTgt spid="20505"/>
                                        </p:tgtEl>
                                      </p:cBhvr>
                                    </p:animEffect>
                                  </p:childTnLst>
                                </p:cTn>
                              </p:par>
                            </p:childTnLst>
                          </p:cTn>
                        </p:par>
                        <p:par>
                          <p:cTn id="8" fill="hold" nodeType="afterGroup">
                            <p:stCondLst>
                              <p:cond delay="1700"/>
                            </p:stCondLst>
                            <p:childTnLst>
                              <p:par>
                                <p:cTn id="9" presetID="16" presetClass="entr" presetSubtype="21" fill="hold" grpId="0"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barn(inVertical)">
                                      <p:cBhvr>
                                        <p:cTn id="11" dur="500"/>
                                        <p:tgtEl>
                                          <p:spTgt spid="4"/>
                                        </p:tgtEl>
                                      </p:cBhvr>
                                    </p:animEffect>
                                  </p:childTnLst>
                                </p:cTn>
                              </p:par>
                            </p:childTnLst>
                          </p:cTn>
                        </p:par>
                        <p:par>
                          <p:cTn id="12" fill="hold">
                            <p:stCondLst>
                              <p:cond delay="2200"/>
                            </p:stCondLst>
                            <p:childTnLst>
                              <p:par>
                                <p:cTn id="13" presetID="2" presetClass="entr" presetSubtype="4" fill="hold" nodeType="afterEffect">
                                  <p:stCondLst>
                                    <p:cond delay="0"/>
                                  </p:stCondLst>
                                  <p:childTnLst>
                                    <p:set>
                                      <p:cBhvr>
                                        <p:cTn id="14" dur="1" fill="hold">
                                          <p:stCondLst>
                                            <p:cond delay="0"/>
                                          </p:stCondLst>
                                        </p:cTn>
                                        <p:tgtEl>
                                          <p:spTgt spid="20512"/>
                                        </p:tgtEl>
                                        <p:attrNameLst>
                                          <p:attrName>style.visibility</p:attrName>
                                        </p:attrNameLst>
                                      </p:cBhvr>
                                      <p:to>
                                        <p:strVal val="visible"/>
                                      </p:to>
                                    </p:set>
                                    <p:anim calcmode="lin" valueType="num">
                                      <p:cBhvr additive="base">
                                        <p:cTn id="15" dur="500" fill="hold"/>
                                        <p:tgtEl>
                                          <p:spTgt spid="20512"/>
                                        </p:tgtEl>
                                        <p:attrNameLst>
                                          <p:attrName>ppt_x</p:attrName>
                                        </p:attrNameLst>
                                      </p:cBhvr>
                                      <p:tavLst>
                                        <p:tav tm="0">
                                          <p:val>
                                            <p:strVal val="#ppt_x"/>
                                          </p:val>
                                        </p:tav>
                                        <p:tav tm="100000">
                                          <p:val>
                                            <p:strVal val="#ppt_x"/>
                                          </p:val>
                                        </p:tav>
                                      </p:tavLst>
                                    </p:anim>
                                    <p:anim calcmode="lin" valueType="num">
                                      <p:cBhvr additive="base">
                                        <p:cTn id="16" dur="500" fill="hold"/>
                                        <p:tgtEl>
                                          <p:spTgt spid="20512"/>
                                        </p:tgtEl>
                                        <p:attrNameLst>
                                          <p:attrName>ppt_y</p:attrName>
                                        </p:attrNameLst>
                                      </p:cBhvr>
                                      <p:tavLst>
                                        <p:tav tm="0">
                                          <p:val>
                                            <p:strVal val="1+#ppt_h/2"/>
                                          </p:val>
                                        </p:tav>
                                        <p:tav tm="100000">
                                          <p:val>
                                            <p:strVal val="#ppt_y"/>
                                          </p:val>
                                        </p:tav>
                                      </p:tavLst>
                                    </p:anim>
                                  </p:childTnLst>
                                </p:cTn>
                              </p:par>
                            </p:childTnLst>
                          </p:cTn>
                        </p:par>
                        <p:par>
                          <p:cTn id="17" fill="hold" nodeType="afterGroup">
                            <p:stCondLst>
                              <p:cond delay="2700"/>
                            </p:stCondLst>
                            <p:childTnLst>
                              <p:par>
                                <p:cTn id="18" presetID="2" presetClass="entr" presetSubtype="8" fill="hold" nodeType="afterEffect">
                                  <p:stCondLst>
                                    <p:cond delay="250"/>
                                  </p:stCondLst>
                                  <p:childTnLst>
                                    <p:set>
                                      <p:cBhvr>
                                        <p:cTn id="19" dur="1" fill="hold">
                                          <p:stCondLst>
                                            <p:cond delay="0"/>
                                          </p:stCondLst>
                                        </p:cTn>
                                        <p:tgtEl>
                                          <p:spTgt spid="20485"/>
                                        </p:tgtEl>
                                        <p:attrNameLst>
                                          <p:attrName>style.visibility</p:attrName>
                                        </p:attrNameLst>
                                      </p:cBhvr>
                                      <p:to>
                                        <p:strVal val="visible"/>
                                      </p:to>
                                    </p:set>
                                    <p:anim calcmode="lin" valueType="num">
                                      <p:cBhvr additive="base">
                                        <p:cTn id="20" dur="500" fill="hold"/>
                                        <p:tgtEl>
                                          <p:spTgt spid="20485"/>
                                        </p:tgtEl>
                                        <p:attrNameLst>
                                          <p:attrName>ppt_x</p:attrName>
                                        </p:attrNameLst>
                                      </p:cBhvr>
                                      <p:tavLst>
                                        <p:tav tm="0">
                                          <p:val>
                                            <p:strVal val="0-#ppt_w/2"/>
                                          </p:val>
                                        </p:tav>
                                        <p:tav tm="100000">
                                          <p:val>
                                            <p:strVal val="#ppt_x"/>
                                          </p:val>
                                        </p:tav>
                                      </p:tavLst>
                                    </p:anim>
                                    <p:anim calcmode="lin" valueType="num">
                                      <p:cBhvr additive="base">
                                        <p:cTn id="21" dur="500" fill="hold"/>
                                        <p:tgtEl>
                                          <p:spTgt spid="20485"/>
                                        </p:tgtEl>
                                        <p:attrNameLst>
                                          <p:attrName>ppt_y</p:attrName>
                                        </p:attrNameLst>
                                      </p:cBhvr>
                                      <p:tavLst>
                                        <p:tav tm="0">
                                          <p:val>
                                            <p:strVal val="#ppt_y"/>
                                          </p:val>
                                        </p:tav>
                                        <p:tav tm="100000">
                                          <p:val>
                                            <p:strVal val="#ppt_y"/>
                                          </p:val>
                                        </p:tav>
                                      </p:tavLst>
                                    </p:anim>
                                  </p:childTnLst>
                                </p:cTn>
                              </p:par>
                            </p:childTnLst>
                          </p:cTn>
                        </p:par>
                        <p:par>
                          <p:cTn id="22" fill="hold" nodeType="afterGroup">
                            <p:stCondLst>
                              <p:cond delay="3450"/>
                            </p:stCondLst>
                            <p:childTnLst>
                              <p:par>
                                <p:cTn id="23" presetID="17" presetClass="entr" presetSubtype="1" fill="hold" grpId="0" nodeType="afterEffect">
                                  <p:stCondLst>
                                    <p:cond delay="0"/>
                                  </p:stCondLst>
                                  <p:iterate type="lt">
                                    <p:tmPct val="40000"/>
                                  </p:iterate>
                                  <p:childTnLst>
                                    <p:set>
                                      <p:cBhvr>
                                        <p:cTn id="24" dur="1" fill="hold">
                                          <p:stCondLst>
                                            <p:cond delay="0"/>
                                          </p:stCondLst>
                                        </p:cTn>
                                        <p:tgtEl>
                                          <p:spTgt spid="46"/>
                                        </p:tgtEl>
                                        <p:attrNameLst>
                                          <p:attrName>style.visibility</p:attrName>
                                        </p:attrNameLst>
                                      </p:cBhvr>
                                      <p:to>
                                        <p:strVal val="visible"/>
                                      </p:to>
                                    </p:set>
                                    <p:anim calcmode="lin" valueType="num">
                                      <p:cBhvr>
                                        <p:cTn id="25" dur="250" fill="hold"/>
                                        <p:tgtEl>
                                          <p:spTgt spid="46"/>
                                        </p:tgtEl>
                                        <p:attrNameLst>
                                          <p:attrName>ppt_x</p:attrName>
                                        </p:attrNameLst>
                                      </p:cBhvr>
                                      <p:tavLst>
                                        <p:tav tm="0">
                                          <p:val>
                                            <p:strVal val="#ppt_x"/>
                                          </p:val>
                                        </p:tav>
                                        <p:tav tm="100000">
                                          <p:val>
                                            <p:strVal val="#ppt_x"/>
                                          </p:val>
                                        </p:tav>
                                      </p:tavLst>
                                    </p:anim>
                                    <p:anim calcmode="lin" valueType="num">
                                      <p:cBhvr>
                                        <p:cTn id="26" dur="250" fill="hold"/>
                                        <p:tgtEl>
                                          <p:spTgt spid="46"/>
                                        </p:tgtEl>
                                        <p:attrNameLst>
                                          <p:attrName>ppt_y</p:attrName>
                                        </p:attrNameLst>
                                      </p:cBhvr>
                                      <p:tavLst>
                                        <p:tav tm="0">
                                          <p:val>
                                            <p:strVal val="#ppt_y-#ppt_h/2"/>
                                          </p:val>
                                        </p:tav>
                                        <p:tav tm="100000">
                                          <p:val>
                                            <p:strVal val="#ppt_y"/>
                                          </p:val>
                                        </p:tav>
                                      </p:tavLst>
                                    </p:anim>
                                    <p:anim calcmode="lin" valueType="num">
                                      <p:cBhvr>
                                        <p:cTn id="27" dur="250" fill="hold"/>
                                        <p:tgtEl>
                                          <p:spTgt spid="46"/>
                                        </p:tgtEl>
                                        <p:attrNameLst>
                                          <p:attrName>ppt_w</p:attrName>
                                        </p:attrNameLst>
                                      </p:cBhvr>
                                      <p:tavLst>
                                        <p:tav tm="0">
                                          <p:val>
                                            <p:strVal val="#ppt_w"/>
                                          </p:val>
                                        </p:tav>
                                        <p:tav tm="100000">
                                          <p:val>
                                            <p:strVal val="#ppt_w"/>
                                          </p:val>
                                        </p:tav>
                                      </p:tavLst>
                                    </p:anim>
                                    <p:anim calcmode="lin" valueType="num">
                                      <p:cBhvr>
                                        <p:cTn id="28" dur="250" fill="hold"/>
                                        <p:tgtEl>
                                          <p:spTgt spid="46"/>
                                        </p:tgtEl>
                                        <p:attrNameLst>
                                          <p:attrName>ppt_h</p:attrName>
                                        </p:attrNameLst>
                                      </p:cBhvr>
                                      <p:tavLst>
                                        <p:tav tm="0">
                                          <p:val>
                                            <p:fltVal val="0"/>
                                          </p:val>
                                        </p:tav>
                                        <p:tav tm="100000">
                                          <p:val>
                                            <p:strVal val="#ppt_h"/>
                                          </p:val>
                                        </p:tav>
                                      </p:tavLst>
                                    </p:anim>
                                  </p:childTnLst>
                                </p:cTn>
                              </p:par>
                            </p:childTnLst>
                          </p:cTn>
                        </p:par>
                        <p:par>
                          <p:cTn id="29" fill="hold">
                            <p:stCondLst>
                              <p:cond delay="4500"/>
                            </p:stCondLst>
                            <p:childTnLst>
                              <p:par>
                                <p:cTn id="30" presetID="22" presetClass="entr" presetSubtype="8" fill="hold" grpId="0" nodeType="afterEffect">
                                  <p:stCondLst>
                                    <p:cond delay="0"/>
                                  </p:stCondLst>
                                  <p:childTnLst>
                                    <p:set>
                                      <p:cBhvr>
                                        <p:cTn id="31" dur="1" fill="hold">
                                          <p:stCondLst>
                                            <p:cond delay="0"/>
                                          </p:stCondLst>
                                        </p:cTn>
                                        <p:tgtEl>
                                          <p:spTgt spid="45"/>
                                        </p:tgtEl>
                                        <p:attrNameLst>
                                          <p:attrName>style.visibility</p:attrName>
                                        </p:attrNameLst>
                                      </p:cBhvr>
                                      <p:to>
                                        <p:strVal val="visible"/>
                                      </p:to>
                                    </p:set>
                                    <p:animEffect transition="in" filter="wipe(left)">
                                      <p:cBhvr>
                                        <p:cTn id="32" dur="500"/>
                                        <p:tgtEl>
                                          <p:spTgt spid="45"/>
                                        </p:tgtEl>
                                      </p:cBhvr>
                                    </p:animEffect>
                                  </p:childTnLst>
                                </p:cTn>
                              </p:par>
                            </p:childTnLst>
                          </p:cTn>
                        </p:par>
                        <p:par>
                          <p:cTn id="33" fill="hold">
                            <p:stCondLst>
                              <p:cond delay="5000"/>
                            </p:stCondLst>
                            <p:childTnLst>
                              <p:par>
                                <p:cTn id="34" presetID="2" presetClass="entr" presetSubtype="8" fill="hold" nodeType="afterEffect">
                                  <p:stCondLst>
                                    <p:cond delay="500"/>
                                  </p:stCondLst>
                                  <p:childTnLst>
                                    <p:set>
                                      <p:cBhvr>
                                        <p:cTn id="35" dur="1" fill="hold">
                                          <p:stCondLst>
                                            <p:cond delay="0"/>
                                          </p:stCondLst>
                                        </p:cTn>
                                        <p:tgtEl>
                                          <p:spTgt spid="20490"/>
                                        </p:tgtEl>
                                        <p:attrNameLst>
                                          <p:attrName>style.visibility</p:attrName>
                                        </p:attrNameLst>
                                      </p:cBhvr>
                                      <p:to>
                                        <p:strVal val="visible"/>
                                      </p:to>
                                    </p:set>
                                    <p:anim calcmode="lin" valueType="num">
                                      <p:cBhvr additive="base">
                                        <p:cTn id="36" dur="500" fill="hold"/>
                                        <p:tgtEl>
                                          <p:spTgt spid="20490"/>
                                        </p:tgtEl>
                                        <p:attrNameLst>
                                          <p:attrName>ppt_x</p:attrName>
                                        </p:attrNameLst>
                                      </p:cBhvr>
                                      <p:tavLst>
                                        <p:tav tm="0">
                                          <p:val>
                                            <p:strVal val="0-#ppt_w/2"/>
                                          </p:val>
                                        </p:tav>
                                        <p:tav tm="100000">
                                          <p:val>
                                            <p:strVal val="#ppt_x"/>
                                          </p:val>
                                        </p:tav>
                                      </p:tavLst>
                                    </p:anim>
                                    <p:anim calcmode="lin" valueType="num">
                                      <p:cBhvr additive="base">
                                        <p:cTn id="37" dur="500" fill="hold"/>
                                        <p:tgtEl>
                                          <p:spTgt spid="20490"/>
                                        </p:tgtEl>
                                        <p:attrNameLst>
                                          <p:attrName>ppt_y</p:attrName>
                                        </p:attrNameLst>
                                      </p:cBhvr>
                                      <p:tavLst>
                                        <p:tav tm="0">
                                          <p:val>
                                            <p:strVal val="#ppt_y"/>
                                          </p:val>
                                        </p:tav>
                                        <p:tav tm="100000">
                                          <p:val>
                                            <p:strVal val="#ppt_y"/>
                                          </p:val>
                                        </p:tav>
                                      </p:tavLst>
                                    </p:anim>
                                  </p:childTnLst>
                                </p:cTn>
                              </p:par>
                            </p:childTnLst>
                          </p:cTn>
                        </p:par>
                        <p:par>
                          <p:cTn id="38" fill="hold" nodeType="afterGroup">
                            <p:stCondLst>
                              <p:cond delay="6000"/>
                            </p:stCondLst>
                            <p:childTnLst>
                              <p:par>
                                <p:cTn id="39" presetID="17" presetClass="entr" presetSubtype="1" fill="hold" grpId="0" nodeType="afterEffect">
                                  <p:stCondLst>
                                    <p:cond delay="0"/>
                                  </p:stCondLst>
                                  <p:iterate type="lt">
                                    <p:tmPct val="40000"/>
                                  </p:iterate>
                                  <p:childTnLst>
                                    <p:set>
                                      <p:cBhvr>
                                        <p:cTn id="40" dur="1" fill="hold">
                                          <p:stCondLst>
                                            <p:cond delay="0"/>
                                          </p:stCondLst>
                                        </p:cTn>
                                        <p:tgtEl>
                                          <p:spTgt spid="50"/>
                                        </p:tgtEl>
                                        <p:attrNameLst>
                                          <p:attrName>style.visibility</p:attrName>
                                        </p:attrNameLst>
                                      </p:cBhvr>
                                      <p:to>
                                        <p:strVal val="visible"/>
                                      </p:to>
                                    </p:set>
                                    <p:anim calcmode="lin" valueType="num">
                                      <p:cBhvr>
                                        <p:cTn id="41" dur="250" fill="hold"/>
                                        <p:tgtEl>
                                          <p:spTgt spid="50"/>
                                        </p:tgtEl>
                                        <p:attrNameLst>
                                          <p:attrName>ppt_x</p:attrName>
                                        </p:attrNameLst>
                                      </p:cBhvr>
                                      <p:tavLst>
                                        <p:tav tm="0">
                                          <p:val>
                                            <p:strVal val="#ppt_x"/>
                                          </p:val>
                                        </p:tav>
                                        <p:tav tm="100000">
                                          <p:val>
                                            <p:strVal val="#ppt_x"/>
                                          </p:val>
                                        </p:tav>
                                      </p:tavLst>
                                    </p:anim>
                                    <p:anim calcmode="lin" valueType="num">
                                      <p:cBhvr>
                                        <p:cTn id="42" dur="250" fill="hold"/>
                                        <p:tgtEl>
                                          <p:spTgt spid="50"/>
                                        </p:tgtEl>
                                        <p:attrNameLst>
                                          <p:attrName>ppt_y</p:attrName>
                                        </p:attrNameLst>
                                      </p:cBhvr>
                                      <p:tavLst>
                                        <p:tav tm="0">
                                          <p:val>
                                            <p:strVal val="#ppt_y-#ppt_h/2"/>
                                          </p:val>
                                        </p:tav>
                                        <p:tav tm="100000">
                                          <p:val>
                                            <p:strVal val="#ppt_y"/>
                                          </p:val>
                                        </p:tav>
                                      </p:tavLst>
                                    </p:anim>
                                    <p:anim calcmode="lin" valueType="num">
                                      <p:cBhvr>
                                        <p:cTn id="43" dur="250" fill="hold"/>
                                        <p:tgtEl>
                                          <p:spTgt spid="50"/>
                                        </p:tgtEl>
                                        <p:attrNameLst>
                                          <p:attrName>ppt_w</p:attrName>
                                        </p:attrNameLst>
                                      </p:cBhvr>
                                      <p:tavLst>
                                        <p:tav tm="0">
                                          <p:val>
                                            <p:strVal val="#ppt_w"/>
                                          </p:val>
                                        </p:tav>
                                        <p:tav tm="100000">
                                          <p:val>
                                            <p:strVal val="#ppt_w"/>
                                          </p:val>
                                        </p:tav>
                                      </p:tavLst>
                                    </p:anim>
                                    <p:anim calcmode="lin" valueType="num">
                                      <p:cBhvr>
                                        <p:cTn id="44" dur="250" fill="hold"/>
                                        <p:tgtEl>
                                          <p:spTgt spid="50"/>
                                        </p:tgtEl>
                                        <p:attrNameLst>
                                          <p:attrName>ppt_h</p:attrName>
                                        </p:attrNameLst>
                                      </p:cBhvr>
                                      <p:tavLst>
                                        <p:tav tm="0">
                                          <p:val>
                                            <p:fltVal val="0"/>
                                          </p:val>
                                        </p:tav>
                                        <p:tav tm="100000">
                                          <p:val>
                                            <p:strVal val="#ppt_h"/>
                                          </p:val>
                                        </p:tav>
                                      </p:tavLst>
                                    </p:anim>
                                  </p:childTnLst>
                                </p:cTn>
                              </p:par>
                            </p:childTnLst>
                          </p:cTn>
                        </p:par>
                        <p:par>
                          <p:cTn id="45" fill="hold">
                            <p:stCondLst>
                              <p:cond delay="7050"/>
                            </p:stCondLst>
                            <p:childTnLst>
                              <p:par>
                                <p:cTn id="46" presetID="22" presetClass="entr" presetSubtype="8" fill="hold" grpId="0" nodeType="afterEffect">
                                  <p:stCondLst>
                                    <p:cond delay="0"/>
                                  </p:stCondLst>
                                  <p:childTnLst>
                                    <p:set>
                                      <p:cBhvr>
                                        <p:cTn id="47" dur="1" fill="hold">
                                          <p:stCondLst>
                                            <p:cond delay="0"/>
                                          </p:stCondLst>
                                        </p:cTn>
                                        <p:tgtEl>
                                          <p:spTgt spid="49"/>
                                        </p:tgtEl>
                                        <p:attrNameLst>
                                          <p:attrName>style.visibility</p:attrName>
                                        </p:attrNameLst>
                                      </p:cBhvr>
                                      <p:to>
                                        <p:strVal val="visible"/>
                                      </p:to>
                                    </p:set>
                                    <p:animEffect transition="in" filter="wipe(left)">
                                      <p:cBhvr>
                                        <p:cTn id="48" dur="500"/>
                                        <p:tgtEl>
                                          <p:spTgt spid="49"/>
                                        </p:tgtEl>
                                      </p:cBhvr>
                                    </p:animEffect>
                                  </p:childTnLst>
                                </p:cTn>
                              </p:par>
                            </p:childTnLst>
                          </p:cTn>
                        </p:par>
                        <p:par>
                          <p:cTn id="49" fill="hold">
                            <p:stCondLst>
                              <p:cond delay="7550"/>
                            </p:stCondLst>
                            <p:childTnLst>
                              <p:par>
                                <p:cTn id="50" presetID="2" presetClass="entr" presetSubtype="2" fill="hold" nodeType="afterEffect">
                                  <p:stCondLst>
                                    <p:cond delay="750"/>
                                  </p:stCondLst>
                                  <p:childTnLst>
                                    <p:set>
                                      <p:cBhvr>
                                        <p:cTn id="51" dur="1" fill="hold">
                                          <p:stCondLst>
                                            <p:cond delay="0"/>
                                          </p:stCondLst>
                                        </p:cTn>
                                        <p:tgtEl>
                                          <p:spTgt spid="20495"/>
                                        </p:tgtEl>
                                        <p:attrNameLst>
                                          <p:attrName>style.visibility</p:attrName>
                                        </p:attrNameLst>
                                      </p:cBhvr>
                                      <p:to>
                                        <p:strVal val="visible"/>
                                      </p:to>
                                    </p:set>
                                    <p:anim calcmode="lin" valueType="num">
                                      <p:cBhvr additive="base">
                                        <p:cTn id="52" dur="500" fill="hold"/>
                                        <p:tgtEl>
                                          <p:spTgt spid="20495"/>
                                        </p:tgtEl>
                                        <p:attrNameLst>
                                          <p:attrName>ppt_x</p:attrName>
                                        </p:attrNameLst>
                                      </p:cBhvr>
                                      <p:tavLst>
                                        <p:tav tm="0">
                                          <p:val>
                                            <p:strVal val="1+#ppt_w/2"/>
                                          </p:val>
                                        </p:tav>
                                        <p:tav tm="100000">
                                          <p:val>
                                            <p:strVal val="#ppt_x"/>
                                          </p:val>
                                        </p:tav>
                                      </p:tavLst>
                                    </p:anim>
                                    <p:anim calcmode="lin" valueType="num">
                                      <p:cBhvr additive="base">
                                        <p:cTn id="53" dur="500" fill="hold"/>
                                        <p:tgtEl>
                                          <p:spTgt spid="20495"/>
                                        </p:tgtEl>
                                        <p:attrNameLst>
                                          <p:attrName>ppt_y</p:attrName>
                                        </p:attrNameLst>
                                      </p:cBhvr>
                                      <p:tavLst>
                                        <p:tav tm="0">
                                          <p:val>
                                            <p:strVal val="#ppt_y"/>
                                          </p:val>
                                        </p:tav>
                                        <p:tav tm="100000">
                                          <p:val>
                                            <p:strVal val="#ppt_y"/>
                                          </p:val>
                                        </p:tav>
                                      </p:tavLst>
                                    </p:anim>
                                  </p:childTnLst>
                                </p:cTn>
                              </p:par>
                            </p:childTnLst>
                          </p:cTn>
                        </p:par>
                        <p:par>
                          <p:cTn id="54" fill="hold" nodeType="afterGroup">
                            <p:stCondLst>
                              <p:cond delay="8800"/>
                            </p:stCondLst>
                            <p:childTnLst>
                              <p:par>
                                <p:cTn id="55" presetID="17" presetClass="entr" presetSubtype="1" fill="hold" grpId="0" nodeType="afterEffect">
                                  <p:stCondLst>
                                    <p:cond delay="0"/>
                                  </p:stCondLst>
                                  <p:iterate type="lt">
                                    <p:tmPct val="40000"/>
                                  </p:iterate>
                                  <p:childTnLst>
                                    <p:set>
                                      <p:cBhvr>
                                        <p:cTn id="56" dur="1" fill="hold">
                                          <p:stCondLst>
                                            <p:cond delay="0"/>
                                          </p:stCondLst>
                                        </p:cTn>
                                        <p:tgtEl>
                                          <p:spTgt spid="48"/>
                                        </p:tgtEl>
                                        <p:attrNameLst>
                                          <p:attrName>style.visibility</p:attrName>
                                        </p:attrNameLst>
                                      </p:cBhvr>
                                      <p:to>
                                        <p:strVal val="visible"/>
                                      </p:to>
                                    </p:set>
                                    <p:anim calcmode="lin" valueType="num">
                                      <p:cBhvr>
                                        <p:cTn id="57" dur="250" fill="hold"/>
                                        <p:tgtEl>
                                          <p:spTgt spid="48"/>
                                        </p:tgtEl>
                                        <p:attrNameLst>
                                          <p:attrName>ppt_x</p:attrName>
                                        </p:attrNameLst>
                                      </p:cBhvr>
                                      <p:tavLst>
                                        <p:tav tm="0">
                                          <p:val>
                                            <p:strVal val="#ppt_x"/>
                                          </p:val>
                                        </p:tav>
                                        <p:tav tm="100000">
                                          <p:val>
                                            <p:strVal val="#ppt_x"/>
                                          </p:val>
                                        </p:tav>
                                      </p:tavLst>
                                    </p:anim>
                                    <p:anim calcmode="lin" valueType="num">
                                      <p:cBhvr>
                                        <p:cTn id="58" dur="250" fill="hold"/>
                                        <p:tgtEl>
                                          <p:spTgt spid="48"/>
                                        </p:tgtEl>
                                        <p:attrNameLst>
                                          <p:attrName>ppt_y</p:attrName>
                                        </p:attrNameLst>
                                      </p:cBhvr>
                                      <p:tavLst>
                                        <p:tav tm="0">
                                          <p:val>
                                            <p:strVal val="#ppt_y-#ppt_h/2"/>
                                          </p:val>
                                        </p:tav>
                                        <p:tav tm="100000">
                                          <p:val>
                                            <p:strVal val="#ppt_y"/>
                                          </p:val>
                                        </p:tav>
                                      </p:tavLst>
                                    </p:anim>
                                    <p:anim calcmode="lin" valueType="num">
                                      <p:cBhvr>
                                        <p:cTn id="59" dur="250" fill="hold"/>
                                        <p:tgtEl>
                                          <p:spTgt spid="48"/>
                                        </p:tgtEl>
                                        <p:attrNameLst>
                                          <p:attrName>ppt_w</p:attrName>
                                        </p:attrNameLst>
                                      </p:cBhvr>
                                      <p:tavLst>
                                        <p:tav tm="0">
                                          <p:val>
                                            <p:strVal val="#ppt_w"/>
                                          </p:val>
                                        </p:tav>
                                        <p:tav tm="100000">
                                          <p:val>
                                            <p:strVal val="#ppt_w"/>
                                          </p:val>
                                        </p:tav>
                                      </p:tavLst>
                                    </p:anim>
                                    <p:anim calcmode="lin" valueType="num">
                                      <p:cBhvr>
                                        <p:cTn id="60" dur="250" fill="hold"/>
                                        <p:tgtEl>
                                          <p:spTgt spid="48"/>
                                        </p:tgtEl>
                                        <p:attrNameLst>
                                          <p:attrName>ppt_h</p:attrName>
                                        </p:attrNameLst>
                                      </p:cBhvr>
                                      <p:tavLst>
                                        <p:tav tm="0">
                                          <p:val>
                                            <p:fltVal val="0"/>
                                          </p:val>
                                        </p:tav>
                                        <p:tav tm="100000">
                                          <p:val>
                                            <p:strVal val="#ppt_h"/>
                                          </p:val>
                                        </p:tav>
                                      </p:tavLst>
                                    </p:anim>
                                  </p:childTnLst>
                                </p:cTn>
                              </p:par>
                            </p:childTnLst>
                          </p:cTn>
                        </p:par>
                        <p:par>
                          <p:cTn id="61" fill="hold">
                            <p:stCondLst>
                              <p:cond delay="9850"/>
                            </p:stCondLst>
                            <p:childTnLst>
                              <p:par>
                                <p:cTn id="62" presetID="22" presetClass="entr" presetSubtype="8" fill="hold" grpId="0" nodeType="afterEffect">
                                  <p:stCondLst>
                                    <p:cond delay="0"/>
                                  </p:stCondLst>
                                  <p:childTnLst>
                                    <p:set>
                                      <p:cBhvr>
                                        <p:cTn id="63" dur="1" fill="hold">
                                          <p:stCondLst>
                                            <p:cond delay="0"/>
                                          </p:stCondLst>
                                        </p:cTn>
                                        <p:tgtEl>
                                          <p:spTgt spid="47"/>
                                        </p:tgtEl>
                                        <p:attrNameLst>
                                          <p:attrName>style.visibility</p:attrName>
                                        </p:attrNameLst>
                                      </p:cBhvr>
                                      <p:to>
                                        <p:strVal val="visible"/>
                                      </p:to>
                                    </p:set>
                                    <p:animEffect transition="in" filter="wipe(left)">
                                      <p:cBhvr>
                                        <p:cTn id="64" dur="500"/>
                                        <p:tgtEl>
                                          <p:spTgt spid="47"/>
                                        </p:tgtEl>
                                      </p:cBhvr>
                                    </p:animEffect>
                                  </p:childTnLst>
                                </p:cTn>
                              </p:par>
                            </p:childTnLst>
                          </p:cTn>
                        </p:par>
                        <p:par>
                          <p:cTn id="65" fill="hold">
                            <p:stCondLst>
                              <p:cond delay="10350"/>
                            </p:stCondLst>
                            <p:childTnLst>
                              <p:par>
                                <p:cTn id="66" presetID="2" presetClass="entr" presetSubtype="2" fill="hold" nodeType="afterEffect">
                                  <p:stCondLst>
                                    <p:cond delay="1000"/>
                                  </p:stCondLst>
                                  <p:childTnLst>
                                    <p:set>
                                      <p:cBhvr>
                                        <p:cTn id="67" dur="1" fill="hold">
                                          <p:stCondLst>
                                            <p:cond delay="0"/>
                                          </p:stCondLst>
                                        </p:cTn>
                                        <p:tgtEl>
                                          <p:spTgt spid="20501"/>
                                        </p:tgtEl>
                                        <p:attrNameLst>
                                          <p:attrName>style.visibility</p:attrName>
                                        </p:attrNameLst>
                                      </p:cBhvr>
                                      <p:to>
                                        <p:strVal val="visible"/>
                                      </p:to>
                                    </p:set>
                                    <p:anim calcmode="lin" valueType="num">
                                      <p:cBhvr additive="base">
                                        <p:cTn id="68" dur="500" fill="hold"/>
                                        <p:tgtEl>
                                          <p:spTgt spid="20501"/>
                                        </p:tgtEl>
                                        <p:attrNameLst>
                                          <p:attrName>ppt_x</p:attrName>
                                        </p:attrNameLst>
                                      </p:cBhvr>
                                      <p:tavLst>
                                        <p:tav tm="0">
                                          <p:val>
                                            <p:strVal val="1+#ppt_w/2"/>
                                          </p:val>
                                        </p:tav>
                                        <p:tav tm="100000">
                                          <p:val>
                                            <p:strVal val="#ppt_x"/>
                                          </p:val>
                                        </p:tav>
                                      </p:tavLst>
                                    </p:anim>
                                    <p:anim calcmode="lin" valueType="num">
                                      <p:cBhvr additive="base">
                                        <p:cTn id="69" dur="500" fill="hold"/>
                                        <p:tgtEl>
                                          <p:spTgt spid="20501"/>
                                        </p:tgtEl>
                                        <p:attrNameLst>
                                          <p:attrName>ppt_y</p:attrName>
                                        </p:attrNameLst>
                                      </p:cBhvr>
                                      <p:tavLst>
                                        <p:tav tm="0">
                                          <p:val>
                                            <p:strVal val="#ppt_y"/>
                                          </p:val>
                                        </p:tav>
                                        <p:tav tm="100000">
                                          <p:val>
                                            <p:strVal val="#ppt_y"/>
                                          </p:val>
                                        </p:tav>
                                      </p:tavLst>
                                    </p:anim>
                                  </p:childTnLst>
                                </p:cTn>
                              </p:par>
                            </p:childTnLst>
                          </p:cTn>
                        </p:par>
                        <p:par>
                          <p:cTn id="70" fill="hold">
                            <p:stCondLst>
                              <p:cond delay="11850"/>
                            </p:stCondLst>
                            <p:childTnLst>
                              <p:par>
                                <p:cTn id="71" presetID="17" presetClass="entr" presetSubtype="1" fill="hold" grpId="0" nodeType="afterEffect">
                                  <p:stCondLst>
                                    <p:cond delay="0"/>
                                  </p:stCondLst>
                                  <p:iterate type="lt">
                                    <p:tmPct val="40000"/>
                                  </p:iterate>
                                  <p:childTnLst>
                                    <p:set>
                                      <p:cBhvr>
                                        <p:cTn id="72" dur="1" fill="hold">
                                          <p:stCondLst>
                                            <p:cond delay="0"/>
                                          </p:stCondLst>
                                        </p:cTn>
                                        <p:tgtEl>
                                          <p:spTgt spid="52"/>
                                        </p:tgtEl>
                                        <p:attrNameLst>
                                          <p:attrName>style.visibility</p:attrName>
                                        </p:attrNameLst>
                                      </p:cBhvr>
                                      <p:to>
                                        <p:strVal val="visible"/>
                                      </p:to>
                                    </p:set>
                                    <p:anim calcmode="lin" valueType="num">
                                      <p:cBhvr>
                                        <p:cTn id="73" dur="250" fill="hold"/>
                                        <p:tgtEl>
                                          <p:spTgt spid="52"/>
                                        </p:tgtEl>
                                        <p:attrNameLst>
                                          <p:attrName>ppt_x</p:attrName>
                                        </p:attrNameLst>
                                      </p:cBhvr>
                                      <p:tavLst>
                                        <p:tav tm="0">
                                          <p:val>
                                            <p:strVal val="#ppt_x"/>
                                          </p:val>
                                        </p:tav>
                                        <p:tav tm="100000">
                                          <p:val>
                                            <p:strVal val="#ppt_x"/>
                                          </p:val>
                                        </p:tav>
                                      </p:tavLst>
                                    </p:anim>
                                    <p:anim calcmode="lin" valueType="num">
                                      <p:cBhvr>
                                        <p:cTn id="74" dur="250" fill="hold"/>
                                        <p:tgtEl>
                                          <p:spTgt spid="52"/>
                                        </p:tgtEl>
                                        <p:attrNameLst>
                                          <p:attrName>ppt_y</p:attrName>
                                        </p:attrNameLst>
                                      </p:cBhvr>
                                      <p:tavLst>
                                        <p:tav tm="0">
                                          <p:val>
                                            <p:strVal val="#ppt_y-#ppt_h/2"/>
                                          </p:val>
                                        </p:tav>
                                        <p:tav tm="100000">
                                          <p:val>
                                            <p:strVal val="#ppt_y"/>
                                          </p:val>
                                        </p:tav>
                                      </p:tavLst>
                                    </p:anim>
                                    <p:anim calcmode="lin" valueType="num">
                                      <p:cBhvr>
                                        <p:cTn id="75" dur="250" fill="hold"/>
                                        <p:tgtEl>
                                          <p:spTgt spid="52"/>
                                        </p:tgtEl>
                                        <p:attrNameLst>
                                          <p:attrName>ppt_w</p:attrName>
                                        </p:attrNameLst>
                                      </p:cBhvr>
                                      <p:tavLst>
                                        <p:tav tm="0">
                                          <p:val>
                                            <p:strVal val="#ppt_w"/>
                                          </p:val>
                                        </p:tav>
                                        <p:tav tm="100000">
                                          <p:val>
                                            <p:strVal val="#ppt_w"/>
                                          </p:val>
                                        </p:tav>
                                      </p:tavLst>
                                    </p:anim>
                                    <p:anim calcmode="lin" valueType="num">
                                      <p:cBhvr>
                                        <p:cTn id="76" dur="250" fill="hold"/>
                                        <p:tgtEl>
                                          <p:spTgt spid="52"/>
                                        </p:tgtEl>
                                        <p:attrNameLst>
                                          <p:attrName>ppt_h</p:attrName>
                                        </p:attrNameLst>
                                      </p:cBhvr>
                                      <p:tavLst>
                                        <p:tav tm="0">
                                          <p:val>
                                            <p:fltVal val="0"/>
                                          </p:val>
                                        </p:tav>
                                        <p:tav tm="100000">
                                          <p:val>
                                            <p:strVal val="#ppt_h"/>
                                          </p:val>
                                        </p:tav>
                                      </p:tavLst>
                                    </p:anim>
                                  </p:childTnLst>
                                </p:cTn>
                              </p:par>
                            </p:childTnLst>
                          </p:cTn>
                        </p:par>
                        <p:par>
                          <p:cTn id="77" fill="hold">
                            <p:stCondLst>
                              <p:cond delay="12900"/>
                            </p:stCondLst>
                            <p:childTnLst>
                              <p:par>
                                <p:cTn id="78" presetID="22" presetClass="entr" presetSubtype="8" fill="hold" grpId="0" nodeType="afterEffect">
                                  <p:stCondLst>
                                    <p:cond delay="0"/>
                                  </p:stCondLst>
                                  <p:childTnLst>
                                    <p:set>
                                      <p:cBhvr>
                                        <p:cTn id="79" dur="1" fill="hold">
                                          <p:stCondLst>
                                            <p:cond delay="0"/>
                                          </p:stCondLst>
                                        </p:cTn>
                                        <p:tgtEl>
                                          <p:spTgt spid="51"/>
                                        </p:tgtEl>
                                        <p:attrNameLst>
                                          <p:attrName>style.visibility</p:attrName>
                                        </p:attrNameLst>
                                      </p:cBhvr>
                                      <p:to>
                                        <p:strVal val="visible"/>
                                      </p:to>
                                    </p:set>
                                    <p:animEffect transition="in" filter="wipe(left)">
                                      <p:cBhvr>
                                        <p:cTn id="80" dur="500"/>
                                        <p:tgtEl>
                                          <p:spTgt spid="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45" grpId="0"/>
      <p:bldP spid="46" grpId="0"/>
      <p:bldP spid="47" grpId="0"/>
      <p:bldP spid="48" grpId="0"/>
      <p:bldP spid="49" grpId="0"/>
      <p:bldP spid="50" grpId="0"/>
      <p:bldP spid="51" grpId="0"/>
      <p:bldP spid="5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1" name="Straight Connector 60"/>
          <p:cNvCxnSpPr/>
          <p:nvPr/>
        </p:nvCxnSpPr>
        <p:spPr>
          <a:xfrm>
            <a:off x="5067754" y="3391740"/>
            <a:ext cx="1898229" cy="0"/>
          </a:xfrm>
          <a:prstGeom prst="line">
            <a:avLst/>
          </a:prstGeom>
          <a:ln w="9525">
            <a:solidFill>
              <a:schemeClr val="bg1">
                <a:lumMod val="65000"/>
              </a:schemeClr>
            </a:solidFill>
            <a:prstDash val="sysDash"/>
            <a:headEnd type="none"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62" name="Straight Connector 61"/>
          <p:cNvCxnSpPr/>
          <p:nvPr/>
        </p:nvCxnSpPr>
        <p:spPr>
          <a:xfrm>
            <a:off x="5067754" y="4170470"/>
            <a:ext cx="1898229" cy="0"/>
          </a:xfrm>
          <a:prstGeom prst="line">
            <a:avLst/>
          </a:prstGeom>
          <a:ln w="9525">
            <a:solidFill>
              <a:schemeClr val="bg1">
                <a:lumMod val="65000"/>
              </a:schemeClr>
            </a:solidFill>
            <a:prstDash val="sysDash"/>
            <a:headEnd type="none"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63" name="Straight Connector 62"/>
          <p:cNvCxnSpPr/>
          <p:nvPr/>
        </p:nvCxnSpPr>
        <p:spPr>
          <a:xfrm>
            <a:off x="5067754" y="4869456"/>
            <a:ext cx="1898229" cy="0"/>
          </a:xfrm>
          <a:prstGeom prst="line">
            <a:avLst/>
          </a:prstGeom>
          <a:ln w="9525">
            <a:solidFill>
              <a:schemeClr val="bg1">
                <a:lumMod val="65000"/>
              </a:schemeClr>
            </a:solidFill>
            <a:prstDash val="sysDash"/>
            <a:headEnd type="none"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64" name="Straight Connector 63"/>
          <p:cNvCxnSpPr/>
          <p:nvPr/>
        </p:nvCxnSpPr>
        <p:spPr>
          <a:xfrm>
            <a:off x="5081705" y="5628801"/>
            <a:ext cx="1898229" cy="0"/>
          </a:xfrm>
          <a:prstGeom prst="line">
            <a:avLst/>
          </a:prstGeom>
          <a:ln w="9525">
            <a:solidFill>
              <a:schemeClr val="bg1">
                <a:lumMod val="65000"/>
              </a:schemeClr>
            </a:solidFill>
            <a:prstDash val="sysDash"/>
            <a:headEnd type="none"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60" name="Straight Connector 59"/>
          <p:cNvCxnSpPr/>
          <p:nvPr/>
        </p:nvCxnSpPr>
        <p:spPr>
          <a:xfrm>
            <a:off x="5047654" y="2667021"/>
            <a:ext cx="1898229" cy="0"/>
          </a:xfrm>
          <a:prstGeom prst="line">
            <a:avLst/>
          </a:prstGeom>
          <a:ln w="9525">
            <a:solidFill>
              <a:schemeClr val="bg1">
                <a:lumMod val="65000"/>
              </a:schemeClr>
            </a:solidFill>
            <a:prstDash val="sysDash"/>
            <a:headEnd type="none" w="med" len="med"/>
            <a:tailEnd type="oval" w="med" len="med"/>
          </a:ln>
        </p:spPr>
        <p:style>
          <a:lnRef idx="1">
            <a:schemeClr val="accent1"/>
          </a:lnRef>
          <a:fillRef idx="0">
            <a:schemeClr val="accent1"/>
          </a:fillRef>
          <a:effectRef idx="0">
            <a:schemeClr val="accent1"/>
          </a:effectRef>
          <a:fontRef idx="minor">
            <a:schemeClr val="tx1"/>
          </a:fontRef>
        </p:style>
      </p:cxnSp>
      <p:grpSp>
        <p:nvGrpSpPr>
          <p:cNvPr id="5" name="Group 4"/>
          <p:cNvGrpSpPr/>
          <p:nvPr/>
        </p:nvGrpSpPr>
        <p:grpSpPr>
          <a:xfrm>
            <a:off x="1363659" y="2230816"/>
            <a:ext cx="4689211" cy="3832705"/>
            <a:chOff x="3932407" y="1734542"/>
            <a:chExt cx="4446555" cy="3634370"/>
          </a:xfrm>
        </p:grpSpPr>
        <p:sp>
          <p:nvSpPr>
            <p:cNvPr id="6" name="Freeform 5"/>
            <p:cNvSpPr>
              <a:spLocks/>
            </p:cNvSpPr>
            <p:nvPr/>
          </p:nvSpPr>
          <p:spPr bwMode="auto">
            <a:xfrm flipH="1" flipV="1">
              <a:off x="4946861" y="1958954"/>
              <a:ext cx="1938404" cy="663533"/>
            </a:xfrm>
            <a:custGeom>
              <a:avLst/>
              <a:gdLst>
                <a:gd name="T0" fmla="*/ 1933 w 2191"/>
                <a:gd name="T1" fmla="*/ 0 h 750"/>
                <a:gd name="T2" fmla="*/ 0 w 2191"/>
                <a:gd name="T3" fmla="*/ 0 h 750"/>
                <a:gd name="T4" fmla="*/ 0 w 2191"/>
                <a:gd name="T5" fmla="*/ 750 h 750"/>
                <a:gd name="T6" fmla="*/ 1933 w 2191"/>
                <a:gd name="T7" fmla="*/ 750 h 750"/>
                <a:gd name="T8" fmla="*/ 2191 w 2191"/>
                <a:gd name="T9" fmla="*/ 376 h 750"/>
                <a:gd name="T10" fmla="*/ 1933 w 2191"/>
                <a:gd name="T11" fmla="*/ 0 h 750"/>
              </a:gdLst>
              <a:ahLst/>
              <a:cxnLst>
                <a:cxn ang="0">
                  <a:pos x="T0" y="T1"/>
                </a:cxn>
                <a:cxn ang="0">
                  <a:pos x="T2" y="T3"/>
                </a:cxn>
                <a:cxn ang="0">
                  <a:pos x="T4" y="T5"/>
                </a:cxn>
                <a:cxn ang="0">
                  <a:pos x="T6" y="T7"/>
                </a:cxn>
                <a:cxn ang="0">
                  <a:pos x="T8" y="T9"/>
                </a:cxn>
                <a:cxn ang="0">
                  <a:pos x="T10" y="T11"/>
                </a:cxn>
              </a:cxnLst>
              <a:rect l="0" t="0" r="r" b="b"/>
              <a:pathLst>
                <a:path w="2191" h="750">
                  <a:moveTo>
                    <a:pt x="1933" y="0"/>
                  </a:moveTo>
                  <a:lnTo>
                    <a:pt x="0" y="0"/>
                  </a:lnTo>
                  <a:lnTo>
                    <a:pt x="0" y="750"/>
                  </a:lnTo>
                  <a:lnTo>
                    <a:pt x="1933" y="750"/>
                  </a:lnTo>
                  <a:lnTo>
                    <a:pt x="2191" y="376"/>
                  </a:lnTo>
                  <a:lnTo>
                    <a:pt x="1933" y="0"/>
                  </a:lnTo>
                  <a:close/>
                </a:path>
              </a:pathLst>
            </a:custGeom>
            <a:solidFill>
              <a:schemeClr val="accent1"/>
            </a:solidFill>
            <a:ln>
              <a:noFill/>
            </a:ln>
          </p:spPr>
          <p:txBody>
            <a:bodyPr vert="horz" wrap="square" lIns="72323" tIns="36162" rIns="72323" bIns="36162" numCol="1" anchor="t" anchorCtr="0" compatLnSpc="1">
              <a:prstTxWarp prst="textNoShape">
                <a:avLst/>
              </a:prstTxWarp>
            </a:bodyPr>
            <a:lstStyle/>
            <a:p>
              <a:pPr algn="just">
                <a:lnSpc>
                  <a:spcPct val="120000"/>
                </a:lnSpc>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 name="Freeform 6"/>
            <p:cNvSpPr>
              <a:spLocks/>
            </p:cNvSpPr>
            <p:nvPr/>
          </p:nvSpPr>
          <p:spPr bwMode="auto">
            <a:xfrm flipH="1" flipV="1">
              <a:off x="4441187" y="2599738"/>
              <a:ext cx="3016867" cy="663533"/>
            </a:xfrm>
            <a:custGeom>
              <a:avLst/>
              <a:gdLst>
                <a:gd name="T0" fmla="*/ 3152 w 3410"/>
                <a:gd name="T1" fmla="*/ 0 h 750"/>
                <a:gd name="T2" fmla="*/ 0 w 3410"/>
                <a:gd name="T3" fmla="*/ 0 h 750"/>
                <a:gd name="T4" fmla="*/ 0 w 3410"/>
                <a:gd name="T5" fmla="*/ 750 h 750"/>
                <a:gd name="T6" fmla="*/ 3152 w 3410"/>
                <a:gd name="T7" fmla="*/ 750 h 750"/>
                <a:gd name="T8" fmla="*/ 3410 w 3410"/>
                <a:gd name="T9" fmla="*/ 376 h 750"/>
                <a:gd name="T10" fmla="*/ 3152 w 3410"/>
                <a:gd name="T11" fmla="*/ 0 h 750"/>
              </a:gdLst>
              <a:ahLst/>
              <a:cxnLst>
                <a:cxn ang="0">
                  <a:pos x="T0" y="T1"/>
                </a:cxn>
                <a:cxn ang="0">
                  <a:pos x="T2" y="T3"/>
                </a:cxn>
                <a:cxn ang="0">
                  <a:pos x="T4" y="T5"/>
                </a:cxn>
                <a:cxn ang="0">
                  <a:pos x="T6" y="T7"/>
                </a:cxn>
                <a:cxn ang="0">
                  <a:pos x="T8" y="T9"/>
                </a:cxn>
                <a:cxn ang="0">
                  <a:pos x="T10" y="T11"/>
                </a:cxn>
              </a:cxnLst>
              <a:rect l="0" t="0" r="r" b="b"/>
              <a:pathLst>
                <a:path w="3410" h="750">
                  <a:moveTo>
                    <a:pt x="3152" y="0"/>
                  </a:moveTo>
                  <a:lnTo>
                    <a:pt x="0" y="0"/>
                  </a:lnTo>
                  <a:lnTo>
                    <a:pt x="0" y="750"/>
                  </a:lnTo>
                  <a:lnTo>
                    <a:pt x="3152" y="750"/>
                  </a:lnTo>
                  <a:lnTo>
                    <a:pt x="3410" y="376"/>
                  </a:lnTo>
                  <a:lnTo>
                    <a:pt x="3152" y="0"/>
                  </a:lnTo>
                  <a:close/>
                </a:path>
              </a:pathLst>
            </a:custGeom>
            <a:solidFill>
              <a:schemeClr val="accent2"/>
            </a:solidFill>
            <a:ln>
              <a:noFill/>
            </a:ln>
          </p:spPr>
          <p:txBody>
            <a:bodyPr vert="horz" wrap="square" lIns="72323" tIns="36162" rIns="72323" bIns="36162" numCol="1" anchor="t" anchorCtr="0" compatLnSpc="1">
              <a:prstTxWarp prst="textNoShape">
                <a:avLst/>
              </a:prstTxWarp>
            </a:bodyPr>
            <a:lstStyle/>
            <a:p>
              <a:pPr algn="just">
                <a:lnSpc>
                  <a:spcPct val="120000"/>
                </a:lnSpc>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 name="Freeform 7"/>
            <p:cNvSpPr>
              <a:spLocks/>
            </p:cNvSpPr>
            <p:nvPr/>
          </p:nvSpPr>
          <p:spPr bwMode="auto">
            <a:xfrm flipH="1" flipV="1">
              <a:off x="3932407" y="3206102"/>
              <a:ext cx="3112106" cy="687219"/>
            </a:xfrm>
            <a:custGeom>
              <a:avLst/>
              <a:gdLst>
                <a:gd name="T0" fmla="*/ 3152 w 3410"/>
                <a:gd name="T1" fmla="*/ 0 h 753"/>
                <a:gd name="T2" fmla="*/ 0 w 3410"/>
                <a:gd name="T3" fmla="*/ 0 h 753"/>
                <a:gd name="T4" fmla="*/ 0 w 3410"/>
                <a:gd name="T5" fmla="*/ 753 h 753"/>
                <a:gd name="T6" fmla="*/ 3152 w 3410"/>
                <a:gd name="T7" fmla="*/ 753 h 753"/>
                <a:gd name="T8" fmla="*/ 3410 w 3410"/>
                <a:gd name="T9" fmla="*/ 376 h 753"/>
                <a:gd name="T10" fmla="*/ 3152 w 3410"/>
                <a:gd name="T11" fmla="*/ 0 h 753"/>
              </a:gdLst>
              <a:ahLst/>
              <a:cxnLst>
                <a:cxn ang="0">
                  <a:pos x="T0" y="T1"/>
                </a:cxn>
                <a:cxn ang="0">
                  <a:pos x="T2" y="T3"/>
                </a:cxn>
                <a:cxn ang="0">
                  <a:pos x="T4" y="T5"/>
                </a:cxn>
                <a:cxn ang="0">
                  <a:pos x="T6" y="T7"/>
                </a:cxn>
                <a:cxn ang="0">
                  <a:pos x="T8" y="T9"/>
                </a:cxn>
                <a:cxn ang="0">
                  <a:pos x="T10" y="T11"/>
                </a:cxn>
              </a:cxnLst>
              <a:rect l="0" t="0" r="r" b="b"/>
              <a:pathLst>
                <a:path w="3410" h="753">
                  <a:moveTo>
                    <a:pt x="3152" y="0"/>
                  </a:moveTo>
                  <a:lnTo>
                    <a:pt x="0" y="0"/>
                  </a:lnTo>
                  <a:lnTo>
                    <a:pt x="0" y="753"/>
                  </a:lnTo>
                  <a:lnTo>
                    <a:pt x="3152" y="753"/>
                  </a:lnTo>
                  <a:lnTo>
                    <a:pt x="3410" y="376"/>
                  </a:lnTo>
                  <a:lnTo>
                    <a:pt x="3152" y="0"/>
                  </a:lnTo>
                  <a:close/>
                </a:path>
              </a:pathLst>
            </a:custGeom>
            <a:solidFill>
              <a:schemeClr val="accent3"/>
            </a:solidFill>
            <a:ln>
              <a:noFill/>
            </a:ln>
          </p:spPr>
          <p:txBody>
            <a:bodyPr vert="horz" wrap="square" lIns="72323" tIns="36162" rIns="72323" bIns="36162" numCol="1" anchor="t" anchorCtr="0" compatLnSpc="1">
              <a:prstTxWarp prst="textNoShape">
                <a:avLst/>
              </a:prstTxWarp>
            </a:bodyPr>
            <a:lstStyle/>
            <a:p>
              <a:pPr algn="just">
                <a:lnSpc>
                  <a:spcPct val="120000"/>
                </a:lnSpc>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 name="Freeform 8"/>
            <p:cNvSpPr>
              <a:spLocks/>
            </p:cNvSpPr>
            <p:nvPr/>
          </p:nvSpPr>
          <p:spPr bwMode="auto">
            <a:xfrm flipH="1" flipV="1">
              <a:off x="4476195" y="3893322"/>
              <a:ext cx="3018636" cy="663533"/>
            </a:xfrm>
            <a:custGeom>
              <a:avLst/>
              <a:gdLst>
                <a:gd name="T0" fmla="*/ 3154 w 3412"/>
                <a:gd name="T1" fmla="*/ 0 h 750"/>
                <a:gd name="T2" fmla="*/ 0 w 3412"/>
                <a:gd name="T3" fmla="*/ 0 h 750"/>
                <a:gd name="T4" fmla="*/ 0 w 3412"/>
                <a:gd name="T5" fmla="*/ 750 h 750"/>
                <a:gd name="T6" fmla="*/ 3154 w 3412"/>
                <a:gd name="T7" fmla="*/ 750 h 750"/>
                <a:gd name="T8" fmla="*/ 3412 w 3412"/>
                <a:gd name="T9" fmla="*/ 376 h 750"/>
                <a:gd name="T10" fmla="*/ 3154 w 3412"/>
                <a:gd name="T11" fmla="*/ 0 h 750"/>
              </a:gdLst>
              <a:ahLst/>
              <a:cxnLst>
                <a:cxn ang="0">
                  <a:pos x="T0" y="T1"/>
                </a:cxn>
                <a:cxn ang="0">
                  <a:pos x="T2" y="T3"/>
                </a:cxn>
                <a:cxn ang="0">
                  <a:pos x="T4" y="T5"/>
                </a:cxn>
                <a:cxn ang="0">
                  <a:pos x="T6" y="T7"/>
                </a:cxn>
                <a:cxn ang="0">
                  <a:pos x="T8" y="T9"/>
                </a:cxn>
                <a:cxn ang="0">
                  <a:pos x="T10" y="T11"/>
                </a:cxn>
              </a:cxnLst>
              <a:rect l="0" t="0" r="r" b="b"/>
              <a:pathLst>
                <a:path w="3412" h="750">
                  <a:moveTo>
                    <a:pt x="3154" y="0"/>
                  </a:moveTo>
                  <a:lnTo>
                    <a:pt x="0" y="0"/>
                  </a:lnTo>
                  <a:lnTo>
                    <a:pt x="0" y="750"/>
                  </a:lnTo>
                  <a:lnTo>
                    <a:pt x="3154" y="750"/>
                  </a:lnTo>
                  <a:lnTo>
                    <a:pt x="3412" y="376"/>
                  </a:lnTo>
                  <a:lnTo>
                    <a:pt x="3154" y="0"/>
                  </a:lnTo>
                  <a:close/>
                </a:path>
              </a:pathLst>
            </a:custGeom>
            <a:solidFill>
              <a:schemeClr val="accent4"/>
            </a:solidFill>
            <a:ln>
              <a:noFill/>
            </a:ln>
          </p:spPr>
          <p:txBody>
            <a:bodyPr vert="horz" wrap="square" lIns="72323" tIns="36162" rIns="72323" bIns="36162" numCol="1" anchor="t" anchorCtr="0" compatLnSpc="1">
              <a:prstTxWarp prst="textNoShape">
                <a:avLst/>
              </a:prstTxWarp>
            </a:bodyPr>
            <a:lstStyle/>
            <a:p>
              <a:pPr algn="just">
                <a:lnSpc>
                  <a:spcPct val="120000"/>
                </a:lnSpc>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 name="Freeform 9"/>
            <p:cNvSpPr>
              <a:spLocks/>
            </p:cNvSpPr>
            <p:nvPr/>
          </p:nvSpPr>
          <p:spPr bwMode="auto">
            <a:xfrm flipH="1" flipV="1">
              <a:off x="4832070" y="4557018"/>
              <a:ext cx="2053196" cy="653503"/>
            </a:xfrm>
            <a:custGeom>
              <a:avLst/>
              <a:gdLst>
                <a:gd name="T0" fmla="*/ 1935 w 2193"/>
                <a:gd name="T1" fmla="*/ 0 h 698"/>
                <a:gd name="T2" fmla="*/ 0 w 2193"/>
                <a:gd name="T3" fmla="*/ 0 h 698"/>
                <a:gd name="T4" fmla="*/ 0 w 2193"/>
                <a:gd name="T5" fmla="*/ 698 h 698"/>
                <a:gd name="T6" fmla="*/ 1935 w 2193"/>
                <a:gd name="T7" fmla="*/ 698 h 698"/>
                <a:gd name="T8" fmla="*/ 2193 w 2193"/>
                <a:gd name="T9" fmla="*/ 348 h 698"/>
                <a:gd name="T10" fmla="*/ 1935 w 2193"/>
                <a:gd name="T11" fmla="*/ 0 h 698"/>
              </a:gdLst>
              <a:ahLst/>
              <a:cxnLst>
                <a:cxn ang="0">
                  <a:pos x="T0" y="T1"/>
                </a:cxn>
                <a:cxn ang="0">
                  <a:pos x="T2" y="T3"/>
                </a:cxn>
                <a:cxn ang="0">
                  <a:pos x="T4" y="T5"/>
                </a:cxn>
                <a:cxn ang="0">
                  <a:pos x="T6" y="T7"/>
                </a:cxn>
                <a:cxn ang="0">
                  <a:pos x="T8" y="T9"/>
                </a:cxn>
                <a:cxn ang="0">
                  <a:pos x="T10" y="T11"/>
                </a:cxn>
              </a:cxnLst>
              <a:rect l="0" t="0" r="r" b="b"/>
              <a:pathLst>
                <a:path w="2193" h="698">
                  <a:moveTo>
                    <a:pt x="1935" y="0"/>
                  </a:moveTo>
                  <a:lnTo>
                    <a:pt x="0" y="0"/>
                  </a:lnTo>
                  <a:lnTo>
                    <a:pt x="0" y="698"/>
                  </a:lnTo>
                  <a:lnTo>
                    <a:pt x="1935" y="698"/>
                  </a:lnTo>
                  <a:lnTo>
                    <a:pt x="2193" y="348"/>
                  </a:lnTo>
                  <a:lnTo>
                    <a:pt x="1935" y="0"/>
                  </a:lnTo>
                  <a:close/>
                </a:path>
              </a:pathLst>
            </a:custGeom>
            <a:solidFill>
              <a:schemeClr val="accent5"/>
            </a:solidFill>
            <a:ln>
              <a:noFill/>
            </a:ln>
          </p:spPr>
          <p:txBody>
            <a:bodyPr vert="horz" wrap="square" lIns="72323" tIns="36162" rIns="72323" bIns="36162" numCol="1" anchor="t" anchorCtr="0" compatLnSpc="1">
              <a:prstTxWarp prst="textNoShape">
                <a:avLst/>
              </a:prstTxWarp>
            </a:bodyPr>
            <a:lstStyle/>
            <a:p>
              <a:pPr algn="just">
                <a:lnSpc>
                  <a:spcPct val="120000"/>
                </a:lnSpc>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 name="Freeform 10"/>
            <p:cNvSpPr>
              <a:spLocks/>
            </p:cNvSpPr>
            <p:nvPr/>
          </p:nvSpPr>
          <p:spPr bwMode="auto">
            <a:xfrm flipH="1" flipV="1">
              <a:off x="7551559" y="4237733"/>
              <a:ext cx="257252" cy="1131179"/>
            </a:xfrm>
            <a:custGeom>
              <a:avLst/>
              <a:gdLst>
                <a:gd name="T0" fmla="*/ 282 w 282"/>
                <a:gd name="T1" fmla="*/ 1240 h 1240"/>
                <a:gd name="T2" fmla="*/ 0 w 282"/>
                <a:gd name="T3" fmla="*/ 1140 h 1240"/>
                <a:gd name="T4" fmla="*/ 0 w 282"/>
                <a:gd name="T5" fmla="*/ 239 h 1240"/>
                <a:gd name="T6" fmla="*/ 282 w 282"/>
                <a:gd name="T7" fmla="*/ 0 h 1240"/>
                <a:gd name="T8" fmla="*/ 282 w 282"/>
                <a:gd name="T9" fmla="*/ 1240 h 1240"/>
              </a:gdLst>
              <a:ahLst/>
              <a:cxnLst>
                <a:cxn ang="0">
                  <a:pos x="T0" y="T1"/>
                </a:cxn>
                <a:cxn ang="0">
                  <a:pos x="T2" y="T3"/>
                </a:cxn>
                <a:cxn ang="0">
                  <a:pos x="T4" y="T5"/>
                </a:cxn>
                <a:cxn ang="0">
                  <a:pos x="T6" y="T7"/>
                </a:cxn>
                <a:cxn ang="0">
                  <a:pos x="T8" y="T9"/>
                </a:cxn>
              </a:cxnLst>
              <a:rect l="0" t="0" r="r" b="b"/>
              <a:pathLst>
                <a:path w="282" h="1240">
                  <a:moveTo>
                    <a:pt x="282" y="1240"/>
                  </a:moveTo>
                  <a:lnTo>
                    <a:pt x="0" y="1140"/>
                  </a:lnTo>
                  <a:lnTo>
                    <a:pt x="0" y="239"/>
                  </a:lnTo>
                  <a:lnTo>
                    <a:pt x="282" y="0"/>
                  </a:lnTo>
                  <a:lnTo>
                    <a:pt x="282" y="1240"/>
                  </a:lnTo>
                  <a:close/>
                </a:path>
              </a:pathLst>
            </a:custGeom>
            <a:solidFill>
              <a:schemeClr val="accent5"/>
            </a:solidFill>
            <a:ln>
              <a:noFill/>
            </a:ln>
            <a:extLst/>
          </p:spPr>
          <p:txBody>
            <a:bodyPr vert="horz" wrap="square" lIns="72323" tIns="36162" rIns="72323" bIns="36162" numCol="1" anchor="t" anchorCtr="0" compatLnSpc="1">
              <a:prstTxWarp prst="textNoShape">
                <a:avLst/>
              </a:prstTxWarp>
            </a:bodyPr>
            <a:lstStyle/>
            <a:p>
              <a:pPr algn="just">
                <a:lnSpc>
                  <a:spcPct val="120000"/>
                </a:lnSpc>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 name="Freeform 11"/>
            <p:cNvSpPr>
              <a:spLocks/>
            </p:cNvSpPr>
            <p:nvPr/>
          </p:nvSpPr>
          <p:spPr bwMode="auto">
            <a:xfrm flipH="1" flipV="1">
              <a:off x="6855519" y="4237733"/>
              <a:ext cx="669585" cy="1131179"/>
            </a:xfrm>
            <a:custGeom>
              <a:avLst/>
              <a:gdLst>
                <a:gd name="T0" fmla="*/ 0 w 734"/>
                <a:gd name="T1" fmla="*/ 1240 h 1240"/>
                <a:gd name="T2" fmla="*/ 734 w 734"/>
                <a:gd name="T3" fmla="*/ 1140 h 1240"/>
                <a:gd name="T4" fmla="*/ 734 w 734"/>
                <a:gd name="T5" fmla="*/ 168 h 1240"/>
                <a:gd name="T6" fmla="*/ 0 w 734"/>
                <a:gd name="T7" fmla="*/ 0 h 1240"/>
                <a:gd name="T8" fmla="*/ 0 w 734"/>
                <a:gd name="T9" fmla="*/ 1240 h 1240"/>
              </a:gdLst>
              <a:ahLst/>
              <a:cxnLst>
                <a:cxn ang="0">
                  <a:pos x="T0" y="T1"/>
                </a:cxn>
                <a:cxn ang="0">
                  <a:pos x="T2" y="T3"/>
                </a:cxn>
                <a:cxn ang="0">
                  <a:pos x="T4" y="T5"/>
                </a:cxn>
                <a:cxn ang="0">
                  <a:pos x="T6" y="T7"/>
                </a:cxn>
                <a:cxn ang="0">
                  <a:pos x="T8" y="T9"/>
                </a:cxn>
              </a:cxnLst>
              <a:rect l="0" t="0" r="r" b="b"/>
              <a:pathLst>
                <a:path w="734" h="1240">
                  <a:moveTo>
                    <a:pt x="0" y="1240"/>
                  </a:moveTo>
                  <a:lnTo>
                    <a:pt x="734" y="1140"/>
                  </a:lnTo>
                  <a:lnTo>
                    <a:pt x="734" y="168"/>
                  </a:lnTo>
                  <a:lnTo>
                    <a:pt x="0" y="0"/>
                  </a:lnTo>
                  <a:lnTo>
                    <a:pt x="0" y="1240"/>
                  </a:lnTo>
                  <a:close/>
                </a:path>
              </a:pathLst>
            </a:custGeom>
            <a:solidFill>
              <a:schemeClr val="accent5">
                <a:lumMod val="75000"/>
              </a:schemeClr>
            </a:solidFill>
            <a:ln>
              <a:noFill/>
            </a:ln>
            <a:extLst/>
          </p:spPr>
          <p:txBody>
            <a:bodyPr vert="horz" wrap="square" lIns="72323" tIns="36162" rIns="72323" bIns="36162" numCol="1" anchor="t" anchorCtr="0" compatLnSpc="1">
              <a:prstTxWarp prst="textNoShape">
                <a:avLst/>
              </a:prstTxWarp>
            </a:bodyPr>
            <a:lstStyle/>
            <a:p>
              <a:pPr algn="just">
                <a:lnSpc>
                  <a:spcPct val="120000"/>
                </a:lnSpc>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 name="Rectangle 12"/>
            <p:cNvSpPr>
              <a:spLocks noChangeArrowheads="1"/>
            </p:cNvSpPr>
            <p:nvPr/>
          </p:nvSpPr>
          <p:spPr bwMode="auto">
            <a:xfrm flipH="1" flipV="1">
              <a:off x="7525103" y="4237733"/>
              <a:ext cx="26456" cy="1131179"/>
            </a:xfrm>
            <a:prstGeom prst="rect">
              <a:avLst/>
            </a:prstGeom>
            <a:solidFill>
              <a:schemeClr val="bg1">
                <a:lumMod val="95000"/>
              </a:schemeClr>
            </a:solidFill>
            <a:ln>
              <a:noFill/>
            </a:ln>
            <a:extLst/>
          </p:spPr>
          <p:txBody>
            <a:bodyPr vert="horz" wrap="square" lIns="72323" tIns="36162" rIns="72323" bIns="36162" numCol="1" anchor="t" anchorCtr="0" compatLnSpc="1">
              <a:prstTxWarp prst="textNoShape">
                <a:avLst/>
              </a:prstTxWarp>
            </a:bodyPr>
            <a:lstStyle/>
            <a:p>
              <a:pPr algn="just">
                <a:lnSpc>
                  <a:spcPct val="120000"/>
                </a:lnSpc>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 name="Freeform 13"/>
            <p:cNvSpPr>
              <a:spLocks/>
            </p:cNvSpPr>
            <p:nvPr/>
          </p:nvSpPr>
          <p:spPr bwMode="auto">
            <a:xfrm flipH="1" flipV="1">
              <a:off x="7471281" y="3788910"/>
              <a:ext cx="635832" cy="936872"/>
            </a:xfrm>
            <a:custGeom>
              <a:avLst/>
              <a:gdLst>
                <a:gd name="T0" fmla="*/ 697 w 697"/>
                <a:gd name="T1" fmla="*/ 1027 h 1027"/>
                <a:gd name="T2" fmla="*/ 0 w 697"/>
                <a:gd name="T3" fmla="*/ 937 h 1027"/>
                <a:gd name="T4" fmla="*/ 0 w 697"/>
                <a:gd name="T5" fmla="*/ 260 h 1027"/>
                <a:gd name="T6" fmla="*/ 697 w 697"/>
                <a:gd name="T7" fmla="*/ 0 h 1027"/>
                <a:gd name="T8" fmla="*/ 697 w 697"/>
                <a:gd name="T9" fmla="*/ 1027 h 1027"/>
              </a:gdLst>
              <a:ahLst/>
              <a:cxnLst>
                <a:cxn ang="0">
                  <a:pos x="T0" y="T1"/>
                </a:cxn>
                <a:cxn ang="0">
                  <a:pos x="T2" y="T3"/>
                </a:cxn>
                <a:cxn ang="0">
                  <a:pos x="T4" y="T5"/>
                </a:cxn>
                <a:cxn ang="0">
                  <a:pos x="T6" y="T7"/>
                </a:cxn>
                <a:cxn ang="0">
                  <a:pos x="T8" y="T9"/>
                </a:cxn>
              </a:cxnLst>
              <a:rect l="0" t="0" r="r" b="b"/>
              <a:pathLst>
                <a:path w="697" h="1027">
                  <a:moveTo>
                    <a:pt x="697" y="1027"/>
                  </a:moveTo>
                  <a:lnTo>
                    <a:pt x="0" y="937"/>
                  </a:lnTo>
                  <a:lnTo>
                    <a:pt x="0" y="260"/>
                  </a:lnTo>
                  <a:lnTo>
                    <a:pt x="697" y="0"/>
                  </a:lnTo>
                  <a:lnTo>
                    <a:pt x="697" y="1027"/>
                  </a:lnTo>
                  <a:close/>
                </a:path>
              </a:pathLst>
            </a:custGeom>
            <a:solidFill>
              <a:schemeClr val="accent4"/>
            </a:solidFill>
            <a:ln>
              <a:noFill/>
            </a:ln>
            <a:extLst/>
          </p:spPr>
          <p:txBody>
            <a:bodyPr vert="horz" wrap="square" lIns="72323" tIns="36162" rIns="72323" bIns="36162" numCol="1" anchor="t" anchorCtr="0" compatLnSpc="1">
              <a:prstTxWarp prst="textNoShape">
                <a:avLst/>
              </a:prstTxWarp>
            </a:bodyPr>
            <a:lstStyle/>
            <a:p>
              <a:pPr algn="just">
                <a:lnSpc>
                  <a:spcPct val="120000"/>
                </a:lnSpc>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 name="Freeform 14"/>
            <p:cNvSpPr>
              <a:spLocks/>
            </p:cNvSpPr>
            <p:nvPr/>
          </p:nvSpPr>
          <p:spPr bwMode="auto">
            <a:xfrm flipH="1" flipV="1">
              <a:off x="6557215" y="3788910"/>
              <a:ext cx="887612" cy="936872"/>
            </a:xfrm>
            <a:custGeom>
              <a:avLst/>
              <a:gdLst>
                <a:gd name="T0" fmla="*/ 0 w 973"/>
                <a:gd name="T1" fmla="*/ 1027 h 1027"/>
                <a:gd name="T2" fmla="*/ 973 w 973"/>
                <a:gd name="T3" fmla="*/ 937 h 1027"/>
                <a:gd name="T4" fmla="*/ 973 w 973"/>
                <a:gd name="T5" fmla="*/ 166 h 1027"/>
                <a:gd name="T6" fmla="*/ 0 w 973"/>
                <a:gd name="T7" fmla="*/ 0 h 1027"/>
                <a:gd name="T8" fmla="*/ 0 w 973"/>
                <a:gd name="T9" fmla="*/ 1027 h 1027"/>
              </a:gdLst>
              <a:ahLst/>
              <a:cxnLst>
                <a:cxn ang="0">
                  <a:pos x="T0" y="T1"/>
                </a:cxn>
                <a:cxn ang="0">
                  <a:pos x="T2" y="T3"/>
                </a:cxn>
                <a:cxn ang="0">
                  <a:pos x="T4" y="T5"/>
                </a:cxn>
                <a:cxn ang="0">
                  <a:pos x="T6" y="T7"/>
                </a:cxn>
                <a:cxn ang="0">
                  <a:pos x="T8" y="T9"/>
                </a:cxn>
              </a:cxnLst>
              <a:rect l="0" t="0" r="r" b="b"/>
              <a:pathLst>
                <a:path w="973" h="1027">
                  <a:moveTo>
                    <a:pt x="0" y="1027"/>
                  </a:moveTo>
                  <a:lnTo>
                    <a:pt x="973" y="937"/>
                  </a:lnTo>
                  <a:lnTo>
                    <a:pt x="973" y="166"/>
                  </a:lnTo>
                  <a:lnTo>
                    <a:pt x="0" y="0"/>
                  </a:lnTo>
                  <a:lnTo>
                    <a:pt x="0" y="1027"/>
                  </a:lnTo>
                  <a:close/>
                </a:path>
              </a:pathLst>
            </a:custGeom>
            <a:solidFill>
              <a:schemeClr val="accent4">
                <a:lumMod val="75000"/>
              </a:schemeClr>
            </a:solidFill>
            <a:ln>
              <a:noFill/>
            </a:ln>
            <a:extLst/>
          </p:spPr>
          <p:txBody>
            <a:bodyPr vert="horz" wrap="square" lIns="72323" tIns="36162" rIns="72323" bIns="36162" numCol="1" anchor="t" anchorCtr="0" compatLnSpc="1">
              <a:prstTxWarp prst="textNoShape">
                <a:avLst/>
              </a:prstTxWarp>
            </a:bodyPr>
            <a:lstStyle/>
            <a:p>
              <a:pPr algn="just">
                <a:lnSpc>
                  <a:spcPct val="120000"/>
                </a:lnSpc>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 name="Rectangle 15"/>
            <p:cNvSpPr>
              <a:spLocks noChangeArrowheads="1"/>
            </p:cNvSpPr>
            <p:nvPr/>
          </p:nvSpPr>
          <p:spPr bwMode="auto">
            <a:xfrm flipH="1" flipV="1">
              <a:off x="7444825" y="3788910"/>
              <a:ext cx="26456" cy="936872"/>
            </a:xfrm>
            <a:prstGeom prst="rect">
              <a:avLst/>
            </a:prstGeom>
            <a:solidFill>
              <a:schemeClr val="bg1">
                <a:lumMod val="95000"/>
              </a:schemeClr>
            </a:solidFill>
            <a:ln>
              <a:noFill/>
            </a:ln>
            <a:extLst/>
          </p:spPr>
          <p:txBody>
            <a:bodyPr vert="horz" wrap="square" lIns="72323" tIns="36162" rIns="72323" bIns="36162" numCol="1" anchor="t" anchorCtr="0" compatLnSpc="1">
              <a:prstTxWarp prst="textNoShape">
                <a:avLst/>
              </a:prstTxWarp>
            </a:bodyPr>
            <a:lstStyle/>
            <a:p>
              <a:pPr algn="just">
                <a:lnSpc>
                  <a:spcPct val="120000"/>
                </a:lnSpc>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 name="Freeform 16"/>
            <p:cNvSpPr>
              <a:spLocks/>
            </p:cNvSpPr>
            <p:nvPr/>
          </p:nvSpPr>
          <p:spPr bwMode="auto">
            <a:xfrm flipH="1" flipV="1">
              <a:off x="6855520" y="1734543"/>
              <a:ext cx="259076" cy="1131179"/>
            </a:xfrm>
            <a:custGeom>
              <a:avLst/>
              <a:gdLst>
                <a:gd name="T0" fmla="*/ 0 w 284"/>
                <a:gd name="T1" fmla="*/ 0 h 1240"/>
                <a:gd name="T2" fmla="*/ 284 w 284"/>
                <a:gd name="T3" fmla="*/ 100 h 1240"/>
                <a:gd name="T4" fmla="*/ 284 w 284"/>
                <a:gd name="T5" fmla="*/ 1001 h 1240"/>
                <a:gd name="T6" fmla="*/ 0 w 284"/>
                <a:gd name="T7" fmla="*/ 1240 h 1240"/>
                <a:gd name="T8" fmla="*/ 0 w 284"/>
                <a:gd name="T9" fmla="*/ 0 h 1240"/>
              </a:gdLst>
              <a:ahLst/>
              <a:cxnLst>
                <a:cxn ang="0">
                  <a:pos x="T0" y="T1"/>
                </a:cxn>
                <a:cxn ang="0">
                  <a:pos x="T2" y="T3"/>
                </a:cxn>
                <a:cxn ang="0">
                  <a:pos x="T4" y="T5"/>
                </a:cxn>
                <a:cxn ang="0">
                  <a:pos x="T6" y="T7"/>
                </a:cxn>
                <a:cxn ang="0">
                  <a:pos x="T8" y="T9"/>
                </a:cxn>
              </a:cxnLst>
              <a:rect l="0" t="0" r="r" b="b"/>
              <a:pathLst>
                <a:path w="284" h="1240">
                  <a:moveTo>
                    <a:pt x="0" y="0"/>
                  </a:moveTo>
                  <a:lnTo>
                    <a:pt x="284" y="100"/>
                  </a:lnTo>
                  <a:lnTo>
                    <a:pt x="284" y="1001"/>
                  </a:lnTo>
                  <a:lnTo>
                    <a:pt x="0" y="1240"/>
                  </a:lnTo>
                  <a:lnTo>
                    <a:pt x="0" y="0"/>
                  </a:lnTo>
                  <a:close/>
                </a:path>
              </a:pathLst>
            </a:custGeom>
            <a:solidFill>
              <a:schemeClr val="accent1">
                <a:lumMod val="75000"/>
              </a:schemeClr>
            </a:solidFill>
            <a:ln>
              <a:noFill/>
            </a:ln>
            <a:extLst/>
          </p:spPr>
          <p:txBody>
            <a:bodyPr vert="horz" wrap="square" lIns="72323" tIns="36162" rIns="72323" bIns="36162" numCol="1" anchor="t" anchorCtr="0" compatLnSpc="1">
              <a:prstTxWarp prst="textNoShape">
                <a:avLst/>
              </a:prstTxWarp>
            </a:bodyPr>
            <a:lstStyle/>
            <a:p>
              <a:pPr algn="just">
                <a:lnSpc>
                  <a:spcPct val="120000"/>
                </a:lnSpc>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Freeform 17"/>
            <p:cNvSpPr>
              <a:spLocks/>
            </p:cNvSpPr>
            <p:nvPr/>
          </p:nvSpPr>
          <p:spPr bwMode="auto">
            <a:xfrm flipH="1" flipV="1">
              <a:off x="7140138" y="1734542"/>
              <a:ext cx="668674" cy="1131179"/>
            </a:xfrm>
            <a:custGeom>
              <a:avLst/>
              <a:gdLst>
                <a:gd name="T0" fmla="*/ 733 w 733"/>
                <a:gd name="T1" fmla="*/ 0 h 1240"/>
                <a:gd name="T2" fmla="*/ 0 w 733"/>
                <a:gd name="T3" fmla="*/ 100 h 1240"/>
                <a:gd name="T4" fmla="*/ 0 w 733"/>
                <a:gd name="T5" fmla="*/ 1072 h 1240"/>
                <a:gd name="T6" fmla="*/ 733 w 733"/>
                <a:gd name="T7" fmla="*/ 1240 h 1240"/>
                <a:gd name="T8" fmla="*/ 733 w 733"/>
                <a:gd name="T9" fmla="*/ 0 h 1240"/>
              </a:gdLst>
              <a:ahLst/>
              <a:cxnLst>
                <a:cxn ang="0">
                  <a:pos x="T0" y="T1"/>
                </a:cxn>
                <a:cxn ang="0">
                  <a:pos x="T2" y="T3"/>
                </a:cxn>
                <a:cxn ang="0">
                  <a:pos x="T4" y="T5"/>
                </a:cxn>
                <a:cxn ang="0">
                  <a:pos x="T6" y="T7"/>
                </a:cxn>
                <a:cxn ang="0">
                  <a:pos x="T8" y="T9"/>
                </a:cxn>
              </a:cxnLst>
              <a:rect l="0" t="0" r="r" b="b"/>
              <a:pathLst>
                <a:path w="733" h="1240">
                  <a:moveTo>
                    <a:pt x="733" y="0"/>
                  </a:moveTo>
                  <a:lnTo>
                    <a:pt x="0" y="100"/>
                  </a:lnTo>
                  <a:lnTo>
                    <a:pt x="0" y="1072"/>
                  </a:lnTo>
                  <a:lnTo>
                    <a:pt x="733" y="1240"/>
                  </a:lnTo>
                  <a:lnTo>
                    <a:pt x="733" y="0"/>
                  </a:lnTo>
                  <a:close/>
                </a:path>
              </a:pathLst>
            </a:custGeom>
            <a:solidFill>
              <a:schemeClr val="accent1"/>
            </a:solidFill>
            <a:ln>
              <a:noFill/>
            </a:ln>
            <a:extLst/>
          </p:spPr>
          <p:txBody>
            <a:bodyPr vert="horz" wrap="square" lIns="72323" tIns="36162" rIns="72323" bIns="36162" numCol="1" anchor="t" anchorCtr="0" compatLnSpc="1">
              <a:prstTxWarp prst="textNoShape">
                <a:avLst/>
              </a:prstTxWarp>
            </a:bodyPr>
            <a:lstStyle/>
            <a:p>
              <a:pPr algn="just">
                <a:lnSpc>
                  <a:spcPct val="120000"/>
                </a:lnSpc>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Rectangle 18"/>
            <p:cNvSpPr>
              <a:spLocks noChangeArrowheads="1"/>
            </p:cNvSpPr>
            <p:nvPr/>
          </p:nvSpPr>
          <p:spPr bwMode="auto">
            <a:xfrm flipH="1" flipV="1">
              <a:off x="7114596" y="1734543"/>
              <a:ext cx="25543" cy="1131179"/>
            </a:xfrm>
            <a:prstGeom prst="rect">
              <a:avLst/>
            </a:prstGeom>
            <a:solidFill>
              <a:schemeClr val="bg1">
                <a:lumMod val="95000"/>
              </a:schemeClr>
            </a:solidFill>
            <a:ln>
              <a:noFill/>
            </a:ln>
            <a:extLst/>
          </p:spPr>
          <p:txBody>
            <a:bodyPr vert="horz" wrap="square" lIns="72323" tIns="36162" rIns="72323" bIns="36162" numCol="1" anchor="t" anchorCtr="0" compatLnSpc="1">
              <a:prstTxWarp prst="textNoShape">
                <a:avLst/>
              </a:prstTxWarp>
            </a:bodyPr>
            <a:lstStyle/>
            <a:p>
              <a:pPr algn="just">
                <a:lnSpc>
                  <a:spcPct val="120000"/>
                </a:lnSpc>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Freeform 19"/>
            <p:cNvSpPr>
              <a:spLocks/>
            </p:cNvSpPr>
            <p:nvPr/>
          </p:nvSpPr>
          <p:spPr bwMode="auto">
            <a:xfrm flipH="1" flipV="1">
              <a:off x="6557217" y="2377672"/>
              <a:ext cx="637657" cy="936872"/>
            </a:xfrm>
            <a:custGeom>
              <a:avLst/>
              <a:gdLst>
                <a:gd name="T0" fmla="*/ 0 w 699"/>
                <a:gd name="T1" fmla="*/ 0 h 1027"/>
                <a:gd name="T2" fmla="*/ 699 w 699"/>
                <a:gd name="T3" fmla="*/ 90 h 1027"/>
                <a:gd name="T4" fmla="*/ 699 w 699"/>
                <a:gd name="T5" fmla="*/ 767 h 1027"/>
                <a:gd name="T6" fmla="*/ 0 w 699"/>
                <a:gd name="T7" fmla="*/ 1027 h 1027"/>
                <a:gd name="T8" fmla="*/ 0 w 699"/>
                <a:gd name="T9" fmla="*/ 0 h 1027"/>
              </a:gdLst>
              <a:ahLst/>
              <a:cxnLst>
                <a:cxn ang="0">
                  <a:pos x="T0" y="T1"/>
                </a:cxn>
                <a:cxn ang="0">
                  <a:pos x="T2" y="T3"/>
                </a:cxn>
                <a:cxn ang="0">
                  <a:pos x="T4" y="T5"/>
                </a:cxn>
                <a:cxn ang="0">
                  <a:pos x="T6" y="T7"/>
                </a:cxn>
                <a:cxn ang="0">
                  <a:pos x="T8" y="T9"/>
                </a:cxn>
              </a:cxnLst>
              <a:rect l="0" t="0" r="r" b="b"/>
              <a:pathLst>
                <a:path w="699" h="1027">
                  <a:moveTo>
                    <a:pt x="0" y="0"/>
                  </a:moveTo>
                  <a:lnTo>
                    <a:pt x="699" y="90"/>
                  </a:lnTo>
                  <a:lnTo>
                    <a:pt x="699" y="767"/>
                  </a:lnTo>
                  <a:lnTo>
                    <a:pt x="0" y="1027"/>
                  </a:lnTo>
                  <a:lnTo>
                    <a:pt x="0" y="0"/>
                  </a:lnTo>
                  <a:close/>
                </a:path>
              </a:pathLst>
            </a:custGeom>
            <a:solidFill>
              <a:schemeClr val="accent2">
                <a:lumMod val="75000"/>
              </a:schemeClr>
            </a:solidFill>
            <a:ln>
              <a:noFill/>
            </a:ln>
            <a:extLst/>
          </p:spPr>
          <p:txBody>
            <a:bodyPr vert="horz" wrap="square" lIns="72323" tIns="36162" rIns="72323" bIns="36162" numCol="1" anchor="t" anchorCtr="0" compatLnSpc="1">
              <a:prstTxWarp prst="textNoShape">
                <a:avLst/>
              </a:prstTxWarp>
            </a:bodyPr>
            <a:lstStyle/>
            <a:p>
              <a:pPr algn="just">
                <a:lnSpc>
                  <a:spcPct val="120000"/>
                </a:lnSpc>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 name="Freeform 20"/>
            <p:cNvSpPr>
              <a:spLocks/>
            </p:cNvSpPr>
            <p:nvPr/>
          </p:nvSpPr>
          <p:spPr bwMode="auto">
            <a:xfrm flipH="1" flipV="1">
              <a:off x="7220415" y="2377672"/>
              <a:ext cx="886699" cy="936872"/>
            </a:xfrm>
            <a:custGeom>
              <a:avLst/>
              <a:gdLst>
                <a:gd name="T0" fmla="*/ 972 w 972"/>
                <a:gd name="T1" fmla="*/ 0 h 1027"/>
                <a:gd name="T2" fmla="*/ 0 w 972"/>
                <a:gd name="T3" fmla="*/ 90 h 1027"/>
                <a:gd name="T4" fmla="*/ 0 w 972"/>
                <a:gd name="T5" fmla="*/ 862 h 1027"/>
                <a:gd name="T6" fmla="*/ 972 w 972"/>
                <a:gd name="T7" fmla="*/ 1027 h 1027"/>
                <a:gd name="T8" fmla="*/ 972 w 972"/>
                <a:gd name="T9" fmla="*/ 0 h 1027"/>
              </a:gdLst>
              <a:ahLst/>
              <a:cxnLst>
                <a:cxn ang="0">
                  <a:pos x="T0" y="T1"/>
                </a:cxn>
                <a:cxn ang="0">
                  <a:pos x="T2" y="T3"/>
                </a:cxn>
                <a:cxn ang="0">
                  <a:pos x="T4" y="T5"/>
                </a:cxn>
                <a:cxn ang="0">
                  <a:pos x="T6" y="T7"/>
                </a:cxn>
                <a:cxn ang="0">
                  <a:pos x="T8" y="T9"/>
                </a:cxn>
              </a:cxnLst>
              <a:rect l="0" t="0" r="r" b="b"/>
              <a:pathLst>
                <a:path w="972" h="1027">
                  <a:moveTo>
                    <a:pt x="972" y="0"/>
                  </a:moveTo>
                  <a:lnTo>
                    <a:pt x="0" y="90"/>
                  </a:lnTo>
                  <a:lnTo>
                    <a:pt x="0" y="862"/>
                  </a:lnTo>
                  <a:lnTo>
                    <a:pt x="972" y="1027"/>
                  </a:lnTo>
                  <a:lnTo>
                    <a:pt x="972" y="0"/>
                  </a:lnTo>
                  <a:close/>
                </a:path>
              </a:pathLst>
            </a:custGeom>
            <a:solidFill>
              <a:schemeClr val="accent2"/>
            </a:solidFill>
            <a:ln>
              <a:noFill/>
            </a:ln>
            <a:extLst/>
          </p:spPr>
          <p:txBody>
            <a:bodyPr vert="horz" wrap="square" lIns="72323" tIns="36162" rIns="72323" bIns="36162" numCol="1" anchor="t" anchorCtr="0" compatLnSpc="1">
              <a:prstTxWarp prst="textNoShape">
                <a:avLst/>
              </a:prstTxWarp>
            </a:bodyPr>
            <a:lstStyle/>
            <a:p>
              <a:pPr algn="just">
                <a:lnSpc>
                  <a:spcPct val="120000"/>
                </a:lnSpc>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2" name="Rectangle 21"/>
            <p:cNvSpPr>
              <a:spLocks noChangeArrowheads="1"/>
            </p:cNvSpPr>
            <p:nvPr/>
          </p:nvSpPr>
          <p:spPr bwMode="auto">
            <a:xfrm flipH="1" flipV="1">
              <a:off x="7194873" y="2377672"/>
              <a:ext cx="25543" cy="936872"/>
            </a:xfrm>
            <a:prstGeom prst="rect">
              <a:avLst/>
            </a:prstGeom>
            <a:solidFill>
              <a:schemeClr val="bg1">
                <a:lumMod val="95000"/>
              </a:schemeClr>
            </a:solidFill>
            <a:ln>
              <a:noFill/>
            </a:ln>
            <a:extLst/>
          </p:spPr>
          <p:txBody>
            <a:bodyPr vert="horz" wrap="square" lIns="72323" tIns="36162" rIns="72323" bIns="36162" numCol="1" anchor="t" anchorCtr="0" compatLnSpc="1">
              <a:prstTxWarp prst="textNoShape">
                <a:avLst/>
              </a:prstTxWarp>
            </a:bodyPr>
            <a:lstStyle/>
            <a:p>
              <a:pPr algn="just">
                <a:lnSpc>
                  <a:spcPct val="120000"/>
                </a:lnSpc>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3" name="Freeform 23"/>
            <p:cNvSpPr>
              <a:spLocks/>
            </p:cNvSpPr>
            <p:nvPr/>
          </p:nvSpPr>
          <p:spPr bwMode="auto">
            <a:xfrm flipH="1" flipV="1">
              <a:off x="7345392" y="3117501"/>
              <a:ext cx="1033570" cy="870278"/>
            </a:xfrm>
            <a:custGeom>
              <a:avLst/>
              <a:gdLst>
                <a:gd name="T0" fmla="*/ 1133 w 1133"/>
                <a:gd name="T1" fmla="*/ 954 h 954"/>
                <a:gd name="T2" fmla="*/ 0 w 1133"/>
                <a:gd name="T3" fmla="*/ 852 h 954"/>
                <a:gd name="T4" fmla="*/ 0 w 1133"/>
                <a:gd name="T5" fmla="*/ 102 h 954"/>
                <a:gd name="T6" fmla="*/ 1133 w 1133"/>
                <a:gd name="T7" fmla="*/ 0 h 954"/>
                <a:gd name="T8" fmla="*/ 1133 w 1133"/>
                <a:gd name="T9" fmla="*/ 954 h 954"/>
              </a:gdLst>
              <a:ahLst/>
              <a:cxnLst>
                <a:cxn ang="0">
                  <a:pos x="T0" y="T1"/>
                </a:cxn>
                <a:cxn ang="0">
                  <a:pos x="T2" y="T3"/>
                </a:cxn>
                <a:cxn ang="0">
                  <a:pos x="T4" y="T5"/>
                </a:cxn>
                <a:cxn ang="0">
                  <a:pos x="T6" y="T7"/>
                </a:cxn>
                <a:cxn ang="0">
                  <a:pos x="T8" y="T9"/>
                </a:cxn>
              </a:cxnLst>
              <a:rect l="0" t="0" r="r" b="b"/>
              <a:pathLst>
                <a:path w="1133" h="954">
                  <a:moveTo>
                    <a:pt x="1133" y="954"/>
                  </a:moveTo>
                  <a:lnTo>
                    <a:pt x="0" y="852"/>
                  </a:lnTo>
                  <a:lnTo>
                    <a:pt x="0" y="102"/>
                  </a:lnTo>
                  <a:lnTo>
                    <a:pt x="1133" y="0"/>
                  </a:lnTo>
                  <a:lnTo>
                    <a:pt x="1133" y="954"/>
                  </a:lnTo>
                  <a:close/>
                </a:path>
              </a:pathLst>
            </a:custGeom>
            <a:solidFill>
              <a:schemeClr val="accent3"/>
            </a:solidFill>
            <a:ln>
              <a:noFill/>
            </a:ln>
            <a:extLst/>
          </p:spPr>
          <p:txBody>
            <a:bodyPr vert="horz" wrap="square" lIns="72323" tIns="36162" rIns="72323" bIns="36162" numCol="1" anchor="t" anchorCtr="0" compatLnSpc="1">
              <a:prstTxWarp prst="textNoShape">
                <a:avLst/>
              </a:prstTxWarp>
            </a:bodyPr>
            <a:lstStyle/>
            <a:p>
              <a:pPr algn="just">
                <a:lnSpc>
                  <a:spcPct val="120000"/>
                </a:lnSpc>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 name="Freeform 25"/>
            <p:cNvSpPr>
              <a:spLocks/>
            </p:cNvSpPr>
            <p:nvPr/>
          </p:nvSpPr>
          <p:spPr bwMode="auto">
            <a:xfrm flipH="1" flipV="1">
              <a:off x="6286280" y="3117501"/>
              <a:ext cx="1033570" cy="870278"/>
            </a:xfrm>
            <a:custGeom>
              <a:avLst/>
              <a:gdLst>
                <a:gd name="T0" fmla="*/ 0 w 1133"/>
                <a:gd name="T1" fmla="*/ 954 h 954"/>
                <a:gd name="T2" fmla="*/ 1133 w 1133"/>
                <a:gd name="T3" fmla="*/ 852 h 954"/>
                <a:gd name="T4" fmla="*/ 1133 w 1133"/>
                <a:gd name="T5" fmla="*/ 102 h 954"/>
                <a:gd name="T6" fmla="*/ 0 w 1133"/>
                <a:gd name="T7" fmla="*/ 0 h 954"/>
                <a:gd name="T8" fmla="*/ 0 w 1133"/>
                <a:gd name="T9" fmla="*/ 954 h 954"/>
              </a:gdLst>
              <a:ahLst/>
              <a:cxnLst>
                <a:cxn ang="0">
                  <a:pos x="T0" y="T1"/>
                </a:cxn>
                <a:cxn ang="0">
                  <a:pos x="T2" y="T3"/>
                </a:cxn>
                <a:cxn ang="0">
                  <a:pos x="T4" y="T5"/>
                </a:cxn>
                <a:cxn ang="0">
                  <a:pos x="T6" y="T7"/>
                </a:cxn>
                <a:cxn ang="0">
                  <a:pos x="T8" y="T9"/>
                </a:cxn>
              </a:cxnLst>
              <a:rect l="0" t="0" r="r" b="b"/>
              <a:pathLst>
                <a:path w="1133" h="954">
                  <a:moveTo>
                    <a:pt x="0" y="954"/>
                  </a:moveTo>
                  <a:lnTo>
                    <a:pt x="1133" y="852"/>
                  </a:lnTo>
                  <a:lnTo>
                    <a:pt x="1133" y="102"/>
                  </a:lnTo>
                  <a:lnTo>
                    <a:pt x="0" y="0"/>
                  </a:lnTo>
                  <a:lnTo>
                    <a:pt x="0" y="954"/>
                  </a:lnTo>
                  <a:close/>
                </a:path>
              </a:pathLst>
            </a:custGeom>
            <a:solidFill>
              <a:schemeClr val="accent3">
                <a:lumMod val="75000"/>
              </a:schemeClr>
            </a:solidFill>
            <a:ln>
              <a:noFill/>
            </a:ln>
            <a:extLst/>
          </p:spPr>
          <p:txBody>
            <a:bodyPr vert="horz" wrap="square" lIns="72323" tIns="36162" rIns="72323" bIns="36162" numCol="1" anchor="t" anchorCtr="0" compatLnSpc="1">
              <a:prstTxWarp prst="textNoShape">
                <a:avLst/>
              </a:prstTxWarp>
            </a:bodyPr>
            <a:lstStyle/>
            <a:p>
              <a:pPr algn="just">
                <a:lnSpc>
                  <a:spcPct val="120000"/>
                </a:lnSpc>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5" name="Rectangle 27"/>
            <p:cNvSpPr>
              <a:spLocks noChangeArrowheads="1"/>
            </p:cNvSpPr>
            <p:nvPr/>
          </p:nvSpPr>
          <p:spPr bwMode="auto">
            <a:xfrm flipH="1" flipV="1">
              <a:off x="7319850" y="3117501"/>
              <a:ext cx="25543" cy="870278"/>
            </a:xfrm>
            <a:prstGeom prst="rect">
              <a:avLst/>
            </a:prstGeom>
            <a:solidFill>
              <a:schemeClr val="bg1">
                <a:lumMod val="95000"/>
              </a:schemeClr>
            </a:solidFill>
            <a:ln>
              <a:noFill/>
            </a:ln>
            <a:extLst/>
          </p:spPr>
          <p:txBody>
            <a:bodyPr vert="horz" wrap="square" lIns="72323" tIns="36162" rIns="72323" bIns="36162" numCol="1" anchor="t" anchorCtr="0" compatLnSpc="1">
              <a:prstTxWarp prst="textNoShape">
                <a:avLst/>
              </a:prstTxWarp>
            </a:bodyPr>
            <a:lstStyle/>
            <a:p>
              <a:pPr algn="just">
                <a:lnSpc>
                  <a:spcPct val="120000"/>
                </a:lnSpc>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 name="Freeform 25"/>
            <p:cNvSpPr>
              <a:spLocks/>
            </p:cNvSpPr>
            <p:nvPr/>
          </p:nvSpPr>
          <p:spPr bwMode="auto">
            <a:xfrm flipH="1" flipV="1">
              <a:off x="6855519" y="5144501"/>
              <a:ext cx="953293" cy="224411"/>
            </a:xfrm>
            <a:custGeom>
              <a:avLst/>
              <a:gdLst>
                <a:gd name="T0" fmla="*/ 0 w 1045"/>
                <a:gd name="T1" fmla="*/ 239 h 246"/>
                <a:gd name="T2" fmla="*/ 282 w 1045"/>
                <a:gd name="T3" fmla="*/ 0 h 246"/>
                <a:gd name="T4" fmla="*/ 311 w 1045"/>
                <a:gd name="T5" fmla="*/ 0 h 246"/>
                <a:gd name="T6" fmla="*/ 1045 w 1045"/>
                <a:gd name="T7" fmla="*/ 168 h 246"/>
                <a:gd name="T8" fmla="*/ 1045 w 1045"/>
                <a:gd name="T9" fmla="*/ 175 h 246"/>
                <a:gd name="T10" fmla="*/ 311 w 1045"/>
                <a:gd name="T11" fmla="*/ 14 h 246"/>
                <a:gd name="T12" fmla="*/ 282 w 1045"/>
                <a:gd name="T13" fmla="*/ 14 h 246"/>
                <a:gd name="T14" fmla="*/ 0 w 1045"/>
                <a:gd name="T15" fmla="*/ 246 h 246"/>
                <a:gd name="T16" fmla="*/ 0 w 1045"/>
                <a:gd name="T17" fmla="*/ 239 h 2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45" h="246">
                  <a:moveTo>
                    <a:pt x="0" y="239"/>
                  </a:moveTo>
                  <a:lnTo>
                    <a:pt x="282" y="0"/>
                  </a:lnTo>
                  <a:lnTo>
                    <a:pt x="311" y="0"/>
                  </a:lnTo>
                  <a:lnTo>
                    <a:pt x="1045" y="168"/>
                  </a:lnTo>
                  <a:lnTo>
                    <a:pt x="1045" y="175"/>
                  </a:lnTo>
                  <a:lnTo>
                    <a:pt x="311" y="14"/>
                  </a:lnTo>
                  <a:lnTo>
                    <a:pt x="282" y="14"/>
                  </a:lnTo>
                  <a:lnTo>
                    <a:pt x="0" y="246"/>
                  </a:lnTo>
                  <a:lnTo>
                    <a:pt x="0" y="239"/>
                  </a:lnTo>
                  <a:close/>
                </a:path>
              </a:pathLst>
            </a:custGeom>
            <a:solidFill>
              <a:schemeClr val="bg1">
                <a:lumMod val="95000"/>
                <a:alpha val="70000"/>
              </a:schemeClr>
            </a:solidFill>
            <a:ln>
              <a:noFill/>
            </a:ln>
            <a:extLst/>
          </p:spPr>
          <p:txBody>
            <a:bodyPr vert="horz" wrap="square" lIns="72323" tIns="36162" rIns="72323" bIns="36162" numCol="1" anchor="t" anchorCtr="0" compatLnSpc="1">
              <a:prstTxWarp prst="textNoShape">
                <a:avLst/>
              </a:prstTxWarp>
            </a:bodyPr>
            <a:lstStyle/>
            <a:p>
              <a:pPr algn="just">
                <a:lnSpc>
                  <a:spcPct val="120000"/>
                </a:lnSpc>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7" name="Freeform 26"/>
            <p:cNvSpPr>
              <a:spLocks/>
            </p:cNvSpPr>
            <p:nvPr/>
          </p:nvSpPr>
          <p:spPr bwMode="auto">
            <a:xfrm flipH="1" flipV="1">
              <a:off x="6855519" y="1734543"/>
              <a:ext cx="953293" cy="224411"/>
            </a:xfrm>
            <a:custGeom>
              <a:avLst/>
              <a:gdLst>
                <a:gd name="T0" fmla="*/ 1045 w 1045"/>
                <a:gd name="T1" fmla="*/ 7 h 246"/>
                <a:gd name="T2" fmla="*/ 761 w 1045"/>
                <a:gd name="T3" fmla="*/ 246 h 246"/>
                <a:gd name="T4" fmla="*/ 733 w 1045"/>
                <a:gd name="T5" fmla="*/ 246 h 246"/>
                <a:gd name="T6" fmla="*/ 0 w 1045"/>
                <a:gd name="T7" fmla="*/ 78 h 246"/>
                <a:gd name="T8" fmla="*/ 0 w 1045"/>
                <a:gd name="T9" fmla="*/ 71 h 246"/>
                <a:gd name="T10" fmla="*/ 733 w 1045"/>
                <a:gd name="T11" fmla="*/ 232 h 246"/>
                <a:gd name="T12" fmla="*/ 761 w 1045"/>
                <a:gd name="T13" fmla="*/ 232 h 246"/>
                <a:gd name="T14" fmla="*/ 1045 w 1045"/>
                <a:gd name="T15" fmla="*/ 0 h 246"/>
                <a:gd name="T16" fmla="*/ 1045 w 1045"/>
                <a:gd name="T17" fmla="*/ 7 h 2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45" h="246">
                  <a:moveTo>
                    <a:pt x="1045" y="7"/>
                  </a:moveTo>
                  <a:lnTo>
                    <a:pt x="761" y="246"/>
                  </a:lnTo>
                  <a:lnTo>
                    <a:pt x="733" y="246"/>
                  </a:lnTo>
                  <a:lnTo>
                    <a:pt x="0" y="78"/>
                  </a:lnTo>
                  <a:lnTo>
                    <a:pt x="0" y="71"/>
                  </a:lnTo>
                  <a:lnTo>
                    <a:pt x="733" y="232"/>
                  </a:lnTo>
                  <a:lnTo>
                    <a:pt x="761" y="232"/>
                  </a:lnTo>
                  <a:lnTo>
                    <a:pt x="1045" y="0"/>
                  </a:lnTo>
                  <a:lnTo>
                    <a:pt x="1045" y="7"/>
                  </a:lnTo>
                  <a:close/>
                </a:path>
              </a:pathLst>
            </a:custGeom>
            <a:solidFill>
              <a:schemeClr val="bg1">
                <a:alpha val="70000"/>
              </a:schemeClr>
            </a:solidFill>
            <a:ln>
              <a:noFill/>
            </a:ln>
            <a:extLst/>
          </p:spPr>
          <p:txBody>
            <a:bodyPr vert="horz" wrap="square" lIns="72323" tIns="36162" rIns="72323" bIns="36162" numCol="1" anchor="t" anchorCtr="0" compatLnSpc="1">
              <a:prstTxWarp prst="textNoShape">
                <a:avLst/>
              </a:prstTxWarp>
            </a:bodyPr>
            <a:lstStyle/>
            <a:p>
              <a:pPr algn="just">
                <a:lnSpc>
                  <a:spcPct val="120000"/>
                </a:lnSpc>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8" name="Freeform 27"/>
            <p:cNvSpPr>
              <a:spLocks/>
            </p:cNvSpPr>
            <p:nvPr/>
          </p:nvSpPr>
          <p:spPr bwMode="auto">
            <a:xfrm flipH="1" flipV="1">
              <a:off x="6557216" y="4474915"/>
              <a:ext cx="1549898" cy="250866"/>
            </a:xfrm>
            <a:custGeom>
              <a:avLst/>
              <a:gdLst>
                <a:gd name="T0" fmla="*/ 0 w 1699"/>
                <a:gd name="T1" fmla="*/ 260 h 275"/>
                <a:gd name="T2" fmla="*/ 697 w 1699"/>
                <a:gd name="T3" fmla="*/ 0 h 275"/>
                <a:gd name="T4" fmla="*/ 726 w 1699"/>
                <a:gd name="T5" fmla="*/ 0 h 275"/>
                <a:gd name="T6" fmla="*/ 1699 w 1699"/>
                <a:gd name="T7" fmla="*/ 166 h 275"/>
                <a:gd name="T8" fmla="*/ 1699 w 1699"/>
                <a:gd name="T9" fmla="*/ 180 h 275"/>
                <a:gd name="T10" fmla="*/ 726 w 1699"/>
                <a:gd name="T11" fmla="*/ 21 h 275"/>
                <a:gd name="T12" fmla="*/ 697 w 1699"/>
                <a:gd name="T13" fmla="*/ 21 h 275"/>
                <a:gd name="T14" fmla="*/ 0 w 1699"/>
                <a:gd name="T15" fmla="*/ 275 h 275"/>
                <a:gd name="T16" fmla="*/ 0 w 1699"/>
                <a:gd name="T17" fmla="*/ 260 h 2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99" h="275">
                  <a:moveTo>
                    <a:pt x="0" y="260"/>
                  </a:moveTo>
                  <a:lnTo>
                    <a:pt x="697" y="0"/>
                  </a:lnTo>
                  <a:lnTo>
                    <a:pt x="726" y="0"/>
                  </a:lnTo>
                  <a:lnTo>
                    <a:pt x="1699" y="166"/>
                  </a:lnTo>
                  <a:lnTo>
                    <a:pt x="1699" y="180"/>
                  </a:lnTo>
                  <a:lnTo>
                    <a:pt x="726" y="21"/>
                  </a:lnTo>
                  <a:lnTo>
                    <a:pt x="697" y="21"/>
                  </a:lnTo>
                  <a:lnTo>
                    <a:pt x="0" y="275"/>
                  </a:lnTo>
                  <a:lnTo>
                    <a:pt x="0" y="260"/>
                  </a:lnTo>
                  <a:close/>
                </a:path>
              </a:pathLst>
            </a:custGeom>
            <a:solidFill>
              <a:schemeClr val="bg1">
                <a:lumMod val="95000"/>
                <a:alpha val="70000"/>
              </a:schemeClr>
            </a:solidFill>
            <a:ln>
              <a:noFill/>
            </a:ln>
            <a:extLst/>
          </p:spPr>
          <p:txBody>
            <a:bodyPr vert="horz" wrap="square" lIns="72323" tIns="36162" rIns="72323" bIns="36162" numCol="1" anchor="t" anchorCtr="0" compatLnSpc="1">
              <a:prstTxWarp prst="textNoShape">
                <a:avLst/>
              </a:prstTxWarp>
            </a:bodyPr>
            <a:lstStyle/>
            <a:p>
              <a:pPr algn="just">
                <a:lnSpc>
                  <a:spcPct val="120000"/>
                </a:lnSpc>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9" name="Freeform 28"/>
            <p:cNvSpPr>
              <a:spLocks/>
            </p:cNvSpPr>
            <p:nvPr/>
          </p:nvSpPr>
          <p:spPr bwMode="auto">
            <a:xfrm flipH="1" flipV="1">
              <a:off x="6557216" y="2377673"/>
              <a:ext cx="1549898" cy="249954"/>
            </a:xfrm>
            <a:custGeom>
              <a:avLst/>
              <a:gdLst>
                <a:gd name="T0" fmla="*/ 1699 w 1699"/>
                <a:gd name="T1" fmla="*/ 14 h 274"/>
                <a:gd name="T2" fmla="*/ 1000 w 1699"/>
                <a:gd name="T3" fmla="*/ 274 h 274"/>
                <a:gd name="T4" fmla="*/ 972 w 1699"/>
                <a:gd name="T5" fmla="*/ 274 h 274"/>
                <a:gd name="T6" fmla="*/ 0 w 1699"/>
                <a:gd name="T7" fmla="*/ 109 h 274"/>
                <a:gd name="T8" fmla="*/ 0 w 1699"/>
                <a:gd name="T9" fmla="*/ 94 h 274"/>
                <a:gd name="T10" fmla="*/ 972 w 1699"/>
                <a:gd name="T11" fmla="*/ 253 h 274"/>
                <a:gd name="T12" fmla="*/ 1000 w 1699"/>
                <a:gd name="T13" fmla="*/ 253 h 274"/>
                <a:gd name="T14" fmla="*/ 1699 w 1699"/>
                <a:gd name="T15" fmla="*/ 0 h 274"/>
                <a:gd name="T16" fmla="*/ 1699 w 1699"/>
                <a:gd name="T17" fmla="*/ 14 h 2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99" h="274">
                  <a:moveTo>
                    <a:pt x="1699" y="14"/>
                  </a:moveTo>
                  <a:lnTo>
                    <a:pt x="1000" y="274"/>
                  </a:lnTo>
                  <a:lnTo>
                    <a:pt x="972" y="274"/>
                  </a:lnTo>
                  <a:lnTo>
                    <a:pt x="0" y="109"/>
                  </a:lnTo>
                  <a:lnTo>
                    <a:pt x="0" y="94"/>
                  </a:lnTo>
                  <a:lnTo>
                    <a:pt x="972" y="253"/>
                  </a:lnTo>
                  <a:lnTo>
                    <a:pt x="1000" y="253"/>
                  </a:lnTo>
                  <a:lnTo>
                    <a:pt x="1699" y="0"/>
                  </a:lnTo>
                  <a:lnTo>
                    <a:pt x="1699" y="14"/>
                  </a:lnTo>
                  <a:close/>
                </a:path>
              </a:pathLst>
            </a:custGeom>
            <a:solidFill>
              <a:schemeClr val="bg1">
                <a:lumMod val="95000"/>
                <a:alpha val="70000"/>
              </a:schemeClr>
            </a:solidFill>
            <a:ln>
              <a:noFill/>
            </a:ln>
            <a:extLst/>
          </p:spPr>
          <p:txBody>
            <a:bodyPr vert="horz" wrap="square" lIns="72323" tIns="36162" rIns="72323" bIns="36162" numCol="1" anchor="t" anchorCtr="0" compatLnSpc="1">
              <a:prstTxWarp prst="textNoShape">
                <a:avLst/>
              </a:prstTxWarp>
            </a:bodyPr>
            <a:lstStyle/>
            <a:p>
              <a:pPr algn="just">
                <a:lnSpc>
                  <a:spcPct val="120000"/>
                </a:lnSpc>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 name="Freeform 29"/>
            <p:cNvSpPr>
              <a:spLocks/>
            </p:cNvSpPr>
            <p:nvPr/>
          </p:nvSpPr>
          <p:spPr bwMode="auto">
            <a:xfrm flipH="1" flipV="1">
              <a:off x="6286281" y="3883784"/>
              <a:ext cx="2092681" cy="103996"/>
            </a:xfrm>
            <a:custGeom>
              <a:avLst/>
              <a:gdLst>
                <a:gd name="T0" fmla="*/ 0 w 2294"/>
                <a:gd name="T1" fmla="*/ 102 h 114"/>
                <a:gd name="T2" fmla="*/ 1133 w 2294"/>
                <a:gd name="T3" fmla="*/ 0 h 114"/>
                <a:gd name="T4" fmla="*/ 1161 w 2294"/>
                <a:gd name="T5" fmla="*/ 0 h 114"/>
                <a:gd name="T6" fmla="*/ 2294 w 2294"/>
                <a:gd name="T7" fmla="*/ 102 h 114"/>
                <a:gd name="T8" fmla="*/ 2294 w 2294"/>
                <a:gd name="T9" fmla="*/ 114 h 114"/>
                <a:gd name="T10" fmla="*/ 1161 w 2294"/>
                <a:gd name="T11" fmla="*/ 19 h 114"/>
                <a:gd name="T12" fmla="*/ 1133 w 2294"/>
                <a:gd name="T13" fmla="*/ 19 h 114"/>
                <a:gd name="T14" fmla="*/ 0 w 2294"/>
                <a:gd name="T15" fmla="*/ 111 h 114"/>
                <a:gd name="T16" fmla="*/ 0 w 2294"/>
                <a:gd name="T17" fmla="*/ 102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94" h="114">
                  <a:moveTo>
                    <a:pt x="0" y="102"/>
                  </a:moveTo>
                  <a:lnTo>
                    <a:pt x="1133" y="0"/>
                  </a:lnTo>
                  <a:lnTo>
                    <a:pt x="1161" y="0"/>
                  </a:lnTo>
                  <a:lnTo>
                    <a:pt x="2294" y="102"/>
                  </a:lnTo>
                  <a:lnTo>
                    <a:pt x="2294" y="114"/>
                  </a:lnTo>
                  <a:lnTo>
                    <a:pt x="1161" y="19"/>
                  </a:lnTo>
                  <a:lnTo>
                    <a:pt x="1133" y="19"/>
                  </a:lnTo>
                  <a:lnTo>
                    <a:pt x="0" y="111"/>
                  </a:lnTo>
                  <a:lnTo>
                    <a:pt x="0" y="102"/>
                  </a:lnTo>
                  <a:close/>
                </a:path>
              </a:pathLst>
            </a:custGeom>
            <a:solidFill>
              <a:schemeClr val="bg1">
                <a:lumMod val="95000"/>
                <a:alpha val="70000"/>
              </a:schemeClr>
            </a:solidFill>
            <a:ln>
              <a:noFill/>
            </a:ln>
            <a:extLst/>
          </p:spPr>
          <p:txBody>
            <a:bodyPr vert="horz" wrap="square" lIns="72323" tIns="36162" rIns="72323" bIns="36162" numCol="1" anchor="t" anchorCtr="0" compatLnSpc="1">
              <a:prstTxWarp prst="textNoShape">
                <a:avLst/>
              </a:prstTxWarp>
            </a:bodyPr>
            <a:lstStyle/>
            <a:p>
              <a:pPr algn="just">
                <a:lnSpc>
                  <a:spcPct val="120000"/>
                </a:lnSpc>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31" name="Group 30"/>
            <p:cNvGrpSpPr/>
            <p:nvPr/>
          </p:nvGrpSpPr>
          <p:grpSpPr>
            <a:xfrm>
              <a:off x="7714048" y="3396959"/>
              <a:ext cx="311617" cy="266089"/>
              <a:chOff x="5975421" y="268364"/>
              <a:chExt cx="488950" cy="417513"/>
            </a:xfrm>
            <a:solidFill>
              <a:schemeClr val="bg1"/>
            </a:solidFill>
          </p:grpSpPr>
          <p:sp>
            <p:nvSpPr>
              <p:cNvPr id="52" name="Freeform 13"/>
              <p:cNvSpPr>
                <a:spLocks noEditPoints="1"/>
              </p:cNvSpPr>
              <p:nvPr/>
            </p:nvSpPr>
            <p:spPr bwMode="auto">
              <a:xfrm>
                <a:off x="6097659" y="376314"/>
                <a:ext cx="244475" cy="247650"/>
              </a:xfrm>
              <a:custGeom>
                <a:avLst/>
                <a:gdLst>
                  <a:gd name="T0" fmla="*/ 32 w 64"/>
                  <a:gd name="T1" fmla="*/ 0 h 64"/>
                  <a:gd name="T2" fmla="*/ 0 w 64"/>
                  <a:gd name="T3" fmla="*/ 32 h 64"/>
                  <a:gd name="T4" fmla="*/ 32 w 64"/>
                  <a:gd name="T5" fmla="*/ 64 h 64"/>
                  <a:gd name="T6" fmla="*/ 64 w 64"/>
                  <a:gd name="T7" fmla="*/ 32 h 64"/>
                  <a:gd name="T8" fmla="*/ 32 w 64"/>
                  <a:gd name="T9" fmla="*/ 0 h 64"/>
                  <a:gd name="T10" fmla="*/ 50 w 64"/>
                  <a:gd name="T11" fmla="*/ 48 h 64"/>
                  <a:gd name="T12" fmla="*/ 16 w 64"/>
                  <a:gd name="T13" fmla="*/ 50 h 64"/>
                  <a:gd name="T14" fmla="*/ 14 w 64"/>
                  <a:gd name="T15" fmla="*/ 16 h 64"/>
                  <a:gd name="T16" fmla="*/ 48 w 64"/>
                  <a:gd name="T17" fmla="*/ 14 h 64"/>
                  <a:gd name="T18" fmla="*/ 50 w 64"/>
                  <a:gd name="T19" fmla="*/ 48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4" h="64">
                    <a:moveTo>
                      <a:pt x="32" y="0"/>
                    </a:moveTo>
                    <a:cubicBezTo>
                      <a:pt x="14" y="0"/>
                      <a:pt x="0" y="14"/>
                      <a:pt x="0" y="32"/>
                    </a:cubicBezTo>
                    <a:cubicBezTo>
                      <a:pt x="0" y="50"/>
                      <a:pt x="14" y="64"/>
                      <a:pt x="32" y="64"/>
                    </a:cubicBezTo>
                    <a:cubicBezTo>
                      <a:pt x="50" y="64"/>
                      <a:pt x="64" y="50"/>
                      <a:pt x="64" y="32"/>
                    </a:cubicBezTo>
                    <a:cubicBezTo>
                      <a:pt x="64" y="14"/>
                      <a:pt x="50" y="0"/>
                      <a:pt x="32" y="0"/>
                    </a:cubicBezTo>
                    <a:close/>
                    <a:moveTo>
                      <a:pt x="50" y="48"/>
                    </a:moveTo>
                    <a:cubicBezTo>
                      <a:pt x="42" y="58"/>
                      <a:pt x="26" y="59"/>
                      <a:pt x="16" y="50"/>
                    </a:cubicBezTo>
                    <a:cubicBezTo>
                      <a:pt x="6" y="42"/>
                      <a:pt x="5" y="26"/>
                      <a:pt x="14" y="16"/>
                    </a:cubicBezTo>
                    <a:cubicBezTo>
                      <a:pt x="22" y="6"/>
                      <a:pt x="38" y="5"/>
                      <a:pt x="48" y="14"/>
                    </a:cubicBezTo>
                    <a:cubicBezTo>
                      <a:pt x="58" y="22"/>
                      <a:pt x="59" y="38"/>
                      <a:pt x="50" y="4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72323" tIns="36162" rIns="72323" bIns="36162" numCol="1" anchor="t" anchorCtr="0" compatLnSpc="1">
                <a:prstTxWarp prst="textNoShape">
                  <a:avLst/>
                </a:prstTxWarp>
              </a:bodyPr>
              <a:lstStyle/>
              <a:p>
                <a:pPr algn="just">
                  <a:lnSpc>
                    <a:spcPct val="120000"/>
                  </a:lnSpc>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3" name="Freeform 14"/>
              <p:cNvSpPr>
                <a:spLocks/>
              </p:cNvSpPr>
              <p:nvPr/>
            </p:nvSpPr>
            <p:spPr bwMode="auto">
              <a:xfrm>
                <a:off x="6157984" y="438226"/>
                <a:ext cx="69850" cy="68263"/>
              </a:xfrm>
              <a:custGeom>
                <a:avLst/>
                <a:gdLst>
                  <a:gd name="T0" fmla="*/ 16 w 18"/>
                  <a:gd name="T1" fmla="*/ 0 h 18"/>
                  <a:gd name="T2" fmla="*/ 0 w 18"/>
                  <a:gd name="T3" fmla="*/ 16 h 18"/>
                  <a:gd name="T4" fmla="*/ 0 w 18"/>
                  <a:gd name="T5" fmla="*/ 16 h 18"/>
                  <a:gd name="T6" fmla="*/ 2 w 18"/>
                  <a:gd name="T7" fmla="*/ 18 h 18"/>
                  <a:gd name="T8" fmla="*/ 4 w 18"/>
                  <a:gd name="T9" fmla="*/ 16 h 18"/>
                  <a:gd name="T10" fmla="*/ 4 w 18"/>
                  <a:gd name="T11" fmla="*/ 16 h 18"/>
                  <a:gd name="T12" fmla="*/ 16 w 18"/>
                  <a:gd name="T13" fmla="*/ 4 h 18"/>
                  <a:gd name="T14" fmla="*/ 18 w 18"/>
                  <a:gd name="T15" fmla="*/ 2 h 18"/>
                  <a:gd name="T16" fmla="*/ 16 w 18"/>
                  <a:gd name="T17" fmla="*/ 0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 h="18">
                    <a:moveTo>
                      <a:pt x="16" y="0"/>
                    </a:moveTo>
                    <a:cubicBezTo>
                      <a:pt x="7" y="0"/>
                      <a:pt x="0" y="7"/>
                      <a:pt x="0" y="16"/>
                    </a:cubicBezTo>
                    <a:cubicBezTo>
                      <a:pt x="0" y="16"/>
                      <a:pt x="0" y="16"/>
                      <a:pt x="0" y="16"/>
                    </a:cubicBezTo>
                    <a:cubicBezTo>
                      <a:pt x="0" y="17"/>
                      <a:pt x="1" y="18"/>
                      <a:pt x="2" y="18"/>
                    </a:cubicBezTo>
                    <a:cubicBezTo>
                      <a:pt x="3" y="18"/>
                      <a:pt x="4" y="17"/>
                      <a:pt x="4" y="16"/>
                    </a:cubicBezTo>
                    <a:cubicBezTo>
                      <a:pt x="4" y="16"/>
                      <a:pt x="4" y="16"/>
                      <a:pt x="4" y="16"/>
                    </a:cubicBezTo>
                    <a:cubicBezTo>
                      <a:pt x="4" y="9"/>
                      <a:pt x="9" y="4"/>
                      <a:pt x="16" y="4"/>
                    </a:cubicBezTo>
                    <a:cubicBezTo>
                      <a:pt x="17" y="4"/>
                      <a:pt x="18" y="3"/>
                      <a:pt x="18" y="2"/>
                    </a:cubicBezTo>
                    <a:cubicBezTo>
                      <a:pt x="18" y="1"/>
                      <a:pt x="17" y="0"/>
                      <a:pt x="1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72323" tIns="36162" rIns="72323" bIns="36162" numCol="1" anchor="t" anchorCtr="0" compatLnSpc="1">
                <a:prstTxWarp prst="textNoShape">
                  <a:avLst/>
                </a:prstTxWarp>
              </a:bodyPr>
              <a:lstStyle/>
              <a:p>
                <a:pPr algn="just">
                  <a:lnSpc>
                    <a:spcPct val="120000"/>
                  </a:lnSpc>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4" name="Freeform 15"/>
              <p:cNvSpPr>
                <a:spLocks noEditPoints="1"/>
              </p:cNvSpPr>
              <p:nvPr/>
            </p:nvSpPr>
            <p:spPr bwMode="auto">
              <a:xfrm>
                <a:off x="5975421" y="268364"/>
                <a:ext cx="488950" cy="417513"/>
              </a:xfrm>
              <a:custGeom>
                <a:avLst/>
                <a:gdLst>
                  <a:gd name="T0" fmla="*/ 118 w 128"/>
                  <a:gd name="T1" fmla="*/ 24 h 108"/>
                  <a:gd name="T2" fmla="*/ 101 w 128"/>
                  <a:gd name="T3" fmla="*/ 21 h 108"/>
                  <a:gd name="T4" fmla="*/ 95 w 128"/>
                  <a:gd name="T5" fmla="*/ 8 h 108"/>
                  <a:gd name="T6" fmla="*/ 84 w 128"/>
                  <a:gd name="T7" fmla="*/ 0 h 108"/>
                  <a:gd name="T8" fmla="*/ 44 w 128"/>
                  <a:gd name="T9" fmla="*/ 0 h 108"/>
                  <a:gd name="T10" fmla="*/ 33 w 128"/>
                  <a:gd name="T11" fmla="*/ 8 h 108"/>
                  <a:gd name="T12" fmla="*/ 27 w 128"/>
                  <a:gd name="T13" fmla="*/ 21 h 108"/>
                  <a:gd name="T14" fmla="*/ 10 w 128"/>
                  <a:gd name="T15" fmla="*/ 24 h 108"/>
                  <a:gd name="T16" fmla="*/ 0 w 128"/>
                  <a:gd name="T17" fmla="*/ 36 h 108"/>
                  <a:gd name="T18" fmla="*/ 0 w 128"/>
                  <a:gd name="T19" fmla="*/ 96 h 108"/>
                  <a:gd name="T20" fmla="*/ 12 w 128"/>
                  <a:gd name="T21" fmla="*/ 108 h 108"/>
                  <a:gd name="T22" fmla="*/ 116 w 128"/>
                  <a:gd name="T23" fmla="*/ 108 h 108"/>
                  <a:gd name="T24" fmla="*/ 128 w 128"/>
                  <a:gd name="T25" fmla="*/ 96 h 108"/>
                  <a:gd name="T26" fmla="*/ 128 w 128"/>
                  <a:gd name="T27" fmla="*/ 36 h 108"/>
                  <a:gd name="T28" fmla="*/ 118 w 128"/>
                  <a:gd name="T29" fmla="*/ 24 h 108"/>
                  <a:gd name="T30" fmla="*/ 120 w 128"/>
                  <a:gd name="T31" fmla="*/ 96 h 108"/>
                  <a:gd name="T32" fmla="*/ 116 w 128"/>
                  <a:gd name="T33" fmla="*/ 100 h 108"/>
                  <a:gd name="T34" fmla="*/ 12 w 128"/>
                  <a:gd name="T35" fmla="*/ 100 h 108"/>
                  <a:gd name="T36" fmla="*/ 8 w 128"/>
                  <a:gd name="T37" fmla="*/ 96 h 108"/>
                  <a:gd name="T38" fmla="*/ 8 w 128"/>
                  <a:gd name="T39" fmla="*/ 36 h 108"/>
                  <a:gd name="T40" fmla="*/ 11 w 128"/>
                  <a:gd name="T41" fmla="*/ 32 h 108"/>
                  <a:gd name="T42" fmla="*/ 33 w 128"/>
                  <a:gd name="T43" fmla="*/ 28 h 108"/>
                  <a:gd name="T44" fmla="*/ 40 w 128"/>
                  <a:gd name="T45" fmla="*/ 11 h 108"/>
                  <a:gd name="T46" fmla="*/ 44 w 128"/>
                  <a:gd name="T47" fmla="*/ 8 h 108"/>
                  <a:gd name="T48" fmla="*/ 84 w 128"/>
                  <a:gd name="T49" fmla="*/ 8 h 108"/>
                  <a:gd name="T50" fmla="*/ 88 w 128"/>
                  <a:gd name="T51" fmla="*/ 11 h 108"/>
                  <a:gd name="T52" fmla="*/ 95 w 128"/>
                  <a:gd name="T53" fmla="*/ 28 h 108"/>
                  <a:gd name="T54" fmla="*/ 117 w 128"/>
                  <a:gd name="T55" fmla="*/ 32 h 108"/>
                  <a:gd name="T56" fmla="*/ 120 w 128"/>
                  <a:gd name="T57" fmla="*/ 36 h 108"/>
                  <a:gd name="T58" fmla="*/ 120 w 128"/>
                  <a:gd name="T59" fmla="*/ 96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28" h="108">
                    <a:moveTo>
                      <a:pt x="118" y="24"/>
                    </a:moveTo>
                    <a:cubicBezTo>
                      <a:pt x="101" y="21"/>
                      <a:pt x="101" y="21"/>
                      <a:pt x="101" y="21"/>
                    </a:cubicBezTo>
                    <a:cubicBezTo>
                      <a:pt x="95" y="8"/>
                      <a:pt x="95" y="8"/>
                      <a:pt x="95" y="8"/>
                    </a:cubicBezTo>
                    <a:cubicBezTo>
                      <a:pt x="93" y="3"/>
                      <a:pt x="89" y="0"/>
                      <a:pt x="84" y="0"/>
                    </a:cubicBezTo>
                    <a:cubicBezTo>
                      <a:pt x="44" y="0"/>
                      <a:pt x="44" y="0"/>
                      <a:pt x="44" y="0"/>
                    </a:cubicBezTo>
                    <a:cubicBezTo>
                      <a:pt x="39" y="0"/>
                      <a:pt x="35" y="3"/>
                      <a:pt x="33" y="8"/>
                    </a:cubicBezTo>
                    <a:cubicBezTo>
                      <a:pt x="27" y="21"/>
                      <a:pt x="27" y="21"/>
                      <a:pt x="27" y="21"/>
                    </a:cubicBezTo>
                    <a:cubicBezTo>
                      <a:pt x="10" y="24"/>
                      <a:pt x="10" y="24"/>
                      <a:pt x="10" y="24"/>
                    </a:cubicBezTo>
                    <a:cubicBezTo>
                      <a:pt x="4" y="25"/>
                      <a:pt x="0" y="30"/>
                      <a:pt x="0" y="36"/>
                    </a:cubicBezTo>
                    <a:cubicBezTo>
                      <a:pt x="0" y="96"/>
                      <a:pt x="0" y="96"/>
                      <a:pt x="0" y="96"/>
                    </a:cubicBezTo>
                    <a:cubicBezTo>
                      <a:pt x="0" y="103"/>
                      <a:pt x="5" y="108"/>
                      <a:pt x="12" y="108"/>
                    </a:cubicBezTo>
                    <a:cubicBezTo>
                      <a:pt x="116" y="108"/>
                      <a:pt x="116" y="108"/>
                      <a:pt x="116" y="108"/>
                    </a:cubicBezTo>
                    <a:cubicBezTo>
                      <a:pt x="123" y="108"/>
                      <a:pt x="128" y="103"/>
                      <a:pt x="128" y="96"/>
                    </a:cubicBezTo>
                    <a:cubicBezTo>
                      <a:pt x="128" y="36"/>
                      <a:pt x="128" y="36"/>
                      <a:pt x="128" y="36"/>
                    </a:cubicBezTo>
                    <a:cubicBezTo>
                      <a:pt x="128" y="30"/>
                      <a:pt x="124" y="25"/>
                      <a:pt x="118" y="24"/>
                    </a:cubicBezTo>
                    <a:close/>
                    <a:moveTo>
                      <a:pt x="120" y="96"/>
                    </a:moveTo>
                    <a:cubicBezTo>
                      <a:pt x="120" y="98"/>
                      <a:pt x="118" y="100"/>
                      <a:pt x="116" y="100"/>
                    </a:cubicBezTo>
                    <a:cubicBezTo>
                      <a:pt x="12" y="100"/>
                      <a:pt x="12" y="100"/>
                      <a:pt x="12" y="100"/>
                    </a:cubicBezTo>
                    <a:cubicBezTo>
                      <a:pt x="10" y="100"/>
                      <a:pt x="8" y="98"/>
                      <a:pt x="8" y="96"/>
                    </a:cubicBezTo>
                    <a:cubicBezTo>
                      <a:pt x="8" y="36"/>
                      <a:pt x="8" y="36"/>
                      <a:pt x="8" y="36"/>
                    </a:cubicBezTo>
                    <a:cubicBezTo>
                      <a:pt x="8" y="34"/>
                      <a:pt x="9" y="32"/>
                      <a:pt x="11" y="32"/>
                    </a:cubicBezTo>
                    <a:cubicBezTo>
                      <a:pt x="33" y="28"/>
                      <a:pt x="33" y="28"/>
                      <a:pt x="33" y="28"/>
                    </a:cubicBezTo>
                    <a:cubicBezTo>
                      <a:pt x="40" y="11"/>
                      <a:pt x="40" y="11"/>
                      <a:pt x="40" y="11"/>
                    </a:cubicBezTo>
                    <a:cubicBezTo>
                      <a:pt x="41" y="9"/>
                      <a:pt x="42" y="8"/>
                      <a:pt x="44" y="8"/>
                    </a:cubicBezTo>
                    <a:cubicBezTo>
                      <a:pt x="84" y="8"/>
                      <a:pt x="84" y="8"/>
                      <a:pt x="84" y="8"/>
                    </a:cubicBezTo>
                    <a:cubicBezTo>
                      <a:pt x="86" y="8"/>
                      <a:pt x="87" y="9"/>
                      <a:pt x="88" y="11"/>
                    </a:cubicBezTo>
                    <a:cubicBezTo>
                      <a:pt x="95" y="28"/>
                      <a:pt x="95" y="28"/>
                      <a:pt x="95" y="28"/>
                    </a:cubicBezTo>
                    <a:cubicBezTo>
                      <a:pt x="117" y="32"/>
                      <a:pt x="117" y="32"/>
                      <a:pt x="117" y="32"/>
                    </a:cubicBezTo>
                    <a:cubicBezTo>
                      <a:pt x="119" y="32"/>
                      <a:pt x="120" y="34"/>
                      <a:pt x="120" y="36"/>
                    </a:cubicBezTo>
                    <a:lnTo>
                      <a:pt x="120" y="9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72323" tIns="36162" rIns="72323" bIns="36162" numCol="1" anchor="t" anchorCtr="0" compatLnSpc="1">
                <a:prstTxWarp prst="textNoShape">
                  <a:avLst/>
                </a:prstTxWarp>
              </a:bodyPr>
              <a:lstStyle/>
              <a:p>
                <a:pPr algn="just">
                  <a:lnSpc>
                    <a:spcPct val="120000"/>
                  </a:lnSpc>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32" name="Freeform 19"/>
            <p:cNvSpPr>
              <a:spLocks noEditPoints="1"/>
            </p:cNvSpPr>
            <p:nvPr/>
          </p:nvSpPr>
          <p:spPr bwMode="auto">
            <a:xfrm>
              <a:off x="7014684" y="4770696"/>
              <a:ext cx="381000" cy="367903"/>
            </a:xfrm>
            <a:custGeom>
              <a:avLst/>
              <a:gdLst>
                <a:gd name="T0" fmla="*/ 94 w 132"/>
                <a:gd name="T1" fmla="*/ 0 h 128"/>
                <a:gd name="T2" fmla="*/ 56 w 132"/>
                <a:gd name="T3" fmla="*/ 27 h 128"/>
                <a:gd name="T4" fmla="*/ 55 w 132"/>
                <a:gd name="T5" fmla="*/ 27 h 128"/>
                <a:gd name="T6" fmla="*/ 14 w 132"/>
                <a:gd name="T7" fmla="*/ 69 h 128"/>
                <a:gd name="T8" fmla="*/ 1 w 132"/>
                <a:gd name="T9" fmla="*/ 110 h 128"/>
                <a:gd name="T10" fmla="*/ 14 w 132"/>
                <a:gd name="T11" fmla="*/ 128 h 128"/>
                <a:gd name="T12" fmla="*/ 53 w 132"/>
                <a:gd name="T13" fmla="*/ 118 h 128"/>
                <a:gd name="T14" fmla="*/ 120 w 132"/>
                <a:gd name="T15" fmla="*/ 53 h 128"/>
                <a:gd name="T16" fmla="*/ 64 w 132"/>
                <a:gd name="T17" fmla="*/ 95 h 128"/>
                <a:gd name="T18" fmla="*/ 99 w 132"/>
                <a:gd name="T19" fmla="*/ 47 h 128"/>
                <a:gd name="T20" fmla="*/ 95 w 132"/>
                <a:gd name="T21" fmla="*/ 67 h 128"/>
                <a:gd name="T22" fmla="*/ 64 w 132"/>
                <a:gd name="T23" fmla="*/ 98 h 128"/>
                <a:gd name="T24" fmla="*/ 59 w 132"/>
                <a:gd name="T25" fmla="*/ 81 h 128"/>
                <a:gd name="T26" fmla="*/ 46 w 132"/>
                <a:gd name="T27" fmla="*/ 68 h 128"/>
                <a:gd name="T28" fmla="*/ 92 w 132"/>
                <a:gd name="T29" fmla="*/ 36 h 128"/>
                <a:gd name="T30" fmla="*/ 59 w 132"/>
                <a:gd name="T31" fmla="*/ 81 h 128"/>
                <a:gd name="T32" fmla="*/ 30 w 132"/>
                <a:gd name="T33" fmla="*/ 64 h 128"/>
                <a:gd name="T34" fmla="*/ 80 w 132"/>
                <a:gd name="T35" fmla="*/ 29 h 128"/>
                <a:gd name="T36" fmla="*/ 17 w 132"/>
                <a:gd name="T37" fmla="*/ 119 h 128"/>
                <a:gd name="T38" fmla="*/ 8 w 132"/>
                <a:gd name="T39" fmla="*/ 114 h 128"/>
                <a:gd name="T40" fmla="*/ 13 w 132"/>
                <a:gd name="T41" fmla="*/ 96 h 128"/>
                <a:gd name="T42" fmla="*/ 32 w 132"/>
                <a:gd name="T43" fmla="*/ 116 h 128"/>
                <a:gd name="T44" fmla="*/ 35 w 132"/>
                <a:gd name="T45" fmla="*/ 115 h 128"/>
                <a:gd name="T46" fmla="*/ 14 w 132"/>
                <a:gd name="T47" fmla="*/ 92 h 128"/>
                <a:gd name="T48" fmla="*/ 19 w 132"/>
                <a:gd name="T49" fmla="*/ 75 h 128"/>
                <a:gd name="T50" fmla="*/ 52 w 132"/>
                <a:gd name="T51" fmla="*/ 110 h 128"/>
                <a:gd name="T52" fmla="*/ 35 w 132"/>
                <a:gd name="T53" fmla="*/ 115 h 128"/>
                <a:gd name="T54" fmla="*/ 108 w 132"/>
                <a:gd name="T55" fmla="*/ 54 h 128"/>
                <a:gd name="T56" fmla="*/ 98 w 132"/>
                <a:gd name="T57" fmla="*/ 30 h 128"/>
                <a:gd name="T58" fmla="*/ 81 w 132"/>
                <a:gd name="T59" fmla="*/ 13 h 128"/>
                <a:gd name="T60" fmla="*/ 112 w 132"/>
                <a:gd name="T61" fmla="*/ 16 h 128"/>
                <a:gd name="T62" fmla="*/ 115 w 132"/>
                <a:gd name="T63" fmla="*/ 47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32" h="128">
                  <a:moveTo>
                    <a:pt x="118" y="10"/>
                  </a:moveTo>
                  <a:cubicBezTo>
                    <a:pt x="111" y="4"/>
                    <a:pt x="102" y="0"/>
                    <a:pt x="94" y="0"/>
                  </a:cubicBezTo>
                  <a:cubicBezTo>
                    <a:pt x="87" y="0"/>
                    <a:pt x="80" y="3"/>
                    <a:pt x="75" y="8"/>
                  </a:cubicBezTo>
                  <a:cubicBezTo>
                    <a:pt x="56" y="27"/>
                    <a:pt x="56" y="27"/>
                    <a:pt x="56" y="27"/>
                  </a:cubicBezTo>
                  <a:cubicBezTo>
                    <a:pt x="56" y="27"/>
                    <a:pt x="56" y="27"/>
                    <a:pt x="55" y="27"/>
                  </a:cubicBezTo>
                  <a:cubicBezTo>
                    <a:pt x="55" y="27"/>
                    <a:pt x="55" y="27"/>
                    <a:pt x="55" y="27"/>
                  </a:cubicBezTo>
                  <a:cubicBezTo>
                    <a:pt x="55" y="27"/>
                    <a:pt x="55" y="27"/>
                    <a:pt x="55" y="27"/>
                  </a:cubicBezTo>
                  <a:cubicBezTo>
                    <a:pt x="14" y="69"/>
                    <a:pt x="14" y="69"/>
                    <a:pt x="14" y="69"/>
                  </a:cubicBezTo>
                  <a:cubicBezTo>
                    <a:pt x="12" y="71"/>
                    <a:pt x="11" y="73"/>
                    <a:pt x="10" y="76"/>
                  </a:cubicBezTo>
                  <a:cubicBezTo>
                    <a:pt x="1" y="110"/>
                    <a:pt x="1" y="110"/>
                    <a:pt x="1" y="110"/>
                  </a:cubicBezTo>
                  <a:cubicBezTo>
                    <a:pt x="1" y="110"/>
                    <a:pt x="0" y="113"/>
                    <a:pt x="0" y="114"/>
                  </a:cubicBezTo>
                  <a:cubicBezTo>
                    <a:pt x="0" y="122"/>
                    <a:pt x="6" y="128"/>
                    <a:pt x="14" y="128"/>
                  </a:cubicBezTo>
                  <a:cubicBezTo>
                    <a:pt x="16" y="128"/>
                    <a:pt x="19" y="127"/>
                    <a:pt x="19" y="127"/>
                  </a:cubicBezTo>
                  <a:cubicBezTo>
                    <a:pt x="53" y="118"/>
                    <a:pt x="53" y="118"/>
                    <a:pt x="53" y="118"/>
                  </a:cubicBezTo>
                  <a:cubicBezTo>
                    <a:pt x="55" y="118"/>
                    <a:pt x="57" y="116"/>
                    <a:pt x="59" y="114"/>
                  </a:cubicBezTo>
                  <a:cubicBezTo>
                    <a:pt x="120" y="53"/>
                    <a:pt x="120" y="53"/>
                    <a:pt x="120" y="53"/>
                  </a:cubicBezTo>
                  <a:cubicBezTo>
                    <a:pt x="132" y="42"/>
                    <a:pt x="130" y="23"/>
                    <a:pt x="118" y="10"/>
                  </a:cubicBezTo>
                  <a:close/>
                  <a:moveTo>
                    <a:pt x="64" y="95"/>
                  </a:moveTo>
                  <a:cubicBezTo>
                    <a:pt x="64" y="92"/>
                    <a:pt x="63" y="88"/>
                    <a:pt x="61" y="85"/>
                  </a:cubicBezTo>
                  <a:cubicBezTo>
                    <a:pt x="99" y="47"/>
                    <a:pt x="99" y="47"/>
                    <a:pt x="99" y="47"/>
                  </a:cubicBezTo>
                  <a:cubicBezTo>
                    <a:pt x="101" y="54"/>
                    <a:pt x="100" y="62"/>
                    <a:pt x="95" y="67"/>
                  </a:cubicBezTo>
                  <a:cubicBezTo>
                    <a:pt x="95" y="67"/>
                    <a:pt x="95" y="67"/>
                    <a:pt x="95" y="67"/>
                  </a:cubicBezTo>
                  <a:cubicBezTo>
                    <a:pt x="95" y="67"/>
                    <a:pt x="95" y="67"/>
                    <a:pt x="95" y="67"/>
                  </a:cubicBezTo>
                  <a:cubicBezTo>
                    <a:pt x="64" y="98"/>
                    <a:pt x="64" y="98"/>
                    <a:pt x="64" y="98"/>
                  </a:cubicBezTo>
                  <a:cubicBezTo>
                    <a:pt x="64" y="97"/>
                    <a:pt x="64" y="96"/>
                    <a:pt x="64" y="95"/>
                  </a:cubicBezTo>
                  <a:close/>
                  <a:moveTo>
                    <a:pt x="59" y="81"/>
                  </a:moveTo>
                  <a:cubicBezTo>
                    <a:pt x="58" y="79"/>
                    <a:pt x="56" y="76"/>
                    <a:pt x="54" y="74"/>
                  </a:cubicBezTo>
                  <a:cubicBezTo>
                    <a:pt x="51" y="72"/>
                    <a:pt x="49" y="70"/>
                    <a:pt x="46" y="68"/>
                  </a:cubicBezTo>
                  <a:cubicBezTo>
                    <a:pt x="84" y="30"/>
                    <a:pt x="84" y="30"/>
                    <a:pt x="84" y="30"/>
                  </a:cubicBezTo>
                  <a:cubicBezTo>
                    <a:pt x="87" y="31"/>
                    <a:pt x="90" y="33"/>
                    <a:pt x="92" y="36"/>
                  </a:cubicBezTo>
                  <a:cubicBezTo>
                    <a:pt x="94" y="38"/>
                    <a:pt x="96" y="40"/>
                    <a:pt x="97" y="43"/>
                  </a:cubicBezTo>
                  <a:lnTo>
                    <a:pt x="59" y="81"/>
                  </a:lnTo>
                  <a:close/>
                  <a:moveTo>
                    <a:pt x="42" y="66"/>
                  </a:moveTo>
                  <a:cubicBezTo>
                    <a:pt x="38" y="65"/>
                    <a:pt x="34" y="64"/>
                    <a:pt x="30" y="64"/>
                  </a:cubicBezTo>
                  <a:cubicBezTo>
                    <a:pt x="61" y="33"/>
                    <a:pt x="61" y="33"/>
                    <a:pt x="61" y="33"/>
                  </a:cubicBezTo>
                  <a:cubicBezTo>
                    <a:pt x="66" y="28"/>
                    <a:pt x="73" y="27"/>
                    <a:pt x="80" y="29"/>
                  </a:cubicBezTo>
                  <a:lnTo>
                    <a:pt x="42" y="66"/>
                  </a:lnTo>
                  <a:close/>
                  <a:moveTo>
                    <a:pt x="17" y="119"/>
                  </a:moveTo>
                  <a:cubicBezTo>
                    <a:pt x="16" y="120"/>
                    <a:pt x="15" y="120"/>
                    <a:pt x="14" y="120"/>
                  </a:cubicBezTo>
                  <a:cubicBezTo>
                    <a:pt x="11" y="120"/>
                    <a:pt x="8" y="117"/>
                    <a:pt x="8" y="114"/>
                  </a:cubicBezTo>
                  <a:cubicBezTo>
                    <a:pt x="8" y="113"/>
                    <a:pt x="8" y="112"/>
                    <a:pt x="8" y="112"/>
                  </a:cubicBezTo>
                  <a:cubicBezTo>
                    <a:pt x="13" y="96"/>
                    <a:pt x="13" y="96"/>
                    <a:pt x="13" y="96"/>
                  </a:cubicBezTo>
                  <a:cubicBezTo>
                    <a:pt x="17" y="96"/>
                    <a:pt x="22" y="98"/>
                    <a:pt x="26" y="102"/>
                  </a:cubicBezTo>
                  <a:cubicBezTo>
                    <a:pt x="30" y="106"/>
                    <a:pt x="32" y="111"/>
                    <a:pt x="32" y="116"/>
                  </a:cubicBezTo>
                  <a:lnTo>
                    <a:pt x="17" y="119"/>
                  </a:lnTo>
                  <a:close/>
                  <a:moveTo>
                    <a:pt x="35" y="115"/>
                  </a:moveTo>
                  <a:cubicBezTo>
                    <a:pt x="35" y="109"/>
                    <a:pt x="33" y="104"/>
                    <a:pt x="29" y="99"/>
                  </a:cubicBezTo>
                  <a:cubicBezTo>
                    <a:pt x="25" y="95"/>
                    <a:pt x="19" y="93"/>
                    <a:pt x="14" y="92"/>
                  </a:cubicBezTo>
                  <a:cubicBezTo>
                    <a:pt x="18" y="78"/>
                    <a:pt x="18" y="78"/>
                    <a:pt x="18" y="78"/>
                  </a:cubicBezTo>
                  <a:cubicBezTo>
                    <a:pt x="18" y="77"/>
                    <a:pt x="19" y="76"/>
                    <a:pt x="19" y="75"/>
                  </a:cubicBezTo>
                  <a:cubicBezTo>
                    <a:pt x="27" y="69"/>
                    <a:pt x="40" y="71"/>
                    <a:pt x="48" y="80"/>
                  </a:cubicBezTo>
                  <a:cubicBezTo>
                    <a:pt x="57" y="89"/>
                    <a:pt x="59" y="102"/>
                    <a:pt x="52" y="110"/>
                  </a:cubicBezTo>
                  <a:cubicBezTo>
                    <a:pt x="51" y="110"/>
                    <a:pt x="51" y="111"/>
                    <a:pt x="50" y="111"/>
                  </a:cubicBezTo>
                  <a:lnTo>
                    <a:pt x="35" y="115"/>
                  </a:lnTo>
                  <a:close/>
                  <a:moveTo>
                    <a:pt x="115" y="47"/>
                  </a:moveTo>
                  <a:cubicBezTo>
                    <a:pt x="108" y="54"/>
                    <a:pt x="108" y="54"/>
                    <a:pt x="108" y="54"/>
                  </a:cubicBezTo>
                  <a:cubicBezTo>
                    <a:pt x="108" y="53"/>
                    <a:pt x="108" y="52"/>
                    <a:pt x="108" y="51"/>
                  </a:cubicBezTo>
                  <a:cubicBezTo>
                    <a:pt x="107" y="43"/>
                    <a:pt x="104" y="36"/>
                    <a:pt x="98" y="30"/>
                  </a:cubicBezTo>
                  <a:cubicBezTo>
                    <a:pt x="91" y="24"/>
                    <a:pt x="83" y="20"/>
                    <a:pt x="74" y="20"/>
                  </a:cubicBezTo>
                  <a:cubicBezTo>
                    <a:pt x="81" y="13"/>
                    <a:pt x="81" y="13"/>
                    <a:pt x="81" y="13"/>
                  </a:cubicBezTo>
                  <a:cubicBezTo>
                    <a:pt x="84" y="10"/>
                    <a:pt x="89" y="8"/>
                    <a:pt x="94" y="8"/>
                  </a:cubicBezTo>
                  <a:cubicBezTo>
                    <a:pt x="100" y="8"/>
                    <a:pt x="107" y="11"/>
                    <a:pt x="112" y="16"/>
                  </a:cubicBezTo>
                  <a:cubicBezTo>
                    <a:pt x="117" y="21"/>
                    <a:pt x="120" y="27"/>
                    <a:pt x="120" y="33"/>
                  </a:cubicBezTo>
                  <a:cubicBezTo>
                    <a:pt x="120" y="38"/>
                    <a:pt x="118" y="43"/>
                    <a:pt x="115" y="47"/>
                  </a:cubicBezTo>
                  <a:close/>
                </a:path>
              </a:pathLst>
            </a:custGeom>
            <a:solidFill>
              <a:schemeClr val="bg1"/>
            </a:solidFill>
            <a:ln>
              <a:noFill/>
            </a:ln>
          </p:spPr>
          <p:txBody>
            <a:bodyPr vert="horz" wrap="square" lIns="72323" tIns="36162" rIns="72323" bIns="36162" numCol="1" anchor="t" anchorCtr="0" compatLnSpc="1">
              <a:prstTxWarp prst="textNoShape">
                <a:avLst/>
              </a:prstTxWarp>
            </a:bodyPr>
            <a:lstStyle/>
            <a:p>
              <a:pPr algn="just">
                <a:lnSpc>
                  <a:spcPct val="120000"/>
                </a:lnSpc>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3" name="Freeform 23"/>
            <p:cNvSpPr>
              <a:spLocks noEditPoints="1"/>
            </p:cNvSpPr>
            <p:nvPr/>
          </p:nvSpPr>
          <p:spPr bwMode="auto">
            <a:xfrm>
              <a:off x="7479493" y="2712092"/>
              <a:ext cx="367904" cy="278606"/>
            </a:xfrm>
            <a:custGeom>
              <a:avLst/>
              <a:gdLst>
                <a:gd name="T0" fmla="*/ 105 w 128"/>
                <a:gd name="T1" fmla="*/ 2 h 96"/>
                <a:gd name="T2" fmla="*/ 28 w 128"/>
                <a:gd name="T3" fmla="*/ 0 h 96"/>
                <a:gd name="T4" fmla="*/ 2 w 128"/>
                <a:gd name="T5" fmla="*/ 23 h 96"/>
                <a:gd name="T6" fmla="*/ 2 w 128"/>
                <a:gd name="T7" fmla="*/ 34 h 96"/>
                <a:gd name="T8" fmla="*/ 64 w 128"/>
                <a:gd name="T9" fmla="*/ 96 h 96"/>
                <a:gd name="T10" fmla="*/ 126 w 128"/>
                <a:gd name="T11" fmla="*/ 34 h 96"/>
                <a:gd name="T12" fmla="*/ 126 w 128"/>
                <a:gd name="T13" fmla="*/ 23 h 96"/>
                <a:gd name="T14" fmla="*/ 55 w 128"/>
                <a:gd name="T15" fmla="*/ 28 h 96"/>
                <a:gd name="T16" fmla="*/ 73 w 128"/>
                <a:gd name="T17" fmla="*/ 28 h 96"/>
                <a:gd name="T18" fmla="*/ 78 w 128"/>
                <a:gd name="T19" fmla="*/ 9 h 96"/>
                <a:gd name="T20" fmla="*/ 76 w 128"/>
                <a:gd name="T21" fmla="*/ 25 h 96"/>
                <a:gd name="T22" fmla="*/ 52 w 128"/>
                <a:gd name="T23" fmla="*/ 25 h 96"/>
                <a:gd name="T24" fmla="*/ 50 w 128"/>
                <a:gd name="T25" fmla="*/ 9 h 96"/>
                <a:gd name="T26" fmla="*/ 52 w 128"/>
                <a:gd name="T27" fmla="*/ 25 h 96"/>
                <a:gd name="T28" fmla="*/ 64 w 128"/>
                <a:gd name="T29" fmla="*/ 82 h 96"/>
                <a:gd name="T30" fmla="*/ 74 w 128"/>
                <a:gd name="T31" fmla="*/ 32 h 96"/>
                <a:gd name="T32" fmla="*/ 98 w 128"/>
                <a:gd name="T33" fmla="*/ 32 h 96"/>
                <a:gd name="T34" fmla="*/ 78 w 128"/>
                <a:gd name="T35" fmla="*/ 32 h 96"/>
                <a:gd name="T36" fmla="*/ 89 w 128"/>
                <a:gd name="T37" fmla="*/ 20 h 96"/>
                <a:gd name="T38" fmla="*/ 79 w 128"/>
                <a:gd name="T39" fmla="*/ 28 h 96"/>
                <a:gd name="T40" fmla="*/ 97 w 128"/>
                <a:gd name="T41" fmla="*/ 8 h 96"/>
                <a:gd name="T42" fmla="*/ 83 w 128"/>
                <a:gd name="T43" fmla="*/ 8 h 96"/>
                <a:gd name="T44" fmla="*/ 55 w 128"/>
                <a:gd name="T45" fmla="*/ 8 h 96"/>
                <a:gd name="T46" fmla="*/ 64 w 128"/>
                <a:gd name="T47" fmla="*/ 15 h 96"/>
                <a:gd name="T48" fmla="*/ 31 w 128"/>
                <a:gd name="T49" fmla="*/ 8 h 96"/>
                <a:gd name="T50" fmla="*/ 39 w 128"/>
                <a:gd name="T51" fmla="*/ 14 h 96"/>
                <a:gd name="T52" fmla="*/ 49 w 128"/>
                <a:gd name="T53" fmla="*/ 28 h 96"/>
                <a:gd name="T54" fmla="*/ 39 w 128"/>
                <a:gd name="T55" fmla="*/ 20 h 96"/>
                <a:gd name="T56" fmla="*/ 60 w 128"/>
                <a:gd name="T57" fmla="*/ 81 h 96"/>
                <a:gd name="T58" fmla="*/ 50 w 128"/>
                <a:gd name="T59" fmla="*/ 32 h 96"/>
                <a:gd name="T60" fmla="*/ 11 w 128"/>
                <a:gd name="T61" fmla="*/ 32 h 96"/>
                <a:gd name="T62" fmla="*/ 51 w 128"/>
                <a:gd name="T63" fmla="*/ 74 h 96"/>
                <a:gd name="T64" fmla="*/ 117 w 128"/>
                <a:gd name="T65" fmla="*/ 32 h 96"/>
                <a:gd name="T66" fmla="*/ 102 w 128"/>
                <a:gd name="T67" fmla="*/ 32 h 96"/>
                <a:gd name="T68" fmla="*/ 92 w 128"/>
                <a:gd name="T69" fmla="*/ 17 h 96"/>
                <a:gd name="T70" fmla="*/ 120 w 128"/>
                <a:gd name="T71" fmla="*/ 28 h 96"/>
                <a:gd name="T72" fmla="*/ 27 w 128"/>
                <a:gd name="T73" fmla="*/ 10 h 96"/>
                <a:gd name="T74" fmla="*/ 25 w 128"/>
                <a:gd name="T75" fmla="*/ 28 h 96"/>
                <a:gd name="T76" fmla="*/ 27 w 128"/>
                <a:gd name="T77" fmla="*/ 10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28" h="96">
                  <a:moveTo>
                    <a:pt x="126" y="23"/>
                  </a:moveTo>
                  <a:cubicBezTo>
                    <a:pt x="105" y="2"/>
                    <a:pt x="105" y="2"/>
                    <a:pt x="105" y="2"/>
                  </a:cubicBezTo>
                  <a:cubicBezTo>
                    <a:pt x="104" y="1"/>
                    <a:pt x="102" y="0"/>
                    <a:pt x="100" y="0"/>
                  </a:cubicBezTo>
                  <a:cubicBezTo>
                    <a:pt x="28" y="0"/>
                    <a:pt x="28" y="0"/>
                    <a:pt x="28" y="0"/>
                  </a:cubicBezTo>
                  <a:cubicBezTo>
                    <a:pt x="26" y="0"/>
                    <a:pt x="24" y="1"/>
                    <a:pt x="23" y="2"/>
                  </a:cubicBezTo>
                  <a:cubicBezTo>
                    <a:pt x="2" y="23"/>
                    <a:pt x="2" y="23"/>
                    <a:pt x="2" y="23"/>
                  </a:cubicBezTo>
                  <a:cubicBezTo>
                    <a:pt x="1" y="24"/>
                    <a:pt x="0" y="26"/>
                    <a:pt x="0" y="28"/>
                  </a:cubicBezTo>
                  <a:cubicBezTo>
                    <a:pt x="0" y="30"/>
                    <a:pt x="1" y="32"/>
                    <a:pt x="2" y="34"/>
                  </a:cubicBezTo>
                  <a:cubicBezTo>
                    <a:pt x="58" y="93"/>
                    <a:pt x="58" y="93"/>
                    <a:pt x="58" y="93"/>
                  </a:cubicBezTo>
                  <a:cubicBezTo>
                    <a:pt x="60" y="95"/>
                    <a:pt x="62" y="96"/>
                    <a:pt x="64" y="96"/>
                  </a:cubicBezTo>
                  <a:cubicBezTo>
                    <a:pt x="66" y="96"/>
                    <a:pt x="68" y="95"/>
                    <a:pt x="70" y="93"/>
                  </a:cubicBezTo>
                  <a:cubicBezTo>
                    <a:pt x="126" y="34"/>
                    <a:pt x="126" y="34"/>
                    <a:pt x="126" y="34"/>
                  </a:cubicBezTo>
                  <a:cubicBezTo>
                    <a:pt x="127" y="32"/>
                    <a:pt x="128" y="30"/>
                    <a:pt x="128" y="28"/>
                  </a:cubicBezTo>
                  <a:cubicBezTo>
                    <a:pt x="128" y="26"/>
                    <a:pt x="127" y="24"/>
                    <a:pt x="126" y="23"/>
                  </a:cubicBezTo>
                  <a:close/>
                  <a:moveTo>
                    <a:pt x="73" y="28"/>
                  </a:moveTo>
                  <a:cubicBezTo>
                    <a:pt x="55" y="28"/>
                    <a:pt x="55" y="28"/>
                    <a:pt x="55" y="28"/>
                  </a:cubicBezTo>
                  <a:cubicBezTo>
                    <a:pt x="64" y="21"/>
                    <a:pt x="64" y="21"/>
                    <a:pt x="64" y="21"/>
                  </a:cubicBezTo>
                  <a:lnTo>
                    <a:pt x="73" y="28"/>
                  </a:lnTo>
                  <a:close/>
                  <a:moveTo>
                    <a:pt x="67" y="18"/>
                  </a:moveTo>
                  <a:cubicBezTo>
                    <a:pt x="78" y="9"/>
                    <a:pt x="78" y="9"/>
                    <a:pt x="78" y="9"/>
                  </a:cubicBezTo>
                  <a:cubicBezTo>
                    <a:pt x="86" y="17"/>
                    <a:pt x="86" y="17"/>
                    <a:pt x="86" y="17"/>
                  </a:cubicBezTo>
                  <a:cubicBezTo>
                    <a:pt x="76" y="25"/>
                    <a:pt x="76" y="25"/>
                    <a:pt x="76" y="25"/>
                  </a:cubicBezTo>
                  <a:lnTo>
                    <a:pt x="67" y="18"/>
                  </a:lnTo>
                  <a:close/>
                  <a:moveTo>
                    <a:pt x="52" y="25"/>
                  </a:moveTo>
                  <a:cubicBezTo>
                    <a:pt x="42" y="17"/>
                    <a:pt x="42" y="17"/>
                    <a:pt x="42" y="17"/>
                  </a:cubicBezTo>
                  <a:cubicBezTo>
                    <a:pt x="50" y="9"/>
                    <a:pt x="50" y="9"/>
                    <a:pt x="50" y="9"/>
                  </a:cubicBezTo>
                  <a:cubicBezTo>
                    <a:pt x="61" y="18"/>
                    <a:pt x="61" y="18"/>
                    <a:pt x="61" y="18"/>
                  </a:cubicBezTo>
                  <a:lnTo>
                    <a:pt x="52" y="25"/>
                  </a:lnTo>
                  <a:close/>
                  <a:moveTo>
                    <a:pt x="74" y="32"/>
                  </a:moveTo>
                  <a:cubicBezTo>
                    <a:pt x="64" y="82"/>
                    <a:pt x="64" y="82"/>
                    <a:pt x="64" y="82"/>
                  </a:cubicBezTo>
                  <a:cubicBezTo>
                    <a:pt x="54" y="32"/>
                    <a:pt x="54" y="32"/>
                    <a:pt x="54" y="32"/>
                  </a:cubicBezTo>
                  <a:lnTo>
                    <a:pt x="74" y="32"/>
                  </a:lnTo>
                  <a:close/>
                  <a:moveTo>
                    <a:pt x="78" y="32"/>
                  </a:moveTo>
                  <a:cubicBezTo>
                    <a:pt x="98" y="32"/>
                    <a:pt x="98" y="32"/>
                    <a:pt x="98" y="32"/>
                  </a:cubicBezTo>
                  <a:cubicBezTo>
                    <a:pt x="68" y="81"/>
                    <a:pt x="68" y="81"/>
                    <a:pt x="68" y="81"/>
                  </a:cubicBezTo>
                  <a:lnTo>
                    <a:pt x="78" y="32"/>
                  </a:lnTo>
                  <a:close/>
                  <a:moveTo>
                    <a:pt x="79" y="28"/>
                  </a:moveTo>
                  <a:cubicBezTo>
                    <a:pt x="89" y="20"/>
                    <a:pt x="89" y="20"/>
                    <a:pt x="89" y="20"/>
                  </a:cubicBezTo>
                  <a:cubicBezTo>
                    <a:pt x="97" y="28"/>
                    <a:pt x="97" y="28"/>
                    <a:pt x="97" y="28"/>
                  </a:cubicBezTo>
                  <a:lnTo>
                    <a:pt x="79" y="28"/>
                  </a:lnTo>
                  <a:close/>
                  <a:moveTo>
                    <a:pt x="83" y="8"/>
                  </a:moveTo>
                  <a:cubicBezTo>
                    <a:pt x="97" y="8"/>
                    <a:pt x="97" y="8"/>
                    <a:pt x="97" y="8"/>
                  </a:cubicBezTo>
                  <a:cubicBezTo>
                    <a:pt x="89" y="14"/>
                    <a:pt x="89" y="14"/>
                    <a:pt x="89" y="14"/>
                  </a:cubicBezTo>
                  <a:lnTo>
                    <a:pt x="83" y="8"/>
                  </a:lnTo>
                  <a:close/>
                  <a:moveTo>
                    <a:pt x="64" y="15"/>
                  </a:moveTo>
                  <a:cubicBezTo>
                    <a:pt x="55" y="8"/>
                    <a:pt x="55" y="8"/>
                    <a:pt x="55" y="8"/>
                  </a:cubicBezTo>
                  <a:cubicBezTo>
                    <a:pt x="73" y="8"/>
                    <a:pt x="73" y="8"/>
                    <a:pt x="73" y="8"/>
                  </a:cubicBezTo>
                  <a:lnTo>
                    <a:pt x="64" y="15"/>
                  </a:lnTo>
                  <a:close/>
                  <a:moveTo>
                    <a:pt x="39" y="14"/>
                  </a:moveTo>
                  <a:cubicBezTo>
                    <a:pt x="31" y="8"/>
                    <a:pt x="31" y="8"/>
                    <a:pt x="31" y="8"/>
                  </a:cubicBezTo>
                  <a:cubicBezTo>
                    <a:pt x="45" y="8"/>
                    <a:pt x="45" y="8"/>
                    <a:pt x="45" y="8"/>
                  </a:cubicBezTo>
                  <a:lnTo>
                    <a:pt x="39" y="14"/>
                  </a:lnTo>
                  <a:close/>
                  <a:moveTo>
                    <a:pt x="39" y="20"/>
                  </a:moveTo>
                  <a:cubicBezTo>
                    <a:pt x="49" y="28"/>
                    <a:pt x="49" y="28"/>
                    <a:pt x="49" y="28"/>
                  </a:cubicBezTo>
                  <a:cubicBezTo>
                    <a:pt x="31" y="28"/>
                    <a:pt x="31" y="28"/>
                    <a:pt x="31" y="28"/>
                  </a:cubicBezTo>
                  <a:lnTo>
                    <a:pt x="39" y="20"/>
                  </a:lnTo>
                  <a:close/>
                  <a:moveTo>
                    <a:pt x="50" y="32"/>
                  </a:moveTo>
                  <a:cubicBezTo>
                    <a:pt x="60" y="81"/>
                    <a:pt x="60" y="81"/>
                    <a:pt x="60" y="81"/>
                  </a:cubicBezTo>
                  <a:cubicBezTo>
                    <a:pt x="30" y="32"/>
                    <a:pt x="30" y="32"/>
                    <a:pt x="30" y="32"/>
                  </a:cubicBezTo>
                  <a:lnTo>
                    <a:pt x="50" y="32"/>
                  </a:lnTo>
                  <a:close/>
                  <a:moveTo>
                    <a:pt x="51" y="74"/>
                  </a:moveTo>
                  <a:cubicBezTo>
                    <a:pt x="11" y="32"/>
                    <a:pt x="11" y="32"/>
                    <a:pt x="11" y="32"/>
                  </a:cubicBezTo>
                  <a:cubicBezTo>
                    <a:pt x="26" y="32"/>
                    <a:pt x="26" y="32"/>
                    <a:pt x="26" y="32"/>
                  </a:cubicBezTo>
                  <a:lnTo>
                    <a:pt x="51" y="74"/>
                  </a:lnTo>
                  <a:close/>
                  <a:moveTo>
                    <a:pt x="102" y="32"/>
                  </a:moveTo>
                  <a:cubicBezTo>
                    <a:pt x="117" y="32"/>
                    <a:pt x="117" y="32"/>
                    <a:pt x="117" y="32"/>
                  </a:cubicBezTo>
                  <a:cubicBezTo>
                    <a:pt x="77" y="74"/>
                    <a:pt x="77" y="74"/>
                    <a:pt x="77" y="74"/>
                  </a:cubicBezTo>
                  <a:lnTo>
                    <a:pt x="102" y="32"/>
                  </a:lnTo>
                  <a:close/>
                  <a:moveTo>
                    <a:pt x="103" y="28"/>
                  </a:moveTo>
                  <a:cubicBezTo>
                    <a:pt x="92" y="17"/>
                    <a:pt x="92" y="17"/>
                    <a:pt x="92" y="17"/>
                  </a:cubicBezTo>
                  <a:cubicBezTo>
                    <a:pt x="101" y="10"/>
                    <a:pt x="101" y="10"/>
                    <a:pt x="101" y="10"/>
                  </a:cubicBezTo>
                  <a:cubicBezTo>
                    <a:pt x="120" y="28"/>
                    <a:pt x="120" y="28"/>
                    <a:pt x="120" y="28"/>
                  </a:cubicBezTo>
                  <a:lnTo>
                    <a:pt x="103" y="28"/>
                  </a:lnTo>
                  <a:close/>
                  <a:moveTo>
                    <a:pt x="27" y="10"/>
                  </a:moveTo>
                  <a:cubicBezTo>
                    <a:pt x="36" y="17"/>
                    <a:pt x="36" y="17"/>
                    <a:pt x="36" y="17"/>
                  </a:cubicBezTo>
                  <a:cubicBezTo>
                    <a:pt x="25" y="28"/>
                    <a:pt x="25" y="28"/>
                    <a:pt x="25" y="28"/>
                  </a:cubicBezTo>
                  <a:cubicBezTo>
                    <a:pt x="8" y="28"/>
                    <a:pt x="8" y="28"/>
                    <a:pt x="8" y="28"/>
                  </a:cubicBezTo>
                  <a:lnTo>
                    <a:pt x="27" y="10"/>
                  </a:lnTo>
                  <a:close/>
                </a:path>
              </a:pathLst>
            </a:custGeom>
            <a:solidFill>
              <a:schemeClr val="bg1"/>
            </a:solidFill>
            <a:ln>
              <a:noFill/>
            </a:ln>
          </p:spPr>
          <p:txBody>
            <a:bodyPr vert="horz" wrap="square" lIns="72323" tIns="36162" rIns="72323" bIns="36162" numCol="1" anchor="t" anchorCtr="0" compatLnSpc="1">
              <a:prstTxWarp prst="textNoShape">
                <a:avLst/>
              </a:prstTxWarp>
            </a:bodyPr>
            <a:lstStyle/>
            <a:p>
              <a:pPr algn="just">
                <a:lnSpc>
                  <a:spcPct val="120000"/>
                </a:lnSpc>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34" name="Group 33"/>
            <p:cNvGrpSpPr/>
            <p:nvPr/>
          </p:nvGrpSpPr>
          <p:grpSpPr>
            <a:xfrm>
              <a:off x="6838983" y="4077834"/>
              <a:ext cx="375047" cy="367904"/>
              <a:chOff x="6786562" y="796925"/>
              <a:chExt cx="500063" cy="490538"/>
            </a:xfrm>
            <a:solidFill>
              <a:schemeClr val="bg1"/>
            </a:solidFill>
          </p:grpSpPr>
          <p:sp>
            <p:nvSpPr>
              <p:cNvPr id="48" name="Freeform 27"/>
              <p:cNvSpPr>
                <a:spLocks noEditPoints="1"/>
              </p:cNvSpPr>
              <p:nvPr/>
            </p:nvSpPr>
            <p:spPr bwMode="auto">
              <a:xfrm>
                <a:off x="6786562" y="796925"/>
                <a:ext cx="500063" cy="490538"/>
              </a:xfrm>
              <a:custGeom>
                <a:avLst/>
                <a:gdLst>
                  <a:gd name="T0" fmla="*/ 127 w 130"/>
                  <a:gd name="T1" fmla="*/ 42 h 128"/>
                  <a:gd name="T2" fmla="*/ 87 w 130"/>
                  <a:gd name="T3" fmla="*/ 2 h 128"/>
                  <a:gd name="T4" fmla="*/ 79 w 130"/>
                  <a:gd name="T5" fmla="*/ 0 h 128"/>
                  <a:gd name="T6" fmla="*/ 75 w 130"/>
                  <a:gd name="T7" fmla="*/ 2 h 128"/>
                  <a:gd name="T8" fmla="*/ 73 w 130"/>
                  <a:gd name="T9" fmla="*/ 6 h 128"/>
                  <a:gd name="T10" fmla="*/ 64 w 130"/>
                  <a:gd name="T11" fmla="*/ 21 h 128"/>
                  <a:gd name="T12" fmla="*/ 41 w 130"/>
                  <a:gd name="T13" fmla="*/ 37 h 128"/>
                  <a:gd name="T14" fmla="*/ 15 w 130"/>
                  <a:gd name="T15" fmla="*/ 55 h 128"/>
                  <a:gd name="T16" fmla="*/ 1 w 130"/>
                  <a:gd name="T17" fmla="*/ 78 h 128"/>
                  <a:gd name="T18" fmla="*/ 3 w 130"/>
                  <a:gd name="T19" fmla="*/ 86 h 128"/>
                  <a:gd name="T20" fmla="*/ 43 w 130"/>
                  <a:gd name="T21" fmla="*/ 126 h 128"/>
                  <a:gd name="T22" fmla="*/ 51 w 130"/>
                  <a:gd name="T23" fmla="*/ 128 h 128"/>
                  <a:gd name="T24" fmla="*/ 55 w 130"/>
                  <a:gd name="T25" fmla="*/ 126 h 128"/>
                  <a:gd name="T26" fmla="*/ 57 w 130"/>
                  <a:gd name="T27" fmla="*/ 122 h 128"/>
                  <a:gd name="T28" fmla="*/ 66 w 130"/>
                  <a:gd name="T29" fmla="*/ 107 h 128"/>
                  <a:gd name="T30" fmla="*/ 89 w 130"/>
                  <a:gd name="T31" fmla="*/ 91 h 128"/>
                  <a:gd name="T32" fmla="*/ 115 w 130"/>
                  <a:gd name="T33" fmla="*/ 73 h 128"/>
                  <a:gd name="T34" fmla="*/ 129 w 130"/>
                  <a:gd name="T35" fmla="*/ 50 h 128"/>
                  <a:gd name="T36" fmla="*/ 127 w 130"/>
                  <a:gd name="T37" fmla="*/ 42 h 128"/>
                  <a:gd name="T38" fmla="*/ 49 w 130"/>
                  <a:gd name="T39" fmla="*/ 120 h 128"/>
                  <a:gd name="T40" fmla="*/ 9 w 130"/>
                  <a:gd name="T41" fmla="*/ 80 h 128"/>
                  <a:gd name="T42" fmla="*/ 81 w 130"/>
                  <a:gd name="T43" fmla="*/ 8 h 128"/>
                  <a:gd name="T44" fmla="*/ 121 w 130"/>
                  <a:gd name="T45" fmla="*/ 48 h 128"/>
                  <a:gd name="T46" fmla="*/ 49 w 130"/>
                  <a:gd name="T47" fmla="*/ 120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30" h="128">
                    <a:moveTo>
                      <a:pt x="127" y="42"/>
                    </a:moveTo>
                    <a:cubicBezTo>
                      <a:pt x="87" y="2"/>
                      <a:pt x="87" y="2"/>
                      <a:pt x="87" y="2"/>
                    </a:cubicBezTo>
                    <a:cubicBezTo>
                      <a:pt x="85" y="0"/>
                      <a:pt x="82" y="0"/>
                      <a:pt x="79" y="0"/>
                    </a:cubicBezTo>
                    <a:cubicBezTo>
                      <a:pt x="78" y="1"/>
                      <a:pt x="76" y="1"/>
                      <a:pt x="75" y="2"/>
                    </a:cubicBezTo>
                    <a:cubicBezTo>
                      <a:pt x="74" y="3"/>
                      <a:pt x="74" y="4"/>
                      <a:pt x="73" y="6"/>
                    </a:cubicBezTo>
                    <a:cubicBezTo>
                      <a:pt x="72" y="12"/>
                      <a:pt x="68" y="17"/>
                      <a:pt x="64" y="21"/>
                    </a:cubicBezTo>
                    <a:cubicBezTo>
                      <a:pt x="58" y="27"/>
                      <a:pt x="50" y="32"/>
                      <a:pt x="41" y="37"/>
                    </a:cubicBezTo>
                    <a:cubicBezTo>
                      <a:pt x="32" y="42"/>
                      <a:pt x="23" y="48"/>
                      <a:pt x="15" y="55"/>
                    </a:cubicBezTo>
                    <a:cubicBezTo>
                      <a:pt x="8" y="62"/>
                      <a:pt x="4" y="69"/>
                      <a:pt x="1" y="78"/>
                    </a:cubicBezTo>
                    <a:cubicBezTo>
                      <a:pt x="0" y="80"/>
                      <a:pt x="1" y="84"/>
                      <a:pt x="3" y="86"/>
                    </a:cubicBezTo>
                    <a:cubicBezTo>
                      <a:pt x="43" y="126"/>
                      <a:pt x="43" y="126"/>
                      <a:pt x="43" y="126"/>
                    </a:cubicBezTo>
                    <a:cubicBezTo>
                      <a:pt x="45" y="128"/>
                      <a:pt x="48" y="128"/>
                      <a:pt x="51" y="128"/>
                    </a:cubicBezTo>
                    <a:cubicBezTo>
                      <a:pt x="52" y="127"/>
                      <a:pt x="54" y="127"/>
                      <a:pt x="55" y="126"/>
                    </a:cubicBezTo>
                    <a:cubicBezTo>
                      <a:pt x="56" y="125"/>
                      <a:pt x="56" y="124"/>
                      <a:pt x="57" y="122"/>
                    </a:cubicBezTo>
                    <a:cubicBezTo>
                      <a:pt x="58" y="116"/>
                      <a:pt x="62" y="111"/>
                      <a:pt x="66" y="107"/>
                    </a:cubicBezTo>
                    <a:cubicBezTo>
                      <a:pt x="72" y="101"/>
                      <a:pt x="80" y="96"/>
                      <a:pt x="89" y="91"/>
                    </a:cubicBezTo>
                    <a:cubicBezTo>
                      <a:pt x="98" y="86"/>
                      <a:pt x="107" y="80"/>
                      <a:pt x="115" y="73"/>
                    </a:cubicBezTo>
                    <a:cubicBezTo>
                      <a:pt x="122" y="66"/>
                      <a:pt x="126" y="59"/>
                      <a:pt x="129" y="50"/>
                    </a:cubicBezTo>
                    <a:cubicBezTo>
                      <a:pt x="130" y="48"/>
                      <a:pt x="129" y="44"/>
                      <a:pt x="127" y="42"/>
                    </a:cubicBezTo>
                    <a:close/>
                    <a:moveTo>
                      <a:pt x="49" y="120"/>
                    </a:moveTo>
                    <a:cubicBezTo>
                      <a:pt x="36" y="107"/>
                      <a:pt x="22" y="93"/>
                      <a:pt x="9" y="80"/>
                    </a:cubicBezTo>
                    <a:cubicBezTo>
                      <a:pt x="20" y="43"/>
                      <a:pt x="70" y="45"/>
                      <a:pt x="81" y="8"/>
                    </a:cubicBezTo>
                    <a:cubicBezTo>
                      <a:pt x="94" y="21"/>
                      <a:pt x="108" y="35"/>
                      <a:pt x="121" y="48"/>
                    </a:cubicBezTo>
                    <a:cubicBezTo>
                      <a:pt x="110" y="85"/>
                      <a:pt x="60" y="83"/>
                      <a:pt x="49" y="1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72323" tIns="36162" rIns="72323" bIns="36162" numCol="1" anchor="t" anchorCtr="0" compatLnSpc="1">
                <a:prstTxWarp prst="textNoShape">
                  <a:avLst/>
                </a:prstTxWarp>
              </a:bodyPr>
              <a:lstStyle/>
              <a:p>
                <a:pPr algn="just">
                  <a:lnSpc>
                    <a:spcPct val="120000"/>
                  </a:lnSpc>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9" name="Freeform 28"/>
              <p:cNvSpPr>
                <a:spLocks noEditPoints="1"/>
              </p:cNvSpPr>
              <p:nvPr/>
            </p:nvSpPr>
            <p:spPr bwMode="auto">
              <a:xfrm>
                <a:off x="6967538" y="969963"/>
                <a:ext cx="134938" cy="138113"/>
              </a:xfrm>
              <a:custGeom>
                <a:avLst/>
                <a:gdLst>
                  <a:gd name="T0" fmla="*/ 28 w 35"/>
                  <a:gd name="T1" fmla="*/ 12 h 36"/>
                  <a:gd name="T2" fmla="*/ 20 w 35"/>
                  <a:gd name="T3" fmla="*/ 13 h 36"/>
                  <a:gd name="T4" fmla="*/ 10 w 35"/>
                  <a:gd name="T5" fmla="*/ 7 h 36"/>
                  <a:gd name="T6" fmla="*/ 15 w 35"/>
                  <a:gd name="T7" fmla="*/ 6 h 36"/>
                  <a:gd name="T8" fmla="*/ 19 w 35"/>
                  <a:gd name="T9" fmla="*/ 6 h 36"/>
                  <a:gd name="T10" fmla="*/ 20 w 35"/>
                  <a:gd name="T11" fmla="*/ 2 h 36"/>
                  <a:gd name="T12" fmla="*/ 13 w 35"/>
                  <a:gd name="T13" fmla="*/ 1 h 36"/>
                  <a:gd name="T14" fmla="*/ 6 w 35"/>
                  <a:gd name="T15" fmla="*/ 4 h 36"/>
                  <a:gd name="T16" fmla="*/ 5 w 35"/>
                  <a:gd name="T17" fmla="*/ 3 h 36"/>
                  <a:gd name="T18" fmla="*/ 3 w 35"/>
                  <a:gd name="T19" fmla="*/ 5 h 36"/>
                  <a:gd name="T20" fmla="*/ 4 w 35"/>
                  <a:gd name="T21" fmla="*/ 6 h 36"/>
                  <a:gd name="T22" fmla="*/ 1 w 35"/>
                  <a:gd name="T23" fmla="*/ 15 h 36"/>
                  <a:gd name="T24" fmla="*/ 3 w 35"/>
                  <a:gd name="T25" fmla="*/ 22 h 36"/>
                  <a:gd name="T26" fmla="*/ 18 w 35"/>
                  <a:gd name="T27" fmla="*/ 21 h 36"/>
                  <a:gd name="T28" fmla="*/ 23 w 35"/>
                  <a:gd name="T29" fmla="*/ 31 h 36"/>
                  <a:gd name="T30" fmla="*/ 19 w 35"/>
                  <a:gd name="T31" fmla="*/ 30 h 36"/>
                  <a:gd name="T32" fmla="*/ 16 w 35"/>
                  <a:gd name="T33" fmla="*/ 28 h 36"/>
                  <a:gd name="T34" fmla="*/ 13 w 35"/>
                  <a:gd name="T35" fmla="*/ 31 h 36"/>
                  <a:gd name="T36" fmla="*/ 17 w 35"/>
                  <a:gd name="T37" fmla="*/ 35 h 36"/>
                  <a:gd name="T38" fmla="*/ 25 w 35"/>
                  <a:gd name="T39" fmla="*/ 36 h 36"/>
                  <a:gd name="T40" fmla="*/ 31 w 35"/>
                  <a:gd name="T41" fmla="*/ 35 h 36"/>
                  <a:gd name="T42" fmla="*/ 33 w 35"/>
                  <a:gd name="T43" fmla="*/ 34 h 36"/>
                  <a:gd name="T44" fmla="*/ 33 w 35"/>
                  <a:gd name="T45" fmla="*/ 32 h 36"/>
                  <a:gd name="T46" fmla="*/ 34 w 35"/>
                  <a:gd name="T47" fmla="*/ 26 h 36"/>
                  <a:gd name="T48" fmla="*/ 35 w 35"/>
                  <a:gd name="T49" fmla="*/ 18 h 36"/>
                  <a:gd name="T50" fmla="*/ 10 w 35"/>
                  <a:gd name="T51" fmla="*/ 17 h 36"/>
                  <a:gd name="T52" fmla="*/ 6 w 35"/>
                  <a:gd name="T53" fmla="*/ 15 h 36"/>
                  <a:gd name="T54" fmla="*/ 7 w 35"/>
                  <a:gd name="T55" fmla="*/ 11 h 36"/>
                  <a:gd name="T56" fmla="*/ 14 w 35"/>
                  <a:gd name="T57" fmla="*/ 16 h 36"/>
                  <a:gd name="T58" fmla="*/ 29 w 35"/>
                  <a:gd name="T59" fmla="*/ 25 h 36"/>
                  <a:gd name="T60" fmla="*/ 21 w 35"/>
                  <a:gd name="T61" fmla="*/ 20 h 36"/>
                  <a:gd name="T62" fmla="*/ 25 w 35"/>
                  <a:gd name="T63" fmla="*/ 18 h 36"/>
                  <a:gd name="T64" fmla="*/ 28 w 35"/>
                  <a:gd name="T65" fmla="*/ 20 h 36"/>
                  <a:gd name="T66" fmla="*/ 29 w 35"/>
                  <a:gd name="T67" fmla="*/ 23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5" h="36">
                    <a:moveTo>
                      <a:pt x="32" y="15"/>
                    </a:moveTo>
                    <a:cubicBezTo>
                      <a:pt x="31" y="14"/>
                      <a:pt x="30" y="13"/>
                      <a:pt x="28" y="12"/>
                    </a:cubicBezTo>
                    <a:cubicBezTo>
                      <a:pt x="27" y="12"/>
                      <a:pt x="26" y="12"/>
                      <a:pt x="24" y="12"/>
                    </a:cubicBezTo>
                    <a:cubicBezTo>
                      <a:pt x="23" y="12"/>
                      <a:pt x="22" y="12"/>
                      <a:pt x="20" y="13"/>
                    </a:cubicBezTo>
                    <a:cubicBezTo>
                      <a:pt x="19" y="13"/>
                      <a:pt x="18" y="14"/>
                      <a:pt x="16" y="15"/>
                    </a:cubicBezTo>
                    <a:cubicBezTo>
                      <a:pt x="14" y="12"/>
                      <a:pt x="12" y="10"/>
                      <a:pt x="10" y="7"/>
                    </a:cubicBezTo>
                    <a:cubicBezTo>
                      <a:pt x="11" y="7"/>
                      <a:pt x="12" y="6"/>
                      <a:pt x="13" y="6"/>
                    </a:cubicBezTo>
                    <a:cubicBezTo>
                      <a:pt x="14" y="6"/>
                      <a:pt x="14" y="6"/>
                      <a:pt x="15" y="6"/>
                    </a:cubicBezTo>
                    <a:cubicBezTo>
                      <a:pt x="16" y="7"/>
                      <a:pt x="17" y="7"/>
                      <a:pt x="18" y="7"/>
                    </a:cubicBezTo>
                    <a:cubicBezTo>
                      <a:pt x="18" y="7"/>
                      <a:pt x="19" y="7"/>
                      <a:pt x="19" y="6"/>
                    </a:cubicBezTo>
                    <a:cubicBezTo>
                      <a:pt x="20" y="6"/>
                      <a:pt x="20" y="5"/>
                      <a:pt x="20" y="5"/>
                    </a:cubicBezTo>
                    <a:cubicBezTo>
                      <a:pt x="20" y="4"/>
                      <a:pt x="20" y="3"/>
                      <a:pt x="20" y="2"/>
                    </a:cubicBezTo>
                    <a:cubicBezTo>
                      <a:pt x="19" y="1"/>
                      <a:pt x="18" y="1"/>
                      <a:pt x="16" y="0"/>
                    </a:cubicBezTo>
                    <a:cubicBezTo>
                      <a:pt x="15" y="0"/>
                      <a:pt x="14" y="0"/>
                      <a:pt x="13" y="1"/>
                    </a:cubicBezTo>
                    <a:cubicBezTo>
                      <a:pt x="11" y="1"/>
                      <a:pt x="10" y="1"/>
                      <a:pt x="9" y="2"/>
                    </a:cubicBezTo>
                    <a:cubicBezTo>
                      <a:pt x="8" y="3"/>
                      <a:pt x="7" y="3"/>
                      <a:pt x="6" y="4"/>
                    </a:cubicBezTo>
                    <a:cubicBezTo>
                      <a:pt x="6" y="4"/>
                      <a:pt x="6" y="3"/>
                      <a:pt x="6" y="3"/>
                    </a:cubicBezTo>
                    <a:cubicBezTo>
                      <a:pt x="5" y="3"/>
                      <a:pt x="5" y="3"/>
                      <a:pt x="5" y="3"/>
                    </a:cubicBezTo>
                    <a:cubicBezTo>
                      <a:pt x="4" y="3"/>
                      <a:pt x="4" y="3"/>
                      <a:pt x="3" y="3"/>
                    </a:cubicBezTo>
                    <a:cubicBezTo>
                      <a:pt x="3" y="4"/>
                      <a:pt x="3" y="4"/>
                      <a:pt x="3" y="5"/>
                    </a:cubicBezTo>
                    <a:cubicBezTo>
                      <a:pt x="3" y="5"/>
                      <a:pt x="3" y="5"/>
                      <a:pt x="4" y="6"/>
                    </a:cubicBezTo>
                    <a:cubicBezTo>
                      <a:pt x="4" y="6"/>
                      <a:pt x="4" y="6"/>
                      <a:pt x="4" y="6"/>
                    </a:cubicBezTo>
                    <a:cubicBezTo>
                      <a:pt x="3" y="7"/>
                      <a:pt x="2" y="9"/>
                      <a:pt x="2" y="10"/>
                    </a:cubicBezTo>
                    <a:cubicBezTo>
                      <a:pt x="1" y="12"/>
                      <a:pt x="1" y="13"/>
                      <a:pt x="1" y="15"/>
                    </a:cubicBezTo>
                    <a:cubicBezTo>
                      <a:pt x="0" y="16"/>
                      <a:pt x="1" y="17"/>
                      <a:pt x="1" y="18"/>
                    </a:cubicBezTo>
                    <a:cubicBezTo>
                      <a:pt x="1" y="20"/>
                      <a:pt x="2" y="21"/>
                      <a:pt x="3" y="22"/>
                    </a:cubicBezTo>
                    <a:cubicBezTo>
                      <a:pt x="5" y="23"/>
                      <a:pt x="8" y="24"/>
                      <a:pt x="10" y="24"/>
                    </a:cubicBezTo>
                    <a:cubicBezTo>
                      <a:pt x="13" y="23"/>
                      <a:pt x="15" y="23"/>
                      <a:pt x="18" y="21"/>
                    </a:cubicBezTo>
                    <a:cubicBezTo>
                      <a:pt x="21" y="24"/>
                      <a:pt x="23" y="27"/>
                      <a:pt x="25" y="29"/>
                    </a:cubicBezTo>
                    <a:cubicBezTo>
                      <a:pt x="24" y="30"/>
                      <a:pt x="24" y="30"/>
                      <a:pt x="23" y="31"/>
                    </a:cubicBezTo>
                    <a:cubicBezTo>
                      <a:pt x="22" y="31"/>
                      <a:pt x="21" y="31"/>
                      <a:pt x="21" y="31"/>
                    </a:cubicBezTo>
                    <a:cubicBezTo>
                      <a:pt x="20" y="30"/>
                      <a:pt x="20" y="30"/>
                      <a:pt x="19" y="30"/>
                    </a:cubicBezTo>
                    <a:cubicBezTo>
                      <a:pt x="18" y="29"/>
                      <a:pt x="18" y="29"/>
                      <a:pt x="17" y="29"/>
                    </a:cubicBezTo>
                    <a:cubicBezTo>
                      <a:pt x="17" y="28"/>
                      <a:pt x="16" y="28"/>
                      <a:pt x="16" y="28"/>
                    </a:cubicBezTo>
                    <a:cubicBezTo>
                      <a:pt x="15" y="28"/>
                      <a:pt x="15" y="29"/>
                      <a:pt x="14" y="29"/>
                    </a:cubicBezTo>
                    <a:cubicBezTo>
                      <a:pt x="13" y="30"/>
                      <a:pt x="13" y="30"/>
                      <a:pt x="13" y="31"/>
                    </a:cubicBezTo>
                    <a:cubicBezTo>
                      <a:pt x="13" y="32"/>
                      <a:pt x="13" y="33"/>
                      <a:pt x="14" y="33"/>
                    </a:cubicBezTo>
                    <a:cubicBezTo>
                      <a:pt x="15" y="34"/>
                      <a:pt x="16" y="35"/>
                      <a:pt x="17" y="35"/>
                    </a:cubicBezTo>
                    <a:cubicBezTo>
                      <a:pt x="18" y="36"/>
                      <a:pt x="19" y="36"/>
                      <a:pt x="20" y="36"/>
                    </a:cubicBezTo>
                    <a:cubicBezTo>
                      <a:pt x="22" y="36"/>
                      <a:pt x="23" y="36"/>
                      <a:pt x="25" y="36"/>
                    </a:cubicBezTo>
                    <a:cubicBezTo>
                      <a:pt x="26" y="35"/>
                      <a:pt x="27" y="34"/>
                      <a:pt x="29" y="33"/>
                    </a:cubicBezTo>
                    <a:cubicBezTo>
                      <a:pt x="30" y="33"/>
                      <a:pt x="30" y="34"/>
                      <a:pt x="31" y="35"/>
                    </a:cubicBezTo>
                    <a:cubicBezTo>
                      <a:pt x="31" y="35"/>
                      <a:pt x="32" y="35"/>
                      <a:pt x="32" y="35"/>
                    </a:cubicBezTo>
                    <a:cubicBezTo>
                      <a:pt x="33" y="35"/>
                      <a:pt x="33" y="35"/>
                      <a:pt x="33" y="34"/>
                    </a:cubicBezTo>
                    <a:cubicBezTo>
                      <a:pt x="33" y="34"/>
                      <a:pt x="34" y="34"/>
                      <a:pt x="34" y="33"/>
                    </a:cubicBezTo>
                    <a:cubicBezTo>
                      <a:pt x="34" y="33"/>
                      <a:pt x="33" y="32"/>
                      <a:pt x="33" y="32"/>
                    </a:cubicBezTo>
                    <a:cubicBezTo>
                      <a:pt x="32" y="32"/>
                      <a:pt x="32" y="31"/>
                      <a:pt x="31" y="30"/>
                    </a:cubicBezTo>
                    <a:cubicBezTo>
                      <a:pt x="32" y="29"/>
                      <a:pt x="33" y="27"/>
                      <a:pt x="34" y="26"/>
                    </a:cubicBezTo>
                    <a:cubicBezTo>
                      <a:pt x="35" y="24"/>
                      <a:pt x="35" y="23"/>
                      <a:pt x="35" y="21"/>
                    </a:cubicBezTo>
                    <a:cubicBezTo>
                      <a:pt x="35" y="20"/>
                      <a:pt x="35" y="19"/>
                      <a:pt x="35" y="18"/>
                    </a:cubicBezTo>
                    <a:cubicBezTo>
                      <a:pt x="34" y="17"/>
                      <a:pt x="33" y="16"/>
                      <a:pt x="32" y="15"/>
                    </a:cubicBezTo>
                    <a:close/>
                    <a:moveTo>
                      <a:pt x="10" y="17"/>
                    </a:moveTo>
                    <a:cubicBezTo>
                      <a:pt x="9" y="17"/>
                      <a:pt x="8" y="17"/>
                      <a:pt x="7" y="16"/>
                    </a:cubicBezTo>
                    <a:cubicBezTo>
                      <a:pt x="7" y="16"/>
                      <a:pt x="6" y="15"/>
                      <a:pt x="6" y="15"/>
                    </a:cubicBezTo>
                    <a:cubicBezTo>
                      <a:pt x="6" y="14"/>
                      <a:pt x="6" y="14"/>
                      <a:pt x="6" y="13"/>
                    </a:cubicBezTo>
                    <a:cubicBezTo>
                      <a:pt x="6" y="13"/>
                      <a:pt x="6" y="12"/>
                      <a:pt x="7" y="11"/>
                    </a:cubicBezTo>
                    <a:cubicBezTo>
                      <a:pt x="7" y="11"/>
                      <a:pt x="7" y="10"/>
                      <a:pt x="8" y="9"/>
                    </a:cubicBezTo>
                    <a:cubicBezTo>
                      <a:pt x="10" y="11"/>
                      <a:pt x="12" y="14"/>
                      <a:pt x="14" y="16"/>
                    </a:cubicBezTo>
                    <a:cubicBezTo>
                      <a:pt x="12" y="17"/>
                      <a:pt x="11" y="17"/>
                      <a:pt x="10" y="17"/>
                    </a:cubicBezTo>
                    <a:close/>
                    <a:moveTo>
                      <a:pt x="29" y="25"/>
                    </a:moveTo>
                    <a:cubicBezTo>
                      <a:pt x="28" y="26"/>
                      <a:pt x="28" y="27"/>
                      <a:pt x="27" y="27"/>
                    </a:cubicBezTo>
                    <a:cubicBezTo>
                      <a:pt x="25" y="25"/>
                      <a:pt x="23" y="22"/>
                      <a:pt x="21" y="20"/>
                    </a:cubicBezTo>
                    <a:cubicBezTo>
                      <a:pt x="21" y="20"/>
                      <a:pt x="22" y="19"/>
                      <a:pt x="23" y="19"/>
                    </a:cubicBezTo>
                    <a:cubicBezTo>
                      <a:pt x="23" y="19"/>
                      <a:pt x="24" y="19"/>
                      <a:pt x="25" y="18"/>
                    </a:cubicBezTo>
                    <a:cubicBezTo>
                      <a:pt x="25" y="18"/>
                      <a:pt x="26" y="18"/>
                      <a:pt x="27" y="19"/>
                    </a:cubicBezTo>
                    <a:cubicBezTo>
                      <a:pt x="27" y="19"/>
                      <a:pt x="28" y="19"/>
                      <a:pt x="28" y="20"/>
                    </a:cubicBezTo>
                    <a:cubicBezTo>
                      <a:pt x="29" y="20"/>
                      <a:pt x="29" y="21"/>
                      <a:pt x="29" y="21"/>
                    </a:cubicBezTo>
                    <a:cubicBezTo>
                      <a:pt x="30" y="22"/>
                      <a:pt x="30" y="23"/>
                      <a:pt x="29" y="23"/>
                    </a:cubicBezTo>
                    <a:cubicBezTo>
                      <a:pt x="29" y="24"/>
                      <a:pt x="29" y="25"/>
                      <a:pt x="29"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72323" tIns="36162" rIns="72323" bIns="36162" numCol="1" anchor="t" anchorCtr="0" compatLnSpc="1">
                <a:prstTxWarp prst="textNoShape">
                  <a:avLst/>
                </a:prstTxWarp>
              </a:bodyPr>
              <a:lstStyle/>
              <a:p>
                <a:pPr algn="just">
                  <a:lnSpc>
                    <a:spcPct val="120000"/>
                  </a:lnSpc>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0" name="Freeform 29"/>
              <p:cNvSpPr>
                <a:spLocks/>
              </p:cNvSpPr>
              <p:nvPr/>
            </p:nvSpPr>
            <p:spPr bwMode="auto">
              <a:xfrm>
                <a:off x="6956425" y="1135063"/>
                <a:ext cx="73025" cy="79375"/>
              </a:xfrm>
              <a:custGeom>
                <a:avLst/>
                <a:gdLst>
                  <a:gd name="T0" fmla="*/ 16 w 19"/>
                  <a:gd name="T1" fmla="*/ 1 h 21"/>
                  <a:gd name="T2" fmla="*/ 16 w 19"/>
                  <a:gd name="T3" fmla="*/ 1 h 21"/>
                  <a:gd name="T4" fmla="*/ 9 w 19"/>
                  <a:gd name="T5" fmla="*/ 7 h 21"/>
                  <a:gd name="T6" fmla="*/ 3 w 19"/>
                  <a:gd name="T7" fmla="*/ 14 h 21"/>
                  <a:gd name="T8" fmla="*/ 0 w 19"/>
                  <a:gd name="T9" fmla="*/ 17 h 21"/>
                  <a:gd name="T10" fmla="*/ 0 w 19"/>
                  <a:gd name="T11" fmla="*/ 17 h 21"/>
                  <a:gd name="T12" fmla="*/ 0 w 19"/>
                  <a:gd name="T13" fmla="*/ 20 h 21"/>
                  <a:gd name="T14" fmla="*/ 3 w 19"/>
                  <a:gd name="T15" fmla="*/ 20 h 21"/>
                  <a:gd name="T16" fmla="*/ 3 w 19"/>
                  <a:gd name="T17" fmla="*/ 20 h 21"/>
                  <a:gd name="T18" fmla="*/ 6 w 19"/>
                  <a:gd name="T19" fmla="*/ 16 h 21"/>
                  <a:gd name="T20" fmla="*/ 11 w 19"/>
                  <a:gd name="T21" fmla="*/ 10 h 21"/>
                  <a:gd name="T22" fmla="*/ 18 w 19"/>
                  <a:gd name="T23" fmla="*/ 4 h 21"/>
                  <a:gd name="T24" fmla="*/ 18 w 19"/>
                  <a:gd name="T25" fmla="*/ 4 h 21"/>
                  <a:gd name="T26" fmla="*/ 19 w 19"/>
                  <a:gd name="T27" fmla="*/ 4 h 21"/>
                  <a:gd name="T28" fmla="*/ 19 w 19"/>
                  <a:gd name="T29" fmla="*/ 1 h 21"/>
                  <a:gd name="T30" fmla="*/ 16 w 19"/>
                  <a:gd name="T31" fmla="*/ 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9" h="21">
                    <a:moveTo>
                      <a:pt x="16" y="1"/>
                    </a:moveTo>
                    <a:cubicBezTo>
                      <a:pt x="16" y="1"/>
                      <a:pt x="16" y="1"/>
                      <a:pt x="16" y="1"/>
                    </a:cubicBezTo>
                    <a:cubicBezTo>
                      <a:pt x="13" y="3"/>
                      <a:pt x="11" y="5"/>
                      <a:pt x="9" y="7"/>
                    </a:cubicBezTo>
                    <a:cubicBezTo>
                      <a:pt x="6" y="9"/>
                      <a:pt x="5" y="11"/>
                      <a:pt x="3" y="14"/>
                    </a:cubicBezTo>
                    <a:cubicBezTo>
                      <a:pt x="0" y="17"/>
                      <a:pt x="0" y="17"/>
                      <a:pt x="0" y="17"/>
                    </a:cubicBezTo>
                    <a:cubicBezTo>
                      <a:pt x="0" y="17"/>
                      <a:pt x="0" y="17"/>
                      <a:pt x="0" y="17"/>
                    </a:cubicBezTo>
                    <a:cubicBezTo>
                      <a:pt x="0" y="18"/>
                      <a:pt x="0" y="19"/>
                      <a:pt x="0" y="20"/>
                    </a:cubicBezTo>
                    <a:cubicBezTo>
                      <a:pt x="1" y="21"/>
                      <a:pt x="2" y="21"/>
                      <a:pt x="3" y="20"/>
                    </a:cubicBezTo>
                    <a:cubicBezTo>
                      <a:pt x="3" y="20"/>
                      <a:pt x="3" y="20"/>
                      <a:pt x="3" y="20"/>
                    </a:cubicBezTo>
                    <a:cubicBezTo>
                      <a:pt x="6" y="16"/>
                      <a:pt x="6" y="16"/>
                      <a:pt x="6" y="16"/>
                    </a:cubicBezTo>
                    <a:cubicBezTo>
                      <a:pt x="8" y="14"/>
                      <a:pt x="9" y="12"/>
                      <a:pt x="11" y="10"/>
                    </a:cubicBezTo>
                    <a:cubicBezTo>
                      <a:pt x="14" y="8"/>
                      <a:pt x="16" y="6"/>
                      <a:pt x="18" y="4"/>
                    </a:cubicBezTo>
                    <a:cubicBezTo>
                      <a:pt x="18" y="4"/>
                      <a:pt x="18" y="4"/>
                      <a:pt x="18" y="4"/>
                    </a:cubicBezTo>
                    <a:cubicBezTo>
                      <a:pt x="18" y="4"/>
                      <a:pt x="18" y="4"/>
                      <a:pt x="19" y="4"/>
                    </a:cubicBezTo>
                    <a:cubicBezTo>
                      <a:pt x="19" y="3"/>
                      <a:pt x="19" y="2"/>
                      <a:pt x="19" y="1"/>
                    </a:cubicBezTo>
                    <a:cubicBezTo>
                      <a:pt x="18" y="0"/>
                      <a:pt x="17" y="0"/>
                      <a:pt x="16"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72323" tIns="36162" rIns="72323" bIns="36162" numCol="1" anchor="t" anchorCtr="0" compatLnSpc="1">
                <a:prstTxWarp prst="textNoShape">
                  <a:avLst/>
                </a:prstTxWarp>
              </a:bodyPr>
              <a:lstStyle/>
              <a:p>
                <a:pPr algn="just">
                  <a:lnSpc>
                    <a:spcPct val="120000"/>
                  </a:lnSpc>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1" name="Freeform 30"/>
              <p:cNvSpPr>
                <a:spLocks/>
              </p:cNvSpPr>
              <p:nvPr/>
            </p:nvSpPr>
            <p:spPr bwMode="auto">
              <a:xfrm>
                <a:off x="7043738" y="873125"/>
                <a:ext cx="77788" cy="80963"/>
              </a:xfrm>
              <a:custGeom>
                <a:avLst/>
                <a:gdLst>
                  <a:gd name="T0" fmla="*/ 8 w 20"/>
                  <a:gd name="T1" fmla="*/ 11 h 21"/>
                  <a:gd name="T2" fmla="*/ 1 w 20"/>
                  <a:gd name="T3" fmla="*/ 17 h 21"/>
                  <a:gd name="T4" fmla="*/ 0 w 20"/>
                  <a:gd name="T5" fmla="*/ 17 h 21"/>
                  <a:gd name="T6" fmla="*/ 0 w 20"/>
                  <a:gd name="T7" fmla="*/ 20 h 21"/>
                  <a:gd name="T8" fmla="*/ 3 w 20"/>
                  <a:gd name="T9" fmla="*/ 20 h 21"/>
                  <a:gd name="T10" fmla="*/ 3 w 20"/>
                  <a:gd name="T11" fmla="*/ 20 h 21"/>
                  <a:gd name="T12" fmla="*/ 10 w 20"/>
                  <a:gd name="T13" fmla="*/ 14 h 21"/>
                  <a:gd name="T14" fmla="*/ 16 w 20"/>
                  <a:gd name="T15" fmla="*/ 7 h 21"/>
                  <a:gd name="T16" fmla="*/ 19 w 20"/>
                  <a:gd name="T17" fmla="*/ 3 h 21"/>
                  <a:gd name="T18" fmla="*/ 19 w 20"/>
                  <a:gd name="T19" fmla="*/ 3 h 21"/>
                  <a:gd name="T20" fmla="*/ 19 w 20"/>
                  <a:gd name="T21" fmla="*/ 0 h 21"/>
                  <a:gd name="T22" fmla="*/ 16 w 20"/>
                  <a:gd name="T23" fmla="*/ 0 h 21"/>
                  <a:gd name="T24" fmla="*/ 16 w 20"/>
                  <a:gd name="T25" fmla="*/ 1 h 21"/>
                  <a:gd name="T26" fmla="*/ 13 w 20"/>
                  <a:gd name="T27" fmla="*/ 5 h 21"/>
                  <a:gd name="T28" fmla="*/ 8 w 20"/>
                  <a:gd name="T29" fmla="*/ 1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0" h="21">
                    <a:moveTo>
                      <a:pt x="8" y="11"/>
                    </a:moveTo>
                    <a:cubicBezTo>
                      <a:pt x="5" y="13"/>
                      <a:pt x="3" y="15"/>
                      <a:pt x="1" y="17"/>
                    </a:cubicBezTo>
                    <a:cubicBezTo>
                      <a:pt x="1" y="17"/>
                      <a:pt x="0" y="17"/>
                      <a:pt x="0" y="17"/>
                    </a:cubicBezTo>
                    <a:cubicBezTo>
                      <a:pt x="0" y="18"/>
                      <a:pt x="0" y="19"/>
                      <a:pt x="0" y="20"/>
                    </a:cubicBezTo>
                    <a:cubicBezTo>
                      <a:pt x="1" y="21"/>
                      <a:pt x="2" y="21"/>
                      <a:pt x="3" y="20"/>
                    </a:cubicBezTo>
                    <a:cubicBezTo>
                      <a:pt x="3" y="20"/>
                      <a:pt x="3" y="20"/>
                      <a:pt x="3" y="20"/>
                    </a:cubicBezTo>
                    <a:cubicBezTo>
                      <a:pt x="6" y="18"/>
                      <a:pt x="8" y="16"/>
                      <a:pt x="10" y="14"/>
                    </a:cubicBezTo>
                    <a:cubicBezTo>
                      <a:pt x="13" y="12"/>
                      <a:pt x="14" y="9"/>
                      <a:pt x="16" y="7"/>
                    </a:cubicBezTo>
                    <a:cubicBezTo>
                      <a:pt x="19" y="3"/>
                      <a:pt x="19" y="3"/>
                      <a:pt x="19" y="3"/>
                    </a:cubicBezTo>
                    <a:cubicBezTo>
                      <a:pt x="19" y="3"/>
                      <a:pt x="19" y="3"/>
                      <a:pt x="19" y="3"/>
                    </a:cubicBezTo>
                    <a:cubicBezTo>
                      <a:pt x="20" y="2"/>
                      <a:pt x="20" y="1"/>
                      <a:pt x="19" y="0"/>
                    </a:cubicBezTo>
                    <a:cubicBezTo>
                      <a:pt x="18" y="0"/>
                      <a:pt x="17" y="0"/>
                      <a:pt x="16" y="0"/>
                    </a:cubicBezTo>
                    <a:cubicBezTo>
                      <a:pt x="16" y="1"/>
                      <a:pt x="16" y="1"/>
                      <a:pt x="16" y="1"/>
                    </a:cubicBezTo>
                    <a:cubicBezTo>
                      <a:pt x="13" y="5"/>
                      <a:pt x="13" y="5"/>
                      <a:pt x="13" y="5"/>
                    </a:cubicBezTo>
                    <a:cubicBezTo>
                      <a:pt x="11" y="7"/>
                      <a:pt x="10" y="9"/>
                      <a:pt x="8"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72323" tIns="36162" rIns="72323" bIns="36162" numCol="1" anchor="t" anchorCtr="0" compatLnSpc="1">
                <a:prstTxWarp prst="textNoShape">
                  <a:avLst/>
                </a:prstTxWarp>
              </a:bodyPr>
              <a:lstStyle/>
              <a:p>
                <a:pPr algn="just">
                  <a:lnSpc>
                    <a:spcPct val="120000"/>
                  </a:lnSpc>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5" name="Group 34"/>
            <p:cNvGrpSpPr/>
            <p:nvPr/>
          </p:nvGrpSpPr>
          <p:grpSpPr>
            <a:xfrm>
              <a:off x="7288396" y="1994836"/>
              <a:ext cx="353162" cy="287086"/>
              <a:chOff x="7546975" y="561975"/>
              <a:chExt cx="492125" cy="400050"/>
            </a:xfrm>
            <a:solidFill>
              <a:schemeClr val="bg1"/>
            </a:solidFill>
          </p:grpSpPr>
          <p:sp>
            <p:nvSpPr>
              <p:cNvPr id="46" name="Freeform 34"/>
              <p:cNvSpPr>
                <a:spLocks noEditPoints="1"/>
              </p:cNvSpPr>
              <p:nvPr/>
            </p:nvSpPr>
            <p:spPr bwMode="auto">
              <a:xfrm>
                <a:off x="7885113" y="684213"/>
                <a:ext cx="92075" cy="123825"/>
              </a:xfrm>
              <a:custGeom>
                <a:avLst/>
                <a:gdLst>
                  <a:gd name="T0" fmla="*/ 11 w 24"/>
                  <a:gd name="T1" fmla="*/ 2 h 32"/>
                  <a:gd name="T2" fmla="*/ 8 w 24"/>
                  <a:gd name="T3" fmla="*/ 0 h 32"/>
                  <a:gd name="T4" fmla="*/ 4 w 24"/>
                  <a:gd name="T5" fmla="*/ 0 h 32"/>
                  <a:gd name="T6" fmla="*/ 0 w 24"/>
                  <a:gd name="T7" fmla="*/ 4 h 32"/>
                  <a:gd name="T8" fmla="*/ 0 w 24"/>
                  <a:gd name="T9" fmla="*/ 28 h 32"/>
                  <a:gd name="T10" fmla="*/ 4 w 24"/>
                  <a:gd name="T11" fmla="*/ 32 h 32"/>
                  <a:gd name="T12" fmla="*/ 20 w 24"/>
                  <a:gd name="T13" fmla="*/ 32 h 32"/>
                  <a:gd name="T14" fmla="*/ 24 w 24"/>
                  <a:gd name="T15" fmla="*/ 28 h 32"/>
                  <a:gd name="T16" fmla="*/ 24 w 24"/>
                  <a:gd name="T17" fmla="*/ 22 h 32"/>
                  <a:gd name="T18" fmla="*/ 23 w 24"/>
                  <a:gd name="T19" fmla="*/ 20 h 32"/>
                  <a:gd name="T20" fmla="*/ 11 w 24"/>
                  <a:gd name="T21" fmla="*/ 2 h 32"/>
                  <a:gd name="T22" fmla="*/ 20 w 24"/>
                  <a:gd name="T23" fmla="*/ 28 h 32"/>
                  <a:gd name="T24" fmla="*/ 4 w 24"/>
                  <a:gd name="T25" fmla="*/ 28 h 32"/>
                  <a:gd name="T26" fmla="*/ 4 w 24"/>
                  <a:gd name="T27" fmla="*/ 4 h 32"/>
                  <a:gd name="T28" fmla="*/ 8 w 24"/>
                  <a:gd name="T29" fmla="*/ 4 h 32"/>
                  <a:gd name="T30" fmla="*/ 20 w 24"/>
                  <a:gd name="T31" fmla="*/ 22 h 32"/>
                  <a:gd name="T32" fmla="*/ 20 w 24"/>
                  <a:gd name="T33" fmla="*/ 28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4" h="32">
                    <a:moveTo>
                      <a:pt x="11" y="2"/>
                    </a:moveTo>
                    <a:cubicBezTo>
                      <a:pt x="11" y="1"/>
                      <a:pt x="9" y="0"/>
                      <a:pt x="8" y="0"/>
                    </a:cubicBezTo>
                    <a:cubicBezTo>
                      <a:pt x="4" y="0"/>
                      <a:pt x="4" y="0"/>
                      <a:pt x="4" y="0"/>
                    </a:cubicBezTo>
                    <a:cubicBezTo>
                      <a:pt x="2" y="0"/>
                      <a:pt x="0" y="2"/>
                      <a:pt x="0" y="4"/>
                    </a:cubicBezTo>
                    <a:cubicBezTo>
                      <a:pt x="0" y="28"/>
                      <a:pt x="0" y="28"/>
                      <a:pt x="0" y="28"/>
                    </a:cubicBezTo>
                    <a:cubicBezTo>
                      <a:pt x="0" y="30"/>
                      <a:pt x="2" y="32"/>
                      <a:pt x="4" y="32"/>
                    </a:cubicBezTo>
                    <a:cubicBezTo>
                      <a:pt x="20" y="32"/>
                      <a:pt x="20" y="32"/>
                      <a:pt x="20" y="32"/>
                    </a:cubicBezTo>
                    <a:cubicBezTo>
                      <a:pt x="22" y="32"/>
                      <a:pt x="24" y="30"/>
                      <a:pt x="24" y="28"/>
                    </a:cubicBezTo>
                    <a:cubicBezTo>
                      <a:pt x="24" y="22"/>
                      <a:pt x="24" y="22"/>
                      <a:pt x="24" y="22"/>
                    </a:cubicBezTo>
                    <a:cubicBezTo>
                      <a:pt x="24" y="21"/>
                      <a:pt x="24" y="20"/>
                      <a:pt x="23" y="20"/>
                    </a:cubicBezTo>
                    <a:lnTo>
                      <a:pt x="11" y="2"/>
                    </a:lnTo>
                    <a:close/>
                    <a:moveTo>
                      <a:pt x="20" y="28"/>
                    </a:moveTo>
                    <a:cubicBezTo>
                      <a:pt x="4" y="28"/>
                      <a:pt x="4" y="28"/>
                      <a:pt x="4" y="28"/>
                    </a:cubicBezTo>
                    <a:cubicBezTo>
                      <a:pt x="4" y="4"/>
                      <a:pt x="4" y="4"/>
                      <a:pt x="4" y="4"/>
                    </a:cubicBezTo>
                    <a:cubicBezTo>
                      <a:pt x="8" y="4"/>
                      <a:pt x="8" y="4"/>
                      <a:pt x="8" y="4"/>
                    </a:cubicBezTo>
                    <a:cubicBezTo>
                      <a:pt x="20" y="22"/>
                      <a:pt x="20" y="22"/>
                      <a:pt x="20" y="22"/>
                    </a:cubicBezTo>
                    <a:lnTo>
                      <a:pt x="20" y="2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72323" tIns="36162" rIns="72323" bIns="36162" numCol="1" anchor="t" anchorCtr="0" compatLnSpc="1">
                <a:prstTxWarp prst="textNoShape">
                  <a:avLst/>
                </a:prstTxWarp>
              </a:bodyPr>
              <a:lstStyle/>
              <a:p>
                <a:pPr algn="just">
                  <a:lnSpc>
                    <a:spcPct val="120000"/>
                  </a:lnSpc>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7" name="Freeform 35"/>
              <p:cNvSpPr>
                <a:spLocks noEditPoints="1"/>
              </p:cNvSpPr>
              <p:nvPr/>
            </p:nvSpPr>
            <p:spPr bwMode="auto">
              <a:xfrm>
                <a:off x="7546975" y="561975"/>
                <a:ext cx="492125" cy="400050"/>
              </a:xfrm>
              <a:custGeom>
                <a:avLst/>
                <a:gdLst>
                  <a:gd name="T0" fmla="*/ 126 w 128"/>
                  <a:gd name="T1" fmla="*/ 49 h 104"/>
                  <a:gd name="T2" fmla="*/ 110 w 128"/>
                  <a:gd name="T3" fmla="*/ 25 h 104"/>
                  <a:gd name="T4" fmla="*/ 100 w 128"/>
                  <a:gd name="T5" fmla="*/ 20 h 104"/>
                  <a:gd name="T6" fmla="*/ 84 w 128"/>
                  <a:gd name="T7" fmla="*/ 20 h 104"/>
                  <a:gd name="T8" fmla="*/ 84 w 128"/>
                  <a:gd name="T9" fmla="*/ 12 h 104"/>
                  <a:gd name="T10" fmla="*/ 72 w 128"/>
                  <a:gd name="T11" fmla="*/ 0 h 104"/>
                  <a:gd name="T12" fmla="*/ 12 w 128"/>
                  <a:gd name="T13" fmla="*/ 0 h 104"/>
                  <a:gd name="T14" fmla="*/ 0 w 128"/>
                  <a:gd name="T15" fmla="*/ 12 h 104"/>
                  <a:gd name="T16" fmla="*/ 0 w 128"/>
                  <a:gd name="T17" fmla="*/ 56 h 104"/>
                  <a:gd name="T18" fmla="*/ 12 w 128"/>
                  <a:gd name="T19" fmla="*/ 68 h 104"/>
                  <a:gd name="T20" fmla="*/ 12 w 128"/>
                  <a:gd name="T21" fmla="*/ 68 h 104"/>
                  <a:gd name="T22" fmla="*/ 12 w 128"/>
                  <a:gd name="T23" fmla="*/ 80 h 104"/>
                  <a:gd name="T24" fmla="*/ 24 w 128"/>
                  <a:gd name="T25" fmla="*/ 92 h 104"/>
                  <a:gd name="T26" fmla="*/ 29 w 128"/>
                  <a:gd name="T27" fmla="*/ 92 h 104"/>
                  <a:gd name="T28" fmla="*/ 44 w 128"/>
                  <a:gd name="T29" fmla="*/ 104 h 104"/>
                  <a:gd name="T30" fmla="*/ 59 w 128"/>
                  <a:gd name="T31" fmla="*/ 92 h 104"/>
                  <a:gd name="T32" fmla="*/ 81 w 128"/>
                  <a:gd name="T33" fmla="*/ 92 h 104"/>
                  <a:gd name="T34" fmla="*/ 96 w 128"/>
                  <a:gd name="T35" fmla="*/ 104 h 104"/>
                  <a:gd name="T36" fmla="*/ 111 w 128"/>
                  <a:gd name="T37" fmla="*/ 92 h 104"/>
                  <a:gd name="T38" fmla="*/ 116 w 128"/>
                  <a:gd name="T39" fmla="*/ 92 h 104"/>
                  <a:gd name="T40" fmla="*/ 128 w 128"/>
                  <a:gd name="T41" fmla="*/ 80 h 104"/>
                  <a:gd name="T42" fmla="*/ 128 w 128"/>
                  <a:gd name="T43" fmla="*/ 56 h 104"/>
                  <a:gd name="T44" fmla="*/ 126 w 128"/>
                  <a:gd name="T45" fmla="*/ 49 h 104"/>
                  <a:gd name="T46" fmla="*/ 12 w 128"/>
                  <a:gd name="T47" fmla="*/ 60 h 104"/>
                  <a:gd name="T48" fmla="*/ 8 w 128"/>
                  <a:gd name="T49" fmla="*/ 56 h 104"/>
                  <a:gd name="T50" fmla="*/ 8 w 128"/>
                  <a:gd name="T51" fmla="*/ 12 h 104"/>
                  <a:gd name="T52" fmla="*/ 12 w 128"/>
                  <a:gd name="T53" fmla="*/ 8 h 104"/>
                  <a:gd name="T54" fmla="*/ 72 w 128"/>
                  <a:gd name="T55" fmla="*/ 8 h 104"/>
                  <a:gd name="T56" fmla="*/ 76 w 128"/>
                  <a:gd name="T57" fmla="*/ 12 h 104"/>
                  <a:gd name="T58" fmla="*/ 76 w 128"/>
                  <a:gd name="T59" fmla="*/ 20 h 104"/>
                  <a:gd name="T60" fmla="*/ 76 w 128"/>
                  <a:gd name="T61" fmla="*/ 28 h 104"/>
                  <a:gd name="T62" fmla="*/ 76 w 128"/>
                  <a:gd name="T63" fmla="*/ 56 h 104"/>
                  <a:gd name="T64" fmla="*/ 72 w 128"/>
                  <a:gd name="T65" fmla="*/ 60 h 104"/>
                  <a:gd name="T66" fmla="*/ 12 w 128"/>
                  <a:gd name="T67" fmla="*/ 60 h 104"/>
                  <a:gd name="T68" fmla="*/ 44 w 128"/>
                  <a:gd name="T69" fmla="*/ 96 h 104"/>
                  <a:gd name="T70" fmla="*/ 36 w 128"/>
                  <a:gd name="T71" fmla="*/ 88 h 104"/>
                  <a:gd name="T72" fmla="*/ 44 w 128"/>
                  <a:gd name="T73" fmla="*/ 80 h 104"/>
                  <a:gd name="T74" fmla="*/ 52 w 128"/>
                  <a:gd name="T75" fmla="*/ 88 h 104"/>
                  <a:gd name="T76" fmla="*/ 44 w 128"/>
                  <a:gd name="T77" fmla="*/ 96 h 104"/>
                  <a:gd name="T78" fmla="*/ 96 w 128"/>
                  <a:gd name="T79" fmla="*/ 96 h 104"/>
                  <a:gd name="T80" fmla="*/ 88 w 128"/>
                  <a:gd name="T81" fmla="*/ 88 h 104"/>
                  <a:gd name="T82" fmla="*/ 96 w 128"/>
                  <a:gd name="T83" fmla="*/ 80 h 104"/>
                  <a:gd name="T84" fmla="*/ 104 w 128"/>
                  <a:gd name="T85" fmla="*/ 88 h 104"/>
                  <a:gd name="T86" fmla="*/ 96 w 128"/>
                  <a:gd name="T87" fmla="*/ 96 h 104"/>
                  <a:gd name="T88" fmla="*/ 120 w 128"/>
                  <a:gd name="T89" fmla="*/ 80 h 104"/>
                  <a:gd name="T90" fmla="*/ 116 w 128"/>
                  <a:gd name="T91" fmla="*/ 84 h 104"/>
                  <a:gd name="T92" fmla="*/ 111 w 128"/>
                  <a:gd name="T93" fmla="*/ 84 h 104"/>
                  <a:gd name="T94" fmla="*/ 96 w 128"/>
                  <a:gd name="T95" fmla="*/ 72 h 104"/>
                  <a:gd name="T96" fmla="*/ 81 w 128"/>
                  <a:gd name="T97" fmla="*/ 84 h 104"/>
                  <a:gd name="T98" fmla="*/ 59 w 128"/>
                  <a:gd name="T99" fmla="*/ 84 h 104"/>
                  <a:gd name="T100" fmla="*/ 44 w 128"/>
                  <a:gd name="T101" fmla="*/ 72 h 104"/>
                  <a:gd name="T102" fmla="*/ 29 w 128"/>
                  <a:gd name="T103" fmla="*/ 84 h 104"/>
                  <a:gd name="T104" fmla="*/ 24 w 128"/>
                  <a:gd name="T105" fmla="*/ 84 h 104"/>
                  <a:gd name="T106" fmla="*/ 20 w 128"/>
                  <a:gd name="T107" fmla="*/ 80 h 104"/>
                  <a:gd name="T108" fmla="*/ 20 w 128"/>
                  <a:gd name="T109" fmla="*/ 68 h 104"/>
                  <a:gd name="T110" fmla="*/ 72 w 128"/>
                  <a:gd name="T111" fmla="*/ 68 h 104"/>
                  <a:gd name="T112" fmla="*/ 84 w 128"/>
                  <a:gd name="T113" fmla="*/ 56 h 104"/>
                  <a:gd name="T114" fmla="*/ 84 w 128"/>
                  <a:gd name="T115" fmla="*/ 28 h 104"/>
                  <a:gd name="T116" fmla="*/ 100 w 128"/>
                  <a:gd name="T117" fmla="*/ 28 h 104"/>
                  <a:gd name="T118" fmla="*/ 103 w 128"/>
                  <a:gd name="T119" fmla="*/ 30 h 104"/>
                  <a:gd name="T120" fmla="*/ 119 w 128"/>
                  <a:gd name="T121" fmla="*/ 54 h 104"/>
                  <a:gd name="T122" fmla="*/ 120 w 128"/>
                  <a:gd name="T123" fmla="*/ 56 h 104"/>
                  <a:gd name="T124" fmla="*/ 120 w 128"/>
                  <a:gd name="T125" fmla="*/ 80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28" h="104">
                    <a:moveTo>
                      <a:pt x="126" y="49"/>
                    </a:moveTo>
                    <a:cubicBezTo>
                      <a:pt x="110" y="25"/>
                      <a:pt x="110" y="25"/>
                      <a:pt x="110" y="25"/>
                    </a:cubicBezTo>
                    <a:cubicBezTo>
                      <a:pt x="108" y="22"/>
                      <a:pt x="104" y="20"/>
                      <a:pt x="100" y="20"/>
                    </a:cubicBezTo>
                    <a:cubicBezTo>
                      <a:pt x="84" y="20"/>
                      <a:pt x="84" y="20"/>
                      <a:pt x="84" y="20"/>
                    </a:cubicBezTo>
                    <a:cubicBezTo>
                      <a:pt x="84" y="12"/>
                      <a:pt x="84" y="12"/>
                      <a:pt x="84" y="12"/>
                    </a:cubicBezTo>
                    <a:cubicBezTo>
                      <a:pt x="84" y="5"/>
                      <a:pt x="79" y="0"/>
                      <a:pt x="72" y="0"/>
                    </a:cubicBezTo>
                    <a:cubicBezTo>
                      <a:pt x="12" y="0"/>
                      <a:pt x="12" y="0"/>
                      <a:pt x="12" y="0"/>
                    </a:cubicBezTo>
                    <a:cubicBezTo>
                      <a:pt x="5" y="0"/>
                      <a:pt x="0" y="5"/>
                      <a:pt x="0" y="12"/>
                    </a:cubicBezTo>
                    <a:cubicBezTo>
                      <a:pt x="0" y="56"/>
                      <a:pt x="0" y="56"/>
                      <a:pt x="0" y="56"/>
                    </a:cubicBezTo>
                    <a:cubicBezTo>
                      <a:pt x="0" y="63"/>
                      <a:pt x="5" y="68"/>
                      <a:pt x="12" y="68"/>
                    </a:cubicBezTo>
                    <a:cubicBezTo>
                      <a:pt x="12" y="68"/>
                      <a:pt x="12" y="68"/>
                      <a:pt x="12" y="68"/>
                    </a:cubicBezTo>
                    <a:cubicBezTo>
                      <a:pt x="12" y="80"/>
                      <a:pt x="12" y="80"/>
                      <a:pt x="12" y="80"/>
                    </a:cubicBezTo>
                    <a:cubicBezTo>
                      <a:pt x="12" y="87"/>
                      <a:pt x="17" y="92"/>
                      <a:pt x="24" y="92"/>
                    </a:cubicBezTo>
                    <a:cubicBezTo>
                      <a:pt x="29" y="92"/>
                      <a:pt x="29" y="92"/>
                      <a:pt x="29" y="92"/>
                    </a:cubicBezTo>
                    <a:cubicBezTo>
                      <a:pt x="30" y="99"/>
                      <a:pt x="37" y="104"/>
                      <a:pt x="44" y="104"/>
                    </a:cubicBezTo>
                    <a:cubicBezTo>
                      <a:pt x="51" y="104"/>
                      <a:pt x="58" y="99"/>
                      <a:pt x="59" y="92"/>
                    </a:cubicBezTo>
                    <a:cubicBezTo>
                      <a:pt x="81" y="92"/>
                      <a:pt x="81" y="92"/>
                      <a:pt x="81" y="92"/>
                    </a:cubicBezTo>
                    <a:cubicBezTo>
                      <a:pt x="82" y="99"/>
                      <a:pt x="89" y="104"/>
                      <a:pt x="96" y="104"/>
                    </a:cubicBezTo>
                    <a:cubicBezTo>
                      <a:pt x="103" y="104"/>
                      <a:pt x="110" y="99"/>
                      <a:pt x="111" y="92"/>
                    </a:cubicBezTo>
                    <a:cubicBezTo>
                      <a:pt x="116" y="92"/>
                      <a:pt x="116" y="92"/>
                      <a:pt x="116" y="92"/>
                    </a:cubicBezTo>
                    <a:cubicBezTo>
                      <a:pt x="123" y="92"/>
                      <a:pt x="128" y="87"/>
                      <a:pt x="128" y="80"/>
                    </a:cubicBezTo>
                    <a:cubicBezTo>
                      <a:pt x="128" y="56"/>
                      <a:pt x="128" y="56"/>
                      <a:pt x="128" y="56"/>
                    </a:cubicBezTo>
                    <a:cubicBezTo>
                      <a:pt x="128" y="54"/>
                      <a:pt x="127" y="51"/>
                      <a:pt x="126" y="49"/>
                    </a:cubicBezTo>
                    <a:close/>
                    <a:moveTo>
                      <a:pt x="12" y="60"/>
                    </a:moveTo>
                    <a:cubicBezTo>
                      <a:pt x="10" y="60"/>
                      <a:pt x="8" y="58"/>
                      <a:pt x="8" y="56"/>
                    </a:cubicBezTo>
                    <a:cubicBezTo>
                      <a:pt x="8" y="12"/>
                      <a:pt x="8" y="12"/>
                      <a:pt x="8" y="12"/>
                    </a:cubicBezTo>
                    <a:cubicBezTo>
                      <a:pt x="8" y="10"/>
                      <a:pt x="10" y="8"/>
                      <a:pt x="12" y="8"/>
                    </a:cubicBezTo>
                    <a:cubicBezTo>
                      <a:pt x="72" y="8"/>
                      <a:pt x="72" y="8"/>
                      <a:pt x="72" y="8"/>
                    </a:cubicBezTo>
                    <a:cubicBezTo>
                      <a:pt x="74" y="8"/>
                      <a:pt x="76" y="10"/>
                      <a:pt x="76" y="12"/>
                    </a:cubicBezTo>
                    <a:cubicBezTo>
                      <a:pt x="76" y="20"/>
                      <a:pt x="76" y="20"/>
                      <a:pt x="76" y="20"/>
                    </a:cubicBezTo>
                    <a:cubicBezTo>
                      <a:pt x="76" y="28"/>
                      <a:pt x="76" y="28"/>
                      <a:pt x="76" y="28"/>
                    </a:cubicBezTo>
                    <a:cubicBezTo>
                      <a:pt x="76" y="56"/>
                      <a:pt x="76" y="56"/>
                      <a:pt x="76" y="56"/>
                    </a:cubicBezTo>
                    <a:cubicBezTo>
                      <a:pt x="76" y="58"/>
                      <a:pt x="74" y="60"/>
                      <a:pt x="72" y="60"/>
                    </a:cubicBezTo>
                    <a:lnTo>
                      <a:pt x="12" y="60"/>
                    </a:lnTo>
                    <a:close/>
                    <a:moveTo>
                      <a:pt x="44" y="96"/>
                    </a:moveTo>
                    <a:cubicBezTo>
                      <a:pt x="40" y="96"/>
                      <a:pt x="36" y="92"/>
                      <a:pt x="36" y="88"/>
                    </a:cubicBezTo>
                    <a:cubicBezTo>
                      <a:pt x="36" y="84"/>
                      <a:pt x="40" y="80"/>
                      <a:pt x="44" y="80"/>
                    </a:cubicBezTo>
                    <a:cubicBezTo>
                      <a:pt x="48" y="80"/>
                      <a:pt x="52" y="84"/>
                      <a:pt x="52" y="88"/>
                    </a:cubicBezTo>
                    <a:cubicBezTo>
                      <a:pt x="52" y="92"/>
                      <a:pt x="48" y="96"/>
                      <a:pt x="44" y="96"/>
                    </a:cubicBezTo>
                    <a:close/>
                    <a:moveTo>
                      <a:pt x="96" y="96"/>
                    </a:moveTo>
                    <a:cubicBezTo>
                      <a:pt x="92" y="96"/>
                      <a:pt x="88" y="92"/>
                      <a:pt x="88" y="88"/>
                    </a:cubicBezTo>
                    <a:cubicBezTo>
                      <a:pt x="88" y="84"/>
                      <a:pt x="92" y="80"/>
                      <a:pt x="96" y="80"/>
                    </a:cubicBezTo>
                    <a:cubicBezTo>
                      <a:pt x="100" y="80"/>
                      <a:pt x="104" y="84"/>
                      <a:pt x="104" y="88"/>
                    </a:cubicBezTo>
                    <a:cubicBezTo>
                      <a:pt x="104" y="92"/>
                      <a:pt x="100" y="96"/>
                      <a:pt x="96" y="96"/>
                    </a:cubicBezTo>
                    <a:close/>
                    <a:moveTo>
                      <a:pt x="120" y="80"/>
                    </a:moveTo>
                    <a:cubicBezTo>
                      <a:pt x="120" y="82"/>
                      <a:pt x="118" y="84"/>
                      <a:pt x="116" y="84"/>
                    </a:cubicBezTo>
                    <a:cubicBezTo>
                      <a:pt x="111" y="84"/>
                      <a:pt x="111" y="84"/>
                      <a:pt x="111" y="84"/>
                    </a:cubicBezTo>
                    <a:cubicBezTo>
                      <a:pt x="110" y="77"/>
                      <a:pt x="103" y="72"/>
                      <a:pt x="96" y="72"/>
                    </a:cubicBezTo>
                    <a:cubicBezTo>
                      <a:pt x="89" y="72"/>
                      <a:pt x="82" y="77"/>
                      <a:pt x="81" y="84"/>
                    </a:cubicBezTo>
                    <a:cubicBezTo>
                      <a:pt x="59" y="84"/>
                      <a:pt x="59" y="84"/>
                      <a:pt x="59" y="84"/>
                    </a:cubicBezTo>
                    <a:cubicBezTo>
                      <a:pt x="58" y="77"/>
                      <a:pt x="51" y="72"/>
                      <a:pt x="44" y="72"/>
                    </a:cubicBezTo>
                    <a:cubicBezTo>
                      <a:pt x="37" y="72"/>
                      <a:pt x="30" y="77"/>
                      <a:pt x="29" y="84"/>
                    </a:cubicBezTo>
                    <a:cubicBezTo>
                      <a:pt x="24" y="84"/>
                      <a:pt x="24" y="84"/>
                      <a:pt x="24" y="84"/>
                    </a:cubicBezTo>
                    <a:cubicBezTo>
                      <a:pt x="22" y="84"/>
                      <a:pt x="20" y="82"/>
                      <a:pt x="20" y="80"/>
                    </a:cubicBezTo>
                    <a:cubicBezTo>
                      <a:pt x="20" y="68"/>
                      <a:pt x="20" y="68"/>
                      <a:pt x="20" y="68"/>
                    </a:cubicBezTo>
                    <a:cubicBezTo>
                      <a:pt x="72" y="68"/>
                      <a:pt x="72" y="68"/>
                      <a:pt x="72" y="68"/>
                    </a:cubicBezTo>
                    <a:cubicBezTo>
                      <a:pt x="79" y="68"/>
                      <a:pt x="84" y="63"/>
                      <a:pt x="84" y="56"/>
                    </a:cubicBezTo>
                    <a:cubicBezTo>
                      <a:pt x="84" y="28"/>
                      <a:pt x="84" y="28"/>
                      <a:pt x="84" y="28"/>
                    </a:cubicBezTo>
                    <a:cubicBezTo>
                      <a:pt x="100" y="28"/>
                      <a:pt x="100" y="28"/>
                      <a:pt x="100" y="28"/>
                    </a:cubicBezTo>
                    <a:cubicBezTo>
                      <a:pt x="101" y="28"/>
                      <a:pt x="103" y="29"/>
                      <a:pt x="103" y="30"/>
                    </a:cubicBezTo>
                    <a:cubicBezTo>
                      <a:pt x="119" y="54"/>
                      <a:pt x="119" y="54"/>
                      <a:pt x="119" y="54"/>
                    </a:cubicBezTo>
                    <a:cubicBezTo>
                      <a:pt x="120" y="54"/>
                      <a:pt x="120" y="55"/>
                      <a:pt x="120" y="56"/>
                    </a:cubicBezTo>
                    <a:lnTo>
                      <a:pt x="120" y="8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72323" tIns="36162" rIns="72323" bIns="36162" numCol="1" anchor="t" anchorCtr="0" compatLnSpc="1">
                <a:prstTxWarp prst="textNoShape">
                  <a:avLst/>
                </a:prstTxWarp>
              </a:bodyPr>
              <a:lstStyle/>
              <a:p>
                <a:pPr algn="just">
                  <a:lnSpc>
                    <a:spcPct val="120000"/>
                  </a:lnSpc>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37" name="TextBox 36"/>
            <p:cNvSpPr txBox="1"/>
            <p:nvPr/>
          </p:nvSpPr>
          <p:spPr>
            <a:xfrm>
              <a:off x="5246193" y="2081479"/>
              <a:ext cx="1440821" cy="547462"/>
            </a:xfrm>
            <a:prstGeom prst="rect">
              <a:avLst/>
            </a:prstGeom>
            <a:noFill/>
          </p:spPr>
          <p:txBody>
            <a:bodyPr wrap="square" lIns="0" tIns="0" rIns="0" bIns="0" rtlCol="0">
              <a:spAutoFit/>
            </a:bodyPr>
            <a:lstStyle/>
            <a:p>
              <a:pPr algn="just">
                <a:lnSpc>
                  <a:spcPct val="120000"/>
                </a:lnSpc>
              </a:pPr>
              <a:r>
                <a:rPr lang="en-US" altLang="zh-CN" sz="8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sz="800"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9" name="TextBox 38"/>
            <p:cNvSpPr txBox="1"/>
            <p:nvPr/>
          </p:nvSpPr>
          <p:spPr>
            <a:xfrm>
              <a:off x="4855197" y="2685705"/>
              <a:ext cx="1489731" cy="547462"/>
            </a:xfrm>
            <a:prstGeom prst="rect">
              <a:avLst/>
            </a:prstGeom>
            <a:noFill/>
          </p:spPr>
          <p:txBody>
            <a:bodyPr wrap="square" lIns="0" tIns="0" rIns="0" bIns="0" rtlCol="0">
              <a:spAutoFit/>
            </a:bodyPr>
            <a:lstStyle/>
            <a:p>
              <a:pPr algn="just">
                <a:lnSpc>
                  <a:spcPct val="120000"/>
                </a:lnSpc>
              </a:pPr>
              <a:r>
                <a:rPr lang="en-US" altLang="zh-CN" sz="8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sz="800"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1" name="TextBox 40"/>
            <p:cNvSpPr txBox="1"/>
            <p:nvPr/>
          </p:nvSpPr>
          <p:spPr>
            <a:xfrm>
              <a:off x="5246193" y="4689461"/>
              <a:ext cx="1440821" cy="547462"/>
            </a:xfrm>
            <a:prstGeom prst="rect">
              <a:avLst/>
            </a:prstGeom>
            <a:noFill/>
          </p:spPr>
          <p:txBody>
            <a:bodyPr wrap="square" lIns="0" tIns="0" rIns="0" bIns="0" rtlCol="0">
              <a:spAutoFit/>
            </a:bodyPr>
            <a:lstStyle/>
            <a:p>
              <a:pPr algn="just">
                <a:lnSpc>
                  <a:spcPct val="120000"/>
                </a:lnSpc>
              </a:pPr>
              <a:r>
                <a:rPr lang="en-US" altLang="zh-CN" sz="8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sz="800"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3" name="TextBox 42"/>
            <p:cNvSpPr txBox="1"/>
            <p:nvPr/>
          </p:nvSpPr>
          <p:spPr>
            <a:xfrm>
              <a:off x="4922079" y="4002269"/>
              <a:ext cx="1422849" cy="547462"/>
            </a:xfrm>
            <a:prstGeom prst="rect">
              <a:avLst/>
            </a:prstGeom>
            <a:noFill/>
          </p:spPr>
          <p:txBody>
            <a:bodyPr wrap="square" lIns="0" tIns="0" rIns="0" bIns="0" rtlCol="0">
              <a:spAutoFit/>
            </a:bodyPr>
            <a:lstStyle/>
            <a:p>
              <a:pPr algn="just">
                <a:lnSpc>
                  <a:spcPct val="120000"/>
                </a:lnSpc>
              </a:pPr>
              <a:r>
                <a:rPr lang="en-US" altLang="zh-CN" sz="8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sz="800"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5" name="TextBox 44"/>
            <p:cNvSpPr txBox="1"/>
            <p:nvPr/>
          </p:nvSpPr>
          <p:spPr>
            <a:xfrm>
              <a:off x="4325228" y="3325939"/>
              <a:ext cx="1662968" cy="407374"/>
            </a:xfrm>
            <a:prstGeom prst="rect">
              <a:avLst/>
            </a:prstGeom>
            <a:noFill/>
          </p:spPr>
          <p:txBody>
            <a:bodyPr wrap="square" lIns="0" tIns="0" rIns="0" bIns="0" rtlCol="0">
              <a:spAutoFit/>
            </a:bodyPr>
            <a:lstStyle/>
            <a:p>
              <a:pPr algn="just">
                <a:lnSpc>
                  <a:spcPct val="120000"/>
                </a:lnSpc>
              </a:pPr>
              <a:r>
                <a:rPr lang="en-US" altLang="zh-CN" sz="8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sz="800"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55" name="Content Placeholder 2"/>
          <p:cNvSpPr txBox="1">
            <a:spLocks/>
          </p:cNvSpPr>
          <p:nvPr/>
        </p:nvSpPr>
        <p:spPr>
          <a:xfrm>
            <a:off x="7228070" y="2169519"/>
            <a:ext cx="3688927" cy="553998"/>
          </a:xfrm>
          <a:prstGeom prst="rect">
            <a:avLst/>
          </a:prstGeom>
        </p:spPr>
        <p:txBody>
          <a:bodyPr vert="horz" wrap="square" lIns="0" tIns="0" rIns="0" bIns="0"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just">
              <a:lnSpc>
                <a:spcPct val="120000"/>
              </a:lnSpc>
              <a:spcBef>
                <a:spcPts val="0"/>
              </a:spcBef>
              <a:buNone/>
            </a:pPr>
            <a:r>
              <a:rPr lang="zh-CN" altLang="en-US" dirty="0" smtClean="0">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dirty="0">
              <a:latin typeface="Arial" panose="020B0604020202020204" pitchFamily="34" charset="0"/>
              <a:ea typeface="微软雅黑" panose="020B0503020204020204" pitchFamily="34" charset="-122"/>
              <a:cs typeface="+mn-ea"/>
              <a:sym typeface="Arial" panose="020B0604020202020204" pitchFamily="34" charset="0"/>
            </a:endParaRPr>
          </a:p>
          <a:p>
            <a:pPr marL="0" indent="0" algn="just">
              <a:lnSpc>
                <a:spcPct val="120000"/>
              </a:lnSpc>
              <a:spcBef>
                <a:spcPts val="0"/>
              </a:spcBef>
              <a:buNone/>
            </a:pPr>
            <a:r>
              <a:rPr lang="en-US" altLang="zh-CN" sz="800" dirty="0" smtClean="0">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6" name="Content Placeholder 2"/>
          <p:cNvSpPr txBox="1">
            <a:spLocks/>
          </p:cNvSpPr>
          <p:nvPr/>
        </p:nvSpPr>
        <p:spPr>
          <a:xfrm>
            <a:off x="7228069" y="2957139"/>
            <a:ext cx="3688929" cy="553998"/>
          </a:xfrm>
          <a:prstGeom prst="rect">
            <a:avLst/>
          </a:prstGeom>
        </p:spPr>
        <p:txBody>
          <a:bodyPr vert="horz" wrap="square" lIns="0" tIns="0" rIns="0" bIns="0"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just">
              <a:lnSpc>
                <a:spcPct val="120000"/>
              </a:lnSpc>
              <a:spcBef>
                <a:spcPts val="0"/>
              </a:spcBef>
              <a:buNone/>
            </a:pPr>
            <a:r>
              <a:rPr lang="zh-CN" altLang="en-US" dirty="0" smtClean="0">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dirty="0">
              <a:latin typeface="Arial" panose="020B0604020202020204" pitchFamily="34" charset="0"/>
              <a:ea typeface="微软雅黑" panose="020B0503020204020204" pitchFamily="34" charset="-122"/>
              <a:cs typeface="+mn-ea"/>
              <a:sym typeface="Arial" panose="020B0604020202020204" pitchFamily="34" charset="0"/>
            </a:endParaRPr>
          </a:p>
          <a:p>
            <a:pPr marL="0" indent="0" algn="just">
              <a:lnSpc>
                <a:spcPct val="120000"/>
              </a:lnSpc>
              <a:spcBef>
                <a:spcPts val="0"/>
              </a:spcBef>
              <a:buNone/>
            </a:pPr>
            <a:r>
              <a:rPr lang="en-US" altLang="zh-CN" sz="800" dirty="0" smtClean="0">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7" name="Content Placeholder 2"/>
          <p:cNvSpPr txBox="1">
            <a:spLocks/>
          </p:cNvSpPr>
          <p:nvPr/>
        </p:nvSpPr>
        <p:spPr>
          <a:xfrm>
            <a:off x="7228070" y="3744759"/>
            <a:ext cx="3688927" cy="553998"/>
          </a:xfrm>
          <a:prstGeom prst="rect">
            <a:avLst/>
          </a:prstGeom>
        </p:spPr>
        <p:txBody>
          <a:bodyPr vert="horz" wrap="square" lIns="0" tIns="0" rIns="0" bIns="0"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just">
              <a:lnSpc>
                <a:spcPct val="120000"/>
              </a:lnSpc>
              <a:spcBef>
                <a:spcPts val="0"/>
              </a:spcBef>
              <a:buNone/>
            </a:pPr>
            <a:r>
              <a:rPr lang="zh-CN" altLang="en-US" dirty="0" smtClean="0">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dirty="0">
              <a:latin typeface="Arial" panose="020B0604020202020204" pitchFamily="34" charset="0"/>
              <a:ea typeface="微软雅黑" panose="020B0503020204020204" pitchFamily="34" charset="-122"/>
              <a:cs typeface="+mn-ea"/>
              <a:sym typeface="Arial" panose="020B0604020202020204" pitchFamily="34" charset="0"/>
            </a:endParaRPr>
          </a:p>
          <a:p>
            <a:pPr marL="0" indent="0" algn="just">
              <a:lnSpc>
                <a:spcPct val="120000"/>
              </a:lnSpc>
              <a:spcBef>
                <a:spcPts val="0"/>
              </a:spcBef>
              <a:buNone/>
            </a:pPr>
            <a:r>
              <a:rPr lang="en-US" altLang="zh-CN" sz="800" dirty="0" smtClean="0">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8" name="Content Placeholder 2"/>
          <p:cNvSpPr txBox="1">
            <a:spLocks/>
          </p:cNvSpPr>
          <p:nvPr/>
        </p:nvSpPr>
        <p:spPr>
          <a:xfrm>
            <a:off x="7228069" y="4532379"/>
            <a:ext cx="3688929" cy="553998"/>
          </a:xfrm>
          <a:prstGeom prst="rect">
            <a:avLst/>
          </a:prstGeom>
        </p:spPr>
        <p:txBody>
          <a:bodyPr vert="horz" wrap="square" lIns="0" tIns="0" rIns="0" bIns="0"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just">
              <a:lnSpc>
                <a:spcPct val="120000"/>
              </a:lnSpc>
              <a:spcBef>
                <a:spcPts val="0"/>
              </a:spcBef>
              <a:buNone/>
            </a:pPr>
            <a:r>
              <a:rPr lang="zh-CN" altLang="en-US" dirty="0" smtClean="0">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dirty="0">
              <a:latin typeface="Arial" panose="020B0604020202020204" pitchFamily="34" charset="0"/>
              <a:ea typeface="微软雅黑" panose="020B0503020204020204" pitchFamily="34" charset="-122"/>
              <a:cs typeface="+mn-ea"/>
              <a:sym typeface="Arial" panose="020B0604020202020204" pitchFamily="34" charset="0"/>
            </a:endParaRPr>
          </a:p>
          <a:p>
            <a:pPr marL="0" indent="0" algn="just">
              <a:lnSpc>
                <a:spcPct val="120000"/>
              </a:lnSpc>
              <a:spcBef>
                <a:spcPts val="0"/>
              </a:spcBef>
              <a:buNone/>
            </a:pPr>
            <a:r>
              <a:rPr lang="en-US" altLang="zh-CN" sz="800" dirty="0" smtClean="0">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9" name="Content Placeholder 2"/>
          <p:cNvSpPr txBox="1">
            <a:spLocks/>
          </p:cNvSpPr>
          <p:nvPr/>
        </p:nvSpPr>
        <p:spPr>
          <a:xfrm>
            <a:off x="7228070" y="5319999"/>
            <a:ext cx="3688927" cy="553998"/>
          </a:xfrm>
          <a:prstGeom prst="rect">
            <a:avLst/>
          </a:prstGeom>
        </p:spPr>
        <p:txBody>
          <a:bodyPr vert="horz" wrap="square" lIns="0" tIns="0" rIns="0" bIns="0"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just">
              <a:lnSpc>
                <a:spcPct val="120000"/>
              </a:lnSpc>
              <a:spcBef>
                <a:spcPts val="0"/>
              </a:spcBef>
              <a:buNone/>
            </a:pPr>
            <a:r>
              <a:rPr lang="zh-CN" altLang="en-US" dirty="0" smtClean="0">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dirty="0">
              <a:latin typeface="Arial" panose="020B0604020202020204" pitchFamily="34" charset="0"/>
              <a:ea typeface="微软雅黑" panose="020B0503020204020204" pitchFamily="34" charset="-122"/>
              <a:cs typeface="+mn-ea"/>
              <a:sym typeface="Arial" panose="020B0604020202020204" pitchFamily="34" charset="0"/>
            </a:endParaRPr>
          </a:p>
          <a:p>
            <a:pPr marL="0" indent="0" algn="just">
              <a:lnSpc>
                <a:spcPct val="120000"/>
              </a:lnSpc>
              <a:spcBef>
                <a:spcPts val="0"/>
              </a:spcBef>
              <a:buNone/>
            </a:pPr>
            <a:r>
              <a:rPr lang="en-US" altLang="zh-CN" sz="800" dirty="0" smtClean="0">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5" name="TextBox 8"/>
          <p:cNvSpPr txBox="1"/>
          <p:nvPr/>
        </p:nvSpPr>
        <p:spPr>
          <a:xfrm>
            <a:off x="812800" y="204805"/>
            <a:ext cx="2311176" cy="447739"/>
          </a:xfrm>
          <a:prstGeom prst="rect">
            <a:avLst/>
          </a:prstGeom>
          <a:noFill/>
        </p:spPr>
        <p:txBody>
          <a:bodyPr wrap="square" lIns="0" tIns="0" rIns="0" bIns="0" rtlCol="0" anchor="ctr">
            <a:spAutoFit/>
          </a:bodyPr>
          <a:lstStyle/>
          <a:p>
            <a:r>
              <a:rPr lang="zh-CN" altLang="en-US" sz="2800" b="1"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年度工作概述</a:t>
            </a:r>
            <a:endParaRPr lang="zh-CN" altLang="en-US" sz="3600" b="1"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66" name="TextBox 8"/>
          <p:cNvSpPr txBox="1"/>
          <p:nvPr/>
        </p:nvSpPr>
        <p:spPr>
          <a:xfrm>
            <a:off x="812800" y="671952"/>
            <a:ext cx="2311176" cy="169277"/>
          </a:xfrm>
          <a:prstGeom prst="rect">
            <a:avLst/>
          </a:prstGeom>
          <a:noFill/>
        </p:spPr>
        <p:txBody>
          <a:bodyPr wrap="square" lIns="0" tIns="0" rIns="0" bIns="0" rtlCol="0" anchor="ctr">
            <a:spAutoFit/>
          </a:bodyPr>
          <a:lstStyle/>
          <a:p>
            <a:r>
              <a:rPr lang="en-US" altLang="zh-CN" sz="1100"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CLICK TO ADD CAPTION TEXT</a:t>
            </a:r>
            <a:endParaRPr lang="zh-CN" altLang="en-US" sz="14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1221394595"/>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nodeType="withEffect">
                                  <p:stCondLst>
                                    <p:cond delay="2000"/>
                                  </p:stCondLst>
                                  <p:childTnLst>
                                    <p:set>
                                      <p:cBhvr>
                                        <p:cTn id="6" dur="1" fill="hold">
                                          <p:stCondLst>
                                            <p:cond delay="0"/>
                                          </p:stCondLst>
                                        </p:cTn>
                                        <p:tgtEl>
                                          <p:spTgt spid="5"/>
                                        </p:tgtEl>
                                        <p:attrNameLst>
                                          <p:attrName>style.visibility</p:attrName>
                                        </p:attrNameLst>
                                      </p:cBhvr>
                                      <p:to>
                                        <p:strVal val="visible"/>
                                      </p:to>
                                    </p:set>
                                    <p:animEffect transition="in" filter="wipe(right)">
                                      <p:cBhvr>
                                        <p:cTn id="7" dur="4000"/>
                                        <p:tgtEl>
                                          <p:spTgt spid="5"/>
                                        </p:tgtEl>
                                      </p:cBhvr>
                                    </p:animEffect>
                                  </p:childTnLst>
                                </p:cTn>
                              </p:par>
                            </p:childTnLst>
                          </p:cTn>
                        </p:par>
                        <p:par>
                          <p:cTn id="8" fill="hold">
                            <p:stCondLst>
                              <p:cond delay="6000"/>
                            </p:stCondLst>
                            <p:childTnLst>
                              <p:par>
                                <p:cTn id="9" presetID="10" presetClass="entr" presetSubtype="0" fill="hold" grpId="0" nodeType="afterEffect">
                                  <p:stCondLst>
                                    <p:cond delay="0"/>
                                  </p:stCondLst>
                                  <p:childTnLst>
                                    <p:set>
                                      <p:cBhvr>
                                        <p:cTn id="10" dur="1" fill="hold">
                                          <p:stCondLst>
                                            <p:cond delay="0"/>
                                          </p:stCondLst>
                                        </p:cTn>
                                        <p:tgtEl>
                                          <p:spTgt spid="55"/>
                                        </p:tgtEl>
                                        <p:attrNameLst>
                                          <p:attrName>style.visibility</p:attrName>
                                        </p:attrNameLst>
                                      </p:cBhvr>
                                      <p:to>
                                        <p:strVal val="visible"/>
                                      </p:to>
                                    </p:set>
                                    <p:animEffect transition="in" filter="fade">
                                      <p:cBhvr>
                                        <p:cTn id="11" dur="500"/>
                                        <p:tgtEl>
                                          <p:spTgt spid="55"/>
                                        </p:tgtEl>
                                      </p:cBhvr>
                                    </p:animEffect>
                                  </p:childTnLst>
                                </p:cTn>
                              </p:par>
                            </p:childTnLst>
                          </p:cTn>
                        </p:par>
                        <p:par>
                          <p:cTn id="12" fill="hold">
                            <p:stCondLst>
                              <p:cond delay="6500"/>
                            </p:stCondLst>
                            <p:childTnLst>
                              <p:par>
                                <p:cTn id="13" presetID="10" presetClass="entr" presetSubtype="0" fill="hold" grpId="0" nodeType="afterEffect">
                                  <p:stCondLst>
                                    <p:cond delay="0"/>
                                  </p:stCondLst>
                                  <p:childTnLst>
                                    <p:set>
                                      <p:cBhvr>
                                        <p:cTn id="14" dur="1" fill="hold">
                                          <p:stCondLst>
                                            <p:cond delay="0"/>
                                          </p:stCondLst>
                                        </p:cTn>
                                        <p:tgtEl>
                                          <p:spTgt spid="56"/>
                                        </p:tgtEl>
                                        <p:attrNameLst>
                                          <p:attrName>style.visibility</p:attrName>
                                        </p:attrNameLst>
                                      </p:cBhvr>
                                      <p:to>
                                        <p:strVal val="visible"/>
                                      </p:to>
                                    </p:set>
                                    <p:animEffect transition="in" filter="fade">
                                      <p:cBhvr>
                                        <p:cTn id="15" dur="500"/>
                                        <p:tgtEl>
                                          <p:spTgt spid="56"/>
                                        </p:tgtEl>
                                      </p:cBhvr>
                                    </p:animEffect>
                                  </p:childTnLst>
                                </p:cTn>
                              </p:par>
                            </p:childTnLst>
                          </p:cTn>
                        </p:par>
                        <p:par>
                          <p:cTn id="16" fill="hold">
                            <p:stCondLst>
                              <p:cond delay="7000"/>
                            </p:stCondLst>
                            <p:childTnLst>
                              <p:par>
                                <p:cTn id="17" presetID="10" presetClass="entr" presetSubtype="0" fill="hold" grpId="0" nodeType="afterEffect">
                                  <p:stCondLst>
                                    <p:cond delay="0"/>
                                  </p:stCondLst>
                                  <p:childTnLst>
                                    <p:set>
                                      <p:cBhvr>
                                        <p:cTn id="18" dur="1" fill="hold">
                                          <p:stCondLst>
                                            <p:cond delay="0"/>
                                          </p:stCondLst>
                                        </p:cTn>
                                        <p:tgtEl>
                                          <p:spTgt spid="57"/>
                                        </p:tgtEl>
                                        <p:attrNameLst>
                                          <p:attrName>style.visibility</p:attrName>
                                        </p:attrNameLst>
                                      </p:cBhvr>
                                      <p:to>
                                        <p:strVal val="visible"/>
                                      </p:to>
                                    </p:set>
                                    <p:animEffect transition="in" filter="fade">
                                      <p:cBhvr>
                                        <p:cTn id="19" dur="500"/>
                                        <p:tgtEl>
                                          <p:spTgt spid="57"/>
                                        </p:tgtEl>
                                      </p:cBhvr>
                                    </p:animEffect>
                                  </p:childTnLst>
                                </p:cTn>
                              </p:par>
                            </p:childTnLst>
                          </p:cTn>
                        </p:par>
                        <p:par>
                          <p:cTn id="20" fill="hold">
                            <p:stCondLst>
                              <p:cond delay="7500"/>
                            </p:stCondLst>
                            <p:childTnLst>
                              <p:par>
                                <p:cTn id="21" presetID="10" presetClass="entr" presetSubtype="0" fill="hold" grpId="0" nodeType="afterEffect">
                                  <p:stCondLst>
                                    <p:cond delay="0"/>
                                  </p:stCondLst>
                                  <p:childTnLst>
                                    <p:set>
                                      <p:cBhvr>
                                        <p:cTn id="22" dur="1" fill="hold">
                                          <p:stCondLst>
                                            <p:cond delay="0"/>
                                          </p:stCondLst>
                                        </p:cTn>
                                        <p:tgtEl>
                                          <p:spTgt spid="58"/>
                                        </p:tgtEl>
                                        <p:attrNameLst>
                                          <p:attrName>style.visibility</p:attrName>
                                        </p:attrNameLst>
                                      </p:cBhvr>
                                      <p:to>
                                        <p:strVal val="visible"/>
                                      </p:to>
                                    </p:set>
                                    <p:animEffect transition="in" filter="fade">
                                      <p:cBhvr>
                                        <p:cTn id="23" dur="500"/>
                                        <p:tgtEl>
                                          <p:spTgt spid="58"/>
                                        </p:tgtEl>
                                      </p:cBhvr>
                                    </p:animEffect>
                                  </p:childTnLst>
                                </p:cTn>
                              </p:par>
                            </p:childTnLst>
                          </p:cTn>
                        </p:par>
                        <p:par>
                          <p:cTn id="24" fill="hold">
                            <p:stCondLst>
                              <p:cond delay="8000"/>
                            </p:stCondLst>
                            <p:childTnLst>
                              <p:par>
                                <p:cTn id="25" presetID="10" presetClass="entr" presetSubtype="0" fill="hold" grpId="0" nodeType="afterEffect">
                                  <p:stCondLst>
                                    <p:cond delay="0"/>
                                  </p:stCondLst>
                                  <p:childTnLst>
                                    <p:set>
                                      <p:cBhvr>
                                        <p:cTn id="26" dur="1" fill="hold">
                                          <p:stCondLst>
                                            <p:cond delay="0"/>
                                          </p:stCondLst>
                                        </p:cTn>
                                        <p:tgtEl>
                                          <p:spTgt spid="59"/>
                                        </p:tgtEl>
                                        <p:attrNameLst>
                                          <p:attrName>style.visibility</p:attrName>
                                        </p:attrNameLst>
                                      </p:cBhvr>
                                      <p:to>
                                        <p:strVal val="visible"/>
                                      </p:to>
                                    </p:set>
                                    <p:animEffect transition="in" filter="fade">
                                      <p:cBhvr>
                                        <p:cTn id="27" dur="500"/>
                                        <p:tgtEl>
                                          <p:spTgt spid="59"/>
                                        </p:tgtEl>
                                      </p:cBhvr>
                                    </p:animEffect>
                                  </p:childTnLst>
                                </p:cTn>
                              </p:par>
                              <p:par>
                                <p:cTn id="28" presetID="31" presetClass="entr" presetSubtype="0" fill="hold" nodeType="withEffect">
                                  <p:stCondLst>
                                    <p:cond delay="1000"/>
                                  </p:stCondLst>
                                  <p:childTnLst>
                                    <p:set>
                                      <p:cBhvr>
                                        <p:cTn id="29" dur="1" fill="hold">
                                          <p:stCondLst>
                                            <p:cond delay="0"/>
                                          </p:stCondLst>
                                        </p:cTn>
                                        <p:tgtEl>
                                          <p:spTgt spid="60"/>
                                        </p:tgtEl>
                                        <p:attrNameLst>
                                          <p:attrName>style.visibility</p:attrName>
                                        </p:attrNameLst>
                                      </p:cBhvr>
                                      <p:to>
                                        <p:strVal val="visible"/>
                                      </p:to>
                                    </p:set>
                                    <p:anim calcmode="lin" valueType="num">
                                      <p:cBhvr>
                                        <p:cTn id="30" dur="1000" fill="hold"/>
                                        <p:tgtEl>
                                          <p:spTgt spid="60"/>
                                        </p:tgtEl>
                                        <p:attrNameLst>
                                          <p:attrName>ppt_w</p:attrName>
                                        </p:attrNameLst>
                                      </p:cBhvr>
                                      <p:tavLst>
                                        <p:tav tm="0">
                                          <p:val>
                                            <p:fltVal val="0"/>
                                          </p:val>
                                        </p:tav>
                                        <p:tav tm="100000">
                                          <p:val>
                                            <p:strVal val="#ppt_w"/>
                                          </p:val>
                                        </p:tav>
                                      </p:tavLst>
                                    </p:anim>
                                    <p:anim calcmode="lin" valueType="num">
                                      <p:cBhvr>
                                        <p:cTn id="31" dur="1000" fill="hold"/>
                                        <p:tgtEl>
                                          <p:spTgt spid="60"/>
                                        </p:tgtEl>
                                        <p:attrNameLst>
                                          <p:attrName>ppt_h</p:attrName>
                                        </p:attrNameLst>
                                      </p:cBhvr>
                                      <p:tavLst>
                                        <p:tav tm="0">
                                          <p:val>
                                            <p:fltVal val="0"/>
                                          </p:val>
                                        </p:tav>
                                        <p:tav tm="100000">
                                          <p:val>
                                            <p:strVal val="#ppt_h"/>
                                          </p:val>
                                        </p:tav>
                                      </p:tavLst>
                                    </p:anim>
                                    <p:anim calcmode="lin" valueType="num">
                                      <p:cBhvr>
                                        <p:cTn id="32" dur="1000" fill="hold"/>
                                        <p:tgtEl>
                                          <p:spTgt spid="60"/>
                                        </p:tgtEl>
                                        <p:attrNameLst>
                                          <p:attrName>style.rotation</p:attrName>
                                        </p:attrNameLst>
                                      </p:cBhvr>
                                      <p:tavLst>
                                        <p:tav tm="0">
                                          <p:val>
                                            <p:fltVal val="90"/>
                                          </p:val>
                                        </p:tav>
                                        <p:tav tm="100000">
                                          <p:val>
                                            <p:fltVal val="0"/>
                                          </p:val>
                                        </p:tav>
                                      </p:tavLst>
                                    </p:anim>
                                    <p:animEffect transition="in" filter="fade">
                                      <p:cBhvr>
                                        <p:cTn id="33" dur="1000"/>
                                        <p:tgtEl>
                                          <p:spTgt spid="60"/>
                                        </p:tgtEl>
                                      </p:cBhvr>
                                    </p:animEffect>
                                  </p:childTnLst>
                                </p:cTn>
                              </p:par>
                              <p:par>
                                <p:cTn id="34" presetID="31" presetClass="entr" presetSubtype="0" fill="hold" nodeType="withEffect">
                                  <p:stCondLst>
                                    <p:cond delay="1000"/>
                                  </p:stCondLst>
                                  <p:childTnLst>
                                    <p:set>
                                      <p:cBhvr>
                                        <p:cTn id="35" dur="1" fill="hold">
                                          <p:stCondLst>
                                            <p:cond delay="0"/>
                                          </p:stCondLst>
                                        </p:cTn>
                                        <p:tgtEl>
                                          <p:spTgt spid="61"/>
                                        </p:tgtEl>
                                        <p:attrNameLst>
                                          <p:attrName>style.visibility</p:attrName>
                                        </p:attrNameLst>
                                      </p:cBhvr>
                                      <p:to>
                                        <p:strVal val="visible"/>
                                      </p:to>
                                    </p:set>
                                    <p:anim calcmode="lin" valueType="num">
                                      <p:cBhvr>
                                        <p:cTn id="36" dur="1000" fill="hold"/>
                                        <p:tgtEl>
                                          <p:spTgt spid="61"/>
                                        </p:tgtEl>
                                        <p:attrNameLst>
                                          <p:attrName>ppt_w</p:attrName>
                                        </p:attrNameLst>
                                      </p:cBhvr>
                                      <p:tavLst>
                                        <p:tav tm="0">
                                          <p:val>
                                            <p:fltVal val="0"/>
                                          </p:val>
                                        </p:tav>
                                        <p:tav tm="100000">
                                          <p:val>
                                            <p:strVal val="#ppt_w"/>
                                          </p:val>
                                        </p:tav>
                                      </p:tavLst>
                                    </p:anim>
                                    <p:anim calcmode="lin" valueType="num">
                                      <p:cBhvr>
                                        <p:cTn id="37" dur="1000" fill="hold"/>
                                        <p:tgtEl>
                                          <p:spTgt spid="61"/>
                                        </p:tgtEl>
                                        <p:attrNameLst>
                                          <p:attrName>ppt_h</p:attrName>
                                        </p:attrNameLst>
                                      </p:cBhvr>
                                      <p:tavLst>
                                        <p:tav tm="0">
                                          <p:val>
                                            <p:fltVal val="0"/>
                                          </p:val>
                                        </p:tav>
                                        <p:tav tm="100000">
                                          <p:val>
                                            <p:strVal val="#ppt_h"/>
                                          </p:val>
                                        </p:tav>
                                      </p:tavLst>
                                    </p:anim>
                                    <p:anim calcmode="lin" valueType="num">
                                      <p:cBhvr>
                                        <p:cTn id="38" dur="1000" fill="hold"/>
                                        <p:tgtEl>
                                          <p:spTgt spid="61"/>
                                        </p:tgtEl>
                                        <p:attrNameLst>
                                          <p:attrName>style.rotation</p:attrName>
                                        </p:attrNameLst>
                                      </p:cBhvr>
                                      <p:tavLst>
                                        <p:tav tm="0">
                                          <p:val>
                                            <p:fltVal val="90"/>
                                          </p:val>
                                        </p:tav>
                                        <p:tav tm="100000">
                                          <p:val>
                                            <p:fltVal val="0"/>
                                          </p:val>
                                        </p:tav>
                                      </p:tavLst>
                                    </p:anim>
                                    <p:animEffect transition="in" filter="fade">
                                      <p:cBhvr>
                                        <p:cTn id="39" dur="1000"/>
                                        <p:tgtEl>
                                          <p:spTgt spid="61"/>
                                        </p:tgtEl>
                                      </p:cBhvr>
                                    </p:animEffect>
                                  </p:childTnLst>
                                </p:cTn>
                              </p:par>
                              <p:par>
                                <p:cTn id="40" presetID="31" presetClass="entr" presetSubtype="0" fill="hold" nodeType="withEffect">
                                  <p:stCondLst>
                                    <p:cond delay="1000"/>
                                  </p:stCondLst>
                                  <p:childTnLst>
                                    <p:set>
                                      <p:cBhvr>
                                        <p:cTn id="41" dur="1" fill="hold">
                                          <p:stCondLst>
                                            <p:cond delay="0"/>
                                          </p:stCondLst>
                                        </p:cTn>
                                        <p:tgtEl>
                                          <p:spTgt spid="62"/>
                                        </p:tgtEl>
                                        <p:attrNameLst>
                                          <p:attrName>style.visibility</p:attrName>
                                        </p:attrNameLst>
                                      </p:cBhvr>
                                      <p:to>
                                        <p:strVal val="visible"/>
                                      </p:to>
                                    </p:set>
                                    <p:anim calcmode="lin" valueType="num">
                                      <p:cBhvr>
                                        <p:cTn id="42" dur="1000" fill="hold"/>
                                        <p:tgtEl>
                                          <p:spTgt spid="62"/>
                                        </p:tgtEl>
                                        <p:attrNameLst>
                                          <p:attrName>ppt_w</p:attrName>
                                        </p:attrNameLst>
                                      </p:cBhvr>
                                      <p:tavLst>
                                        <p:tav tm="0">
                                          <p:val>
                                            <p:fltVal val="0"/>
                                          </p:val>
                                        </p:tav>
                                        <p:tav tm="100000">
                                          <p:val>
                                            <p:strVal val="#ppt_w"/>
                                          </p:val>
                                        </p:tav>
                                      </p:tavLst>
                                    </p:anim>
                                    <p:anim calcmode="lin" valueType="num">
                                      <p:cBhvr>
                                        <p:cTn id="43" dur="1000" fill="hold"/>
                                        <p:tgtEl>
                                          <p:spTgt spid="62"/>
                                        </p:tgtEl>
                                        <p:attrNameLst>
                                          <p:attrName>ppt_h</p:attrName>
                                        </p:attrNameLst>
                                      </p:cBhvr>
                                      <p:tavLst>
                                        <p:tav tm="0">
                                          <p:val>
                                            <p:fltVal val="0"/>
                                          </p:val>
                                        </p:tav>
                                        <p:tav tm="100000">
                                          <p:val>
                                            <p:strVal val="#ppt_h"/>
                                          </p:val>
                                        </p:tav>
                                      </p:tavLst>
                                    </p:anim>
                                    <p:anim calcmode="lin" valueType="num">
                                      <p:cBhvr>
                                        <p:cTn id="44" dur="1000" fill="hold"/>
                                        <p:tgtEl>
                                          <p:spTgt spid="62"/>
                                        </p:tgtEl>
                                        <p:attrNameLst>
                                          <p:attrName>style.rotation</p:attrName>
                                        </p:attrNameLst>
                                      </p:cBhvr>
                                      <p:tavLst>
                                        <p:tav tm="0">
                                          <p:val>
                                            <p:fltVal val="90"/>
                                          </p:val>
                                        </p:tav>
                                        <p:tav tm="100000">
                                          <p:val>
                                            <p:fltVal val="0"/>
                                          </p:val>
                                        </p:tav>
                                      </p:tavLst>
                                    </p:anim>
                                    <p:animEffect transition="in" filter="fade">
                                      <p:cBhvr>
                                        <p:cTn id="45" dur="1000"/>
                                        <p:tgtEl>
                                          <p:spTgt spid="62"/>
                                        </p:tgtEl>
                                      </p:cBhvr>
                                    </p:animEffect>
                                  </p:childTnLst>
                                </p:cTn>
                              </p:par>
                              <p:par>
                                <p:cTn id="46" presetID="31" presetClass="entr" presetSubtype="0" fill="hold" nodeType="withEffect">
                                  <p:stCondLst>
                                    <p:cond delay="1000"/>
                                  </p:stCondLst>
                                  <p:childTnLst>
                                    <p:set>
                                      <p:cBhvr>
                                        <p:cTn id="47" dur="1" fill="hold">
                                          <p:stCondLst>
                                            <p:cond delay="0"/>
                                          </p:stCondLst>
                                        </p:cTn>
                                        <p:tgtEl>
                                          <p:spTgt spid="63"/>
                                        </p:tgtEl>
                                        <p:attrNameLst>
                                          <p:attrName>style.visibility</p:attrName>
                                        </p:attrNameLst>
                                      </p:cBhvr>
                                      <p:to>
                                        <p:strVal val="visible"/>
                                      </p:to>
                                    </p:set>
                                    <p:anim calcmode="lin" valueType="num">
                                      <p:cBhvr>
                                        <p:cTn id="48" dur="1000" fill="hold"/>
                                        <p:tgtEl>
                                          <p:spTgt spid="63"/>
                                        </p:tgtEl>
                                        <p:attrNameLst>
                                          <p:attrName>ppt_w</p:attrName>
                                        </p:attrNameLst>
                                      </p:cBhvr>
                                      <p:tavLst>
                                        <p:tav tm="0">
                                          <p:val>
                                            <p:fltVal val="0"/>
                                          </p:val>
                                        </p:tav>
                                        <p:tav tm="100000">
                                          <p:val>
                                            <p:strVal val="#ppt_w"/>
                                          </p:val>
                                        </p:tav>
                                      </p:tavLst>
                                    </p:anim>
                                    <p:anim calcmode="lin" valueType="num">
                                      <p:cBhvr>
                                        <p:cTn id="49" dur="1000" fill="hold"/>
                                        <p:tgtEl>
                                          <p:spTgt spid="63"/>
                                        </p:tgtEl>
                                        <p:attrNameLst>
                                          <p:attrName>ppt_h</p:attrName>
                                        </p:attrNameLst>
                                      </p:cBhvr>
                                      <p:tavLst>
                                        <p:tav tm="0">
                                          <p:val>
                                            <p:fltVal val="0"/>
                                          </p:val>
                                        </p:tav>
                                        <p:tav tm="100000">
                                          <p:val>
                                            <p:strVal val="#ppt_h"/>
                                          </p:val>
                                        </p:tav>
                                      </p:tavLst>
                                    </p:anim>
                                    <p:anim calcmode="lin" valueType="num">
                                      <p:cBhvr>
                                        <p:cTn id="50" dur="1000" fill="hold"/>
                                        <p:tgtEl>
                                          <p:spTgt spid="63"/>
                                        </p:tgtEl>
                                        <p:attrNameLst>
                                          <p:attrName>style.rotation</p:attrName>
                                        </p:attrNameLst>
                                      </p:cBhvr>
                                      <p:tavLst>
                                        <p:tav tm="0">
                                          <p:val>
                                            <p:fltVal val="90"/>
                                          </p:val>
                                        </p:tav>
                                        <p:tav tm="100000">
                                          <p:val>
                                            <p:fltVal val="0"/>
                                          </p:val>
                                        </p:tav>
                                      </p:tavLst>
                                    </p:anim>
                                    <p:animEffect transition="in" filter="fade">
                                      <p:cBhvr>
                                        <p:cTn id="51" dur="1000"/>
                                        <p:tgtEl>
                                          <p:spTgt spid="63"/>
                                        </p:tgtEl>
                                      </p:cBhvr>
                                    </p:animEffect>
                                  </p:childTnLst>
                                </p:cTn>
                              </p:par>
                              <p:par>
                                <p:cTn id="52" presetID="31" presetClass="entr" presetSubtype="0" fill="hold" nodeType="withEffect">
                                  <p:stCondLst>
                                    <p:cond delay="1000"/>
                                  </p:stCondLst>
                                  <p:childTnLst>
                                    <p:set>
                                      <p:cBhvr>
                                        <p:cTn id="53" dur="1" fill="hold">
                                          <p:stCondLst>
                                            <p:cond delay="0"/>
                                          </p:stCondLst>
                                        </p:cTn>
                                        <p:tgtEl>
                                          <p:spTgt spid="64"/>
                                        </p:tgtEl>
                                        <p:attrNameLst>
                                          <p:attrName>style.visibility</p:attrName>
                                        </p:attrNameLst>
                                      </p:cBhvr>
                                      <p:to>
                                        <p:strVal val="visible"/>
                                      </p:to>
                                    </p:set>
                                    <p:anim calcmode="lin" valueType="num">
                                      <p:cBhvr>
                                        <p:cTn id="54" dur="1000" fill="hold"/>
                                        <p:tgtEl>
                                          <p:spTgt spid="64"/>
                                        </p:tgtEl>
                                        <p:attrNameLst>
                                          <p:attrName>ppt_w</p:attrName>
                                        </p:attrNameLst>
                                      </p:cBhvr>
                                      <p:tavLst>
                                        <p:tav tm="0">
                                          <p:val>
                                            <p:fltVal val="0"/>
                                          </p:val>
                                        </p:tav>
                                        <p:tav tm="100000">
                                          <p:val>
                                            <p:strVal val="#ppt_w"/>
                                          </p:val>
                                        </p:tav>
                                      </p:tavLst>
                                    </p:anim>
                                    <p:anim calcmode="lin" valueType="num">
                                      <p:cBhvr>
                                        <p:cTn id="55" dur="1000" fill="hold"/>
                                        <p:tgtEl>
                                          <p:spTgt spid="64"/>
                                        </p:tgtEl>
                                        <p:attrNameLst>
                                          <p:attrName>ppt_h</p:attrName>
                                        </p:attrNameLst>
                                      </p:cBhvr>
                                      <p:tavLst>
                                        <p:tav tm="0">
                                          <p:val>
                                            <p:fltVal val="0"/>
                                          </p:val>
                                        </p:tav>
                                        <p:tav tm="100000">
                                          <p:val>
                                            <p:strVal val="#ppt_h"/>
                                          </p:val>
                                        </p:tav>
                                      </p:tavLst>
                                    </p:anim>
                                    <p:anim calcmode="lin" valueType="num">
                                      <p:cBhvr>
                                        <p:cTn id="56" dur="1000" fill="hold"/>
                                        <p:tgtEl>
                                          <p:spTgt spid="64"/>
                                        </p:tgtEl>
                                        <p:attrNameLst>
                                          <p:attrName>style.rotation</p:attrName>
                                        </p:attrNameLst>
                                      </p:cBhvr>
                                      <p:tavLst>
                                        <p:tav tm="0">
                                          <p:val>
                                            <p:fltVal val="90"/>
                                          </p:val>
                                        </p:tav>
                                        <p:tav tm="100000">
                                          <p:val>
                                            <p:fltVal val="0"/>
                                          </p:val>
                                        </p:tav>
                                      </p:tavLst>
                                    </p:anim>
                                    <p:animEffect transition="in" filter="fade">
                                      <p:cBhvr>
                                        <p:cTn id="57" dur="1000"/>
                                        <p:tgtEl>
                                          <p:spTgt spid="6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 grpId="0"/>
      <p:bldP spid="56" grpId="0"/>
      <p:bldP spid="57" grpId="0"/>
      <p:bldP spid="58" grpId="0"/>
      <p:bldP spid="59"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 name="Text Placeholder 9"/>
          <p:cNvSpPr>
            <a:spLocks noGrp="1"/>
          </p:cNvSpPr>
          <p:nvPr>
            <p:ph type="body" sz="quarter" idx="4294967295"/>
          </p:nvPr>
        </p:nvSpPr>
        <p:spPr>
          <a:xfrm>
            <a:off x="8521836" y="2425700"/>
            <a:ext cx="2532062" cy="430695"/>
          </a:xfrm>
          <a:prstGeom prst="rect">
            <a:avLst/>
          </a:prstGeom>
        </p:spPr>
        <p:txBody>
          <a:bodyPr wrap="square" lIns="0" tIns="0" rIns="0" bIns="0">
            <a:spAutoFit/>
          </a:bodyPr>
          <a:lstStyle/>
          <a:p>
            <a:pPr marL="0" indent="0" algn="just">
              <a:lnSpc>
                <a:spcPct val="120000"/>
              </a:lnSpc>
              <a:spcBef>
                <a:spcPts val="0"/>
              </a:spcBef>
              <a:buNone/>
            </a:pPr>
            <a:r>
              <a:rPr lang="en-US" altLang="zh-CN" sz="800" dirty="0" smtClean="0">
                <a:solidFill>
                  <a:schemeClr val="bg1">
                    <a:lumMod val="65000"/>
                  </a:schemeClr>
                </a:solidFill>
                <a:latin typeface="微软雅黑" panose="020B0503020204020204" pitchFamily="34" charset="-122"/>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AU" sz="800" dirty="0">
              <a:solidFill>
                <a:schemeClr val="bg1">
                  <a:lumMod val="65000"/>
                </a:schemeClr>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74" name="Text Placeholder 9"/>
          <p:cNvSpPr>
            <a:spLocks noGrp="1"/>
          </p:cNvSpPr>
          <p:nvPr>
            <p:ph type="body" sz="quarter" idx="4294967295"/>
          </p:nvPr>
        </p:nvSpPr>
        <p:spPr>
          <a:xfrm>
            <a:off x="8521836" y="3492500"/>
            <a:ext cx="2532062" cy="430695"/>
          </a:xfrm>
          <a:prstGeom prst="rect">
            <a:avLst/>
          </a:prstGeom>
        </p:spPr>
        <p:txBody>
          <a:bodyPr wrap="square" lIns="0" tIns="0" rIns="0" bIns="0">
            <a:spAutoFit/>
          </a:bodyPr>
          <a:lstStyle/>
          <a:p>
            <a:pPr marL="0" indent="0" algn="just">
              <a:lnSpc>
                <a:spcPct val="120000"/>
              </a:lnSpc>
              <a:spcBef>
                <a:spcPts val="0"/>
              </a:spcBef>
              <a:buNone/>
            </a:pPr>
            <a:r>
              <a:rPr lang="en-US" altLang="zh-CN" sz="800" dirty="0" smtClean="0">
                <a:solidFill>
                  <a:schemeClr val="bg1">
                    <a:lumMod val="65000"/>
                  </a:schemeClr>
                </a:solidFill>
                <a:latin typeface="微软雅黑" panose="020B0503020204020204" pitchFamily="34" charset="-122"/>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AU"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75" name="Text Placeholder 9"/>
          <p:cNvSpPr>
            <a:spLocks noGrp="1"/>
          </p:cNvSpPr>
          <p:nvPr>
            <p:ph type="body" sz="quarter" idx="4294967295"/>
          </p:nvPr>
        </p:nvSpPr>
        <p:spPr>
          <a:xfrm>
            <a:off x="8521836" y="4545013"/>
            <a:ext cx="2532062" cy="430695"/>
          </a:xfrm>
          <a:prstGeom prst="rect">
            <a:avLst/>
          </a:prstGeom>
        </p:spPr>
        <p:txBody>
          <a:bodyPr wrap="square" lIns="0" tIns="0" rIns="0" bIns="0">
            <a:spAutoFit/>
          </a:bodyPr>
          <a:lstStyle/>
          <a:p>
            <a:pPr marL="0" indent="0" algn="just">
              <a:lnSpc>
                <a:spcPct val="120000"/>
              </a:lnSpc>
              <a:spcBef>
                <a:spcPts val="0"/>
              </a:spcBef>
              <a:buNone/>
            </a:pPr>
            <a:r>
              <a:rPr lang="en-US" altLang="zh-CN" sz="800" dirty="0" smtClean="0">
                <a:solidFill>
                  <a:schemeClr val="bg1">
                    <a:lumMod val="65000"/>
                  </a:schemeClr>
                </a:solidFill>
                <a:latin typeface="微软雅黑" panose="020B0503020204020204" pitchFamily="34" charset="-122"/>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AU"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76" name="Text Placeholder 9"/>
          <p:cNvSpPr>
            <a:spLocks noGrp="1"/>
          </p:cNvSpPr>
          <p:nvPr>
            <p:ph type="body" sz="quarter" idx="4294967295"/>
          </p:nvPr>
        </p:nvSpPr>
        <p:spPr>
          <a:xfrm>
            <a:off x="8521836" y="5599113"/>
            <a:ext cx="2532062" cy="430695"/>
          </a:xfrm>
          <a:prstGeom prst="rect">
            <a:avLst/>
          </a:prstGeom>
        </p:spPr>
        <p:txBody>
          <a:bodyPr wrap="square" lIns="0" tIns="0" rIns="0" bIns="0">
            <a:spAutoFit/>
          </a:bodyPr>
          <a:lstStyle/>
          <a:p>
            <a:pPr marL="0" indent="0" algn="just">
              <a:lnSpc>
                <a:spcPct val="120000"/>
              </a:lnSpc>
              <a:spcBef>
                <a:spcPts val="0"/>
              </a:spcBef>
              <a:buNone/>
            </a:pPr>
            <a:r>
              <a:rPr lang="en-US" altLang="zh-CN" sz="800" dirty="0" smtClean="0">
                <a:solidFill>
                  <a:schemeClr val="bg1">
                    <a:lumMod val="65000"/>
                  </a:schemeClr>
                </a:solidFill>
                <a:latin typeface="微软雅黑" panose="020B0503020204020204" pitchFamily="34" charset="-122"/>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AU"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grpSp>
        <p:nvGrpSpPr>
          <p:cNvPr id="4" name="Group 3"/>
          <p:cNvGrpSpPr/>
          <p:nvPr/>
        </p:nvGrpSpPr>
        <p:grpSpPr>
          <a:xfrm>
            <a:off x="3900574" y="2146942"/>
            <a:ext cx="4346894" cy="1933608"/>
            <a:chOff x="3031241" y="2222477"/>
            <a:chExt cx="4121726" cy="1833447"/>
          </a:xfrm>
        </p:grpSpPr>
        <p:grpSp>
          <p:nvGrpSpPr>
            <p:cNvPr id="15" name="Group 14"/>
            <p:cNvGrpSpPr/>
            <p:nvPr/>
          </p:nvGrpSpPr>
          <p:grpSpPr>
            <a:xfrm flipH="1">
              <a:off x="3031241" y="2222477"/>
              <a:ext cx="4121726" cy="1833447"/>
              <a:chOff x="3876268" y="1741695"/>
              <a:chExt cx="4404882" cy="1959402"/>
            </a:xfrm>
          </p:grpSpPr>
          <p:grpSp>
            <p:nvGrpSpPr>
              <p:cNvPr id="34" name="Group 33"/>
              <p:cNvGrpSpPr/>
              <p:nvPr/>
            </p:nvGrpSpPr>
            <p:grpSpPr>
              <a:xfrm>
                <a:off x="3876268" y="1741695"/>
                <a:ext cx="4404882" cy="1959402"/>
                <a:chOff x="3237996" y="1785939"/>
                <a:chExt cx="4404882" cy="1959402"/>
              </a:xfrm>
            </p:grpSpPr>
            <p:sp>
              <p:nvSpPr>
                <p:cNvPr id="38" name="Rectangle 34"/>
                <p:cNvSpPr>
                  <a:spLocks noChangeArrowheads="1"/>
                </p:cNvSpPr>
                <p:nvPr/>
              </p:nvSpPr>
              <p:spPr bwMode="auto">
                <a:xfrm flipH="1">
                  <a:off x="3767775" y="1785939"/>
                  <a:ext cx="1639995" cy="1035295"/>
                </a:xfrm>
                <a:prstGeom prst="rect">
                  <a:avLst/>
                </a:prstGeom>
                <a:solidFill>
                  <a:schemeClr val="accent1"/>
                </a:solidFill>
                <a:ln>
                  <a:noFill/>
                </a:ln>
              </p:spPr>
              <p:txBody>
                <a:bodyPr vert="horz" wrap="square" lIns="96435" tIns="48218" rIns="96435" bIns="48218" numCol="1" anchor="t" anchorCtr="0" compatLnSpc="1">
                  <a:prstTxWarp prst="textNoShape">
                    <a:avLst/>
                  </a:prstTxWarp>
                </a:bodyPr>
                <a:lstStyle/>
                <a:p>
                  <a:pPr algn="just">
                    <a:lnSpc>
                      <a:spcPct val="120000"/>
                    </a:lnSpc>
                    <a:spcBef>
                      <a:spcPts val="0"/>
                    </a:spcBef>
                    <a:spcAft>
                      <a:spcPts val="0"/>
                    </a:spcAft>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9" name="Rectangle 38"/>
                <p:cNvSpPr>
                  <a:spLocks noChangeArrowheads="1"/>
                </p:cNvSpPr>
                <p:nvPr/>
              </p:nvSpPr>
              <p:spPr bwMode="auto">
                <a:xfrm flipH="1">
                  <a:off x="6398591" y="3589676"/>
                  <a:ext cx="1244287" cy="155665"/>
                </a:xfrm>
                <a:prstGeom prst="rect">
                  <a:avLst/>
                </a:prstGeom>
                <a:solidFill>
                  <a:schemeClr val="accent1"/>
                </a:solidFill>
                <a:ln>
                  <a:noFill/>
                </a:ln>
              </p:spPr>
              <p:txBody>
                <a:bodyPr vert="horz" wrap="square" lIns="96435" tIns="48218" rIns="96435" bIns="48218" numCol="1" anchor="t" anchorCtr="0" compatLnSpc="1">
                  <a:prstTxWarp prst="textNoShape">
                    <a:avLst/>
                  </a:prstTxWarp>
                </a:bodyPr>
                <a:lstStyle/>
                <a:p>
                  <a:pPr algn="just">
                    <a:lnSpc>
                      <a:spcPct val="120000"/>
                    </a:lnSpc>
                    <a:spcBef>
                      <a:spcPts val="0"/>
                    </a:spcBef>
                    <a:spcAft>
                      <a:spcPts val="0"/>
                    </a:spcAft>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0" name="Freeform 42"/>
                <p:cNvSpPr>
                  <a:spLocks/>
                </p:cNvSpPr>
                <p:nvPr/>
              </p:nvSpPr>
              <p:spPr bwMode="auto">
                <a:xfrm flipH="1">
                  <a:off x="5407769" y="1785939"/>
                  <a:ext cx="990821" cy="1959402"/>
                </a:xfrm>
                <a:custGeom>
                  <a:avLst/>
                  <a:gdLst>
                    <a:gd name="T0" fmla="*/ 0 w 401"/>
                    <a:gd name="T1" fmla="*/ 730 h 793"/>
                    <a:gd name="T2" fmla="*/ 401 w 401"/>
                    <a:gd name="T3" fmla="*/ 0 h 793"/>
                    <a:gd name="T4" fmla="*/ 401 w 401"/>
                    <a:gd name="T5" fmla="*/ 419 h 793"/>
                    <a:gd name="T6" fmla="*/ 0 w 401"/>
                    <a:gd name="T7" fmla="*/ 793 h 793"/>
                    <a:gd name="T8" fmla="*/ 0 w 401"/>
                    <a:gd name="T9" fmla="*/ 730 h 793"/>
                  </a:gdLst>
                  <a:ahLst/>
                  <a:cxnLst>
                    <a:cxn ang="0">
                      <a:pos x="T0" y="T1"/>
                    </a:cxn>
                    <a:cxn ang="0">
                      <a:pos x="T2" y="T3"/>
                    </a:cxn>
                    <a:cxn ang="0">
                      <a:pos x="T4" y="T5"/>
                    </a:cxn>
                    <a:cxn ang="0">
                      <a:pos x="T6" y="T7"/>
                    </a:cxn>
                    <a:cxn ang="0">
                      <a:pos x="T8" y="T9"/>
                    </a:cxn>
                  </a:cxnLst>
                  <a:rect l="0" t="0" r="r" b="b"/>
                  <a:pathLst>
                    <a:path w="401" h="793">
                      <a:moveTo>
                        <a:pt x="0" y="730"/>
                      </a:moveTo>
                      <a:lnTo>
                        <a:pt x="401" y="0"/>
                      </a:lnTo>
                      <a:lnTo>
                        <a:pt x="401" y="419"/>
                      </a:lnTo>
                      <a:lnTo>
                        <a:pt x="0" y="793"/>
                      </a:lnTo>
                      <a:lnTo>
                        <a:pt x="0" y="730"/>
                      </a:lnTo>
                      <a:close/>
                    </a:path>
                  </a:pathLst>
                </a:custGeom>
                <a:solidFill>
                  <a:schemeClr val="accent1"/>
                </a:solidFill>
                <a:ln>
                  <a:noFill/>
                </a:ln>
              </p:spPr>
              <p:txBody>
                <a:bodyPr vert="horz" wrap="square" lIns="96435" tIns="48218" rIns="96435" bIns="48218" numCol="1" anchor="t" anchorCtr="0" compatLnSpc="1">
                  <a:prstTxWarp prst="textNoShape">
                    <a:avLst/>
                  </a:prstTxWarp>
                </a:bodyPr>
                <a:lstStyle/>
                <a:p>
                  <a:pPr algn="just">
                    <a:lnSpc>
                      <a:spcPct val="120000"/>
                    </a:lnSpc>
                    <a:spcBef>
                      <a:spcPts val="0"/>
                    </a:spcBef>
                    <a:spcAft>
                      <a:spcPts val="0"/>
                    </a:spcAft>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1" name="Oval 40"/>
                <p:cNvSpPr/>
                <p:nvPr/>
              </p:nvSpPr>
              <p:spPr>
                <a:xfrm>
                  <a:off x="3237996" y="1785939"/>
                  <a:ext cx="1035295" cy="1035295"/>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spcBef>
                      <a:spcPts val="0"/>
                    </a:spcBef>
                    <a:spcAft>
                      <a:spcPts val="0"/>
                    </a:spcAft>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36" name="Oval 35"/>
              <p:cNvSpPr/>
              <p:nvPr/>
            </p:nvSpPr>
            <p:spPr>
              <a:xfrm>
                <a:off x="3989228" y="1851755"/>
                <a:ext cx="809372" cy="80937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spcBef>
                    <a:spcPts val="0"/>
                  </a:spcBef>
                  <a:spcAft>
                    <a:spcPts val="0"/>
                  </a:spcAft>
                </a:pPr>
                <a:endParaRPr lang="en-US" sz="800" dirty="0">
                  <a:solidFill>
                    <a:srgbClr val="F23B48"/>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69" name="Shape 2102"/>
            <p:cNvSpPr/>
            <p:nvPr/>
          </p:nvSpPr>
          <p:spPr>
            <a:xfrm>
              <a:off x="6432083" y="2522136"/>
              <a:ext cx="473021" cy="378403"/>
            </a:xfrm>
            <a:custGeom>
              <a:avLst/>
              <a:gdLst/>
              <a:ahLst/>
              <a:cxnLst>
                <a:cxn ang="0">
                  <a:pos x="wd2" y="hd2"/>
                </a:cxn>
                <a:cxn ang="5400000">
                  <a:pos x="wd2" y="hd2"/>
                </a:cxn>
                <a:cxn ang="10800000">
                  <a:pos x="wd2" y="hd2"/>
                </a:cxn>
                <a:cxn ang="16200000">
                  <a:pos x="wd2" y="hd2"/>
                </a:cxn>
              </a:cxnLst>
              <a:rect l="0" t="0" r="r" b="b"/>
              <a:pathLst>
                <a:path w="21600" h="21600" extrusionOk="0">
                  <a:moveTo>
                    <a:pt x="18143" y="10800"/>
                  </a:moveTo>
                  <a:cubicBezTo>
                    <a:pt x="17065" y="10800"/>
                    <a:pt x="16800" y="11898"/>
                    <a:pt x="16709" y="12419"/>
                  </a:cubicBezTo>
                  <a:cubicBezTo>
                    <a:pt x="16115" y="15817"/>
                    <a:pt x="13696" y="18359"/>
                    <a:pt x="10800" y="18359"/>
                  </a:cubicBezTo>
                  <a:cubicBezTo>
                    <a:pt x="9130" y="18359"/>
                    <a:pt x="7618" y="17514"/>
                    <a:pt x="6524" y="16146"/>
                  </a:cubicBezTo>
                  <a:cubicBezTo>
                    <a:pt x="6018" y="15513"/>
                    <a:pt x="5198" y="15513"/>
                    <a:pt x="4691" y="16146"/>
                  </a:cubicBezTo>
                  <a:cubicBezTo>
                    <a:pt x="4185" y="16779"/>
                    <a:pt x="4185" y="17804"/>
                    <a:pt x="4691" y="18437"/>
                  </a:cubicBezTo>
                  <a:cubicBezTo>
                    <a:pt x="6255" y="20391"/>
                    <a:pt x="8415" y="21600"/>
                    <a:pt x="10800" y="21600"/>
                  </a:cubicBezTo>
                  <a:cubicBezTo>
                    <a:pt x="14669" y="21600"/>
                    <a:pt x="17943" y="18421"/>
                    <a:pt x="19043" y="14039"/>
                  </a:cubicBezTo>
                  <a:lnTo>
                    <a:pt x="21600" y="14039"/>
                  </a:lnTo>
                  <a:lnTo>
                    <a:pt x="21600" y="10800"/>
                  </a:lnTo>
                  <a:cubicBezTo>
                    <a:pt x="21600" y="10800"/>
                    <a:pt x="18143" y="10800"/>
                    <a:pt x="18143" y="10800"/>
                  </a:cubicBezTo>
                  <a:close/>
                  <a:moveTo>
                    <a:pt x="4891" y="9180"/>
                  </a:moveTo>
                  <a:cubicBezTo>
                    <a:pt x="5484" y="5783"/>
                    <a:pt x="7904" y="3240"/>
                    <a:pt x="10800" y="3240"/>
                  </a:cubicBezTo>
                  <a:cubicBezTo>
                    <a:pt x="12470" y="3240"/>
                    <a:pt x="13982" y="4086"/>
                    <a:pt x="15076" y="5454"/>
                  </a:cubicBezTo>
                  <a:cubicBezTo>
                    <a:pt x="15582" y="6086"/>
                    <a:pt x="16404" y="6086"/>
                    <a:pt x="16909" y="5454"/>
                  </a:cubicBezTo>
                  <a:cubicBezTo>
                    <a:pt x="17415" y="4821"/>
                    <a:pt x="17415" y="3796"/>
                    <a:pt x="16909" y="3163"/>
                  </a:cubicBezTo>
                  <a:cubicBezTo>
                    <a:pt x="15346" y="1209"/>
                    <a:pt x="13186" y="0"/>
                    <a:pt x="10800" y="0"/>
                  </a:cubicBezTo>
                  <a:cubicBezTo>
                    <a:pt x="6931" y="0"/>
                    <a:pt x="3658" y="3178"/>
                    <a:pt x="2557" y="7560"/>
                  </a:cubicBezTo>
                  <a:lnTo>
                    <a:pt x="0" y="7560"/>
                  </a:lnTo>
                  <a:lnTo>
                    <a:pt x="0" y="10800"/>
                  </a:lnTo>
                  <a:lnTo>
                    <a:pt x="3457" y="10800"/>
                  </a:lnTo>
                  <a:cubicBezTo>
                    <a:pt x="4535" y="10800"/>
                    <a:pt x="4800" y="9702"/>
                    <a:pt x="4891" y="9180"/>
                  </a:cubicBezTo>
                  <a:close/>
                  <a:moveTo>
                    <a:pt x="7343" y="10800"/>
                  </a:moveTo>
                  <a:cubicBezTo>
                    <a:pt x="7343" y="13185"/>
                    <a:pt x="8891" y="15120"/>
                    <a:pt x="10800" y="15120"/>
                  </a:cubicBezTo>
                  <a:cubicBezTo>
                    <a:pt x="12709" y="15120"/>
                    <a:pt x="14255" y="13185"/>
                    <a:pt x="14255" y="10800"/>
                  </a:cubicBezTo>
                  <a:cubicBezTo>
                    <a:pt x="14255" y="8415"/>
                    <a:pt x="12709" y="6480"/>
                    <a:pt x="10800" y="6480"/>
                  </a:cubicBezTo>
                  <a:cubicBezTo>
                    <a:pt x="8891" y="6480"/>
                    <a:pt x="7343" y="8415"/>
                    <a:pt x="7343" y="10800"/>
                  </a:cubicBezTo>
                  <a:close/>
                </a:path>
              </a:pathLst>
            </a:custGeom>
            <a:solidFill>
              <a:schemeClr val="accent1"/>
            </a:solidFill>
            <a:ln w="12700" cap="flat">
              <a:noFill/>
              <a:miter lim="400000"/>
            </a:ln>
            <a:effectLst/>
          </p:spPr>
          <p:txBody>
            <a:bodyPr wrap="square" lIns="40181" tIns="40181" rIns="40181" bIns="40181" numCol="1" anchor="ctr">
              <a:noAutofit/>
            </a:bodyPr>
            <a:lstStyle/>
            <a:p>
              <a:pPr lvl="0" algn="just">
                <a:lnSpc>
                  <a:spcPct val="120000"/>
                </a:lnSpc>
                <a:spcBef>
                  <a:spcPts val="0"/>
                </a:spcBef>
                <a:spcAft>
                  <a:spcPts val="0"/>
                </a:spcAft>
                <a:defRPr sz="3200">
                  <a:solidFill>
                    <a:srgbClr val="FFFFFF"/>
                  </a:solidFill>
                  <a:latin typeface="Helvetica Light"/>
                  <a:ea typeface="Helvetica Light"/>
                  <a:cs typeface="Helvetica Light"/>
                  <a:sym typeface="Helvetica Light"/>
                </a:defRPr>
              </a:pPr>
              <a:endParaRPr sz="8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5" name="Group 4"/>
          <p:cNvGrpSpPr/>
          <p:nvPr/>
        </p:nvGrpSpPr>
        <p:grpSpPr>
          <a:xfrm>
            <a:off x="3900574" y="3212499"/>
            <a:ext cx="4346894" cy="1033861"/>
            <a:chOff x="3031241" y="3232838"/>
            <a:chExt cx="4121726" cy="980307"/>
          </a:xfrm>
        </p:grpSpPr>
        <p:grpSp>
          <p:nvGrpSpPr>
            <p:cNvPr id="14" name="Group 13"/>
            <p:cNvGrpSpPr/>
            <p:nvPr/>
          </p:nvGrpSpPr>
          <p:grpSpPr>
            <a:xfrm flipH="1">
              <a:off x="3031241" y="3232838"/>
              <a:ext cx="4121726" cy="980307"/>
              <a:chOff x="3876268" y="2821466"/>
              <a:chExt cx="4404882" cy="1047652"/>
            </a:xfrm>
          </p:grpSpPr>
          <p:grpSp>
            <p:nvGrpSpPr>
              <p:cNvPr id="42" name="Group 41"/>
              <p:cNvGrpSpPr/>
              <p:nvPr/>
            </p:nvGrpSpPr>
            <p:grpSpPr>
              <a:xfrm>
                <a:off x="3876268" y="2821466"/>
                <a:ext cx="4404882" cy="1047652"/>
                <a:chOff x="3237996" y="2865710"/>
                <a:chExt cx="4404882" cy="1047652"/>
              </a:xfrm>
            </p:grpSpPr>
            <p:sp>
              <p:nvSpPr>
                <p:cNvPr id="48" name="Rectangle 35"/>
                <p:cNvSpPr>
                  <a:spLocks noChangeArrowheads="1"/>
                </p:cNvSpPr>
                <p:nvPr/>
              </p:nvSpPr>
              <p:spPr bwMode="auto">
                <a:xfrm flipH="1">
                  <a:off x="3767775" y="2865710"/>
                  <a:ext cx="1639995" cy="1032825"/>
                </a:xfrm>
                <a:prstGeom prst="rect">
                  <a:avLst/>
                </a:prstGeom>
                <a:solidFill>
                  <a:schemeClr val="accent2"/>
                </a:solidFill>
                <a:ln>
                  <a:noFill/>
                </a:ln>
              </p:spPr>
              <p:txBody>
                <a:bodyPr vert="horz" wrap="square" lIns="96435" tIns="48218" rIns="96435" bIns="48218" numCol="1" anchor="t" anchorCtr="0" compatLnSpc="1">
                  <a:prstTxWarp prst="textNoShape">
                    <a:avLst/>
                  </a:prstTxWarp>
                </a:bodyPr>
                <a:lstStyle/>
                <a:p>
                  <a:pPr algn="just">
                    <a:lnSpc>
                      <a:spcPct val="120000"/>
                    </a:lnSpc>
                    <a:spcBef>
                      <a:spcPts val="0"/>
                    </a:spcBef>
                    <a:spcAft>
                      <a:spcPts val="0"/>
                    </a:spcAft>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9" name="Rectangle 39"/>
                <p:cNvSpPr>
                  <a:spLocks noChangeArrowheads="1"/>
                </p:cNvSpPr>
                <p:nvPr/>
              </p:nvSpPr>
              <p:spPr bwMode="auto">
                <a:xfrm flipH="1">
                  <a:off x="6398591" y="3757697"/>
                  <a:ext cx="1244287" cy="155665"/>
                </a:xfrm>
                <a:prstGeom prst="rect">
                  <a:avLst/>
                </a:prstGeom>
                <a:solidFill>
                  <a:schemeClr val="accent2"/>
                </a:solidFill>
                <a:ln>
                  <a:noFill/>
                </a:ln>
              </p:spPr>
              <p:txBody>
                <a:bodyPr vert="horz" wrap="square" lIns="96435" tIns="48218" rIns="96435" bIns="48218" numCol="1" anchor="t" anchorCtr="0" compatLnSpc="1">
                  <a:prstTxWarp prst="textNoShape">
                    <a:avLst/>
                  </a:prstTxWarp>
                </a:bodyPr>
                <a:lstStyle/>
                <a:p>
                  <a:pPr algn="just">
                    <a:lnSpc>
                      <a:spcPct val="120000"/>
                    </a:lnSpc>
                    <a:spcBef>
                      <a:spcPts val="0"/>
                    </a:spcBef>
                    <a:spcAft>
                      <a:spcPts val="0"/>
                    </a:spcAft>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0" name="Freeform 43"/>
                <p:cNvSpPr>
                  <a:spLocks/>
                </p:cNvSpPr>
                <p:nvPr/>
              </p:nvSpPr>
              <p:spPr bwMode="auto">
                <a:xfrm flipH="1">
                  <a:off x="5407769" y="2865710"/>
                  <a:ext cx="990821" cy="1047650"/>
                </a:xfrm>
                <a:custGeom>
                  <a:avLst/>
                  <a:gdLst>
                    <a:gd name="T0" fmla="*/ 0 w 401"/>
                    <a:gd name="T1" fmla="*/ 361 h 424"/>
                    <a:gd name="T2" fmla="*/ 401 w 401"/>
                    <a:gd name="T3" fmla="*/ 0 h 424"/>
                    <a:gd name="T4" fmla="*/ 401 w 401"/>
                    <a:gd name="T5" fmla="*/ 418 h 424"/>
                    <a:gd name="T6" fmla="*/ 0 w 401"/>
                    <a:gd name="T7" fmla="*/ 424 h 424"/>
                    <a:gd name="T8" fmla="*/ 0 w 401"/>
                    <a:gd name="T9" fmla="*/ 361 h 424"/>
                  </a:gdLst>
                  <a:ahLst/>
                  <a:cxnLst>
                    <a:cxn ang="0">
                      <a:pos x="T0" y="T1"/>
                    </a:cxn>
                    <a:cxn ang="0">
                      <a:pos x="T2" y="T3"/>
                    </a:cxn>
                    <a:cxn ang="0">
                      <a:pos x="T4" y="T5"/>
                    </a:cxn>
                    <a:cxn ang="0">
                      <a:pos x="T6" y="T7"/>
                    </a:cxn>
                    <a:cxn ang="0">
                      <a:pos x="T8" y="T9"/>
                    </a:cxn>
                  </a:cxnLst>
                  <a:rect l="0" t="0" r="r" b="b"/>
                  <a:pathLst>
                    <a:path w="401" h="424">
                      <a:moveTo>
                        <a:pt x="0" y="361"/>
                      </a:moveTo>
                      <a:lnTo>
                        <a:pt x="401" y="0"/>
                      </a:lnTo>
                      <a:lnTo>
                        <a:pt x="401" y="418"/>
                      </a:lnTo>
                      <a:lnTo>
                        <a:pt x="0" y="424"/>
                      </a:lnTo>
                      <a:lnTo>
                        <a:pt x="0" y="361"/>
                      </a:lnTo>
                      <a:close/>
                    </a:path>
                  </a:pathLst>
                </a:custGeom>
                <a:solidFill>
                  <a:schemeClr val="accent2"/>
                </a:solidFill>
                <a:ln>
                  <a:noFill/>
                </a:ln>
              </p:spPr>
              <p:txBody>
                <a:bodyPr vert="horz" wrap="square" lIns="96435" tIns="48218" rIns="96435" bIns="48218" numCol="1" anchor="t" anchorCtr="0" compatLnSpc="1">
                  <a:prstTxWarp prst="textNoShape">
                    <a:avLst/>
                  </a:prstTxWarp>
                </a:bodyPr>
                <a:lstStyle/>
                <a:p>
                  <a:pPr algn="just">
                    <a:lnSpc>
                      <a:spcPct val="120000"/>
                    </a:lnSpc>
                    <a:spcBef>
                      <a:spcPts val="0"/>
                    </a:spcBef>
                    <a:spcAft>
                      <a:spcPts val="0"/>
                    </a:spcAft>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1" name="Oval 50"/>
                <p:cNvSpPr/>
                <p:nvPr/>
              </p:nvSpPr>
              <p:spPr>
                <a:xfrm>
                  <a:off x="3237996" y="2866143"/>
                  <a:ext cx="1035295" cy="1035295"/>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spcBef>
                      <a:spcPts val="0"/>
                    </a:spcBef>
                    <a:spcAft>
                      <a:spcPts val="0"/>
                    </a:spcAft>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44" name="Oval 43"/>
              <p:cNvSpPr/>
              <p:nvPr/>
            </p:nvSpPr>
            <p:spPr>
              <a:xfrm>
                <a:off x="3989228" y="2931239"/>
                <a:ext cx="809372" cy="80937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spcBef>
                    <a:spcPts val="0"/>
                  </a:spcBef>
                  <a:spcAft>
                    <a:spcPts val="0"/>
                  </a:spcAft>
                </a:pPr>
                <a:endParaRPr lang="en-US" sz="800" dirty="0">
                  <a:solidFill>
                    <a:srgbClr val="FFC000"/>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70" name="Freeform 28"/>
            <p:cNvSpPr>
              <a:spLocks/>
            </p:cNvSpPr>
            <p:nvPr/>
          </p:nvSpPr>
          <p:spPr bwMode="auto">
            <a:xfrm>
              <a:off x="6529452" y="3525293"/>
              <a:ext cx="278281" cy="392275"/>
            </a:xfrm>
            <a:custGeom>
              <a:avLst/>
              <a:gdLst>
                <a:gd name="T0" fmla="*/ 274 w 281"/>
                <a:gd name="T1" fmla="*/ 106 h 396"/>
                <a:gd name="T2" fmla="*/ 94 w 281"/>
                <a:gd name="T3" fmla="*/ 13 h 396"/>
                <a:gd name="T4" fmla="*/ 7 w 281"/>
                <a:gd name="T5" fmla="*/ 47 h 396"/>
                <a:gd name="T6" fmla="*/ 1 w 281"/>
                <a:gd name="T7" fmla="*/ 68 h 396"/>
                <a:gd name="T8" fmla="*/ 3 w 281"/>
                <a:gd name="T9" fmla="*/ 278 h 396"/>
                <a:gd name="T10" fmla="*/ 14 w 281"/>
                <a:gd name="T11" fmla="*/ 291 h 396"/>
                <a:gd name="T12" fmla="*/ 179 w 281"/>
                <a:gd name="T13" fmla="*/ 394 h 396"/>
                <a:gd name="T14" fmla="*/ 187 w 281"/>
                <a:gd name="T15" fmla="*/ 396 h 396"/>
                <a:gd name="T16" fmla="*/ 193 w 281"/>
                <a:gd name="T17" fmla="*/ 395 h 396"/>
                <a:gd name="T18" fmla="*/ 201 w 281"/>
                <a:gd name="T19" fmla="*/ 384 h 396"/>
                <a:gd name="T20" fmla="*/ 201 w 281"/>
                <a:gd name="T21" fmla="*/ 164 h 396"/>
                <a:gd name="T22" fmla="*/ 194 w 281"/>
                <a:gd name="T23" fmla="*/ 152 h 396"/>
                <a:gd name="T24" fmla="*/ 30 w 281"/>
                <a:gd name="T25" fmla="*/ 61 h 396"/>
                <a:gd name="T26" fmla="*/ 53 w 281"/>
                <a:gd name="T27" fmla="*/ 43 h 396"/>
                <a:gd name="T28" fmla="*/ 80 w 281"/>
                <a:gd name="T29" fmla="*/ 39 h 396"/>
                <a:gd name="T30" fmla="*/ 242 w 281"/>
                <a:gd name="T31" fmla="*/ 126 h 396"/>
                <a:gd name="T32" fmla="*/ 246 w 281"/>
                <a:gd name="T33" fmla="*/ 133 h 396"/>
                <a:gd name="T34" fmla="*/ 246 w 281"/>
                <a:gd name="T35" fmla="*/ 342 h 396"/>
                <a:gd name="T36" fmla="*/ 265 w 281"/>
                <a:gd name="T37" fmla="*/ 356 h 396"/>
                <a:gd name="T38" fmla="*/ 281 w 281"/>
                <a:gd name="T39" fmla="*/ 342 h 396"/>
                <a:gd name="T40" fmla="*/ 281 w 281"/>
                <a:gd name="T41" fmla="*/ 117 h 396"/>
                <a:gd name="T42" fmla="*/ 274 w 281"/>
                <a:gd name="T43" fmla="*/ 106 h 3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81" h="396">
                  <a:moveTo>
                    <a:pt x="274" y="106"/>
                  </a:moveTo>
                  <a:cubicBezTo>
                    <a:pt x="94" y="13"/>
                    <a:pt x="94" y="13"/>
                    <a:pt x="94" y="13"/>
                  </a:cubicBezTo>
                  <a:cubicBezTo>
                    <a:pt x="69" y="0"/>
                    <a:pt x="21" y="25"/>
                    <a:pt x="7" y="47"/>
                  </a:cubicBezTo>
                  <a:cubicBezTo>
                    <a:pt x="0" y="57"/>
                    <a:pt x="1" y="64"/>
                    <a:pt x="1" y="68"/>
                  </a:cubicBezTo>
                  <a:cubicBezTo>
                    <a:pt x="3" y="278"/>
                    <a:pt x="3" y="278"/>
                    <a:pt x="3" y="278"/>
                  </a:cubicBezTo>
                  <a:cubicBezTo>
                    <a:pt x="3" y="282"/>
                    <a:pt x="9" y="288"/>
                    <a:pt x="14" y="291"/>
                  </a:cubicBezTo>
                  <a:cubicBezTo>
                    <a:pt x="24" y="297"/>
                    <a:pt x="175" y="392"/>
                    <a:pt x="179" y="394"/>
                  </a:cubicBezTo>
                  <a:cubicBezTo>
                    <a:pt x="181" y="396"/>
                    <a:pt x="184" y="396"/>
                    <a:pt x="187" y="396"/>
                  </a:cubicBezTo>
                  <a:cubicBezTo>
                    <a:pt x="189" y="396"/>
                    <a:pt x="191" y="396"/>
                    <a:pt x="193" y="395"/>
                  </a:cubicBezTo>
                  <a:cubicBezTo>
                    <a:pt x="198" y="393"/>
                    <a:pt x="201" y="388"/>
                    <a:pt x="201" y="384"/>
                  </a:cubicBezTo>
                  <a:cubicBezTo>
                    <a:pt x="201" y="164"/>
                    <a:pt x="201" y="164"/>
                    <a:pt x="201" y="164"/>
                  </a:cubicBezTo>
                  <a:cubicBezTo>
                    <a:pt x="201" y="159"/>
                    <a:pt x="198" y="155"/>
                    <a:pt x="194" y="152"/>
                  </a:cubicBezTo>
                  <a:cubicBezTo>
                    <a:pt x="30" y="61"/>
                    <a:pt x="30" y="61"/>
                    <a:pt x="30" y="61"/>
                  </a:cubicBezTo>
                  <a:cubicBezTo>
                    <a:pt x="32" y="57"/>
                    <a:pt x="39" y="50"/>
                    <a:pt x="53" y="43"/>
                  </a:cubicBezTo>
                  <a:cubicBezTo>
                    <a:pt x="67" y="36"/>
                    <a:pt x="77" y="38"/>
                    <a:pt x="80" y="39"/>
                  </a:cubicBezTo>
                  <a:cubicBezTo>
                    <a:pt x="80" y="39"/>
                    <a:pt x="237" y="123"/>
                    <a:pt x="242" y="126"/>
                  </a:cubicBezTo>
                  <a:cubicBezTo>
                    <a:pt x="246" y="128"/>
                    <a:pt x="246" y="129"/>
                    <a:pt x="246" y="133"/>
                  </a:cubicBezTo>
                  <a:cubicBezTo>
                    <a:pt x="246" y="137"/>
                    <a:pt x="246" y="342"/>
                    <a:pt x="246" y="342"/>
                  </a:cubicBezTo>
                  <a:cubicBezTo>
                    <a:pt x="246" y="352"/>
                    <a:pt x="257" y="356"/>
                    <a:pt x="265" y="356"/>
                  </a:cubicBezTo>
                  <a:cubicBezTo>
                    <a:pt x="272" y="356"/>
                    <a:pt x="281" y="349"/>
                    <a:pt x="281" y="342"/>
                  </a:cubicBezTo>
                  <a:cubicBezTo>
                    <a:pt x="281" y="117"/>
                    <a:pt x="281" y="117"/>
                    <a:pt x="281" y="117"/>
                  </a:cubicBezTo>
                  <a:cubicBezTo>
                    <a:pt x="281" y="112"/>
                    <a:pt x="278" y="108"/>
                    <a:pt x="274" y="106"/>
                  </a:cubicBezTo>
                  <a:close/>
                </a:path>
              </a:pathLst>
            </a:custGeom>
            <a:solidFill>
              <a:schemeClr val="accent2"/>
            </a:solidFill>
            <a:ln>
              <a:noFill/>
            </a:ln>
          </p:spPr>
          <p:txBody>
            <a:bodyPr vert="horz" wrap="square" lIns="96435" tIns="48218" rIns="96435" bIns="48218" numCol="1" anchor="t" anchorCtr="0" compatLnSpc="1">
              <a:prstTxWarp prst="textNoShape">
                <a:avLst/>
              </a:prstTxWarp>
            </a:bodyPr>
            <a:lstStyle/>
            <a:p>
              <a:pPr algn="just">
                <a:lnSpc>
                  <a:spcPct val="120000"/>
                </a:lnSpc>
                <a:spcBef>
                  <a:spcPts val="0"/>
                </a:spcBef>
                <a:spcAft>
                  <a:spcPts val="0"/>
                </a:spcAft>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6" name="Group 5"/>
          <p:cNvGrpSpPr/>
          <p:nvPr/>
        </p:nvGrpSpPr>
        <p:grpSpPr>
          <a:xfrm>
            <a:off x="3900574" y="4258550"/>
            <a:ext cx="4346894" cy="1039160"/>
            <a:chOff x="3031241" y="4224704"/>
            <a:chExt cx="4121726" cy="985332"/>
          </a:xfrm>
        </p:grpSpPr>
        <p:grpSp>
          <p:nvGrpSpPr>
            <p:cNvPr id="13" name="Group 12"/>
            <p:cNvGrpSpPr/>
            <p:nvPr/>
          </p:nvGrpSpPr>
          <p:grpSpPr>
            <a:xfrm flipH="1">
              <a:off x="3031241" y="4224704"/>
              <a:ext cx="4121726" cy="985332"/>
              <a:chOff x="3876268" y="3881472"/>
              <a:chExt cx="4404882" cy="1053023"/>
            </a:xfrm>
          </p:grpSpPr>
          <p:grpSp>
            <p:nvGrpSpPr>
              <p:cNvPr id="52" name="Group 51"/>
              <p:cNvGrpSpPr/>
              <p:nvPr/>
            </p:nvGrpSpPr>
            <p:grpSpPr>
              <a:xfrm>
                <a:off x="3876268" y="3881472"/>
                <a:ext cx="4404882" cy="1053023"/>
                <a:chOff x="3237996" y="3925716"/>
                <a:chExt cx="4404882" cy="1053023"/>
              </a:xfrm>
            </p:grpSpPr>
            <p:sp>
              <p:nvSpPr>
                <p:cNvPr id="56" name="Rectangle 36"/>
                <p:cNvSpPr>
                  <a:spLocks noChangeArrowheads="1"/>
                </p:cNvSpPr>
                <p:nvPr/>
              </p:nvSpPr>
              <p:spPr bwMode="auto">
                <a:xfrm flipH="1">
                  <a:off x="3767775" y="3943011"/>
                  <a:ext cx="1639995" cy="1035295"/>
                </a:xfrm>
                <a:prstGeom prst="rect">
                  <a:avLst/>
                </a:prstGeom>
                <a:solidFill>
                  <a:schemeClr val="accent3"/>
                </a:solidFill>
                <a:ln>
                  <a:noFill/>
                </a:ln>
              </p:spPr>
              <p:txBody>
                <a:bodyPr vert="horz" wrap="square" lIns="96435" tIns="48218" rIns="96435" bIns="48218" numCol="1" anchor="t" anchorCtr="0" compatLnSpc="1">
                  <a:prstTxWarp prst="textNoShape">
                    <a:avLst/>
                  </a:prstTxWarp>
                </a:bodyPr>
                <a:lstStyle/>
                <a:p>
                  <a:pPr algn="just">
                    <a:lnSpc>
                      <a:spcPct val="120000"/>
                    </a:lnSpc>
                    <a:spcBef>
                      <a:spcPts val="0"/>
                    </a:spcBef>
                    <a:spcAft>
                      <a:spcPts val="0"/>
                    </a:spcAft>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7" name="Rectangle 40"/>
                <p:cNvSpPr>
                  <a:spLocks noChangeArrowheads="1"/>
                </p:cNvSpPr>
                <p:nvPr/>
              </p:nvSpPr>
              <p:spPr bwMode="auto">
                <a:xfrm flipH="1">
                  <a:off x="6398591" y="3925716"/>
                  <a:ext cx="1244287" cy="160606"/>
                </a:xfrm>
                <a:prstGeom prst="rect">
                  <a:avLst/>
                </a:prstGeom>
                <a:solidFill>
                  <a:schemeClr val="accent3"/>
                </a:solidFill>
                <a:ln>
                  <a:noFill/>
                </a:ln>
              </p:spPr>
              <p:txBody>
                <a:bodyPr vert="horz" wrap="square" lIns="96435" tIns="48218" rIns="96435" bIns="48218" numCol="1" anchor="t" anchorCtr="0" compatLnSpc="1">
                  <a:prstTxWarp prst="textNoShape">
                    <a:avLst/>
                  </a:prstTxWarp>
                </a:bodyPr>
                <a:lstStyle/>
                <a:p>
                  <a:pPr algn="just">
                    <a:lnSpc>
                      <a:spcPct val="120000"/>
                    </a:lnSpc>
                    <a:spcBef>
                      <a:spcPts val="0"/>
                    </a:spcBef>
                    <a:spcAft>
                      <a:spcPts val="0"/>
                    </a:spcAft>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8" name="Freeform 45"/>
                <p:cNvSpPr>
                  <a:spLocks/>
                </p:cNvSpPr>
                <p:nvPr/>
              </p:nvSpPr>
              <p:spPr bwMode="auto">
                <a:xfrm flipH="1">
                  <a:off x="5407769" y="3925716"/>
                  <a:ext cx="990821" cy="1052592"/>
                </a:xfrm>
                <a:custGeom>
                  <a:avLst/>
                  <a:gdLst>
                    <a:gd name="T0" fmla="*/ 401 w 401"/>
                    <a:gd name="T1" fmla="*/ 426 h 426"/>
                    <a:gd name="T2" fmla="*/ 0 w 401"/>
                    <a:gd name="T3" fmla="*/ 65 h 426"/>
                    <a:gd name="T4" fmla="*/ 0 w 401"/>
                    <a:gd name="T5" fmla="*/ 0 h 426"/>
                    <a:gd name="T6" fmla="*/ 401 w 401"/>
                    <a:gd name="T7" fmla="*/ 7 h 426"/>
                    <a:gd name="T8" fmla="*/ 401 w 401"/>
                    <a:gd name="T9" fmla="*/ 426 h 426"/>
                  </a:gdLst>
                  <a:ahLst/>
                  <a:cxnLst>
                    <a:cxn ang="0">
                      <a:pos x="T0" y="T1"/>
                    </a:cxn>
                    <a:cxn ang="0">
                      <a:pos x="T2" y="T3"/>
                    </a:cxn>
                    <a:cxn ang="0">
                      <a:pos x="T4" y="T5"/>
                    </a:cxn>
                    <a:cxn ang="0">
                      <a:pos x="T6" y="T7"/>
                    </a:cxn>
                    <a:cxn ang="0">
                      <a:pos x="T8" y="T9"/>
                    </a:cxn>
                  </a:cxnLst>
                  <a:rect l="0" t="0" r="r" b="b"/>
                  <a:pathLst>
                    <a:path w="401" h="426">
                      <a:moveTo>
                        <a:pt x="401" y="426"/>
                      </a:moveTo>
                      <a:lnTo>
                        <a:pt x="0" y="65"/>
                      </a:lnTo>
                      <a:lnTo>
                        <a:pt x="0" y="0"/>
                      </a:lnTo>
                      <a:lnTo>
                        <a:pt x="401" y="7"/>
                      </a:lnTo>
                      <a:lnTo>
                        <a:pt x="401" y="426"/>
                      </a:lnTo>
                      <a:close/>
                    </a:path>
                  </a:pathLst>
                </a:custGeom>
                <a:solidFill>
                  <a:schemeClr val="accent3"/>
                </a:solidFill>
                <a:ln>
                  <a:noFill/>
                </a:ln>
              </p:spPr>
              <p:txBody>
                <a:bodyPr vert="horz" wrap="square" lIns="96435" tIns="48218" rIns="96435" bIns="48218" numCol="1" anchor="t" anchorCtr="0" compatLnSpc="1">
                  <a:prstTxWarp prst="textNoShape">
                    <a:avLst/>
                  </a:prstTxWarp>
                </a:bodyPr>
                <a:lstStyle/>
                <a:p>
                  <a:pPr algn="just">
                    <a:lnSpc>
                      <a:spcPct val="120000"/>
                    </a:lnSpc>
                    <a:spcBef>
                      <a:spcPts val="0"/>
                    </a:spcBef>
                    <a:spcAft>
                      <a:spcPts val="0"/>
                    </a:spcAft>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9" name="Oval 58"/>
                <p:cNvSpPr/>
                <p:nvPr/>
              </p:nvSpPr>
              <p:spPr>
                <a:xfrm>
                  <a:off x="3237996" y="3943444"/>
                  <a:ext cx="1035295" cy="1035295"/>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spcBef>
                      <a:spcPts val="0"/>
                    </a:spcBef>
                    <a:spcAft>
                      <a:spcPts val="0"/>
                    </a:spcAft>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54" name="Oval 53"/>
              <p:cNvSpPr/>
              <p:nvPr/>
            </p:nvSpPr>
            <p:spPr>
              <a:xfrm>
                <a:off x="3989228" y="4009186"/>
                <a:ext cx="809372" cy="80937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spcBef>
                    <a:spcPts val="0"/>
                  </a:spcBef>
                  <a:spcAft>
                    <a:spcPts val="0"/>
                  </a:spcAft>
                </a:pPr>
                <a:endParaRPr lang="en-US" sz="800" dirty="0">
                  <a:solidFill>
                    <a:srgbClr val="00BBD6"/>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71" name="Freeform 61"/>
            <p:cNvSpPr>
              <a:spLocks noEditPoints="1"/>
            </p:cNvSpPr>
            <p:nvPr/>
          </p:nvSpPr>
          <p:spPr bwMode="auto">
            <a:xfrm>
              <a:off x="6472235" y="4547297"/>
              <a:ext cx="432870" cy="339742"/>
            </a:xfrm>
            <a:custGeom>
              <a:avLst/>
              <a:gdLst>
                <a:gd name="T0" fmla="*/ 50 w 106"/>
                <a:gd name="T1" fmla="*/ 11 h 83"/>
                <a:gd name="T2" fmla="*/ 51 w 106"/>
                <a:gd name="T3" fmla="*/ 11 h 83"/>
                <a:gd name="T4" fmla="*/ 51 w 106"/>
                <a:gd name="T5" fmla="*/ 43 h 83"/>
                <a:gd name="T6" fmla="*/ 19 w 106"/>
                <a:gd name="T7" fmla="*/ 27 h 83"/>
                <a:gd name="T8" fmla="*/ 19 w 106"/>
                <a:gd name="T9" fmla="*/ 26 h 83"/>
                <a:gd name="T10" fmla="*/ 55 w 106"/>
                <a:gd name="T11" fmla="*/ 42 h 83"/>
                <a:gd name="T12" fmla="*/ 56 w 106"/>
                <a:gd name="T13" fmla="*/ 43 h 83"/>
                <a:gd name="T14" fmla="*/ 87 w 106"/>
                <a:gd name="T15" fmla="*/ 27 h 83"/>
                <a:gd name="T16" fmla="*/ 56 w 106"/>
                <a:gd name="T17" fmla="*/ 11 h 83"/>
                <a:gd name="T18" fmla="*/ 55 w 106"/>
                <a:gd name="T19" fmla="*/ 11 h 83"/>
                <a:gd name="T20" fmla="*/ 15 w 106"/>
                <a:gd name="T21" fmla="*/ 29 h 83"/>
                <a:gd name="T22" fmla="*/ 1 w 106"/>
                <a:gd name="T23" fmla="*/ 35 h 83"/>
                <a:gd name="T24" fmla="*/ 1 w 106"/>
                <a:gd name="T25" fmla="*/ 37 h 83"/>
                <a:gd name="T26" fmla="*/ 34 w 106"/>
                <a:gd name="T27" fmla="*/ 53 h 83"/>
                <a:gd name="T28" fmla="*/ 48 w 106"/>
                <a:gd name="T29" fmla="*/ 46 h 83"/>
                <a:gd name="T30" fmla="*/ 105 w 106"/>
                <a:gd name="T31" fmla="*/ 16 h 83"/>
                <a:gd name="T32" fmla="*/ 105 w 106"/>
                <a:gd name="T33" fmla="*/ 18 h 83"/>
                <a:gd name="T34" fmla="*/ 91 w 106"/>
                <a:gd name="T35" fmla="*/ 25 h 83"/>
                <a:gd name="T36" fmla="*/ 58 w 106"/>
                <a:gd name="T37" fmla="*/ 8 h 83"/>
                <a:gd name="T38" fmla="*/ 72 w 106"/>
                <a:gd name="T39" fmla="*/ 0 h 83"/>
                <a:gd name="T40" fmla="*/ 105 w 106"/>
                <a:gd name="T41" fmla="*/ 16 h 83"/>
                <a:gd name="T42" fmla="*/ 106 w 106"/>
                <a:gd name="T43" fmla="*/ 36 h 83"/>
                <a:gd name="T44" fmla="*/ 72 w 106"/>
                <a:gd name="T45" fmla="*/ 53 h 83"/>
                <a:gd name="T46" fmla="*/ 58 w 106"/>
                <a:gd name="T47" fmla="*/ 47 h 83"/>
                <a:gd name="T48" fmla="*/ 58 w 106"/>
                <a:gd name="T49" fmla="*/ 45 h 83"/>
                <a:gd name="T50" fmla="*/ 92 w 106"/>
                <a:gd name="T51" fmla="*/ 29 h 83"/>
                <a:gd name="T52" fmla="*/ 48 w 106"/>
                <a:gd name="T53" fmla="*/ 7 h 83"/>
                <a:gd name="T54" fmla="*/ 33 w 106"/>
                <a:gd name="T55" fmla="*/ 0 h 83"/>
                <a:gd name="T56" fmla="*/ 0 w 106"/>
                <a:gd name="T57" fmla="*/ 17 h 83"/>
                <a:gd name="T58" fmla="*/ 14 w 106"/>
                <a:gd name="T59" fmla="*/ 25 h 83"/>
                <a:gd name="T60" fmla="*/ 48 w 106"/>
                <a:gd name="T61" fmla="*/ 9 h 83"/>
                <a:gd name="T62" fmla="*/ 48 w 106"/>
                <a:gd name="T63" fmla="*/ 7 h 83"/>
                <a:gd name="T64" fmla="*/ 55 w 106"/>
                <a:gd name="T65" fmla="*/ 82 h 83"/>
                <a:gd name="T66" fmla="*/ 56 w 106"/>
                <a:gd name="T67" fmla="*/ 83 h 83"/>
                <a:gd name="T68" fmla="*/ 90 w 106"/>
                <a:gd name="T69" fmla="*/ 65 h 83"/>
                <a:gd name="T70" fmla="*/ 89 w 106"/>
                <a:gd name="T71" fmla="*/ 49 h 83"/>
                <a:gd name="T72" fmla="*/ 73 w 106"/>
                <a:gd name="T73" fmla="*/ 57 h 83"/>
                <a:gd name="T74" fmla="*/ 72 w 106"/>
                <a:gd name="T75" fmla="*/ 57 h 83"/>
                <a:gd name="T76" fmla="*/ 56 w 106"/>
                <a:gd name="T77" fmla="*/ 49 h 83"/>
                <a:gd name="T78" fmla="*/ 55 w 106"/>
                <a:gd name="T79" fmla="*/ 50 h 83"/>
                <a:gd name="T80" fmla="*/ 17 w 106"/>
                <a:gd name="T81" fmla="*/ 49 h 83"/>
                <a:gd name="T82" fmla="*/ 33 w 106"/>
                <a:gd name="T83" fmla="*/ 57 h 83"/>
                <a:gd name="T84" fmla="*/ 50 w 106"/>
                <a:gd name="T85" fmla="*/ 49 h 83"/>
                <a:gd name="T86" fmla="*/ 51 w 106"/>
                <a:gd name="T87" fmla="*/ 50 h 83"/>
                <a:gd name="T88" fmla="*/ 51 w 106"/>
                <a:gd name="T89" fmla="*/ 83 h 83"/>
                <a:gd name="T90" fmla="*/ 17 w 106"/>
                <a:gd name="T91" fmla="*/ 66 h 83"/>
                <a:gd name="T92" fmla="*/ 16 w 106"/>
                <a:gd name="T93" fmla="*/ 50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06" h="83">
                  <a:moveTo>
                    <a:pt x="19" y="26"/>
                  </a:moveTo>
                  <a:cubicBezTo>
                    <a:pt x="50" y="11"/>
                    <a:pt x="50" y="11"/>
                    <a:pt x="50" y="11"/>
                  </a:cubicBezTo>
                  <a:cubicBezTo>
                    <a:pt x="50" y="11"/>
                    <a:pt x="51" y="11"/>
                    <a:pt x="51" y="11"/>
                  </a:cubicBezTo>
                  <a:cubicBezTo>
                    <a:pt x="51" y="11"/>
                    <a:pt x="51" y="11"/>
                    <a:pt x="51" y="11"/>
                  </a:cubicBezTo>
                  <a:cubicBezTo>
                    <a:pt x="51" y="42"/>
                    <a:pt x="51" y="42"/>
                    <a:pt x="51" y="42"/>
                  </a:cubicBezTo>
                  <a:cubicBezTo>
                    <a:pt x="51" y="42"/>
                    <a:pt x="51" y="43"/>
                    <a:pt x="51" y="43"/>
                  </a:cubicBezTo>
                  <a:cubicBezTo>
                    <a:pt x="51" y="43"/>
                    <a:pt x="50" y="43"/>
                    <a:pt x="50" y="43"/>
                  </a:cubicBezTo>
                  <a:cubicBezTo>
                    <a:pt x="19" y="27"/>
                    <a:pt x="19" y="27"/>
                    <a:pt x="19" y="27"/>
                  </a:cubicBezTo>
                  <a:cubicBezTo>
                    <a:pt x="19" y="27"/>
                    <a:pt x="19" y="27"/>
                    <a:pt x="19" y="27"/>
                  </a:cubicBezTo>
                  <a:cubicBezTo>
                    <a:pt x="19" y="26"/>
                    <a:pt x="19" y="26"/>
                    <a:pt x="19" y="26"/>
                  </a:cubicBezTo>
                  <a:close/>
                  <a:moveTo>
                    <a:pt x="55" y="11"/>
                  </a:moveTo>
                  <a:cubicBezTo>
                    <a:pt x="55" y="42"/>
                    <a:pt x="55" y="42"/>
                    <a:pt x="55" y="42"/>
                  </a:cubicBezTo>
                  <a:cubicBezTo>
                    <a:pt x="55" y="42"/>
                    <a:pt x="55" y="43"/>
                    <a:pt x="55" y="43"/>
                  </a:cubicBezTo>
                  <a:cubicBezTo>
                    <a:pt x="55" y="43"/>
                    <a:pt x="56" y="43"/>
                    <a:pt x="56" y="43"/>
                  </a:cubicBezTo>
                  <a:cubicBezTo>
                    <a:pt x="87" y="27"/>
                    <a:pt x="87" y="27"/>
                    <a:pt x="87" y="27"/>
                  </a:cubicBezTo>
                  <a:cubicBezTo>
                    <a:pt x="87" y="27"/>
                    <a:pt x="87" y="27"/>
                    <a:pt x="87" y="27"/>
                  </a:cubicBezTo>
                  <a:cubicBezTo>
                    <a:pt x="87" y="26"/>
                    <a:pt x="87" y="26"/>
                    <a:pt x="87" y="26"/>
                  </a:cubicBezTo>
                  <a:cubicBezTo>
                    <a:pt x="56" y="11"/>
                    <a:pt x="56" y="11"/>
                    <a:pt x="56" y="11"/>
                  </a:cubicBezTo>
                  <a:cubicBezTo>
                    <a:pt x="56" y="11"/>
                    <a:pt x="55" y="11"/>
                    <a:pt x="55" y="11"/>
                  </a:cubicBezTo>
                  <a:cubicBezTo>
                    <a:pt x="55" y="11"/>
                    <a:pt x="55" y="11"/>
                    <a:pt x="55" y="11"/>
                  </a:cubicBezTo>
                  <a:close/>
                  <a:moveTo>
                    <a:pt x="48" y="45"/>
                  </a:moveTo>
                  <a:cubicBezTo>
                    <a:pt x="15" y="29"/>
                    <a:pt x="15" y="29"/>
                    <a:pt x="15" y="29"/>
                  </a:cubicBezTo>
                  <a:cubicBezTo>
                    <a:pt x="15" y="29"/>
                    <a:pt x="15" y="29"/>
                    <a:pt x="14" y="29"/>
                  </a:cubicBezTo>
                  <a:cubicBezTo>
                    <a:pt x="1" y="35"/>
                    <a:pt x="1" y="35"/>
                    <a:pt x="1" y="35"/>
                  </a:cubicBezTo>
                  <a:cubicBezTo>
                    <a:pt x="1" y="36"/>
                    <a:pt x="0" y="36"/>
                    <a:pt x="0" y="36"/>
                  </a:cubicBezTo>
                  <a:cubicBezTo>
                    <a:pt x="0" y="37"/>
                    <a:pt x="1" y="37"/>
                    <a:pt x="1" y="37"/>
                  </a:cubicBezTo>
                  <a:cubicBezTo>
                    <a:pt x="33" y="53"/>
                    <a:pt x="33" y="53"/>
                    <a:pt x="33" y="53"/>
                  </a:cubicBezTo>
                  <a:cubicBezTo>
                    <a:pt x="34" y="54"/>
                    <a:pt x="34" y="54"/>
                    <a:pt x="34" y="53"/>
                  </a:cubicBezTo>
                  <a:cubicBezTo>
                    <a:pt x="48" y="47"/>
                    <a:pt x="48" y="47"/>
                    <a:pt x="48" y="47"/>
                  </a:cubicBezTo>
                  <a:cubicBezTo>
                    <a:pt x="48" y="47"/>
                    <a:pt x="48" y="46"/>
                    <a:pt x="48" y="46"/>
                  </a:cubicBezTo>
                  <a:cubicBezTo>
                    <a:pt x="48" y="45"/>
                    <a:pt x="48" y="45"/>
                    <a:pt x="48" y="45"/>
                  </a:cubicBezTo>
                  <a:close/>
                  <a:moveTo>
                    <a:pt x="105" y="16"/>
                  </a:moveTo>
                  <a:cubicBezTo>
                    <a:pt x="105" y="17"/>
                    <a:pt x="106" y="17"/>
                    <a:pt x="106" y="17"/>
                  </a:cubicBezTo>
                  <a:cubicBezTo>
                    <a:pt x="106" y="18"/>
                    <a:pt x="105" y="18"/>
                    <a:pt x="105" y="18"/>
                  </a:cubicBezTo>
                  <a:cubicBezTo>
                    <a:pt x="92" y="25"/>
                    <a:pt x="92" y="25"/>
                    <a:pt x="92" y="25"/>
                  </a:cubicBezTo>
                  <a:cubicBezTo>
                    <a:pt x="91" y="25"/>
                    <a:pt x="91" y="25"/>
                    <a:pt x="91" y="25"/>
                  </a:cubicBezTo>
                  <a:cubicBezTo>
                    <a:pt x="58" y="9"/>
                    <a:pt x="58" y="9"/>
                    <a:pt x="58" y="9"/>
                  </a:cubicBezTo>
                  <a:cubicBezTo>
                    <a:pt x="58" y="8"/>
                    <a:pt x="58" y="8"/>
                    <a:pt x="58" y="8"/>
                  </a:cubicBezTo>
                  <a:cubicBezTo>
                    <a:pt x="58" y="7"/>
                    <a:pt x="58" y="7"/>
                    <a:pt x="58" y="7"/>
                  </a:cubicBezTo>
                  <a:cubicBezTo>
                    <a:pt x="72" y="0"/>
                    <a:pt x="72" y="0"/>
                    <a:pt x="72" y="0"/>
                  </a:cubicBezTo>
                  <a:cubicBezTo>
                    <a:pt x="72" y="0"/>
                    <a:pt x="72" y="0"/>
                    <a:pt x="72" y="0"/>
                  </a:cubicBezTo>
                  <a:cubicBezTo>
                    <a:pt x="105" y="16"/>
                    <a:pt x="105" y="16"/>
                    <a:pt x="105" y="16"/>
                  </a:cubicBezTo>
                  <a:close/>
                  <a:moveTo>
                    <a:pt x="105" y="35"/>
                  </a:moveTo>
                  <a:cubicBezTo>
                    <a:pt x="105" y="36"/>
                    <a:pt x="106" y="36"/>
                    <a:pt x="106" y="36"/>
                  </a:cubicBezTo>
                  <a:cubicBezTo>
                    <a:pt x="106" y="37"/>
                    <a:pt x="105" y="37"/>
                    <a:pt x="105" y="37"/>
                  </a:cubicBezTo>
                  <a:cubicBezTo>
                    <a:pt x="72" y="53"/>
                    <a:pt x="72" y="53"/>
                    <a:pt x="72" y="53"/>
                  </a:cubicBezTo>
                  <a:cubicBezTo>
                    <a:pt x="72" y="54"/>
                    <a:pt x="72" y="54"/>
                    <a:pt x="72" y="53"/>
                  </a:cubicBezTo>
                  <a:cubicBezTo>
                    <a:pt x="58" y="47"/>
                    <a:pt x="58" y="47"/>
                    <a:pt x="58" y="47"/>
                  </a:cubicBezTo>
                  <a:cubicBezTo>
                    <a:pt x="58" y="47"/>
                    <a:pt x="58" y="46"/>
                    <a:pt x="58" y="46"/>
                  </a:cubicBezTo>
                  <a:cubicBezTo>
                    <a:pt x="58" y="45"/>
                    <a:pt x="58" y="45"/>
                    <a:pt x="58" y="45"/>
                  </a:cubicBezTo>
                  <a:cubicBezTo>
                    <a:pt x="91" y="29"/>
                    <a:pt x="91" y="29"/>
                    <a:pt x="91" y="29"/>
                  </a:cubicBezTo>
                  <a:cubicBezTo>
                    <a:pt x="91" y="29"/>
                    <a:pt x="91" y="29"/>
                    <a:pt x="92" y="29"/>
                  </a:cubicBezTo>
                  <a:cubicBezTo>
                    <a:pt x="105" y="35"/>
                    <a:pt x="105" y="35"/>
                    <a:pt x="105" y="35"/>
                  </a:cubicBezTo>
                  <a:close/>
                  <a:moveTo>
                    <a:pt x="48" y="7"/>
                  </a:moveTo>
                  <a:cubicBezTo>
                    <a:pt x="34" y="0"/>
                    <a:pt x="34" y="0"/>
                    <a:pt x="34" y="0"/>
                  </a:cubicBezTo>
                  <a:cubicBezTo>
                    <a:pt x="34" y="0"/>
                    <a:pt x="34" y="0"/>
                    <a:pt x="33" y="0"/>
                  </a:cubicBezTo>
                  <a:cubicBezTo>
                    <a:pt x="1" y="16"/>
                    <a:pt x="1" y="16"/>
                    <a:pt x="1" y="16"/>
                  </a:cubicBezTo>
                  <a:cubicBezTo>
                    <a:pt x="1" y="17"/>
                    <a:pt x="0" y="17"/>
                    <a:pt x="0" y="17"/>
                  </a:cubicBezTo>
                  <a:cubicBezTo>
                    <a:pt x="0" y="18"/>
                    <a:pt x="1" y="18"/>
                    <a:pt x="1" y="18"/>
                  </a:cubicBezTo>
                  <a:cubicBezTo>
                    <a:pt x="14" y="25"/>
                    <a:pt x="14" y="25"/>
                    <a:pt x="14" y="25"/>
                  </a:cubicBezTo>
                  <a:cubicBezTo>
                    <a:pt x="15" y="25"/>
                    <a:pt x="15" y="25"/>
                    <a:pt x="15" y="25"/>
                  </a:cubicBezTo>
                  <a:cubicBezTo>
                    <a:pt x="48" y="9"/>
                    <a:pt x="48" y="9"/>
                    <a:pt x="48" y="9"/>
                  </a:cubicBezTo>
                  <a:cubicBezTo>
                    <a:pt x="48" y="8"/>
                    <a:pt x="48" y="8"/>
                    <a:pt x="48" y="8"/>
                  </a:cubicBezTo>
                  <a:cubicBezTo>
                    <a:pt x="48" y="7"/>
                    <a:pt x="48" y="7"/>
                    <a:pt x="48" y="7"/>
                  </a:cubicBezTo>
                  <a:close/>
                  <a:moveTo>
                    <a:pt x="55" y="50"/>
                  </a:moveTo>
                  <a:cubicBezTo>
                    <a:pt x="55" y="82"/>
                    <a:pt x="55" y="82"/>
                    <a:pt x="55" y="82"/>
                  </a:cubicBezTo>
                  <a:cubicBezTo>
                    <a:pt x="55" y="82"/>
                    <a:pt x="55" y="83"/>
                    <a:pt x="55" y="83"/>
                  </a:cubicBezTo>
                  <a:cubicBezTo>
                    <a:pt x="55" y="83"/>
                    <a:pt x="56" y="83"/>
                    <a:pt x="56" y="83"/>
                  </a:cubicBezTo>
                  <a:cubicBezTo>
                    <a:pt x="89" y="66"/>
                    <a:pt x="89" y="66"/>
                    <a:pt x="89" y="66"/>
                  </a:cubicBezTo>
                  <a:cubicBezTo>
                    <a:pt x="89" y="66"/>
                    <a:pt x="90" y="66"/>
                    <a:pt x="90" y="65"/>
                  </a:cubicBezTo>
                  <a:cubicBezTo>
                    <a:pt x="90" y="50"/>
                    <a:pt x="90" y="50"/>
                    <a:pt x="90" y="50"/>
                  </a:cubicBezTo>
                  <a:cubicBezTo>
                    <a:pt x="90" y="50"/>
                    <a:pt x="89" y="49"/>
                    <a:pt x="89" y="49"/>
                  </a:cubicBezTo>
                  <a:cubicBezTo>
                    <a:pt x="89" y="49"/>
                    <a:pt x="89" y="49"/>
                    <a:pt x="88" y="49"/>
                  </a:cubicBezTo>
                  <a:cubicBezTo>
                    <a:pt x="73" y="57"/>
                    <a:pt x="73" y="57"/>
                    <a:pt x="73" y="57"/>
                  </a:cubicBezTo>
                  <a:cubicBezTo>
                    <a:pt x="72" y="57"/>
                    <a:pt x="72" y="57"/>
                    <a:pt x="72" y="57"/>
                  </a:cubicBezTo>
                  <a:cubicBezTo>
                    <a:pt x="72" y="57"/>
                    <a:pt x="72" y="57"/>
                    <a:pt x="72" y="57"/>
                  </a:cubicBezTo>
                  <a:cubicBezTo>
                    <a:pt x="71" y="57"/>
                    <a:pt x="71" y="57"/>
                    <a:pt x="71" y="57"/>
                  </a:cubicBezTo>
                  <a:cubicBezTo>
                    <a:pt x="56" y="49"/>
                    <a:pt x="56" y="49"/>
                    <a:pt x="56" y="49"/>
                  </a:cubicBezTo>
                  <a:cubicBezTo>
                    <a:pt x="56" y="49"/>
                    <a:pt x="55" y="49"/>
                    <a:pt x="55" y="49"/>
                  </a:cubicBezTo>
                  <a:cubicBezTo>
                    <a:pt x="55" y="49"/>
                    <a:pt x="55" y="50"/>
                    <a:pt x="55" y="50"/>
                  </a:cubicBezTo>
                  <a:close/>
                  <a:moveTo>
                    <a:pt x="16" y="50"/>
                  </a:moveTo>
                  <a:cubicBezTo>
                    <a:pt x="16" y="50"/>
                    <a:pt x="17" y="49"/>
                    <a:pt x="17" y="49"/>
                  </a:cubicBezTo>
                  <a:cubicBezTo>
                    <a:pt x="17" y="49"/>
                    <a:pt x="17" y="49"/>
                    <a:pt x="18" y="49"/>
                  </a:cubicBezTo>
                  <a:cubicBezTo>
                    <a:pt x="33" y="57"/>
                    <a:pt x="33" y="57"/>
                    <a:pt x="33" y="57"/>
                  </a:cubicBezTo>
                  <a:cubicBezTo>
                    <a:pt x="34" y="57"/>
                    <a:pt x="34" y="57"/>
                    <a:pt x="34" y="57"/>
                  </a:cubicBezTo>
                  <a:cubicBezTo>
                    <a:pt x="50" y="49"/>
                    <a:pt x="50" y="49"/>
                    <a:pt x="50" y="49"/>
                  </a:cubicBezTo>
                  <a:cubicBezTo>
                    <a:pt x="50" y="49"/>
                    <a:pt x="51" y="49"/>
                    <a:pt x="51" y="49"/>
                  </a:cubicBezTo>
                  <a:cubicBezTo>
                    <a:pt x="51" y="49"/>
                    <a:pt x="51" y="50"/>
                    <a:pt x="51" y="50"/>
                  </a:cubicBezTo>
                  <a:cubicBezTo>
                    <a:pt x="51" y="82"/>
                    <a:pt x="51" y="82"/>
                    <a:pt x="51" y="82"/>
                  </a:cubicBezTo>
                  <a:cubicBezTo>
                    <a:pt x="51" y="82"/>
                    <a:pt x="51" y="83"/>
                    <a:pt x="51" y="83"/>
                  </a:cubicBezTo>
                  <a:cubicBezTo>
                    <a:pt x="51" y="83"/>
                    <a:pt x="50" y="83"/>
                    <a:pt x="50" y="83"/>
                  </a:cubicBezTo>
                  <a:cubicBezTo>
                    <a:pt x="17" y="66"/>
                    <a:pt x="17" y="66"/>
                    <a:pt x="17" y="66"/>
                  </a:cubicBezTo>
                  <a:cubicBezTo>
                    <a:pt x="17" y="66"/>
                    <a:pt x="16" y="66"/>
                    <a:pt x="16" y="65"/>
                  </a:cubicBezTo>
                  <a:lnTo>
                    <a:pt x="16" y="50"/>
                  </a:lnTo>
                  <a:close/>
                </a:path>
              </a:pathLst>
            </a:custGeom>
            <a:solidFill>
              <a:schemeClr val="accent3"/>
            </a:solidFill>
            <a:ln>
              <a:noFill/>
            </a:ln>
          </p:spPr>
          <p:txBody>
            <a:bodyPr vert="horz" wrap="square" lIns="96435" tIns="48218" rIns="96435" bIns="48218" numCol="1" anchor="t" anchorCtr="0" compatLnSpc="1">
              <a:prstTxWarp prst="textNoShape">
                <a:avLst/>
              </a:prstTxWarp>
            </a:bodyPr>
            <a:lstStyle/>
            <a:p>
              <a:pPr algn="just">
                <a:lnSpc>
                  <a:spcPct val="120000"/>
                </a:lnSpc>
                <a:spcBef>
                  <a:spcPts val="0"/>
                </a:spcBef>
                <a:spcAft>
                  <a:spcPts val="0"/>
                </a:spcAft>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7" name="Group 6"/>
          <p:cNvGrpSpPr/>
          <p:nvPr/>
        </p:nvGrpSpPr>
        <p:grpSpPr>
          <a:xfrm>
            <a:off x="3900574" y="4429233"/>
            <a:ext cx="4346894" cy="1928732"/>
            <a:chOff x="3031241" y="4386546"/>
            <a:chExt cx="4121726" cy="1828824"/>
          </a:xfrm>
        </p:grpSpPr>
        <p:grpSp>
          <p:nvGrpSpPr>
            <p:cNvPr id="12" name="Group 11"/>
            <p:cNvGrpSpPr/>
            <p:nvPr/>
          </p:nvGrpSpPr>
          <p:grpSpPr>
            <a:xfrm flipH="1">
              <a:off x="3031241" y="4386546"/>
              <a:ext cx="4121726" cy="1828824"/>
              <a:chOff x="3876268" y="4054432"/>
              <a:chExt cx="4404882" cy="1954461"/>
            </a:xfrm>
          </p:grpSpPr>
          <p:grpSp>
            <p:nvGrpSpPr>
              <p:cNvPr id="60" name="Group 59"/>
              <p:cNvGrpSpPr/>
              <p:nvPr/>
            </p:nvGrpSpPr>
            <p:grpSpPr>
              <a:xfrm>
                <a:off x="3876268" y="4054432"/>
                <a:ext cx="4404882" cy="1954461"/>
                <a:chOff x="3237996" y="4098676"/>
                <a:chExt cx="4404882" cy="1954461"/>
              </a:xfrm>
            </p:grpSpPr>
            <p:sp>
              <p:nvSpPr>
                <p:cNvPr id="62" name="Rectangle 37"/>
                <p:cNvSpPr>
                  <a:spLocks noChangeArrowheads="1"/>
                </p:cNvSpPr>
                <p:nvPr/>
              </p:nvSpPr>
              <p:spPr bwMode="auto">
                <a:xfrm flipH="1">
                  <a:off x="3767775" y="5017842"/>
                  <a:ext cx="1639995" cy="1035295"/>
                </a:xfrm>
                <a:prstGeom prst="rect">
                  <a:avLst/>
                </a:prstGeom>
                <a:solidFill>
                  <a:schemeClr val="accent4"/>
                </a:solidFill>
                <a:ln>
                  <a:noFill/>
                </a:ln>
              </p:spPr>
              <p:txBody>
                <a:bodyPr vert="horz" wrap="square" lIns="96435" tIns="48218" rIns="96435" bIns="48218" numCol="1" anchor="t" anchorCtr="0" compatLnSpc="1">
                  <a:prstTxWarp prst="textNoShape">
                    <a:avLst/>
                  </a:prstTxWarp>
                </a:bodyPr>
                <a:lstStyle/>
                <a:p>
                  <a:pPr algn="just">
                    <a:lnSpc>
                      <a:spcPct val="120000"/>
                    </a:lnSpc>
                    <a:spcBef>
                      <a:spcPts val="0"/>
                    </a:spcBef>
                    <a:spcAft>
                      <a:spcPts val="0"/>
                    </a:spcAft>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3" name="Rectangle 41"/>
                <p:cNvSpPr>
                  <a:spLocks noChangeArrowheads="1"/>
                </p:cNvSpPr>
                <p:nvPr/>
              </p:nvSpPr>
              <p:spPr bwMode="auto">
                <a:xfrm flipH="1">
                  <a:off x="6398591" y="4098676"/>
                  <a:ext cx="1244287" cy="155665"/>
                </a:xfrm>
                <a:prstGeom prst="rect">
                  <a:avLst/>
                </a:prstGeom>
                <a:solidFill>
                  <a:schemeClr val="accent4"/>
                </a:solidFill>
                <a:ln>
                  <a:noFill/>
                </a:ln>
              </p:spPr>
              <p:txBody>
                <a:bodyPr vert="horz" wrap="square" lIns="96435" tIns="48218" rIns="96435" bIns="48218" numCol="1" anchor="t" anchorCtr="0" compatLnSpc="1">
                  <a:prstTxWarp prst="textNoShape">
                    <a:avLst/>
                  </a:prstTxWarp>
                </a:bodyPr>
                <a:lstStyle/>
                <a:p>
                  <a:pPr algn="just">
                    <a:lnSpc>
                      <a:spcPct val="120000"/>
                    </a:lnSpc>
                    <a:spcBef>
                      <a:spcPts val="0"/>
                    </a:spcBef>
                    <a:spcAft>
                      <a:spcPts val="0"/>
                    </a:spcAft>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4" name="Freeform 44"/>
                <p:cNvSpPr>
                  <a:spLocks/>
                </p:cNvSpPr>
                <p:nvPr/>
              </p:nvSpPr>
              <p:spPr bwMode="auto">
                <a:xfrm flipH="1">
                  <a:off x="5407769" y="4098676"/>
                  <a:ext cx="990821" cy="1954461"/>
                </a:xfrm>
                <a:custGeom>
                  <a:avLst/>
                  <a:gdLst>
                    <a:gd name="T0" fmla="*/ 401 w 401"/>
                    <a:gd name="T1" fmla="*/ 791 h 791"/>
                    <a:gd name="T2" fmla="*/ 0 w 401"/>
                    <a:gd name="T3" fmla="*/ 63 h 791"/>
                    <a:gd name="T4" fmla="*/ 0 w 401"/>
                    <a:gd name="T5" fmla="*/ 0 h 791"/>
                    <a:gd name="T6" fmla="*/ 401 w 401"/>
                    <a:gd name="T7" fmla="*/ 372 h 791"/>
                    <a:gd name="T8" fmla="*/ 401 w 401"/>
                    <a:gd name="T9" fmla="*/ 791 h 791"/>
                  </a:gdLst>
                  <a:ahLst/>
                  <a:cxnLst>
                    <a:cxn ang="0">
                      <a:pos x="T0" y="T1"/>
                    </a:cxn>
                    <a:cxn ang="0">
                      <a:pos x="T2" y="T3"/>
                    </a:cxn>
                    <a:cxn ang="0">
                      <a:pos x="T4" y="T5"/>
                    </a:cxn>
                    <a:cxn ang="0">
                      <a:pos x="T6" y="T7"/>
                    </a:cxn>
                    <a:cxn ang="0">
                      <a:pos x="T8" y="T9"/>
                    </a:cxn>
                  </a:cxnLst>
                  <a:rect l="0" t="0" r="r" b="b"/>
                  <a:pathLst>
                    <a:path w="401" h="791">
                      <a:moveTo>
                        <a:pt x="401" y="791"/>
                      </a:moveTo>
                      <a:lnTo>
                        <a:pt x="0" y="63"/>
                      </a:lnTo>
                      <a:lnTo>
                        <a:pt x="0" y="0"/>
                      </a:lnTo>
                      <a:lnTo>
                        <a:pt x="401" y="372"/>
                      </a:lnTo>
                      <a:lnTo>
                        <a:pt x="401" y="791"/>
                      </a:lnTo>
                      <a:close/>
                    </a:path>
                  </a:pathLst>
                </a:custGeom>
                <a:solidFill>
                  <a:schemeClr val="accent4"/>
                </a:solidFill>
                <a:ln>
                  <a:noFill/>
                </a:ln>
              </p:spPr>
              <p:txBody>
                <a:bodyPr vert="horz" wrap="square" lIns="96435" tIns="48218" rIns="96435" bIns="48218" numCol="1" anchor="t" anchorCtr="0" compatLnSpc="1">
                  <a:prstTxWarp prst="textNoShape">
                    <a:avLst/>
                  </a:prstTxWarp>
                </a:bodyPr>
                <a:lstStyle/>
                <a:p>
                  <a:pPr algn="just">
                    <a:lnSpc>
                      <a:spcPct val="120000"/>
                    </a:lnSpc>
                    <a:spcBef>
                      <a:spcPts val="0"/>
                    </a:spcBef>
                    <a:spcAft>
                      <a:spcPts val="0"/>
                    </a:spcAft>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5" name="Oval 64"/>
                <p:cNvSpPr/>
                <p:nvPr/>
              </p:nvSpPr>
              <p:spPr>
                <a:xfrm>
                  <a:off x="3237996" y="5017841"/>
                  <a:ext cx="1035295" cy="1035295"/>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spcBef>
                      <a:spcPts val="0"/>
                    </a:spcBef>
                    <a:spcAft>
                      <a:spcPts val="0"/>
                    </a:spcAft>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61" name="Oval 60"/>
              <p:cNvSpPr/>
              <p:nvPr/>
            </p:nvSpPr>
            <p:spPr>
              <a:xfrm>
                <a:off x="3989229" y="5088670"/>
                <a:ext cx="809372" cy="80937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spcBef>
                    <a:spcPts val="0"/>
                  </a:spcBef>
                  <a:spcAft>
                    <a:spcPts val="0"/>
                  </a:spcAft>
                </a:pPr>
                <a:endParaRPr lang="en-US" sz="800" dirty="0">
                  <a:solidFill>
                    <a:srgbClr val="937963"/>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72" name="Freeform 81"/>
            <p:cNvSpPr>
              <a:spLocks noEditPoints="1"/>
            </p:cNvSpPr>
            <p:nvPr/>
          </p:nvSpPr>
          <p:spPr bwMode="auto">
            <a:xfrm>
              <a:off x="6468227" y="5534859"/>
              <a:ext cx="400730" cy="392275"/>
            </a:xfrm>
            <a:custGeom>
              <a:avLst/>
              <a:gdLst>
                <a:gd name="T0" fmla="*/ 86 w 100"/>
                <a:gd name="T1" fmla="*/ 61 h 98"/>
                <a:gd name="T2" fmla="*/ 100 w 100"/>
                <a:gd name="T3" fmla="*/ 55 h 98"/>
                <a:gd name="T4" fmla="*/ 100 w 100"/>
                <a:gd name="T5" fmla="*/ 44 h 98"/>
                <a:gd name="T6" fmla="*/ 86 w 100"/>
                <a:gd name="T7" fmla="*/ 38 h 98"/>
                <a:gd name="T8" fmla="*/ 84 w 100"/>
                <a:gd name="T9" fmla="*/ 32 h 98"/>
                <a:gd name="T10" fmla="*/ 89 w 100"/>
                <a:gd name="T11" fmla="*/ 18 h 98"/>
                <a:gd name="T12" fmla="*/ 82 w 100"/>
                <a:gd name="T13" fmla="*/ 11 h 98"/>
                <a:gd name="T14" fmla="*/ 68 w 100"/>
                <a:gd name="T15" fmla="*/ 16 h 98"/>
                <a:gd name="T16" fmla="*/ 62 w 100"/>
                <a:gd name="T17" fmla="*/ 14 h 98"/>
                <a:gd name="T18" fmla="*/ 56 w 100"/>
                <a:gd name="T19" fmla="*/ 0 h 98"/>
                <a:gd name="T20" fmla="*/ 45 w 100"/>
                <a:gd name="T21" fmla="*/ 0 h 98"/>
                <a:gd name="T22" fmla="*/ 39 w 100"/>
                <a:gd name="T23" fmla="*/ 14 h 98"/>
                <a:gd name="T24" fmla="*/ 33 w 100"/>
                <a:gd name="T25" fmla="*/ 16 h 98"/>
                <a:gd name="T26" fmla="*/ 19 w 100"/>
                <a:gd name="T27" fmla="*/ 11 h 98"/>
                <a:gd name="T28" fmla="*/ 11 w 100"/>
                <a:gd name="T29" fmla="*/ 18 h 98"/>
                <a:gd name="T30" fmla="*/ 17 w 100"/>
                <a:gd name="T31" fmla="*/ 32 h 98"/>
                <a:gd name="T32" fmla="*/ 15 w 100"/>
                <a:gd name="T33" fmla="*/ 38 h 98"/>
                <a:gd name="T34" fmla="*/ 0 w 100"/>
                <a:gd name="T35" fmla="*/ 45 h 98"/>
                <a:gd name="T36" fmla="*/ 0 w 100"/>
                <a:gd name="T37" fmla="*/ 55 h 98"/>
                <a:gd name="T38" fmla="*/ 15 w 100"/>
                <a:gd name="T39" fmla="*/ 61 h 98"/>
                <a:gd name="T40" fmla="*/ 17 w 100"/>
                <a:gd name="T41" fmla="*/ 67 h 98"/>
                <a:gd name="T42" fmla="*/ 12 w 100"/>
                <a:gd name="T43" fmla="*/ 80 h 98"/>
                <a:gd name="T44" fmla="*/ 19 w 100"/>
                <a:gd name="T45" fmla="*/ 88 h 98"/>
                <a:gd name="T46" fmla="*/ 33 w 100"/>
                <a:gd name="T47" fmla="*/ 83 h 98"/>
                <a:gd name="T48" fmla="*/ 39 w 100"/>
                <a:gd name="T49" fmla="*/ 85 h 98"/>
                <a:gd name="T50" fmla="*/ 45 w 100"/>
                <a:gd name="T51" fmla="*/ 98 h 98"/>
                <a:gd name="T52" fmla="*/ 56 w 100"/>
                <a:gd name="T53" fmla="*/ 98 h 98"/>
                <a:gd name="T54" fmla="*/ 62 w 100"/>
                <a:gd name="T55" fmla="*/ 85 h 98"/>
                <a:gd name="T56" fmla="*/ 68 w 100"/>
                <a:gd name="T57" fmla="*/ 82 h 98"/>
                <a:gd name="T58" fmla="*/ 82 w 100"/>
                <a:gd name="T59" fmla="*/ 88 h 98"/>
                <a:gd name="T60" fmla="*/ 90 w 100"/>
                <a:gd name="T61" fmla="*/ 80 h 98"/>
                <a:gd name="T62" fmla="*/ 84 w 100"/>
                <a:gd name="T63" fmla="*/ 67 h 98"/>
                <a:gd name="T64" fmla="*/ 86 w 100"/>
                <a:gd name="T65" fmla="*/ 61 h 98"/>
                <a:gd name="T66" fmla="*/ 86 w 100"/>
                <a:gd name="T67" fmla="*/ 61 h 98"/>
                <a:gd name="T68" fmla="*/ 50 w 100"/>
                <a:gd name="T69" fmla="*/ 65 h 98"/>
                <a:gd name="T70" fmla="*/ 35 w 100"/>
                <a:gd name="T71" fmla="*/ 50 h 98"/>
                <a:gd name="T72" fmla="*/ 50 w 100"/>
                <a:gd name="T73" fmla="*/ 33 h 98"/>
                <a:gd name="T74" fmla="*/ 66 w 100"/>
                <a:gd name="T75" fmla="*/ 50 h 98"/>
                <a:gd name="T76" fmla="*/ 50 w 100"/>
                <a:gd name="T77" fmla="*/ 65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00" h="98">
                  <a:moveTo>
                    <a:pt x="86" y="61"/>
                  </a:moveTo>
                  <a:cubicBezTo>
                    <a:pt x="86" y="61"/>
                    <a:pt x="100" y="56"/>
                    <a:pt x="100" y="55"/>
                  </a:cubicBezTo>
                  <a:cubicBezTo>
                    <a:pt x="100" y="44"/>
                    <a:pt x="100" y="44"/>
                    <a:pt x="100" y="44"/>
                  </a:cubicBezTo>
                  <a:cubicBezTo>
                    <a:pt x="100" y="42"/>
                    <a:pt x="86" y="38"/>
                    <a:pt x="86" y="38"/>
                  </a:cubicBezTo>
                  <a:cubicBezTo>
                    <a:pt x="84" y="32"/>
                    <a:pt x="84" y="32"/>
                    <a:pt x="84" y="32"/>
                  </a:cubicBezTo>
                  <a:cubicBezTo>
                    <a:pt x="84" y="32"/>
                    <a:pt x="90" y="19"/>
                    <a:pt x="89" y="18"/>
                  </a:cubicBezTo>
                  <a:cubicBezTo>
                    <a:pt x="82" y="11"/>
                    <a:pt x="82" y="11"/>
                    <a:pt x="82" y="11"/>
                  </a:cubicBezTo>
                  <a:cubicBezTo>
                    <a:pt x="81" y="10"/>
                    <a:pt x="68" y="16"/>
                    <a:pt x="68" y="16"/>
                  </a:cubicBezTo>
                  <a:cubicBezTo>
                    <a:pt x="62" y="14"/>
                    <a:pt x="62" y="14"/>
                    <a:pt x="62" y="14"/>
                  </a:cubicBezTo>
                  <a:cubicBezTo>
                    <a:pt x="56" y="0"/>
                    <a:pt x="56" y="0"/>
                    <a:pt x="56" y="0"/>
                  </a:cubicBezTo>
                  <a:cubicBezTo>
                    <a:pt x="45" y="0"/>
                    <a:pt x="45" y="0"/>
                    <a:pt x="45" y="0"/>
                  </a:cubicBezTo>
                  <a:cubicBezTo>
                    <a:pt x="44" y="0"/>
                    <a:pt x="39" y="14"/>
                    <a:pt x="39" y="14"/>
                  </a:cubicBezTo>
                  <a:cubicBezTo>
                    <a:pt x="33" y="16"/>
                    <a:pt x="33" y="16"/>
                    <a:pt x="33" y="16"/>
                  </a:cubicBezTo>
                  <a:cubicBezTo>
                    <a:pt x="33" y="16"/>
                    <a:pt x="20" y="10"/>
                    <a:pt x="19" y="11"/>
                  </a:cubicBezTo>
                  <a:cubicBezTo>
                    <a:pt x="11" y="18"/>
                    <a:pt x="11" y="18"/>
                    <a:pt x="11" y="18"/>
                  </a:cubicBezTo>
                  <a:cubicBezTo>
                    <a:pt x="11" y="19"/>
                    <a:pt x="17" y="32"/>
                    <a:pt x="17" y="32"/>
                  </a:cubicBezTo>
                  <a:cubicBezTo>
                    <a:pt x="15" y="38"/>
                    <a:pt x="15" y="38"/>
                    <a:pt x="15" y="38"/>
                  </a:cubicBezTo>
                  <a:cubicBezTo>
                    <a:pt x="15" y="38"/>
                    <a:pt x="0" y="44"/>
                    <a:pt x="0" y="45"/>
                  </a:cubicBezTo>
                  <a:cubicBezTo>
                    <a:pt x="0" y="55"/>
                    <a:pt x="0" y="55"/>
                    <a:pt x="0" y="55"/>
                  </a:cubicBezTo>
                  <a:cubicBezTo>
                    <a:pt x="0" y="56"/>
                    <a:pt x="15" y="61"/>
                    <a:pt x="15" y="61"/>
                  </a:cubicBezTo>
                  <a:cubicBezTo>
                    <a:pt x="17" y="67"/>
                    <a:pt x="17" y="67"/>
                    <a:pt x="17" y="67"/>
                  </a:cubicBezTo>
                  <a:cubicBezTo>
                    <a:pt x="17" y="67"/>
                    <a:pt x="11" y="80"/>
                    <a:pt x="12" y="80"/>
                  </a:cubicBezTo>
                  <a:cubicBezTo>
                    <a:pt x="19" y="88"/>
                    <a:pt x="19" y="88"/>
                    <a:pt x="19" y="88"/>
                  </a:cubicBezTo>
                  <a:cubicBezTo>
                    <a:pt x="20" y="89"/>
                    <a:pt x="33" y="83"/>
                    <a:pt x="33" y="83"/>
                  </a:cubicBezTo>
                  <a:cubicBezTo>
                    <a:pt x="39" y="85"/>
                    <a:pt x="39" y="85"/>
                    <a:pt x="39" y="85"/>
                  </a:cubicBezTo>
                  <a:cubicBezTo>
                    <a:pt x="45" y="98"/>
                    <a:pt x="45" y="98"/>
                    <a:pt x="45" y="98"/>
                  </a:cubicBezTo>
                  <a:cubicBezTo>
                    <a:pt x="56" y="98"/>
                    <a:pt x="56" y="98"/>
                    <a:pt x="56" y="98"/>
                  </a:cubicBezTo>
                  <a:cubicBezTo>
                    <a:pt x="57" y="98"/>
                    <a:pt x="62" y="85"/>
                    <a:pt x="62" y="85"/>
                  </a:cubicBezTo>
                  <a:cubicBezTo>
                    <a:pt x="68" y="82"/>
                    <a:pt x="68" y="82"/>
                    <a:pt x="68" y="82"/>
                  </a:cubicBezTo>
                  <a:cubicBezTo>
                    <a:pt x="68" y="82"/>
                    <a:pt x="81" y="88"/>
                    <a:pt x="82" y="88"/>
                  </a:cubicBezTo>
                  <a:cubicBezTo>
                    <a:pt x="90" y="80"/>
                    <a:pt x="90" y="80"/>
                    <a:pt x="90" y="80"/>
                  </a:cubicBezTo>
                  <a:cubicBezTo>
                    <a:pt x="84" y="67"/>
                    <a:pt x="84" y="67"/>
                    <a:pt x="84" y="67"/>
                  </a:cubicBezTo>
                  <a:cubicBezTo>
                    <a:pt x="86" y="61"/>
                    <a:pt x="86" y="61"/>
                    <a:pt x="86" y="61"/>
                  </a:cubicBezTo>
                  <a:cubicBezTo>
                    <a:pt x="86" y="61"/>
                    <a:pt x="86" y="61"/>
                    <a:pt x="86" y="61"/>
                  </a:cubicBezTo>
                  <a:close/>
                  <a:moveTo>
                    <a:pt x="50" y="65"/>
                  </a:moveTo>
                  <a:cubicBezTo>
                    <a:pt x="42" y="65"/>
                    <a:pt x="35" y="58"/>
                    <a:pt x="35" y="50"/>
                  </a:cubicBezTo>
                  <a:cubicBezTo>
                    <a:pt x="35" y="40"/>
                    <a:pt x="42" y="33"/>
                    <a:pt x="50" y="33"/>
                  </a:cubicBezTo>
                  <a:cubicBezTo>
                    <a:pt x="59" y="33"/>
                    <a:pt x="66" y="40"/>
                    <a:pt x="66" y="50"/>
                  </a:cubicBezTo>
                  <a:cubicBezTo>
                    <a:pt x="66" y="58"/>
                    <a:pt x="59" y="65"/>
                    <a:pt x="50" y="65"/>
                  </a:cubicBezTo>
                  <a:close/>
                </a:path>
              </a:pathLst>
            </a:custGeom>
            <a:solidFill>
              <a:schemeClr val="accent4"/>
            </a:solidFill>
            <a:ln>
              <a:noFill/>
            </a:ln>
          </p:spPr>
          <p:txBody>
            <a:bodyPr vert="horz" wrap="square" lIns="96435" tIns="48218" rIns="96435" bIns="48218" numCol="1" anchor="t" anchorCtr="0" compatLnSpc="1">
              <a:prstTxWarp prst="textNoShape">
                <a:avLst/>
              </a:prstTxWarp>
            </a:bodyPr>
            <a:lstStyle/>
            <a:p>
              <a:pPr algn="just">
                <a:lnSpc>
                  <a:spcPct val="120000"/>
                </a:lnSpc>
                <a:spcBef>
                  <a:spcPts val="0"/>
                </a:spcBef>
                <a:spcAft>
                  <a:spcPts val="0"/>
                </a:spcAft>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68" name="Group 67"/>
          <p:cNvGrpSpPr/>
          <p:nvPr/>
        </p:nvGrpSpPr>
        <p:grpSpPr>
          <a:xfrm>
            <a:off x="1447635" y="2900986"/>
            <a:ext cx="2524202" cy="2534762"/>
            <a:chOff x="705364" y="2937461"/>
            <a:chExt cx="2393449" cy="2403462"/>
          </a:xfrm>
        </p:grpSpPr>
        <p:sp>
          <p:nvSpPr>
            <p:cNvPr id="25" name="Freeform 5"/>
            <p:cNvSpPr>
              <a:spLocks/>
            </p:cNvSpPr>
            <p:nvPr/>
          </p:nvSpPr>
          <p:spPr bwMode="auto">
            <a:xfrm flipH="1">
              <a:off x="705364" y="2937461"/>
              <a:ext cx="2393448" cy="2403461"/>
            </a:xfrm>
            <a:custGeom>
              <a:avLst/>
              <a:gdLst>
                <a:gd name="T0" fmla="*/ 252 w 505"/>
                <a:gd name="T1" fmla="*/ 0 h 505"/>
                <a:gd name="T2" fmla="*/ 331 w 505"/>
                <a:gd name="T3" fmla="*/ 78 h 505"/>
                <a:gd name="T4" fmla="*/ 252 w 505"/>
                <a:gd name="T5" fmla="*/ 157 h 505"/>
                <a:gd name="T6" fmla="*/ 157 w 505"/>
                <a:gd name="T7" fmla="*/ 252 h 505"/>
                <a:gd name="T8" fmla="*/ 252 w 505"/>
                <a:gd name="T9" fmla="*/ 348 h 505"/>
                <a:gd name="T10" fmla="*/ 348 w 505"/>
                <a:gd name="T11" fmla="*/ 252 h 505"/>
                <a:gd name="T12" fmla="*/ 427 w 505"/>
                <a:gd name="T13" fmla="*/ 174 h 505"/>
                <a:gd name="T14" fmla="*/ 505 w 505"/>
                <a:gd name="T15" fmla="*/ 252 h 505"/>
                <a:gd name="T16" fmla="*/ 252 w 505"/>
                <a:gd name="T17" fmla="*/ 505 h 505"/>
                <a:gd name="T18" fmla="*/ 0 w 505"/>
                <a:gd name="T19" fmla="*/ 252 h 505"/>
                <a:gd name="T20" fmla="*/ 252 w 505"/>
                <a:gd name="T21" fmla="*/ 0 h 5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05" h="505">
                  <a:moveTo>
                    <a:pt x="252" y="0"/>
                  </a:moveTo>
                  <a:cubicBezTo>
                    <a:pt x="296" y="0"/>
                    <a:pt x="331" y="35"/>
                    <a:pt x="331" y="78"/>
                  </a:cubicBezTo>
                  <a:cubicBezTo>
                    <a:pt x="331" y="121"/>
                    <a:pt x="296" y="157"/>
                    <a:pt x="252" y="157"/>
                  </a:cubicBezTo>
                  <a:cubicBezTo>
                    <a:pt x="200" y="157"/>
                    <a:pt x="157" y="200"/>
                    <a:pt x="157" y="252"/>
                  </a:cubicBezTo>
                  <a:cubicBezTo>
                    <a:pt x="157" y="305"/>
                    <a:pt x="200" y="348"/>
                    <a:pt x="252" y="348"/>
                  </a:cubicBezTo>
                  <a:cubicBezTo>
                    <a:pt x="305" y="348"/>
                    <a:pt x="348" y="305"/>
                    <a:pt x="348" y="252"/>
                  </a:cubicBezTo>
                  <a:cubicBezTo>
                    <a:pt x="348" y="209"/>
                    <a:pt x="383" y="174"/>
                    <a:pt x="427" y="174"/>
                  </a:cubicBezTo>
                  <a:cubicBezTo>
                    <a:pt x="470" y="174"/>
                    <a:pt x="505" y="209"/>
                    <a:pt x="505" y="252"/>
                  </a:cubicBezTo>
                  <a:cubicBezTo>
                    <a:pt x="505" y="392"/>
                    <a:pt x="392" y="505"/>
                    <a:pt x="252" y="505"/>
                  </a:cubicBezTo>
                  <a:cubicBezTo>
                    <a:pt x="113" y="505"/>
                    <a:pt x="0" y="392"/>
                    <a:pt x="0" y="252"/>
                  </a:cubicBezTo>
                  <a:cubicBezTo>
                    <a:pt x="0" y="113"/>
                    <a:pt x="113" y="0"/>
                    <a:pt x="252" y="0"/>
                  </a:cubicBezTo>
                  <a:close/>
                </a:path>
              </a:pathLst>
            </a:custGeom>
            <a:solidFill>
              <a:schemeClr val="accent1"/>
            </a:solidFill>
            <a:ln>
              <a:noFill/>
            </a:ln>
            <a:extLst/>
          </p:spPr>
          <p:txBody>
            <a:bodyPr vert="horz" wrap="square" lIns="0" tIns="0" rIns="0" bIns="0" numCol="1" anchor="ctr" anchorCtr="0" compatLnSpc="1">
              <a:prstTxWarp prst="textNoShape">
                <a:avLst/>
              </a:prstTxWarp>
            </a:bodyPr>
            <a:lstStyle/>
            <a:p>
              <a:pPr algn="just">
                <a:lnSpc>
                  <a:spcPct val="120000"/>
                </a:lnSpc>
                <a:spcBef>
                  <a:spcPts val="0"/>
                </a:spcBef>
                <a:spcAft>
                  <a:spcPts val="0"/>
                </a:spcAft>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 name="Freeform 6"/>
            <p:cNvSpPr>
              <a:spLocks/>
            </p:cNvSpPr>
            <p:nvPr/>
          </p:nvSpPr>
          <p:spPr bwMode="auto">
            <a:xfrm flipH="1">
              <a:off x="705364" y="2937461"/>
              <a:ext cx="1199729" cy="1574266"/>
            </a:xfrm>
            <a:custGeom>
              <a:avLst/>
              <a:gdLst>
                <a:gd name="T0" fmla="*/ 0 w 253"/>
                <a:gd name="T1" fmla="*/ 157 h 331"/>
                <a:gd name="T2" fmla="*/ 96 w 253"/>
                <a:gd name="T3" fmla="*/ 252 h 331"/>
                <a:gd name="T4" fmla="*/ 175 w 253"/>
                <a:gd name="T5" fmla="*/ 331 h 331"/>
                <a:gd name="T6" fmla="*/ 253 w 253"/>
                <a:gd name="T7" fmla="*/ 252 h 331"/>
                <a:gd name="T8" fmla="*/ 0 w 253"/>
                <a:gd name="T9" fmla="*/ 0 h 331"/>
                <a:gd name="T10" fmla="*/ 0 w 253"/>
                <a:gd name="T11" fmla="*/ 157 h 331"/>
              </a:gdLst>
              <a:ahLst/>
              <a:cxnLst>
                <a:cxn ang="0">
                  <a:pos x="T0" y="T1"/>
                </a:cxn>
                <a:cxn ang="0">
                  <a:pos x="T2" y="T3"/>
                </a:cxn>
                <a:cxn ang="0">
                  <a:pos x="T4" y="T5"/>
                </a:cxn>
                <a:cxn ang="0">
                  <a:pos x="T6" y="T7"/>
                </a:cxn>
                <a:cxn ang="0">
                  <a:pos x="T8" y="T9"/>
                </a:cxn>
                <a:cxn ang="0">
                  <a:pos x="T10" y="T11"/>
                </a:cxn>
              </a:cxnLst>
              <a:rect l="0" t="0" r="r" b="b"/>
              <a:pathLst>
                <a:path w="253" h="331">
                  <a:moveTo>
                    <a:pt x="0" y="157"/>
                  </a:moveTo>
                  <a:cubicBezTo>
                    <a:pt x="53" y="157"/>
                    <a:pt x="96" y="200"/>
                    <a:pt x="96" y="252"/>
                  </a:cubicBezTo>
                  <a:cubicBezTo>
                    <a:pt x="96" y="296"/>
                    <a:pt x="131" y="331"/>
                    <a:pt x="175" y="331"/>
                  </a:cubicBezTo>
                  <a:cubicBezTo>
                    <a:pt x="218" y="331"/>
                    <a:pt x="253" y="296"/>
                    <a:pt x="253" y="252"/>
                  </a:cubicBezTo>
                  <a:cubicBezTo>
                    <a:pt x="253" y="113"/>
                    <a:pt x="140" y="0"/>
                    <a:pt x="0" y="0"/>
                  </a:cubicBezTo>
                  <a:lnTo>
                    <a:pt x="0" y="157"/>
                  </a:lnTo>
                  <a:close/>
                </a:path>
              </a:pathLst>
            </a:custGeom>
            <a:solidFill>
              <a:schemeClr val="accent4"/>
            </a:solidFill>
            <a:ln>
              <a:noFill/>
            </a:ln>
            <a:extLst/>
          </p:spPr>
          <p:txBody>
            <a:bodyPr vert="horz" wrap="square" lIns="0" tIns="0" rIns="0" bIns="0" numCol="1" anchor="ctr" anchorCtr="0" compatLnSpc="1">
              <a:prstTxWarp prst="textNoShape">
                <a:avLst/>
              </a:prstTxWarp>
            </a:bodyPr>
            <a:lstStyle/>
            <a:p>
              <a:pPr algn="just">
                <a:lnSpc>
                  <a:spcPct val="120000"/>
                </a:lnSpc>
                <a:spcBef>
                  <a:spcPts val="0"/>
                </a:spcBef>
                <a:spcAft>
                  <a:spcPts val="0"/>
                </a:spcAft>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7" name="Oval 7"/>
            <p:cNvSpPr>
              <a:spLocks noChangeArrowheads="1"/>
            </p:cNvSpPr>
            <p:nvPr/>
          </p:nvSpPr>
          <p:spPr bwMode="auto">
            <a:xfrm flipH="1">
              <a:off x="1530552" y="2937461"/>
              <a:ext cx="743071" cy="747076"/>
            </a:xfrm>
            <a:prstGeom prst="ellipse">
              <a:avLst/>
            </a:prstGeom>
            <a:solidFill>
              <a:schemeClr val="accent1"/>
            </a:solidFill>
            <a:ln>
              <a:noFill/>
            </a:ln>
            <a:extLst/>
          </p:spPr>
          <p:txBody>
            <a:bodyPr vert="horz" wrap="square" lIns="0" tIns="0" rIns="0" bIns="0" numCol="1" anchor="ctr" anchorCtr="0" compatLnSpc="1">
              <a:prstTxWarp prst="textNoShape">
                <a:avLst/>
              </a:prstTxWarp>
            </a:bodyPr>
            <a:lstStyle/>
            <a:p>
              <a:pPr algn="just">
                <a:lnSpc>
                  <a:spcPct val="120000"/>
                </a:lnSpc>
                <a:spcBef>
                  <a:spcPts val="0"/>
                </a:spcBef>
                <a:spcAft>
                  <a:spcPts val="0"/>
                </a:spcAft>
              </a:pPr>
              <a:endParaRPr lang="en-US"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8" name="Freeform 8"/>
            <p:cNvSpPr>
              <a:spLocks/>
            </p:cNvSpPr>
            <p:nvPr/>
          </p:nvSpPr>
          <p:spPr bwMode="auto">
            <a:xfrm flipH="1">
              <a:off x="705364" y="4137190"/>
              <a:ext cx="1568259" cy="1203733"/>
            </a:xfrm>
            <a:custGeom>
              <a:avLst/>
              <a:gdLst>
                <a:gd name="T0" fmla="*/ 174 w 331"/>
                <a:gd name="T1" fmla="*/ 0 h 253"/>
                <a:gd name="T2" fmla="*/ 78 w 331"/>
                <a:gd name="T3" fmla="*/ 96 h 253"/>
                <a:gd name="T4" fmla="*/ 0 w 331"/>
                <a:gd name="T5" fmla="*/ 175 h 253"/>
                <a:gd name="T6" fmla="*/ 78 w 331"/>
                <a:gd name="T7" fmla="*/ 253 h 253"/>
                <a:gd name="T8" fmla="*/ 331 w 331"/>
                <a:gd name="T9" fmla="*/ 0 h 253"/>
                <a:gd name="T10" fmla="*/ 174 w 331"/>
                <a:gd name="T11" fmla="*/ 0 h 253"/>
              </a:gdLst>
              <a:ahLst/>
              <a:cxnLst>
                <a:cxn ang="0">
                  <a:pos x="T0" y="T1"/>
                </a:cxn>
                <a:cxn ang="0">
                  <a:pos x="T2" y="T3"/>
                </a:cxn>
                <a:cxn ang="0">
                  <a:pos x="T4" y="T5"/>
                </a:cxn>
                <a:cxn ang="0">
                  <a:pos x="T6" y="T7"/>
                </a:cxn>
                <a:cxn ang="0">
                  <a:pos x="T8" y="T9"/>
                </a:cxn>
                <a:cxn ang="0">
                  <a:pos x="T10" y="T11"/>
                </a:cxn>
              </a:cxnLst>
              <a:rect l="0" t="0" r="r" b="b"/>
              <a:pathLst>
                <a:path w="331" h="253">
                  <a:moveTo>
                    <a:pt x="174" y="0"/>
                  </a:moveTo>
                  <a:cubicBezTo>
                    <a:pt x="174" y="53"/>
                    <a:pt x="131" y="96"/>
                    <a:pt x="78" y="96"/>
                  </a:cubicBezTo>
                  <a:cubicBezTo>
                    <a:pt x="35" y="96"/>
                    <a:pt x="0" y="131"/>
                    <a:pt x="0" y="175"/>
                  </a:cubicBezTo>
                  <a:cubicBezTo>
                    <a:pt x="0" y="218"/>
                    <a:pt x="35" y="253"/>
                    <a:pt x="78" y="253"/>
                  </a:cubicBezTo>
                  <a:cubicBezTo>
                    <a:pt x="218" y="253"/>
                    <a:pt x="331" y="140"/>
                    <a:pt x="331" y="0"/>
                  </a:cubicBezTo>
                  <a:lnTo>
                    <a:pt x="174" y="0"/>
                  </a:lnTo>
                  <a:close/>
                </a:path>
              </a:pathLst>
            </a:custGeom>
            <a:solidFill>
              <a:schemeClr val="accent3"/>
            </a:solidFill>
            <a:ln>
              <a:noFill/>
            </a:ln>
            <a:extLst/>
          </p:spPr>
          <p:txBody>
            <a:bodyPr vert="horz" wrap="square" lIns="0" tIns="0" rIns="0" bIns="0" numCol="1" anchor="ctr" anchorCtr="0" compatLnSpc="1">
              <a:prstTxWarp prst="textNoShape">
                <a:avLst/>
              </a:prstTxWarp>
            </a:bodyPr>
            <a:lstStyle/>
            <a:p>
              <a:pPr algn="just">
                <a:lnSpc>
                  <a:spcPct val="120000"/>
                </a:lnSpc>
                <a:spcBef>
                  <a:spcPts val="0"/>
                </a:spcBef>
                <a:spcAft>
                  <a:spcPts val="0"/>
                </a:spcAft>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9" name="Oval 9"/>
            <p:cNvSpPr>
              <a:spLocks noChangeArrowheads="1"/>
            </p:cNvSpPr>
            <p:nvPr/>
          </p:nvSpPr>
          <p:spPr bwMode="auto">
            <a:xfrm flipH="1">
              <a:off x="705364" y="3764652"/>
              <a:ext cx="745073" cy="747076"/>
            </a:xfrm>
            <a:prstGeom prst="ellipse">
              <a:avLst/>
            </a:prstGeom>
            <a:solidFill>
              <a:schemeClr val="accent4"/>
            </a:solidFill>
            <a:ln>
              <a:noFill/>
            </a:ln>
            <a:extLst/>
          </p:spPr>
          <p:txBody>
            <a:bodyPr vert="horz" wrap="square" lIns="0" tIns="0" rIns="0" bIns="0" numCol="1" anchor="ctr" anchorCtr="0" compatLnSpc="1">
              <a:prstTxWarp prst="textNoShape">
                <a:avLst/>
              </a:prstTxWarp>
            </a:bodyPr>
            <a:lstStyle/>
            <a:p>
              <a:pPr algn="just">
                <a:lnSpc>
                  <a:spcPct val="120000"/>
                </a:lnSpc>
                <a:spcBef>
                  <a:spcPts val="0"/>
                </a:spcBef>
                <a:spcAft>
                  <a:spcPts val="0"/>
                </a:spcAft>
              </a:pPr>
              <a:endParaRPr lang="en-US"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 name="Freeform 10"/>
            <p:cNvSpPr>
              <a:spLocks/>
            </p:cNvSpPr>
            <p:nvPr/>
          </p:nvSpPr>
          <p:spPr bwMode="auto">
            <a:xfrm flipH="1">
              <a:off x="1905093" y="3764652"/>
              <a:ext cx="1193719" cy="1576271"/>
            </a:xfrm>
            <a:custGeom>
              <a:avLst/>
              <a:gdLst>
                <a:gd name="T0" fmla="*/ 252 w 252"/>
                <a:gd name="T1" fmla="*/ 174 h 331"/>
                <a:gd name="T2" fmla="*/ 157 w 252"/>
                <a:gd name="T3" fmla="*/ 78 h 331"/>
                <a:gd name="T4" fmla="*/ 78 w 252"/>
                <a:gd name="T5" fmla="*/ 0 h 331"/>
                <a:gd name="T6" fmla="*/ 0 w 252"/>
                <a:gd name="T7" fmla="*/ 78 h 331"/>
                <a:gd name="T8" fmla="*/ 252 w 252"/>
                <a:gd name="T9" fmla="*/ 331 h 331"/>
                <a:gd name="T10" fmla="*/ 252 w 252"/>
                <a:gd name="T11" fmla="*/ 174 h 331"/>
              </a:gdLst>
              <a:ahLst/>
              <a:cxnLst>
                <a:cxn ang="0">
                  <a:pos x="T0" y="T1"/>
                </a:cxn>
                <a:cxn ang="0">
                  <a:pos x="T2" y="T3"/>
                </a:cxn>
                <a:cxn ang="0">
                  <a:pos x="T4" y="T5"/>
                </a:cxn>
                <a:cxn ang="0">
                  <a:pos x="T6" y="T7"/>
                </a:cxn>
                <a:cxn ang="0">
                  <a:pos x="T8" y="T9"/>
                </a:cxn>
                <a:cxn ang="0">
                  <a:pos x="T10" y="T11"/>
                </a:cxn>
              </a:cxnLst>
              <a:rect l="0" t="0" r="r" b="b"/>
              <a:pathLst>
                <a:path w="252" h="331">
                  <a:moveTo>
                    <a:pt x="252" y="174"/>
                  </a:moveTo>
                  <a:cubicBezTo>
                    <a:pt x="200" y="174"/>
                    <a:pt x="157" y="131"/>
                    <a:pt x="157" y="78"/>
                  </a:cubicBezTo>
                  <a:cubicBezTo>
                    <a:pt x="157" y="35"/>
                    <a:pt x="122" y="0"/>
                    <a:pt x="78" y="0"/>
                  </a:cubicBezTo>
                  <a:cubicBezTo>
                    <a:pt x="35" y="0"/>
                    <a:pt x="0" y="35"/>
                    <a:pt x="0" y="78"/>
                  </a:cubicBezTo>
                  <a:cubicBezTo>
                    <a:pt x="0" y="218"/>
                    <a:pt x="113" y="331"/>
                    <a:pt x="252" y="331"/>
                  </a:cubicBezTo>
                  <a:lnTo>
                    <a:pt x="252" y="174"/>
                  </a:lnTo>
                  <a:close/>
                </a:path>
              </a:pathLst>
            </a:custGeom>
            <a:solidFill>
              <a:schemeClr val="accent2"/>
            </a:solidFill>
            <a:ln>
              <a:noFill/>
            </a:ln>
            <a:extLst/>
          </p:spPr>
          <p:txBody>
            <a:bodyPr vert="horz" wrap="square" lIns="0" tIns="0" rIns="0" bIns="0" numCol="1" anchor="ctr" anchorCtr="0" compatLnSpc="1">
              <a:prstTxWarp prst="textNoShape">
                <a:avLst/>
              </a:prstTxWarp>
            </a:bodyPr>
            <a:lstStyle/>
            <a:p>
              <a:pPr algn="just">
                <a:lnSpc>
                  <a:spcPct val="120000"/>
                </a:lnSpc>
                <a:spcBef>
                  <a:spcPts val="0"/>
                </a:spcBef>
                <a:spcAft>
                  <a:spcPts val="0"/>
                </a:spcAft>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1" name="Oval 11"/>
            <p:cNvSpPr>
              <a:spLocks noChangeArrowheads="1"/>
            </p:cNvSpPr>
            <p:nvPr/>
          </p:nvSpPr>
          <p:spPr bwMode="auto">
            <a:xfrm flipH="1">
              <a:off x="1530552" y="4593847"/>
              <a:ext cx="743071" cy="747076"/>
            </a:xfrm>
            <a:prstGeom prst="ellipse">
              <a:avLst/>
            </a:prstGeom>
            <a:solidFill>
              <a:schemeClr val="accent3"/>
            </a:solidFill>
            <a:ln>
              <a:noFill/>
            </a:ln>
            <a:extLst/>
          </p:spPr>
          <p:txBody>
            <a:bodyPr vert="horz" wrap="square" lIns="0" tIns="0" rIns="0" bIns="0" numCol="1" anchor="ctr" anchorCtr="0" compatLnSpc="1">
              <a:prstTxWarp prst="textNoShape">
                <a:avLst/>
              </a:prstTxWarp>
            </a:bodyPr>
            <a:lstStyle/>
            <a:p>
              <a:pPr algn="just">
                <a:lnSpc>
                  <a:spcPct val="120000"/>
                </a:lnSpc>
                <a:spcBef>
                  <a:spcPts val="0"/>
                </a:spcBef>
                <a:spcAft>
                  <a:spcPts val="0"/>
                </a:spcAft>
              </a:pPr>
              <a:endParaRPr lang="en-US"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2" name="Oval 7"/>
            <p:cNvSpPr>
              <a:spLocks noChangeArrowheads="1"/>
            </p:cNvSpPr>
            <p:nvPr/>
          </p:nvSpPr>
          <p:spPr bwMode="auto">
            <a:xfrm flipH="1">
              <a:off x="2273623" y="3763651"/>
              <a:ext cx="825190" cy="747076"/>
            </a:xfrm>
            <a:prstGeom prst="ellipse">
              <a:avLst/>
            </a:prstGeom>
            <a:solidFill>
              <a:schemeClr val="accent2"/>
            </a:solidFill>
            <a:ln>
              <a:noFill/>
            </a:ln>
            <a:extLst/>
          </p:spPr>
          <p:txBody>
            <a:bodyPr vert="horz" wrap="square" lIns="0" tIns="0" rIns="0" bIns="0" numCol="1" anchor="ctr" anchorCtr="0" compatLnSpc="1">
              <a:prstTxWarp prst="textNoShape">
                <a:avLst/>
              </a:prstTxWarp>
            </a:bodyPr>
            <a:lstStyle/>
            <a:p>
              <a:pPr algn="just">
                <a:lnSpc>
                  <a:spcPct val="120000"/>
                </a:lnSpc>
                <a:spcBef>
                  <a:spcPts val="0"/>
                </a:spcBef>
                <a:spcAft>
                  <a:spcPts val="0"/>
                </a:spcAft>
              </a:pPr>
              <a:endParaRPr lang="en-US"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3" name="Oval 32"/>
            <p:cNvSpPr/>
            <p:nvPr/>
          </p:nvSpPr>
          <p:spPr>
            <a:xfrm flipH="1">
              <a:off x="1446432" y="3684537"/>
              <a:ext cx="909310" cy="90931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just">
                <a:lnSpc>
                  <a:spcPct val="120000"/>
                </a:lnSpc>
                <a:spcBef>
                  <a:spcPts val="0"/>
                </a:spcBef>
                <a:spcAft>
                  <a:spcPts val="0"/>
                </a:spcAft>
              </a:pPr>
              <a:endParaRPr lang="en-US" sz="800" dirty="0">
                <a:solidFill>
                  <a:schemeClr val="tx1">
                    <a:lumMod val="75000"/>
                    <a:lumOff val="2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53" name="TextBox 8"/>
          <p:cNvSpPr txBox="1"/>
          <p:nvPr/>
        </p:nvSpPr>
        <p:spPr>
          <a:xfrm>
            <a:off x="812800" y="204805"/>
            <a:ext cx="2311176" cy="447739"/>
          </a:xfrm>
          <a:prstGeom prst="rect">
            <a:avLst/>
          </a:prstGeom>
          <a:noFill/>
        </p:spPr>
        <p:txBody>
          <a:bodyPr wrap="square" lIns="0" tIns="0" rIns="0" bIns="0" rtlCol="0" anchor="ctr">
            <a:spAutoFit/>
          </a:bodyPr>
          <a:lstStyle/>
          <a:p>
            <a:r>
              <a:rPr lang="zh-CN" altLang="en-US" sz="2800" b="1"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年度工作概述</a:t>
            </a:r>
            <a:endParaRPr lang="zh-CN" altLang="en-US" sz="3600" b="1"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55" name="TextBox 8"/>
          <p:cNvSpPr txBox="1"/>
          <p:nvPr/>
        </p:nvSpPr>
        <p:spPr>
          <a:xfrm>
            <a:off x="812800" y="671952"/>
            <a:ext cx="2311176" cy="169277"/>
          </a:xfrm>
          <a:prstGeom prst="rect">
            <a:avLst/>
          </a:prstGeom>
          <a:noFill/>
        </p:spPr>
        <p:txBody>
          <a:bodyPr wrap="square" lIns="0" tIns="0" rIns="0" bIns="0" rtlCol="0" anchor="ctr">
            <a:spAutoFit/>
          </a:bodyPr>
          <a:lstStyle/>
          <a:p>
            <a:r>
              <a:rPr lang="en-US" altLang="zh-CN" sz="1100"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CLICK TO ADD CAPTION TEXT</a:t>
            </a:r>
            <a:endParaRPr lang="zh-CN" altLang="en-US" sz="14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1020700281"/>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nodeType="afterEffect">
                                  <p:stCondLst>
                                    <p:cond delay="0"/>
                                  </p:stCondLst>
                                  <p:childTnLst>
                                    <p:set>
                                      <p:cBhvr>
                                        <p:cTn id="6" dur="1" fill="hold">
                                          <p:stCondLst>
                                            <p:cond delay="0"/>
                                          </p:stCondLst>
                                        </p:cTn>
                                        <p:tgtEl>
                                          <p:spTgt spid="68"/>
                                        </p:tgtEl>
                                        <p:attrNameLst>
                                          <p:attrName>style.visibility</p:attrName>
                                        </p:attrNameLst>
                                      </p:cBhvr>
                                      <p:to>
                                        <p:strVal val="visible"/>
                                      </p:to>
                                    </p:set>
                                    <p:anim calcmode="lin" valueType="num">
                                      <p:cBhvr>
                                        <p:cTn id="7" dur="500" fill="hold"/>
                                        <p:tgtEl>
                                          <p:spTgt spid="68"/>
                                        </p:tgtEl>
                                        <p:attrNameLst>
                                          <p:attrName>ppt_w</p:attrName>
                                        </p:attrNameLst>
                                      </p:cBhvr>
                                      <p:tavLst>
                                        <p:tav tm="0">
                                          <p:val>
                                            <p:fltVal val="0"/>
                                          </p:val>
                                        </p:tav>
                                        <p:tav tm="100000">
                                          <p:val>
                                            <p:strVal val="#ppt_w"/>
                                          </p:val>
                                        </p:tav>
                                      </p:tavLst>
                                    </p:anim>
                                    <p:anim calcmode="lin" valueType="num">
                                      <p:cBhvr>
                                        <p:cTn id="8" dur="500" fill="hold"/>
                                        <p:tgtEl>
                                          <p:spTgt spid="68"/>
                                        </p:tgtEl>
                                        <p:attrNameLst>
                                          <p:attrName>ppt_h</p:attrName>
                                        </p:attrNameLst>
                                      </p:cBhvr>
                                      <p:tavLst>
                                        <p:tav tm="0">
                                          <p:val>
                                            <p:fltVal val="0"/>
                                          </p:val>
                                        </p:tav>
                                        <p:tav tm="100000">
                                          <p:val>
                                            <p:strVal val="#ppt_h"/>
                                          </p:val>
                                        </p:tav>
                                      </p:tavLst>
                                    </p:anim>
                                    <p:anim calcmode="lin" valueType="num">
                                      <p:cBhvr>
                                        <p:cTn id="9" dur="500" fill="hold"/>
                                        <p:tgtEl>
                                          <p:spTgt spid="68"/>
                                        </p:tgtEl>
                                        <p:attrNameLst>
                                          <p:attrName>style.rotation</p:attrName>
                                        </p:attrNameLst>
                                      </p:cBhvr>
                                      <p:tavLst>
                                        <p:tav tm="0">
                                          <p:val>
                                            <p:fltVal val="360"/>
                                          </p:val>
                                        </p:tav>
                                        <p:tav tm="100000">
                                          <p:val>
                                            <p:fltVal val="0"/>
                                          </p:val>
                                        </p:tav>
                                      </p:tavLst>
                                    </p:anim>
                                    <p:animEffect transition="in" filter="fade">
                                      <p:cBhvr>
                                        <p:cTn id="10" dur="500"/>
                                        <p:tgtEl>
                                          <p:spTgt spid="68"/>
                                        </p:tgtEl>
                                      </p:cBhvr>
                                    </p:animEffect>
                                  </p:childTnLst>
                                </p:cTn>
                              </p:par>
                            </p:childTnLst>
                          </p:cTn>
                        </p:par>
                        <p:par>
                          <p:cTn id="11" fill="hold">
                            <p:stCondLst>
                              <p:cond delay="500"/>
                            </p:stCondLst>
                            <p:childTnLst>
                              <p:par>
                                <p:cTn id="12" presetID="22" presetClass="entr" presetSubtype="8" fill="hold" nodeType="after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wipe(left)">
                                      <p:cBhvr>
                                        <p:cTn id="14" dur="500"/>
                                        <p:tgtEl>
                                          <p:spTgt spid="4"/>
                                        </p:tgtEl>
                                      </p:cBhvr>
                                    </p:animEffect>
                                  </p:childTnLst>
                                </p:cTn>
                              </p:par>
                            </p:childTnLst>
                          </p:cTn>
                        </p:par>
                        <p:par>
                          <p:cTn id="15" fill="hold">
                            <p:stCondLst>
                              <p:cond delay="1000"/>
                            </p:stCondLst>
                            <p:childTnLst>
                              <p:par>
                                <p:cTn id="16" presetID="10" presetClass="entr" presetSubtype="0" fill="hold" grpId="0" nodeType="afterEffect">
                                  <p:stCondLst>
                                    <p:cond delay="0"/>
                                  </p:stCondLst>
                                  <p:childTnLst>
                                    <p:set>
                                      <p:cBhvr>
                                        <p:cTn id="17" dur="1" fill="hold">
                                          <p:stCondLst>
                                            <p:cond delay="0"/>
                                          </p:stCondLst>
                                        </p:cTn>
                                        <p:tgtEl>
                                          <p:spTgt spid="73">
                                            <p:txEl>
                                              <p:pRg st="0" end="0"/>
                                            </p:txEl>
                                          </p:spTgt>
                                        </p:tgtEl>
                                        <p:attrNameLst>
                                          <p:attrName>style.visibility</p:attrName>
                                        </p:attrNameLst>
                                      </p:cBhvr>
                                      <p:to>
                                        <p:strVal val="visible"/>
                                      </p:to>
                                    </p:set>
                                    <p:animEffect transition="in" filter="fade">
                                      <p:cBhvr>
                                        <p:cTn id="18" dur="500"/>
                                        <p:tgtEl>
                                          <p:spTgt spid="73">
                                            <p:txEl>
                                              <p:pRg st="0" end="0"/>
                                            </p:txEl>
                                          </p:spTgt>
                                        </p:tgtEl>
                                      </p:cBhvr>
                                    </p:animEffect>
                                  </p:childTnLst>
                                </p:cTn>
                              </p:par>
                            </p:childTnLst>
                          </p:cTn>
                        </p:par>
                        <p:par>
                          <p:cTn id="19" fill="hold">
                            <p:stCondLst>
                              <p:cond delay="1500"/>
                            </p:stCondLst>
                            <p:childTnLst>
                              <p:par>
                                <p:cTn id="20" presetID="22" presetClass="entr" presetSubtype="8" fill="hold" nodeType="afterEffect">
                                  <p:stCondLst>
                                    <p:cond delay="0"/>
                                  </p:stCondLst>
                                  <p:childTnLst>
                                    <p:set>
                                      <p:cBhvr>
                                        <p:cTn id="21" dur="1" fill="hold">
                                          <p:stCondLst>
                                            <p:cond delay="0"/>
                                          </p:stCondLst>
                                        </p:cTn>
                                        <p:tgtEl>
                                          <p:spTgt spid="5"/>
                                        </p:tgtEl>
                                        <p:attrNameLst>
                                          <p:attrName>style.visibility</p:attrName>
                                        </p:attrNameLst>
                                      </p:cBhvr>
                                      <p:to>
                                        <p:strVal val="visible"/>
                                      </p:to>
                                    </p:set>
                                    <p:animEffect transition="in" filter="wipe(left)">
                                      <p:cBhvr>
                                        <p:cTn id="22" dur="500"/>
                                        <p:tgtEl>
                                          <p:spTgt spid="5"/>
                                        </p:tgtEl>
                                      </p:cBhvr>
                                    </p:animEffect>
                                  </p:childTnLst>
                                </p:cTn>
                              </p:par>
                            </p:childTnLst>
                          </p:cTn>
                        </p:par>
                        <p:par>
                          <p:cTn id="23" fill="hold">
                            <p:stCondLst>
                              <p:cond delay="2000"/>
                            </p:stCondLst>
                            <p:childTnLst>
                              <p:par>
                                <p:cTn id="24" presetID="10" presetClass="entr" presetSubtype="0" fill="hold" grpId="0" nodeType="afterEffect">
                                  <p:stCondLst>
                                    <p:cond delay="0"/>
                                  </p:stCondLst>
                                  <p:childTnLst>
                                    <p:set>
                                      <p:cBhvr>
                                        <p:cTn id="25" dur="1" fill="hold">
                                          <p:stCondLst>
                                            <p:cond delay="0"/>
                                          </p:stCondLst>
                                        </p:cTn>
                                        <p:tgtEl>
                                          <p:spTgt spid="74">
                                            <p:txEl>
                                              <p:pRg st="0" end="0"/>
                                            </p:txEl>
                                          </p:spTgt>
                                        </p:tgtEl>
                                        <p:attrNameLst>
                                          <p:attrName>style.visibility</p:attrName>
                                        </p:attrNameLst>
                                      </p:cBhvr>
                                      <p:to>
                                        <p:strVal val="visible"/>
                                      </p:to>
                                    </p:set>
                                    <p:animEffect transition="in" filter="fade">
                                      <p:cBhvr>
                                        <p:cTn id="26" dur="500"/>
                                        <p:tgtEl>
                                          <p:spTgt spid="74">
                                            <p:txEl>
                                              <p:pRg st="0" end="0"/>
                                            </p:txEl>
                                          </p:spTgt>
                                        </p:tgtEl>
                                      </p:cBhvr>
                                    </p:animEffect>
                                  </p:childTnLst>
                                </p:cTn>
                              </p:par>
                            </p:childTnLst>
                          </p:cTn>
                        </p:par>
                        <p:par>
                          <p:cTn id="27" fill="hold">
                            <p:stCondLst>
                              <p:cond delay="2500"/>
                            </p:stCondLst>
                            <p:childTnLst>
                              <p:par>
                                <p:cTn id="28" presetID="22" presetClass="entr" presetSubtype="8" fill="hold" nodeType="afterEffect">
                                  <p:stCondLst>
                                    <p:cond delay="0"/>
                                  </p:stCondLst>
                                  <p:childTnLst>
                                    <p:set>
                                      <p:cBhvr>
                                        <p:cTn id="29" dur="1" fill="hold">
                                          <p:stCondLst>
                                            <p:cond delay="0"/>
                                          </p:stCondLst>
                                        </p:cTn>
                                        <p:tgtEl>
                                          <p:spTgt spid="6"/>
                                        </p:tgtEl>
                                        <p:attrNameLst>
                                          <p:attrName>style.visibility</p:attrName>
                                        </p:attrNameLst>
                                      </p:cBhvr>
                                      <p:to>
                                        <p:strVal val="visible"/>
                                      </p:to>
                                    </p:set>
                                    <p:animEffect transition="in" filter="wipe(left)">
                                      <p:cBhvr>
                                        <p:cTn id="30" dur="500"/>
                                        <p:tgtEl>
                                          <p:spTgt spid="6"/>
                                        </p:tgtEl>
                                      </p:cBhvr>
                                    </p:animEffect>
                                  </p:childTnLst>
                                </p:cTn>
                              </p:par>
                            </p:childTnLst>
                          </p:cTn>
                        </p:par>
                        <p:par>
                          <p:cTn id="31" fill="hold">
                            <p:stCondLst>
                              <p:cond delay="3000"/>
                            </p:stCondLst>
                            <p:childTnLst>
                              <p:par>
                                <p:cTn id="32" presetID="10" presetClass="entr" presetSubtype="0" fill="hold" grpId="0" nodeType="afterEffect">
                                  <p:stCondLst>
                                    <p:cond delay="0"/>
                                  </p:stCondLst>
                                  <p:childTnLst>
                                    <p:set>
                                      <p:cBhvr>
                                        <p:cTn id="33" dur="1" fill="hold">
                                          <p:stCondLst>
                                            <p:cond delay="0"/>
                                          </p:stCondLst>
                                        </p:cTn>
                                        <p:tgtEl>
                                          <p:spTgt spid="75">
                                            <p:txEl>
                                              <p:pRg st="0" end="0"/>
                                            </p:txEl>
                                          </p:spTgt>
                                        </p:tgtEl>
                                        <p:attrNameLst>
                                          <p:attrName>style.visibility</p:attrName>
                                        </p:attrNameLst>
                                      </p:cBhvr>
                                      <p:to>
                                        <p:strVal val="visible"/>
                                      </p:to>
                                    </p:set>
                                    <p:animEffect transition="in" filter="fade">
                                      <p:cBhvr>
                                        <p:cTn id="34" dur="500"/>
                                        <p:tgtEl>
                                          <p:spTgt spid="75">
                                            <p:txEl>
                                              <p:pRg st="0" end="0"/>
                                            </p:txEl>
                                          </p:spTgt>
                                        </p:tgtEl>
                                      </p:cBhvr>
                                    </p:animEffect>
                                  </p:childTnLst>
                                </p:cTn>
                              </p:par>
                            </p:childTnLst>
                          </p:cTn>
                        </p:par>
                        <p:par>
                          <p:cTn id="35" fill="hold">
                            <p:stCondLst>
                              <p:cond delay="3500"/>
                            </p:stCondLst>
                            <p:childTnLst>
                              <p:par>
                                <p:cTn id="36" presetID="22" presetClass="entr" presetSubtype="8" fill="hold" nodeType="afterEffect">
                                  <p:stCondLst>
                                    <p:cond delay="0"/>
                                  </p:stCondLst>
                                  <p:childTnLst>
                                    <p:set>
                                      <p:cBhvr>
                                        <p:cTn id="37" dur="1" fill="hold">
                                          <p:stCondLst>
                                            <p:cond delay="0"/>
                                          </p:stCondLst>
                                        </p:cTn>
                                        <p:tgtEl>
                                          <p:spTgt spid="7"/>
                                        </p:tgtEl>
                                        <p:attrNameLst>
                                          <p:attrName>style.visibility</p:attrName>
                                        </p:attrNameLst>
                                      </p:cBhvr>
                                      <p:to>
                                        <p:strVal val="visible"/>
                                      </p:to>
                                    </p:set>
                                    <p:animEffect transition="in" filter="wipe(left)">
                                      <p:cBhvr>
                                        <p:cTn id="38" dur="500"/>
                                        <p:tgtEl>
                                          <p:spTgt spid="7"/>
                                        </p:tgtEl>
                                      </p:cBhvr>
                                    </p:animEffect>
                                  </p:childTnLst>
                                </p:cTn>
                              </p:par>
                            </p:childTnLst>
                          </p:cTn>
                        </p:par>
                        <p:par>
                          <p:cTn id="39" fill="hold">
                            <p:stCondLst>
                              <p:cond delay="4000"/>
                            </p:stCondLst>
                            <p:childTnLst>
                              <p:par>
                                <p:cTn id="40" presetID="10" presetClass="entr" presetSubtype="0" fill="hold" grpId="0" nodeType="afterEffect">
                                  <p:stCondLst>
                                    <p:cond delay="0"/>
                                  </p:stCondLst>
                                  <p:childTnLst>
                                    <p:set>
                                      <p:cBhvr>
                                        <p:cTn id="41" dur="1" fill="hold">
                                          <p:stCondLst>
                                            <p:cond delay="0"/>
                                          </p:stCondLst>
                                        </p:cTn>
                                        <p:tgtEl>
                                          <p:spTgt spid="76">
                                            <p:txEl>
                                              <p:pRg st="0" end="0"/>
                                            </p:txEl>
                                          </p:spTgt>
                                        </p:tgtEl>
                                        <p:attrNameLst>
                                          <p:attrName>style.visibility</p:attrName>
                                        </p:attrNameLst>
                                      </p:cBhvr>
                                      <p:to>
                                        <p:strVal val="visible"/>
                                      </p:to>
                                    </p:set>
                                    <p:animEffect transition="in" filter="fade">
                                      <p:cBhvr>
                                        <p:cTn id="42" dur="500"/>
                                        <p:tgtEl>
                                          <p:spTgt spid="7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3" grpId="0" build="p"/>
      <p:bldP spid="74" grpId="0" build="p"/>
      <p:bldP spid="75" grpId="0" build="p"/>
      <p:bldP spid="76"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ounded Rectangle 1"/>
          <p:cNvSpPr/>
          <p:nvPr/>
        </p:nvSpPr>
        <p:spPr>
          <a:xfrm>
            <a:off x="1616752" y="5589042"/>
            <a:ext cx="1092992" cy="215555"/>
          </a:xfrm>
          <a:prstGeom prst="roundRect">
            <a:avLst>
              <a:gd name="adj" fmla="val 50000"/>
            </a:avLst>
          </a:prstGeom>
          <a:solidFill>
            <a:schemeClr val="accent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just">
              <a:lnSpc>
                <a:spcPct val="120000"/>
              </a:lnSpc>
              <a:spcBef>
                <a:spcPts val="0"/>
              </a:spcBef>
              <a:spcAft>
                <a:spcPts val="0"/>
              </a:spcAft>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7" name="Text Placeholder 32"/>
          <p:cNvSpPr txBox="1">
            <a:spLocks/>
          </p:cNvSpPr>
          <p:nvPr/>
        </p:nvSpPr>
        <p:spPr>
          <a:xfrm>
            <a:off x="6894847" y="2763654"/>
            <a:ext cx="4570542" cy="590931"/>
          </a:xfrm>
          <a:prstGeom prst="rect">
            <a:avLst/>
          </a:prstGeom>
        </p:spPr>
        <p:txBody>
          <a:bodyPr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just">
              <a:lnSpc>
                <a:spcPct val="120000"/>
              </a:lnSpc>
              <a:spcBef>
                <a:spcPts val="0"/>
              </a:spcBef>
              <a:spcAft>
                <a:spcPts val="0"/>
              </a:spcAft>
              <a:buNone/>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8" name="Text Placeholder 33"/>
          <p:cNvSpPr txBox="1">
            <a:spLocks/>
          </p:cNvSpPr>
          <p:nvPr/>
        </p:nvSpPr>
        <p:spPr>
          <a:xfrm>
            <a:off x="6880433" y="2440731"/>
            <a:ext cx="4092783" cy="236219"/>
          </a:xfrm>
          <a:prstGeom prst="rect">
            <a:avLst/>
          </a:prstGeom>
        </p:spPr>
        <p:txBody>
          <a:bodyPr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just">
              <a:lnSpc>
                <a:spcPct val="120000"/>
              </a:lnSpc>
              <a:spcBef>
                <a:spcPts val="0"/>
              </a:spcBef>
              <a:spcAft>
                <a:spcPts val="0"/>
              </a:spcAft>
              <a:buNone/>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AU"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0" name="Rounded Rectangle 59"/>
          <p:cNvSpPr/>
          <p:nvPr/>
        </p:nvSpPr>
        <p:spPr>
          <a:xfrm>
            <a:off x="1616752" y="5289650"/>
            <a:ext cx="1092992" cy="215555"/>
          </a:xfrm>
          <a:prstGeom prst="roundRect">
            <a:avLst>
              <a:gd name="adj" fmla="val 50000"/>
            </a:avLst>
          </a:prstGeom>
          <a:solidFill>
            <a:schemeClr val="accent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just">
              <a:lnSpc>
                <a:spcPct val="120000"/>
              </a:lnSpc>
              <a:spcBef>
                <a:spcPts val="0"/>
              </a:spcBef>
              <a:spcAft>
                <a:spcPts val="0"/>
              </a:spcAft>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1" name="Rounded Rectangle 60"/>
          <p:cNvSpPr/>
          <p:nvPr/>
        </p:nvSpPr>
        <p:spPr>
          <a:xfrm>
            <a:off x="1616752" y="4997490"/>
            <a:ext cx="1092992" cy="215555"/>
          </a:xfrm>
          <a:prstGeom prst="roundRect">
            <a:avLst>
              <a:gd name="adj" fmla="val 50000"/>
            </a:avLst>
          </a:prstGeom>
          <a:solidFill>
            <a:schemeClr val="accent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just">
              <a:lnSpc>
                <a:spcPct val="120000"/>
              </a:lnSpc>
              <a:spcBef>
                <a:spcPts val="0"/>
              </a:spcBef>
              <a:spcAft>
                <a:spcPts val="0"/>
              </a:spcAft>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2" name="Rounded Rectangle 61"/>
          <p:cNvSpPr/>
          <p:nvPr/>
        </p:nvSpPr>
        <p:spPr>
          <a:xfrm>
            <a:off x="1616752" y="4698099"/>
            <a:ext cx="1092992" cy="215555"/>
          </a:xfrm>
          <a:prstGeom prst="roundRect">
            <a:avLst>
              <a:gd name="adj" fmla="val 50000"/>
            </a:avLst>
          </a:prstGeom>
          <a:solidFill>
            <a:schemeClr val="accent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just">
              <a:lnSpc>
                <a:spcPct val="120000"/>
              </a:lnSpc>
              <a:spcBef>
                <a:spcPts val="0"/>
              </a:spcBef>
              <a:spcAft>
                <a:spcPts val="0"/>
              </a:spcAft>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3" name="Rounded Rectangle 62"/>
          <p:cNvSpPr/>
          <p:nvPr/>
        </p:nvSpPr>
        <p:spPr>
          <a:xfrm>
            <a:off x="1616752" y="4398198"/>
            <a:ext cx="1092992" cy="215555"/>
          </a:xfrm>
          <a:prstGeom prst="roundRect">
            <a:avLst>
              <a:gd name="adj" fmla="val 50000"/>
            </a:avLst>
          </a:prstGeom>
          <a:solidFill>
            <a:schemeClr val="bg1">
              <a:lumMod val="8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just">
              <a:lnSpc>
                <a:spcPct val="120000"/>
              </a:lnSpc>
              <a:spcBef>
                <a:spcPts val="0"/>
              </a:spcBef>
              <a:spcAft>
                <a:spcPts val="0"/>
              </a:spcAft>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9" name="Rounded Rectangle 78"/>
          <p:cNvSpPr/>
          <p:nvPr/>
        </p:nvSpPr>
        <p:spPr>
          <a:xfrm>
            <a:off x="1616752" y="4098807"/>
            <a:ext cx="1092992" cy="215555"/>
          </a:xfrm>
          <a:prstGeom prst="roundRect">
            <a:avLst>
              <a:gd name="adj" fmla="val 50000"/>
            </a:avLst>
          </a:prstGeom>
          <a:solidFill>
            <a:schemeClr val="bg1">
              <a:lumMod val="8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just">
              <a:lnSpc>
                <a:spcPct val="120000"/>
              </a:lnSpc>
              <a:spcBef>
                <a:spcPts val="0"/>
              </a:spcBef>
              <a:spcAft>
                <a:spcPts val="0"/>
              </a:spcAft>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0" name="Rounded Rectangle 79"/>
          <p:cNvSpPr/>
          <p:nvPr/>
        </p:nvSpPr>
        <p:spPr>
          <a:xfrm>
            <a:off x="1616752" y="3806647"/>
            <a:ext cx="1092992" cy="215555"/>
          </a:xfrm>
          <a:prstGeom prst="roundRect">
            <a:avLst>
              <a:gd name="adj" fmla="val 50000"/>
            </a:avLst>
          </a:prstGeom>
          <a:solidFill>
            <a:schemeClr val="bg1">
              <a:lumMod val="8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just">
              <a:lnSpc>
                <a:spcPct val="120000"/>
              </a:lnSpc>
              <a:spcBef>
                <a:spcPts val="0"/>
              </a:spcBef>
              <a:spcAft>
                <a:spcPts val="0"/>
              </a:spcAft>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1" name="Rounded Rectangle 80"/>
          <p:cNvSpPr/>
          <p:nvPr/>
        </p:nvSpPr>
        <p:spPr>
          <a:xfrm>
            <a:off x="1616752" y="3507256"/>
            <a:ext cx="1092992" cy="215555"/>
          </a:xfrm>
          <a:prstGeom prst="roundRect">
            <a:avLst>
              <a:gd name="adj" fmla="val 50000"/>
            </a:avLst>
          </a:prstGeom>
          <a:solidFill>
            <a:schemeClr val="bg1">
              <a:lumMod val="8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just">
              <a:lnSpc>
                <a:spcPct val="120000"/>
              </a:lnSpc>
              <a:spcBef>
                <a:spcPts val="0"/>
              </a:spcBef>
              <a:spcAft>
                <a:spcPts val="0"/>
              </a:spcAft>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2" name="Rounded Rectangle 81"/>
          <p:cNvSpPr/>
          <p:nvPr/>
        </p:nvSpPr>
        <p:spPr>
          <a:xfrm>
            <a:off x="3145221" y="5589042"/>
            <a:ext cx="1092992" cy="215555"/>
          </a:xfrm>
          <a:prstGeom prst="roundRect">
            <a:avLst>
              <a:gd name="adj" fmla="val 50000"/>
            </a:avLst>
          </a:prstGeom>
          <a:solidFill>
            <a:schemeClr val="accent2"/>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just">
              <a:lnSpc>
                <a:spcPct val="120000"/>
              </a:lnSpc>
              <a:spcBef>
                <a:spcPts val="0"/>
              </a:spcBef>
              <a:spcAft>
                <a:spcPts val="0"/>
              </a:spcAft>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3" name="Rounded Rectangle 82"/>
          <p:cNvSpPr/>
          <p:nvPr/>
        </p:nvSpPr>
        <p:spPr>
          <a:xfrm>
            <a:off x="3145221" y="5289650"/>
            <a:ext cx="1092992" cy="215555"/>
          </a:xfrm>
          <a:prstGeom prst="roundRect">
            <a:avLst>
              <a:gd name="adj" fmla="val 50000"/>
            </a:avLst>
          </a:prstGeom>
          <a:solidFill>
            <a:schemeClr val="accent2"/>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just">
              <a:lnSpc>
                <a:spcPct val="120000"/>
              </a:lnSpc>
              <a:spcBef>
                <a:spcPts val="0"/>
              </a:spcBef>
              <a:spcAft>
                <a:spcPts val="0"/>
              </a:spcAft>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4" name="Rounded Rectangle 83"/>
          <p:cNvSpPr/>
          <p:nvPr/>
        </p:nvSpPr>
        <p:spPr>
          <a:xfrm>
            <a:off x="3145221" y="4997490"/>
            <a:ext cx="1092992" cy="215555"/>
          </a:xfrm>
          <a:prstGeom prst="roundRect">
            <a:avLst>
              <a:gd name="adj" fmla="val 50000"/>
            </a:avLst>
          </a:prstGeom>
          <a:solidFill>
            <a:schemeClr val="accent2"/>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just">
              <a:lnSpc>
                <a:spcPct val="120000"/>
              </a:lnSpc>
              <a:spcBef>
                <a:spcPts val="0"/>
              </a:spcBef>
              <a:spcAft>
                <a:spcPts val="0"/>
              </a:spcAft>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5" name="Rounded Rectangle 84"/>
          <p:cNvSpPr/>
          <p:nvPr/>
        </p:nvSpPr>
        <p:spPr>
          <a:xfrm>
            <a:off x="3145221" y="4698099"/>
            <a:ext cx="1092992" cy="215555"/>
          </a:xfrm>
          <a:prstGeom prst="roundRect">
            <a:avLst>
              <a:gd name="adj" fmla="val 50000"/>
            </a:avLst>
          </a:prstGeom>
          <a:solidFill>
            <a:schemeClr val="accent2"/>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just">
              <a:lnSpc>
                <a:spcPct val="120000"/>
              </a:lnSpc>
              <a:spcBef>
                <a:spcPts val="0"/>
              </a:spcBef>
              <a:spcAft>
                <a:spcPts val="0"/>
              </a:spcAft>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6" name="Rounded Rectangle 85"/>
          <p:cNvSpPr/>
          <p:nvPr/>
        </p:nvSpPr>
        <p:spPr>
          <a:xfrm>
            <a:off x="3145221" y="4398198"/>
            <a:ext cx="1092992" cy="215555"/>
          </a:xfrm>
          <a:prstGeom prst="roundRect">
            <a:avLst>
              <a:gd name="adj" fmla="val 50000"/>
            </a:avLst>
          </a:prstGeom>
          <a:solidFill>
            <a:schemeClr val="accent2"/>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just">
              <a:lnSpc>
                <a:spcPct val="120000"/>
              </a:lnSpc>
              <a:spcBef>
                <a:spcPts val="0"/>
              </a:spcBef>
              <a:spcAft>
                <a:spcPts val="0"/>
              </a:spcAft>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7" name="Rounded Rectangle 86"/>
          <p:cNvSpPr/>
          <p:nvPr/>
        </p:nvSpPr>
        <p:spPr>
          <a:xfrm>
            <a:off x="3145221" y="4098807"/>
            <a:ext cx="1092992" cy="215555"/>
          </a:xfrm>
          <a:prstGeom prst="roundRect">
            <a:avLst>
              <a:gd name="adj" fmla="val 50000"/>
            </a:avLst>
          </a:prstGeom>
          <a:solidFill>
            <a:schemeClr val="accent2"/>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just">
              <a:lnSpc>
                <a:spcPct val="120000"/>
              </a:lnSpc>
              <a:spcBef>
                <a:spcPts val="0"/>
              </a:spcBef>
              <a:spcAft>
                <a:spcPts val="0"/>
              </a:spcAft>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8" name="Rounded Rectangle 87"/>
          <p:cNvSpPr/>
          <p:nvPr/>
        </p:nvSpPr>
        <p:spPr>
          <a:xfrm>
            <a:off x="3145221" y="3806647"/>
            <a:ext cx="1092992" cy="215555"/>
          </a:xfrm>
          <a:prstGeom prst="roundRect">
            <a:avLst>
              <a:gd name="adj" fmla="val 50000"/>
            </a:avLst>
          </a:prstGeom>
          <a:solidFill>
            <a:schemeClr val="accent2"/>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just">
              <a:lnSpc>
                <a:spcPct val="120000"/>
              </a:lnSpc>
              <a:spcBef>
                <a:spcPts val="0"/>
              </a:spcBef>
              <a:spcAft>
                <a:spcPts val="0"/>
              </a:spcAft>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9" name="Rounded Rectangle 88"/>
          <p:cNvSpPr/>
          <p:nvPr/>
        </p:nvSpPr>
        <p:spPr>
          <a:xfrm>
            <a:off x="3145221" y="3507256"/>
            <a:ext cx="1092992" cy="215555"/>
          </a:xfrm>
          <a:prstGeom prst="roundRect">
            <a:avLst>
              <a:gd name="adj" fmla="val 50000"/>
            </a:avLst>
          </a:prstGeom>
          <a:solidFill>
            <a:schemeClr val="accent2"/>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just">
              <a:lnSpc>
                <a:spcPct val="120000"/>
              </a:lnSpc>
              <a:spcBef>
                <a:spcPts val="0"/>
              </a:spcBef>
              <a:spcAft>
                <a:spcPts val="0"/>
              </a:spcAft>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0" name="Rounded Rectangle 89"/>
          <p:cNvSpPr/>
          <p:nvPr/>
        </p:nvSpPr>
        <p:spPr>
          <a:xfrm>
            <a:off x="4720961" y="5589042"/>
            <a:ext cx="1092992" cy="215555"/>
          </a:xfrm>
          <a:prstGeom prst="roundRect">
            <a:avLst>
              <a:gd name="adj" fmla="val 50000"/>
            </a:avLst>
          </a:prstGeom>
          <a:solidFill>
            <a:schemeClr val="accent3"/>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just">
              <a:lnSpc>
                <a:spcPct val="120000"/>
              </a:lnSpc>
              <a:spcBef>
                <a:spcPts val="0"/>
              </a:spcBef>
              <a:spcAft>
                <a:spcPts val="0"/>
              </a:spcAft>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1" name="Rounded Rectangle 90"/>
          <p:cNvSpPr/>
          <p:nvPr/>
        </p:nvSpPr>
        <p:spPr>
          <a:xfrm>
            <a:off x="4720961" y="5289650"/>
            <a:ext cx="1092992" cy="215555"/>
          </a:xfrm>
          <a:prstGeom prst="roundRect">
            <a:avLst>
              <a:gd name="adj" fmla="val 50000"/>
            </a:avLst>
          </a:prstGeom>
          <a:solidFill>
            <a:schemeClr val="accent3"/>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just">
              <a:lnSpc>
                <a:spcPct val="120000"/>
              </a:lnSpc>
              <a:spcBef>
                <a:spcPts val="0"/>
              </a:spcBef>
              <a:spcAft>
                <a:spcPts val="0"/>
              </a:spcAft>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2" name="Rounded Rectangle 91"/>
          <p:cNvSpPr/>
          <p:nvPr/>
        </p:nvSpPr>
        <p:spPr>
          <a:xfrm>
            <a:off x="4720961" y="4997490"/>
            <a:ext cx="1092992" cy="215555"/>
          </a:xfrm>
          <a:prstGeom prst="roundRect">
            <a:avLst>
              <a:gd name="adj" fmla="val 50000"/>
            </a:avLst>
          </a:prstGeom>
          <a:solidFill>
            <a:schemeClr val="accent3"/>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just">
              <a:lnSpc>
                <a:spcPct val="120000"/>
              </a:lnSpc>
              <a:spcBef>
                <a:spcPts val="0"/>
              </a:spcBef>
              <a:spcAft>
                <a:spcPts val="0"/>
              </a:spcAft>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3" name="Rounded Rectangle 92"/>
          <p:cNvSpPr/>
          <p:nvPr/>
        </p:nvSpPr>
        <p:spPr>
          <a:xfrm>
            <a:off x="4720961" y="4698099"/>
            <a:ext cx="1092992" cy="215555"/>
          </a:xfrm>
          <a:prstGeom prst="roundRect">
            <a:avLst>
              <a:gd name="adj" fmla="val 50000"/>
            </a:avLst>
          </a:prstGeom>
          <a:solidFill>
            <a:schemeClr val="accent3"/>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just">
              <a:lnSpc>
                <a:spcPct val="120000"/>
              </a:lnSpc>
              <a:spcBef>
                <a:spcPts val="0"/>
              </a:spcBef>
              <a:spcAft>
                <a:spcPts val="0"/>
              </a:spcAft>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4" name="Rounded Rectangle 93"/>
          <p:cNvSpPr/>
          <p:nvPr/>
        </p:nvSpPr>
        <p:spPr>
          <a:xfrm>
            <a:off x="4720961" y="4398198"/>
            <a:ext cx="1092992" cy="215555"/>
          </a:xfrm>
          <a:prstGeom prst="roundRect">
            <a:avLst>
              <a:gd name="adj" fmla="val 50000"/>
            </a:avLst>
          </a:prstGeom>
          <a:solidFill>
            <a:schemeClr val="accent3"/>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just">
              <a:lnSpc>
                <a:spcPct val="120000"/>
              </a:lnSpc>
              <a:spcBef>
                <a:spcPts val="0"/>
              </a:spcBef>
              <a:spcAft>
                <a:spcPts val="0"/>
              </a:spcAft>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5" name="Rounded Rectangle 94"/>
          <p:cNvSpPr/>
          <p:nvPr/>
        </p:nvSpPr>
        <p:spPr>
          <a:xfrm>
            <a:off x="4720961" y="4098807"/>
            <a:ext cx="1092992" cy="215555"/>
          </a:xfrm>
          <a:prstGeom prst="roundRect">
            <a:avLst>
              <a:gd name="adj" fmla="val 50000"/>
            </a:avLst>
          </a:prstGeom>
          <a:solidFill>
            <a:schemeClr val="accent3"/>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just">
              <a:lnSpc>
                <a:spcPct val="120000"/>
              </a:lnSpc>
              <a:spcBef>
                <a:spcPts val="0"/>
              </a:spcBef>
              <a:spcAft>
                <a:spcPts val="0"/>
              </a:spcAft>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6" name="Rounded Rectangle 95"/>
          <p:cNvSpPr/>
          <p:nvPr/>
        </p:nvSpPr>
        <p:spPr>
          <a:xfrm>
            <a:off x="4720961" y="3806647"/>
            <a:ext cx="1092992" cy="215555"/>
          </a:xfrm>
          <a:prstGeom prst="roundRect">
            <a:avLst>
              <a:gd name="adj" fmla="val 50000"/>
            </a:avLst>
          </a:prstGeom>
          <a:solidFill>
            <a:schemeClr val="bg1">
              <a:lumMod val="8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just">
              <a:lnSpc>
                <a:spcPct val="120000"/>
              </a:lnSpc>
              <a:spcBef>
                <a:spcPts val="0"/>
              </a:spcBef>
              <a:spcAft>
                <a:spcPts val="0"/>
              </a:spcAft>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7" name="Rounded Rectangle 96"/>
          <p:cNvSpPr/>
          <p:nvPr/>
        </p:nvSpPr>
        <p:spPr>
          <a:xfrm>
            <a:off x="4720961" y="3507256"/>
            <a:ext cx="1092992" cy="215555"/>
          </a:xfrm>
          <a:prstGeom prst="roundRect">
            <a:avLst>
              <a:gd name="adj" fmla="val 50000"/>
            </a:avLst>
          </a:prstGeom>
          <a:solidFill>
            <a:schemeClr val="bg1">
              <a:lumMod val="8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just">
              <a:lnSpc>
                <a:spcPct val="120000"/>
              </a:lnSpc>
              <a:spcBef>
                <a:spcPts val="0"/>
              </a:spcBef>
              <a:spcAft>
                <a:spcPts val="0"/>
              </a:spcAft>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 name="Rectangle 2"/>
          <p:cNvSpPr/>
          <p:nvPr/>
        </p:nvSpPr>
        <p:spPr>
          <a:xfrm>
            <a:off x="4765148" y="2484756"/>
            <a:ext cx="988538" cy="215444"/>
          </a:xfrm>
          <a:prstGeom prst="rect">
            <a:avLst/>
          </a:prstGeom>
        </p:spPr>
        <p:txBody>
          <a:bodyPr wrap="square" lIns="0" tIns="0" rIns="0" bIns="0">
            <a:spAutoFit/>
          </a:bodyPr>
          <a:lstStyle/>
          <a:p>
            <a:pPr algn="ctr">
              <a:spcBef>
                <a:spcPts val="0"/>
              </a:spcBef>
              <a:spcAft>
                <a:spcPts val="0"/>
              </a:spcAft>
            </a:pPr>
            <a:r>
              <a:rPr lang="zh-CN" altLang="en-US" sz="14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8" name="Rounded Rectangle 97"/>
          <p:cNvSpPr/>
          <p:nvPr/>
        </p:nvSpPr>
        <p:spPr>
          <a:xfrm>
            <a:off x="1616752" y="3204774"/>
            <a:ext cx="1092992" cy="215555"/>
          </a:xfrm>
          <a:prstGeom prst="roundRect">
            <a:avLst>
              <a:gd name="adj" fmla="val 50000"/>
            </a:avLst>
          </a:prstGeom>
          <a:solidFill>
            <a:schemeClr val="bg1">
              <a:lumMod val="8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just">
              <a:lnSpc>
                <a:spcPct val="120000"/>
              </a:lnSpc>
              <a:spcBef>
                <a:spcPts val="0"/>
              </a:spcBef>
              <a:spcAft>
                <a:spcPts val="0"/>
              </a:spcAft>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9" name="Rounded Rectangle 98"/>
          <p:cNvSpPr/>
          <p:nvPr/>
        </p:nvSpPr>
        <p:spPr>
          <a:xfrm>
            <a:off x="3145221" y="3204774"/>
            <a:ext cx="1092992" cy="215555"/>
          </a:xfrm>
          <a:prstGeom prst="roundRect">
            <a:avLst>
              <a:gd name="adj" fmla="val 50000"/>
            </a:avLst>
          </a:prstGeom>
          <a:solidFill>
            <a:schemeClr val="bg1">
              <a:lumMod val="8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just">
              <a:lnSpc>
                <a:spcPct val="120000"/>
              </a:lnSpc>
              <a:spcBef>
                <a:spcPts val="0"/>
              </a:spcBef>
              <a:spcAft>
                <a:spcPts val="0"/>
              </a:spcAft>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0" name="Rounded Rectangle 99"/>
          <p:cNvSpPr/>
          <p:nvPr/>
        </p:nvSpPr>
        <p:spPr>
          <a:xfrm>
            <a:off x="4720961" y="3204774"/>
            <a:ext cx="1092992" cy="215555"/>
          </a:xfrm>
          <a:prstGeom prst="roundRect">
            <a:avLst>
              <a:gd name="adj" fmla="val 50000"/>
            </a:avLst>
          </a:prstGeom>
          <a:solidFill>
            <a:schemeClr val="bg1">
              <a:lumMod val="8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just">
              <a:lnSpc>
                <a:spcPct val="120000"/>
              </a:lnSpc>
              <a:spcBef>
                <a:spcPts val="0"/>
              </a:spcBef>
              <a:spcAft>
                <a:spcPts val="0"/>
              </a:spcAft>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1" name="Rectangle 100"/>
          <p:cNvSpPr/>
          <p:nvPr/>
        </p:nvSpPr>
        <p:spPr>
          <a:xfrm>
            <a:off x="3194935" y="2484756"/>
            <a:ext cx="988538" cy="215444"/>
          </a:xfrm>
          <a:prstGeom prst="rect">
            <a:avLst/>
          </a:prstGeom>
        </p:spPr>
        <p:txBody>
          <a:bodyPr wrap="square" lIns="0" tIns="0" rIns="0" bIns="0">
            <a:spAutoFit/>
          </a:bodyPr>
          <a:lstStyle/>
          <a:p>
            <a:pPr algn="ctr">
              <a:spcBef>
                <a:spcPts val="0"/>
              </a:spcBef>
              <a:spcAft>
                <a:spcPts val="0"/>
              </a:spcAft>
            </a:pPr>
            <a:r>
              <a:rPr lang="zh-CN" altLang="en-US" sz="14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2" name="Rectangle 101"/>
          <p:cNvSpPr/>
          <p:nvPr/>
        </p:nvSpPr>
        <p:spPr>
          <a:xfrm>
            <a:off x="1670904" y="2484756"/>
            <a:ext cx="988538" cy="215444"/>
          </a:xfrm>
          <a:prstGeom prst="rect">
            <a:avLst/>
          </a:prstGeom>
        </p:spPr>
        <p:txBody>
          <a:bodyPr wrap="square" lIns="0" tIns="0" rIns="0" bIns="0">
            <a:spAutoFit/>
          </a:bodyPr>
          <a:lstStyle/>
          <a:p>
            <a:pPr algn="ctr">
              <a:spcBef>
                <a:spcPts val="0"/>
              </a:spcBef>
              <a:spcAft>
                <a:spcPts val="0"/>
              </a:spcAft>
            </a:pPr>
            <a:r>
              <a:rPr lang="zh-CN" altLang="en-US" sz="14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3" name="Rounded Rectangle 102"/>
          <p:cNvSpPr/>
          <p:nvPr/>
        </p:nvSpPr>
        <p:spPr>
          <a:xfrm>
            <a:off x="1616752" y="2908070"/>
            <a:ext cx="1092992" cy="215555"/>
          </a:xfrm>
          <a:prstGeom prst="roundRect">
            <a:avLst>
              <a:gd name="adj" fmla="val 50000"/>
            </a:avLst>
          </a:prstGeom>
          <a:solidFill>
            <a:schemeClr val="bg1">
              <a:lumMod val="8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just">
              <a:lnSpc>
                <a:spcPct val="120000"/>
              </a:lnSpc>
              <a:spcBef>
                <a:spcPts val="0"/>
              </a:spcBef>
              <a:spcAft>
                <a:spcPts val="0"/>
              </a:spcAft>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4" name="Rounded Rectangle 103"/>
          <p:cNvSpPr/>
          <p:nvPr/>
        </p:nvSpPr>
        <p:spPr>
          <a:xfrm>
            <a:off x="3145221" y="2908070"/>
            <a:ext cx="1092992" cy="215555"/>
          </a:xfrm>
          <a:prstGeom prst="roundRect">
            <a:avLst>
              <a:gd name="adj" fmla="val 50000"/>
            </a:avLst>
          </a:prstGeom>
          <a:solidFill>
            <a:schemeClr val="bg1">
              <a:lumMod val="8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just">
              <a:lnSpc>
                <a:spcPct val="120000"/>
              </a:lnSpc>
              <a:spcBef>
                <a:spcPts val="0"/>
              </a:spcBef>
              <a:spcAft>
                <a:spcPts val="0"/>
              </a:spcAft>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5" name="Rounded Rectangle 104"/>
          <p:cNvSpPr/>
          <p:nvPr/>
        </p:nvSpPr>
        <p:spPr>
          <a:xfrm>
            <a:off x="4720961" y="2908070"/>
            <a:ext cx="1092992" cy="215555"/>
          </a:xfrm>
          <a:prstGeom prst="roundRect">
            <a:avLst>
              <a:gd name="adj" fmla="val 50000"/>
            </a:avLst>
          </a:prstGeom>
          <a:solidFill>
            <a:schemeClr val="bg1">
              <a:lumMod val="8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just">
              <a:lnSpc>
                <a:spcPct val="120000"/>
              </a:lnSpc>
              <a:spcBef>
                <a:spcPts val="0"/>
              </a:spcBef>
              <a:spcAft>
                <a:spcPts val="0"/>
              </a:spcAft>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9" name="Oval 108"/>
          <p:cNvSpPr>
            <a:spLocks noChangeAspect="1"/>
          </p:cNvSpPr>
          <p:nvPr/>
        </p:nvSpPr>
        <p:spPr>
          <a:xfrm>
            <a:off x="6866904" y="4091431"/>
            <a:ext cx="578612" cy="578612"/>
          </a:xfrm>
          <a:prstGeom prst="ellipse">
            <a:avLst/>
          </a:prstGeom>
          <a:solidFill>
            <a:schemeClr val="accent4"/>
          </a:solidFill>
          <a:ln w="38100">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lnSpc>
                <a:spcPct val="120000"/>
              </a:lnSpc>
              <a:spcBef>
                <a:spcPts val="0"/>
              </a:spcBef>
              <a:spcAft>
                <a:spcPts val="0"/>
              </a:spcAft>
            </a:pPr>
            <a:r>
              <a:rPr lang="en-AU" sz="14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01</a:t>
            </a:r>
            <a:endParaRPr lang="en-US"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0" name="TextBox 109"/>
          <p:cNvSpPr txBox="1"/>
          <p:nvPr/>
        </p:nvSpPr>
        <p:spPr>
          <a:xfrm>
            <a:off x="7553835" y="4064628"/>
            <a:ext cx="617157" cy="234744"/>
          </a:xfrm>
          <a:prstGeom prst="rect">
            <a:avLst/>
          </a:prstGeom>
          <a:noFill/>
        </p:spPr>
        <p:txBody>
          <a:bodyPr wrap="none" lIns="0" tIns="0" rIns="0" bIns="0" rtlCol="0">
            <a:spAutoFit/>
          </a:bodyPr>
          <a:lstStyle/>
          <a:p>
            <a:pPr algn="just">
              <a:lnSpc>
                <a:spcPct val="120000"/>
              </a:lnSpc>
              <a:spcBef>
                <a:spcPts val="0"/>
              </a:spcBef>
              <a:spcAft>
                <a:spcPts val="0"/>
              </a:spcAft>
            </a:pPr>
            <a:r>
              <a:rPr lang="en-US" sz="1400" dirty="0">
                <a:solidFill>
                  <a:schemeClr val="accent4"/>
                </a:solidFill>
                <a:latin typeface="Arial" panose="020B0604020202020204" pitchFamily="34" charset="0"/>
                <a:ea typeface="微软雅黑" panose="020B0503020204020204" pitchFamily="34" charset="-122"/>
                <a:cs typeface="+mn-ea"/>
                <a:sym typeface="Arial" panose="020B0604020202020204" pitchFamily="34" charset="0"/>
              </a:rPr>
              <a:t>1.908 K</a:t>
            </a:r>
          </a:p>
        </p:txBody>
      </p:sp>
      <p:sp>
        <p:nvSpPr>
          <p:cNvPr id="112" name="Oval 111"/>
          <p:cNvSpPr>
            <a:spLocks noChangeAspect="1"/>
          </p:cNvSpPr>
          <p:nvPr/>
        </p:nvSpPr>
        <p:spPr>
          <a:xfrm>
            <a:off x="9299194" y="4091431"/>
            <a:ext cx="578612" cy="578612"/>
          </a:xfrm>
          <a:prstGeom prst="ellipse">
            <a:avLst/>
          </a:prstGeom>
          <a:solidFill>
            <a:schemeClr val="accent4"/>
          </a:solidFill>
          <a:ln w="38100">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lnSpc>
                <a:spcPct val="120000"/>
              </a:lnSpc>
              <a:spcBef>
                <a:spcPts val="0"/>
              </a:spcBef>
              <a:spcAft>
                <a:spcPts val="0"/>
              </a:spcAft>
            </a:pPr>
            <a:r>
              <a:rPr lang="en-AU" sz="14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02</a:t>
            </a:r>
            <a:endParaRPr lang="en-US"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3" name="TextBox 112"/>
          <p:cNvSpPr txBox="1"/>
          <p:nvPr/>
        </p:nvSpPr>
        <p:spPr>
          <a:xfrm>
            <a:off x="9996544" y="4064628"/>
            <a:ext cx="617157" cy="234744"/>
          </a:xfrm>
          <a:prstGeom prst="rect">
            <a:avLst/>
          </a:prstGeom>
          <a:noFill/>
        </p:spPr>
        <p:txBody>
          <a:bodyPr wrap="none" lIns="0" tIns="0" rIns="0" bIns="0" rtlCol="0">
            <a:spAutoFit/>
          </a:bodyPr>
          <a:lstStyle/>
          <a:p>
            <a:pPr algn="just">
              <a:lnSpc>
                <a:spcPct val="120000"/>
              </a:lnSpc>
              <a:spcBef>
                <a:spcPts val="0"/>
              </a:spcBef>
              <a:spcAft>
                <a:spcPts val="0"/>
              </a:spcAft>
            </a:pPr>
            <a:r>
              <a:rPr lang="en-US" sz="1400" dirty="0">
                <a:solidFill>
                  <a:schemeClr val="accent4"/>
                </a:solidFill>
                <a:latin typeface="Arial" panose="020B0604020202020204" pitchFamily="34" charset="0"/>
                <a:ea typeface="微软雅黑" panose="020B0503020204020204" pitchFamily="34" charset="-122"/>
                <a:cs typeface="+mn-ea"/>
                <a:sym typeface="Arial" panose="020B0604020202020204" pitchFamily="34" charset="0"/>
              </a:rPr>
              <a:t>2.074 K</a:t>
            </a:r>
          </a:p>
        </p:txBody>
      </p:sp>
      <p:sp>
        <p:nvSpPr>
          <p:cNvPr id="114" name="Rectangle 113"/>
          <p:cNvSpPr/>
          <p:nvPr/>
        </p:nvSpPr>
        <p:spPr>
          <a:xfrm>
            <a:off x="7515030" y="4467658"/>
            <a:ext cx="815929" cy="234744"/>
          </a:xfrm>
          <a:prstGeom prst="rect">
            <a:avLst/>
          </a:prstGeom>
        </p:spPr>
        <p:txBody>
          <a:bodyPr wrap="none" lIns="0" tIns="0" rIns="0" bIns="0">
            <a:spAutoFit/>
          </a:bodyPr>
          <a:lstStyle/>
          <a:p>
            <a:pPr algn="just">
              <a:lnSpc>
                <a:spcPct val="120000"/>
              </a:lnSpc>
              <a:spcBef>
                <a:spcPts val="0"/>
              </a:spcBef>
              <a:spcAft>
                <a:spcPts val="0"/>
              </a:spcAft>
            </a:pPr>
            <a:r>
              <a:rPr lang="en-US" sz="1400" dirty="0">
                <a:solidFill>
                  <a:schemeClr val="accent4"/>
                </a:solidFill>
                <a:latin typeface="Arial" panose="020B0604020202020204" pitchFamily="34" charset="0"/>
                <a:ea typeface="微软雅黑" panose="020B0503020204020204" pitchFamily="34" charset="-122"/>
                <a:cs typeface="+mn-ea"/>
                <a:sym typeface="Arial" panose="020B0604020202020204" pitchFamily="34" charset="0"/>
              </a:rPr>
              <a:t>Male User</a:t>
            </a:r>
          </a:p>
        </p:txBody>
      </p:sp>
      <p:sp>
        <p:nvSpPr>
          <p:cNvPr id="115" name="Rectangle 114"/>
          <p:cNvSpPr/>
          <p:nvPr/>
        </p:nvSpPr>
        <p:spPr>
          <a:xfrm>
            <a:off x="9895223" y="4456458"/>
            <a:ext cx="1024319" cy="234744"/>
          </a:xfrm>
          <a:prstGeom prst="rect">
            <a:avLst/>
          </a:prstGeom>
        </p:spPr>
        <p:txBody>
          <a:bodyPr wrap="none" lIns="0" tIns="0" rIns="0" bIns="0">
            <a:spAutoFit/>
          </a:bodyPr>
          <a:lstStyle/>
          <a:p>
            <a:pPr algn="just">
              <a:lnSpc>
                <a:spcPct val="120000"/>
              </a:lnSpc>
              <a:spcBef>
                <a:spcPts val="0"/>
              </a:spcBef>
              <a:spcAft>
                <a:spcPts val="0"/>
              </a:spcAft>
            </a:pPr>
            <a:r>
              <a:rPr lang="en-US" sz="1400" dirty="0">
                <a:solidFill>
                  <a:schemeClr val="accent4"/>
                </a:solidFill>
                <a:latin typeface="Arial" panose="020B0604020202020204" pitchFamily="34" charset="0"/>
                <a:ea typeface="微软雅黑" panose="020B0503020204020204" pitchFamily="34" charset="-122"/>
                <a:cs typeface="+mn-ea"/>
                <a:sym typeface="Arial" panose="020B0604020202020204" pitchFamily="34" charset="0"/>
              </a:rPr>
              <a:t>Female User</a:t>
            </a:r>
          </a:p>
        </p:txBody>
      </p:sp>
      <p:sp>
        <p:nvSpPr>
          <p:cNvPr id="44" name="Text Placeholder 32"/>
          <p:cNvSpPr txBox="1">
            <a:spLocks/>
          </p:cNvSpPr>
          <p:nvPr/>
        </p:nvSpPr>
        <p:spPr>
          <a:xfrm>
            <a:off x="6894847" y="4897254"/>
            <a:ext cx="4570542" cy="590931"/>
          </a:xfrm>
          <a:prstGeom prst="rect">
            <a:avLst/>
          </a:prstGeom>
        </p:spPr>
        <p:txBody>
          <a:bodyPr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just">
              <a:lnSpc>
                <a:spcPct val="120000"/>
              </a:lnSpc>
              <a:spcBef>
                <a:spcPts val="0"/>
              </a:spcBef>
              <a:spcAft>
                <a:spcPts val="0"/>
              </a:spcAft>
              <a:buNone/>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5" name="TextBox 8"/>
          <p:cNvSpPr txBox="1"/>
          <p:nvPr/>
        </p:nvSpPr>
        <p:spPr>
          <a:xfrm>
            <a:off x="812800" y="204805"/>
            <a:ext cx="2311176" cy="447739"/>
          </a:xfrm>
          <a:prstGeom prst="rect">
            <a:avLst/>
          </a:prstGeom>
          <a:noFill/>
        </p:spPr>
        <p:txBody>
          <a:bodyPr wrap="square" lIns="0" tIns="0" rIns="0" bIns="0" rtlCol="0" anchor="ctr">
            <a:spAutoFit/>
          </a:bodyPr>
          <a:lstStyle/>
          <a:p>
            <a:r>
              <a:rPr lang="zh-CN" altLang="en-US" sz="2800" b="1"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年度工作概述</a:t>
            </a:r>
            <a:endParaRPr lang="zh-CN" altLang="en-US" sz="3600" b="1"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6" name="TextBox 8"/>
          <p:cNvSpPr txBox="1"/>
          <p:nvPr/>
        </p:nvSpPr>
        <p:spPr>
          <a:xfrm>
            <a:off x="812800" y="671952"/>
            <a:ext cx="2311176" cy="169277"/>
          </a:xfrm>
          <a:prstGeom prst="rect">
            <a:avLst/>
          </a:prstGeom>
          <a:noFill/>
        </p:spPr>
        <p:txBody>
          <a:bodyPr wrap="square" lIns="0" tIns="0" rIns="0" bIns="0" rtlCol="0" anchor="ctr">
            <a:spAutoFit/>
          </a:bodyPr>
          <a:lstStyle/>
          <a:p>
            <a:r>
              <a:rPr lang="en-US" altLang="zh-CN" sz="1100"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CLICK TO ADD CAPTION TEXT</a:t>
            </a:r>
            <a:endParaRPr lang="zh-CN" altLang="en-US" sz="14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3079886998"/>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0"/>
                                        </p:tgtEl>
                                        <p:attrNameLst>
                                          <p:attrName>style.visibility</p:attrName>
                                        </p:attrNameLst>
                                      </p:cBhvr>
                                      <p:to>
                                        <p:strVal val="visible"/>
                                      </p:to>
                                    </p:set>
                                    <p:animEffect transition="in" filter="fade">
                                      <p:cBhvr>
                                        <p:cTn id="10" dur="500"/>
                                        <p:tgtEl>
                                          <p:spTgt spid="60"/>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61"/>
                                        </p:tgtEl>
                                        <p:attrNameLst>
                                          <p:attrName>style.visibility</p:attrName>
                                        </p:attrNameLst>
                                      </p:cBhvr>
                                      <p:to>
                                        <p:strVal val="visible"/>
                                      </p:to>
                                    </p:set>
                                    <p:animEffect transition="in" filter="fade">
                                      <p:cBhvr>
                                        <p:cTn id="13" dur="500"/>
                                        <p:tgtEl>
                                          <p:spTgt spid="61"/>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62"/>
                                        </p:tgtEl>
                                        <p:attrNameLst>
                                          <p:attrName>style.visibility</p:attrName>
                                        </p:attrNameLst>
                                      </p:cBhvr>
                                      <p:to>
                                        <p:strVal val="visible"/>
                                      </p:to>
                                    </p:set>
                                    <p:animEffect transition="in" filter="fade">
                                      <p:cBhvr>
                                        <p:cTn id="16" dur="500"/>
                                        <p:tgtEl>
                                          <p:spTgt spid="62"/>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63"/>
                                        </p:tgtEl>
                                        <p:attrNameLst>
                                          <p:attrName>style.visibility</p:attrName>
                                        </p:attrNameLst>
                                      </p:cBhvr>
                                      <p:to>
                                        <p:strVal val="visible"/>
                                      </p:to>
                                    </p:set>
                                    <p:animEffect transition="in" filter="fade">
                                      <p:cBhvr>
                                        <p:cTn id="19" dur="500"/>
                                        <p:tgtEl>
                                          <p:spTgt spid="63"/>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79"/>
                                        </p:tgtEl>
                                        <p:attrNameLst>
                                          <p:attrName>style.visibility</p:attrName>
                                        </p:attrNameLst>
                                      </p:cBhvr>
                                      <p:to>
                                        <p:strVal val="visible"/>
                                      </p:to>
                                    </p:set>
                                    <p:animEffect transition="in" filter="fade">
                                      <p:cBhvr>
                                        <p:cTn id="22" dur="500"/>
                                        <p:tgtEl>
                                          <p:spTgt spid="79"/>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80"/>
                                        </p:tgtEl>
                                        <p:attrNameLst>
                                          <p:attrName>style.visibility</p:attrName>
                                        </p:attrNameLst>
                                      </p:cBhvr>
                                      <p:to>
                                        <p:strVal val="visible"/>
                                      </p:to>
                                    </p:set>
                                    <p:animEffect transition="in" filter="fade">
                                      <p:cBhvr>
                                        <p:cTn id="25" dur="500"/>
                                        <p:tgtEl>
                                          <p:spTgt spid="80"/>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81"/>
                                        </p:tgtEl>
                                        <p:attrNameLst>
                                          <p:attrName>style.visibility</p:attrName>
                                        </p:attrNameLst>
                                      </p:cBhvr>
                                      <p:to>
                                        <p:strVal val="visible"/>
                                      </p:to>
                                    </p:set>
                                    <p:animEffect transition="in" filter="fade">
                                      <p:cBhvr>
                                        <p:cTn id="28" dur="500"/>
                                        <p:tgtEl>
                                          <p:spTgt spid="81"/>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98"/>
                                        </p:tgtEl>
                                        <p:attrNameLst>
                                          <p:attrName>style.visibility</p:attrName>
                                        </p:attrNameLst>
                                      </p:cBhvr>
                                      <p:to>
                                        <p:strVal val="visible"/>
                                      </p:to>
                                    </p:set>
                                    <p:animEffect transition="in" filter="fade">
                                      <p:cBhvr>
                                        <p:cTn id="31" dur="500"/>
                                        <p:tgtEl>
                                          <p:spTgt spid="98"/>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103"/>
                                        </p:tgtEl>
                                        <p:attrNameLst>
                                          <p:attrName>style.visibility</p:attrName>
                                        </p:attrNameLst>
                                      </p:cBhvr>
                                      <p:to>
                                        <p:strVal val="visible"/>
                                      </p:to>
                                    </p:set>
                                    <p:animEffect transition="in" filter="fade">
                                      <p:cBhvr>
                                        <p:cTn id="34" dur="500"/>
                                        <p:tgtEl>
                                          <p:spTgt spid="103"/>
                                        </p:tgtEl>
                                      </p:cBhvr>
                                    </p:animEffect>
                                  </p:childTnLst>
                                </p:cTn>
                              </p:par>
                            </p:childTnLst>
                          </p:cTn>
                        </p:par>
                      </p:childTnLst>
                    </p:cTn>
                  </p:par>
                  <p:par>
                    <p:cTn id="35" fill="hold">
                      <p:stCondLst>
                        <p:cond delay="indefinite"/>
                      </p:stCondLst>
                      <p:childTnLst>
                        <p:par>
                          <p:cTn id="36" fill="hold">
                            <p:stCondLst>
                              <p:cond delay="0"/>
                            </p:stCondLst>
                            <p:childTnLst>
                              <p:par>
                                <p:cTn id="37" presetID="22" presetClass="entr" presetSubtype="4" fill="hold" grpId="0" nodeType="clickEffect">
                                  <p:stCondLst>
                                    <p:cond delay="0"/>
                                  </p:stCondLst>
                                  <p:childTnLst>
                                    <p:set>
                                      <p:cBhvr>
                                        <p:cTn id="38" dur="1" fill="hold">
                                          <p:stCondLst>
                                            <p:cond delay="0"/>
                                          </p:stCondLst>
                                        </p:cTn>
                                        <p:tgtEl>
                                          <p:spTgt spid="102"/>
                                        </p:tgtEl>
                                        <p:attrNameLst>
                                          <p:attrName>style.visibility</p:attrName>
                                        </p:attrNameLst>
                                      </p:cBhvr>
                                      <p:to>
                                        <p:strVal val="visible"/>
                                      </p:to>
                                    </p:set>
                                    <p:animEffect transition="in" filter="wipe(down)">
                                      <p:cBhvr>
                                        <p:cTn id="39" dur="500"/>
                                        <p:tgtEl>
                                          <p:spTgt spid="102"/>
                                        </p:tgtEl>
                                      </p:cBhvr>
                                    </p:animEffect>
                                  </p:childTnLst>
                                </p:cTn>
                              </p:par>
                            </p:childTnLst>
                          </p:cTn>
                        </p:par>
                      </p:childTnLst>
                    </p:cTn>
                  </p:par>
                  <p:par>
                    <p:cTn id="40" fill="hold">
                      <p:stCondLst>
                        <p:cond delay="indefinite"/>
                      </p:stCondLst>
                      <p:childTnLst>
                        <p:par>
                          <p:cTn id="41" fill="hold">
                            <p:stCondLst>
                              <p:cond delay="0"/>
                            </p:stCondLst>
                            <p:childTnLst>
                              <p:par>
                                <p:cTn id="42" presetID="10" presetClass="entr" presetSubtype="0" fill="hold" grpId="0" nodeType="clickEffect">
                                  <p:stCondLst>
                                    <p:cond delay="0"/>
                                  </p:stCondLst>
                                  <p:childTnLst>
                                    <p:set>
                                      <p:cBhvr>
                                        <p:cTn id="43" dur="1" fill="hold">
                                          <p:stCondLst>
                                            <p:cond delay="0"/>
                                          </p:stCondLst>
                                        </p:cTn>
                                        <p:tgtEl>
                                          <p:spTgt spid="82"/>
                                        </p:tgtEl>
                                        <p:attrNameLst>
                                          <p:attrName>style.visibility</p:attrName>
                                        </p:attrNameLst>
                                      </p:cBhvr>
                                      <p:to>
                                        <p:strVal val="visible"/>
                                      </p:to>
                                    </p:set>
                                    <p:animEffect transition="in" filter="fade">
                                      <p:cBhvr>
                                        <p:cTn id="44" dur="500"/>
                                        <p:tgtEl>
                                          <p:spTgt spid="82"/>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83"/>
                                        </p:tgtEl>
                                        <p:attrNameLst>
                                          <p:attrName>style.visibility</p:attrName>
                                        </p:attrNameLst>
                                      </p:cBhvr>
                                      <p:to>
                                        <p:strVal val="visible"/>
                                      </p:to>
                                    </p:set>
                                    <p:animEffect transition="in" filter="fade">
                                      <p:cBhvr>
                                        <p:cTn id="47" dur="500"/>
                                        <p:tgtEl>
                                          <p:spTgt spid="83"/>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84"/>
                                        </p:tgtEl>
                                        <p:attrNameLst>
                                          <p:attrName>style.visibility</p:attrName>
                                        </p:attrNameLst>
                                      </p:cBhvr>
                                      <p:to>
                                        <p:strVal val="visible"/>
                                      </p:to>
                                    </p:set>
                                    <p:animEffect transition="in" filter="fade">
                                      <p:cBhvr>
                                        <p:cTn id="50" dur="500"/>
                                        <p:tgtEl>
                                          <p:spTgt spid="84"/>
                                        </p:tgtEl>
                                      </p:cBhvr>
                                    </p:animEffect>
                                  </p:childTnLst>
                                </p:cTn>
                              </p:par>
                              <p:par>
                                <p:cTn id="51" presetID="10" presetClass="entr" presetSubtype="0" fill="hold" grpId="0" nodeType="withEffect">
                                  <p:stCondLst>
                                    <p:cond delay="0"/>
                                  </p:stCondLst>
                                  <p:childTnLst>
                                    <p:set>
                                      <p:cBhvr>
                                        <p:cTn id="52" dur="1" fill="hold">
                                          <p:stCondLst>
                                            <p:cond delay="0"/>
                                          </p:stCondLst>
                                        </p:cTn>
                                        <p:tgtEl>
                                          <p:spTgt spid="85"/>
                                        </p:tgtEl>
                                        <p:attrNameLst>
                                          <p:attrName>style.visibility</p:attrName>
                                        </p:attrNameLst>
                                      </p:cBhvr>
                                      <p:to>
                                        <p:strVal val="visible"/>
                                      </p:to>
                                    </p:set>
                                    <p:animEffect transition="in" filter="fade">
                                      <p:cBhvr>
                                        <p:cTn id="53" dur="500"/>
                                        <p:tgtEl>
                                          <p:spTgt spid="85"/>
                                        </p:tgtEl>
                                      </p:cBhvr>
                                    </p:animEffect>
                                  </p:childTnLst>
                                </p:cTn>
                              </p:par>
                              <p:par>
                                <p:cTn id="54" presetID="10" presetClass="entr" presetSubtype="0" fill="hold" grpId="0" nodeType="withEffect">
                                  <p:stCondLst>
                                    <p:cond delay="0"/>
                                  </p:stCondLst>
                                  <p:childTnLst>
                                    <p:set>
                                      <p:cBhvr>
                                        <p:cTn id="55" dur="1" fill="hold">
                                          <p:stCondLst>
                                            <p:cond delay="0"/>
                                          </p:stCondLst>
                                        </p:cTn>
                                        <p:tgtEl>
                                          <p:spTgt spid="86"/>
                                        </p:tgtEl>
                                        <p:attrNameLst>
                                          <p:attrName>style.visibility</p:attrName>
                                        </p:attrNameLst>
                                      </p:cBhvr>
                                      <p:to>
                                        <p:strVal val="visible"/>
                                      </p:to>
                                    </p:set>
                                    <p:animEffect transition="in" filter="fade">
                                      <p:cBhvr>
                                        <p:cTn id="56" dur="500"/>
                                        <p:tgtEl>
                                          <p:spTgt spid="86"/>
                                        </p:tgtEl>
                                      </p:cBhvr>
                                    </p:animEffect>
                                  </p:childTnLst>
                                </p:cTn>
                              </p:par>
                              <p:par>
                                <p:cTn id="57" presetID="10" presetClass="entr" presetSubtype="0" fill="hold" grpId="0" nodeType="withEffect">
                                  <p:stCondLst>
                                    <p:cond delay="0"/>
                                  </p:stCondLst>
                                  <p:childTnLst>
                                    <p:set>
                                      <p:cBhvr>
                                        <p:cTn id="58" dur="1" fill="hold">
                                          <p:stCondLst>
                                            <p:cond delay="0"/>
                                          </p:stCondLst>
                                        </p:cTn>
                                        <p:tgtEl>
                                          <p:spTgt spid="87"/>
                                        </p:tgtEl>
                                        <p:attrNameLst>
                                          <p:attrName>style.visibility</p:attrName>
                                        </p:attrNameLst>
                                      </p:cBhvr>
                                      <p:to>
                                        <p:strVal val="visible"/>
                                      </p:to>
                                    </p:set>
                                    <p:animEffect transition="in" filter="fade">
                                      <p:cBhvr>
                                        <p:cTn id="59" dur="500"/>
                                        <p:tgtEl>
                                          <p:spTgt spid="87"/>
                                        </p:tgtEl>
                                      </p:cBhvr>
                                    </p:animEffect>
                                  </p:childTnLst>
                                </p:cTn>
                              </p:par>
                              <p:par>
                                <p:cTn id="60" presetID="10" presetClass="entr" presetSubtype="0" fill="hold" grpId="0" nodeType="withEffect">
                                  <p:stCondLst>
                                    <p:cond delay="0"/>
                                  </p:stCondLst>
                                  <p:childTnLst>
                                    <p:set>
                                      <p:cBhvr>
                                        <p:cTn id="61" dur="1" fill="hold">
                                          <p:stCondLst>
                                            <p:cond delay="0"/>
                                          </p:stCondLst>
                                        </p:cTn>
                                        <p:tgtEl>
                                          <p:spTgt spid="88"/>
                                        </p:tgtEl>
                                        <p:attrNameLst>
                                          <p:attrName>style.visibility</p:attrName>
                                        </p:attrNameLst>
                                      </p:cBhvr>
                                      <p:to>
                                        <p:strVal val="visible"/>
                                      </p:to>
                                    </p:set>
                                    <p:animEffect transition="in" filter="fade">
                                      <p:cBhvr>
                                        <p:cTn id="62" dur="500"/>
                                        <p:tgtEl>
                                          <p:spTgt spid="88"/>
                                        </p:tgtEl>
                                      </p:cBhvr>
                                    </p:animEffect>
                                  </p:childTnLst>
                                </p:cTn>
                              </p:par>
                              <p:par>
                                <p:cTn id="63" presetID="10" presetClass="entr" presetSubtype="0" fill="hold" grpId="0" nodeType="withEffect">
                                  <p:stCondLst>
                                    <p:cond delay="0"/>
                                  </p:stCondLst>
                                  <p:childTnLst>
                                    <p:set>
                                      <p:cBhvr>
                                        <p:cTn id="64" dur="1" fill="hold">
                                          <p:stCondLst>
                                            <p:cond delay="0"/>
                                          </p:stCondLst>
                                        </p:cTn>
                                        <p:tgtEl>
                                          <p:spTgt spid="89"/>
                                        </p:tgtEl>
                                        <p:attrNameLst>
                                          <p:attrName>style.visibility</p:attrName>
                                        </p:attrNameLst>
                                      </p:cBhvr>
                                      <p:to>
                                        <p:strVal val="visible"/>
                                      </p:to>
                                    </p:set>
                                    <p:animEffect transition="in" filter="fade">
                                      <p:cBhvr>
                                        <p:cTn id="65" dur="500"/>
                                        <p:tgtEl>
                                          <p:spTgt spid="89"/>
                                        </p:tgtEl>
                                      </p:cBhvr>
                                    </p:animEffect>
                                  </p:childTnLst>
                                </p:cTn>
                              </p:par>
                              <p:par>
                                <p:cTn id="66" presetID="10" presetClass="entr" presetSubtype="0" fill="hold" grpId="0" nodeType="withEffect">
                                  <p:stCondLst>
                                    <p:cond delay="0"/>
                                  </p:stCondLst>
                                  <p:childTnLst>
                                    <p:set>
                                      <p:cBhvr>
                                        <p:cTn id="67" dur="1" fill="hold">
                                          <p:stCondLst>
                                            <p:cond delay="0"/>
                                          </p:stCondLst>
                                        </p:cTn>
                                        <p:tgtEl>
                                          <p:spTgt spid="99"/>
                                        </p:tgtEl>
                                        <p:attrNameLst>
                                          <p:attrName>style.visibility</p:attrName>
                                        </p:attrNameLst>
                                      </p:cBhvr>
                                      <p:to>
                                        <p:strVal val="visible"/>
                                      </p:to>
                                    </p:set>
                                    <p:animEffect transition="in" filter="fade">
                                      <p:cBhvr>
                                        <p:cTn id="68" dur="500"/>
                                        <p:tgtEl>
                                          <p:spTgt spid="99"/>
                                        </p:tgtEl>
                                      </p:cBhvr>
                                    </p:animEffect>
                                  </p:childTnLst>
                                </p:cTn>
                              </p:par>
                              <p:par>
                                <p:cTn id="69" presetID="10" presetClass="entr" presetSubtype="0" fill="hold" grpId="0" nodeType="withEffect">
                                  <p:stCondLst>
                                    <p:cond delay="0"/>
                                  </p:stCondLst>
                                  <p:childTnLst>
                                    <p:set>
                                      <p:cBhvr>
                                        <p:cTn id="70" dur="1" fill="hold">
                                          <p:stCondLst>
                                            <p:cond delay="0"/>
                                          </p:stCondLst>
                                        </p:cTn>
                                        <p:tgtEl>
                                          <p:spTgt spid="104"/>
                                        </p:tgtEl>
                                        <p:attrNameLst>
                                          <p:attrName>style.visibility</p:attrName>
                                        </p:attrNameLst>
                                      </p:cBhvr>
                                      <p:to>
                                        <p:strVal val="visible"/>
                                      </p:to>
                                    </p:set>
                                    <p:animEffect transition="in" filter="fade">
                                      <p:cBhvr>
                                        <p:cTn id="71" dur="500"/>
                                        <p:tgtEl>
                                          <p:spTgt spid="104"/>
                                        </p:tgtEl>
                                      </p:cBhvr>
                                    </p:animEffect>
                                  </p:childTnLst>
                                </p:cTn>
                              </p:par>
                            </p:childTnLst>
                          </p:cTn>
                        </p:par>
                      </p:childTnLst>
                    </p:cTn>
                  </p:par>
                  <p:par>
                    <p:cTn id="72" fill="hold">
                      <p:stCondLst>
                        <p:cond delay="indefinite"/>
                      </p:stCondLst>
                      <p:childTnLst>
                        <p:par>
                          <p:cTn id="73" fill="hold">
                            <p:stCondLst>
                              <p:cond delay="0"/>
                            </p:stCondLst>
                            <p:childTnLst>
                              <p:par>
                                <p:cTn id="74" presetID="22" presetClass="entr" presetSubtype="4" fill="hold" grpId="0" nodeType="clickEffect">
                                  <p:stCondLst>
                                    <p:cond delay="0"/>
                                  </p:stCondLst>
                                  <p:childTnLst>
                                    <p:set>
                                      <p:cBhvr>
                                        <p:cTn id="75" dur="1" fill="hold">
                                          <p:stCondLst>
                                            <p:cond delay="0"/>
                                          </p:stCondLst>
                                        </p:cTn>
                                        <p:tgtEl>
                                          <p:spTgt spid="101"/>
                                        </p:tgtEl>
                                        <p:attrNameLst>
                                          <p:attrName>style.visibility</p:attrName>
                                        </p:attrNameLst>
                                      </p:cBhvr>
                                      <p:to>
                                        <p:strVal val="visible"/>
                                      </p:to>
                                    </p:set>
                                    <p:animEffect transition="in" filter="wipe(down)">
                                      <p:cBhvr>
                                        <p:cTn id="76" dur="500"/>
                                        <p:tgtEl>
                                          <p:spTgt spid="101"/>
                                        </p:tgtEl>
                                      </p:cBhvr>
                                    </p:animEffect>
                                  </p:childTnLst>
                                </p:cTn>
                              </p:par>
                            </p:childTnLst>
                          </p:cTn>
                        </p:par>
                      </p:childTnLst>
                    </p:cTn>
                  </p:par>
                  <p:par>
                    <p:cTn id="77" fill="hold">
                      <p:stCondLst>
                        <p:cond delay="indefinite"/>
                      </p:stCondLst>
                      <p:childTnLst>
                        <p:par>
                          <p:cTn id="78" fill="hold">
                            <p:stCondLst>
                              <p:cond delay="0"/>
                            </p:stCondLst>
                            <p:childTnLst>
                              <p:par>
                                <p:cTn id="79" presetID="10" presetClass="entr" presetSubtype="0" fill="hold" grpId="0" nodeType="clickEffect">
                                  <p:stCondLst>
                                    <p:cond delay="0"/>
                                  </p:stCondLst>
                                  <p:childTnLst>
                                    <p:set>
                                      <p:cBhvr>
                                        <p:cTn id="80" dur="1" fill="hold">
                                          <p:stCondLst>
                                            <p:cond delay="0"/>
                                          </p:stCondLst>
                                        </p:cTn>
                                        <p:tgtEl>
                                          <p:spTgt spid="90"/>
                                        </p:tgtEl>
                                        <p:attrNameLst>
                                          <p:attrName>style.visibility</p:attrName>
                                        </p:attrNameLst>
                                      </p:cBhvr>
                                      <p:to>
                                        <p:strVal val="visible"/>
                                      </p:to>
                                    </p:set>
                                    <p:animEffect transition="in" filter="fade">
                                      <p:cBhvr>
                                        <p:cTn id="81" dur="500"/>
                                        <p:tgtEl>
                                          <p:spTgt spid="90"/>
                                        </p:tgtEl>
                                      </p:cBhvr>
                                    </p:animEffect>
                                  </p:childTnLst>
                                </p:cTn>
                              </p:par>
                              <p:par>
                                <p:cTn id="82" presetID="10" presetClass="entr" presetSubtype="0" fill="hold" grpId="0" nodeType="withEffect">
                                  <p:stCondLst>
                                    <p:cond delay="0"/>
                                  </p:stCondLst>
                                  <p:childTnLst>
                                    <p:set>
                                      <p:cBhvr>
                                        <p:cTn id="83" dur="1" fill="hold">
                                          <p:stCondLst>
                                            <p:cond delay="0"/>
                                          </p:stCondLst>
                                        </p:cTn>
                                        <p:tgtEl>
                                          <p:spTgt spid="91"/>
                                        </p:tgtEl>
                                        <p:attrNameLst>
                                          <p:attrName>style.visibility</p:attrName>
                                        </p:attrNameLst>
                                      </p:cBhvr>
                                      <p:to>
                                        <p:strVal val="visible"/>
                                      </p:to>
                                    </p:set>
                                    <p:animEffect transition="in" filter="fade">
                                      <p:cBhvr>
                                        <p:cTn id="84" dur="500"/>
                                        <p:tgtEl>
                                          <p:spTgt spid="91"/>
                                        </p:tgtEl>
                                      </p:cBhvr>
                                    </p:animEffect>
                                  </p:childTnLst>
                                </p:cTn>
                              </p:par>
                              <p:par>
                                <p:cTn id="85" presetID="10" presetClass="entr" presetSubtype="0" fill="hold" grpId="0" nodeType="withEffect">
                                  <p:stCondLst>
                                    <p:cond delay="0"/>
                                  </p:stCondLst>
                                  <p:childTnLst>
                                    <p:set>
                                      <p:cBhvr>
                                        <p:cTn id="86" dur="1" fill="hold">
                                          <p:stCondLst>
                                            <p:cond delay="0"/>
                                          </p:stCondLst>
                                        </p:cTn>
                                        <p:tgtEl>
                                          <p:spTgt spid="92"/>
                                        </p:tgtEl>
                                        <p:attrNameLst>
                                          <p:attrName>style.visibility</p:attrName>
                                        </p:attrNameLst>
                                      </p:cBhvr>
                                      <p:to>
                                        <p:strVal val="visible"/>
                                      </p:to>
                                    </p:set>
                                    <p:animEffect transition="in" filter="fade">
                                      <p:cBhvr>
                                        <p:cTn id="87" dur="500"/>
                                        <p:tgtEl>
                                          <p:spTgt spid="92"/>
                                        </p:tgtEl>
                                      </p:cBhvr>
                                    </p:animEffect>
                                  </p:childTnLst>
                                </p:cTn>
                              </p:par>
                              <p:par>
                                <p:cTn id="88" presetID="10" presetClass="entr" presetSubtype="0" fill="hold" grpId="0" nodeType="withEffect">
                                  <p:stCondLst>
                                    <p:cond delay="0"/>
                                  </p:stCondLst>
                                  <p:childTnLst>
                                    <p:set>
                                      <p:cBhvr>
                                        <p:cTn id="89" dur="1" fill="hold">
                                          <p:stCondLst>
                                            <p:cond delay="0"/>
                                          </p:stCondLst>
                                        </p:cTn>
                                        <p:tgtEl>
                                          <p:spTgt spid="93"/>
                                        </p:tgtEl>
                                        <p:attrNameLst>
                                          <p:attrName>style.visibility</p:attrName>
                                        </p:attrNameLst>
                                      </p:cBhvr>
                                      <p:to>
                                        <p:strVal val="visible"/>
                                      </p:to>
                                    </p:set>
                                    <p:animEffect transition="in" filter="fade">
                                      <p:cBhvr>
                                        <p:cTn id="90" dur="500"/>
                                        <p:tgtEl>
                                          <p:spTgt spid="93"/>
                                        </p:tgtEl>
                                      </p:cBhvr>
                                    </p:animEffect>
                                  </p:childTnLst>
                                </p:cTn>
                              </p:par>
                              <p:par>
                                <p:cTn id="91" presetID="10" presetClass="entr" presetSubtype="0" fill="hold" grpId="0" nodeType="withEffect">
                                  <p:stCondLst>
                                    <p:cond delay="0"/>
                                  </p:stCondLst>
                                  <p:childTnLst>
                                    <p:set>
                                      <p:cBhvr>
                                        <p:cTn id="92" dur="1" fill="hold">
                                          <p:stCondLst>
                                            <p:cond delay="0"/>
                                          </p:stCondLst>
                                        </p:cTn>
                                        <p:tgtEl>
                                          <p:spTgt spid="94"/>
                                        </p:tgtEl>
                                        <p:attrNameLst>
                                          <p:attrName>style.visibility</p:attrName>
                                        </p:attrNameLst>
                                      </p:cBhvr>
                                      <p:to>
                                        <p:strVal val="visible"/>
                                      </p:to>
                                    </p:set>
                                    <p:animEffect transition="in" filter="fade">
                                      <p:cBhvr>
                                        <p:cTn id="93" dur="500"/>
                                        <p:tgtEl>
                                          <p:spTgt spid="94"/>
                                        </p:tgtEl>
                                      </p:cBhvr>
                                    </p:animEffect>
                                  </p:childTnLst>
                                </p:cTn>
                              </p:par>
                              <p:par>
                                <p:cTn id="94" presetID="10" presetClass="entr" presetSubtype="0" fill="hold" grpId="0" nodeType="withEffect">
                                  <p:stCondLst>
                                    <p:cond delay="0"/>
                                  </p:stCondLst>
                                  <p:childTnLst>
                                    <p:set>
                                      <p:cBhvr>
                                        <p:cTn id="95" dur="1" fill="hold">
                                          <p:stCondLst>
                                            <p:cond delay="0"/>
                                          </p:stCondLst>
                                        </p:cTn>
                                        <p:tgtEl>
                                          <p:spTgt spid="95"/>
                                        </p:tgtEl>
                                        <p:attrNameLst>
                                          <p:attrName>style.visibility</p:attrName>
                                        </p:attrNameLst>
                                      </p:cBhvr>
                                      <p:to>
                                        <p:strVal val="visible"/>
                                      </p:to>
                                    </p:set>
                                    <p:animEffect transition="in" filter="fade">
                                      <p:cBhvr>
                                        <p:cTn id="96" dur="500"/>
                                        <p:tgtEl>
                                          <p:spTgt spid="95"/>
                                        </p:tgtEl>
                                      </p:cBhvr>
                                    </p:animEffect>
                                  </p:childTnLst>
                                </p:cTn>
                              </p:par>
                              <p:par>
                                <p:cTn id="97" presetID="10" presetClass="entr" presetSubtype="0" fill="hold" grpId="0" nodeType="withEffect">
                                  <p:stCondLst>
                                    <p:cond delay="0"/>
                                  </p:stCondLst>
                                  <p:childTnLst>
                                    <p:set>
                                      <p:cBhvr>
                                        <p:cTn id="98" dur="1" fill="hold">
                                          <p:stCondLst>
                                            <p:cond delay="0"/>
                                          </p:stCondLst>
                                        </p:cTn>
                                        <p:tgtEl>
                                          <p:spTgt spid="96"/>
                                        </p:tgtEl>
                                        <p:attrNameLst>
                                          <p:attrName>style.visibility</p:attrName>
                                        </p:attrNameLst>
                                      </p:cBhvr>
                                      <p:to>
                                        <p:strVal val="visible"/>
                                      </p:to>
                                    </p:set>
                                    <p:animEffect transition="in" filter="fade">
                                      <p:cBhvr>
                                        <p:cTn id="99" dur="500"/>
                                        <p:tgtEl>
                                          <p:spTgt spid="96"/>
                                        </p:tgtEl>
                                      </p:cBhvr>
                                    </p:animEffect>
                                  </p:childTnLst>
                                </p:cTn>
                              </p:par>
                              <p:par>
                                <p:cTn id="100" presetID="10" presetClass="entr" presetSubtype="0" fill="hold" grpId="0" nodeType="withEffect">
                                  <p:stCondLst>
                                    <p:cond delay="0"/>
                                  </p:stCondLst>
                                  <p:childTnLst>
                                    <p:set>
                                      <p:cBhvr>
                                        <p:cTn id="101" dur="1" fill="hold">
                                          <p:stCondLst>
                                            <p:cond delay="0"/>
                                          </p:stCondLst>
                                        </p:cTn>
                                        <p:tgtEl>
                                          <p:spTgt spid="97"/>
                                        </p:tgtEl>
                                        <p:attrNameLst>
                                          <p:attrName>style.visibility</p:attrName>
                                        </p:attrNameLst>
                                      </p:cBhvr>
                                      <p:to>
                                        <p:strVal val="visible"/>
                                      </p:to>
                                    </p:set>
                                    <p:animEffect transition="in" filter="fade">
                                      <p:cBhvr>
                                        <p:cTn id="102" dur="500"/>
                                        <p:tgtEl>
                                          <p:spTgt spid="97"/>
                                        </p:tgtEl>
                                      </p:cBhvr>
                                    </p:animEffect>
                                  </p:childTnLst>
                                </p:cTn>
                              </p:par>
                              <p:par>
                                <p:cTn id="103" presetID="10" presetClass="entr" presetSubtype="0" fill="hold" grpId="0" nodeType="withEffect">
                                  <p:stCondLst>
                                    <p:cond delay="0"/>
                                  </p:stCondLst>
                                  <p:childTnLst>
                                    <p:set>
                                      <p:cBhvr>
                                        <p:cTn id="104" dur="1" fill="hold">
                                          <p:stCondLst>
                                            <p:cond delay="0"/>
                                          </p:stCondLst>
                                        </p:cTn>
                                        <p:tgtEl>
                                          <p:spTgt spid="100"/>
                                        </p:tgtEl>
                                        <p:attrNameLst>
                                          <p:attrName>style.visibility</p:attrName>
                                        </p:attrNameLst>
                                      </p:cBhvr>
                                      <p:to>
                                        <p:strVal val="visible"/>
                                      </p:to>
                                    </p:set>
                                    <p:animEffect transition="in" filter="fade">
                                      <p:cBhvr>
                                        <p:cTn id="105" dur="500"/>
                                        <p:tgtEl>
                                          <p:spTgt spid="100"/>
                                        </p:tgtEl>
                                      </p:cBhvr>
                                    </p:animEffect>
                                  </p:childTnLst>
                                </p:cTn>
                              </p:par>
                              <p:par>
                                <p:cTn id="106" presetID="10" presetClass="entr" presetSubtype="0" fill="hold" grpId="0" nodeType="withEffect">
                                  <p:stCondLst>
                                    <p:cond delay="0"/>
                                  </p:stCondLst>
                                  <p:childTnLst>
                                    <p:set>
                                      <p:cBhvr>
                                        <p:cTn id="107" dur="1" fill="hold">
                                          <p:stCondLst>
                                            <p:cond delay="0"/>
                                          </p:stCondLst>
                                        </p:cTn>
                                        <p:tgtEl>
                                          <p:spTgt spid="105"/>
                                        </p:tgtEl>
                                        <p:attrNameLst>
                                          <p:attrName>style.visibility</p:attrName>
                                        </p:attrNameLst>
                                      </p:cBhvr>
                                      <p:to>
                                        <p:strVal val="visible"/>
                                      </p:to>
                                    </p:set>
                                    <p:animEffect transition="in" filter="fade">
                                      <p:cBhvr>
                                        <p:cTn id="108" dur="500"/>
                                        <p:tgtEl>
                                          <p:spTgt spid="105"/>
                                        </p:tgtEl>
                                      </p:cBhvr>
                                    </p:animEffect>
                                  </p:childTnLst>
                                </p:cTn>
                              </p:par>
                            </p:childTnLst>
                          </p:cTn>
                        </p:par>
                      </p:childTnLst>
                    </p:cTn>
                  </p:par>
                  <p:par>
                    <p:cTn id="109" fill="hold">
                      <p:stCondLst>
                        <p:cond delay="indefinite"/>
                      </p:stCondLst>
                      <p:childTnLst>
                        <p:par>
                          <p:cTn id="110" fill="hold">
                            <p:stCondLst>
                              <p:cond delay="0"/>
                            </p:stCondLst>
                            <p:childTnLst>
                              <p:par>
                                <p:cTn id="111" presetID="22" presetClass="entr" presetSubtype="4" fill="hold" grpId="0" nodeType="clickEffect">
                                  <p:stCondLst>
                                    <p:cond delay="0"/>
                                  </p:stCondLst>
                                  <p:childTnLst>
                                    <p:set>
                                      <p:cBhvr>
                                        <p:cTn id="112" dur="1" fill="hold">
                                          <p:stCondLst>
                                            <p:cond delay="0"/>
                                          </p:stCondLst>
                                        </p:cTn>
                                        <p:tgtEl>
                                          <p:spTgt spid="3"/>
                                        </p:tgtEl>
                                        <p:attrNameLst>
                                          <p:attrName>style.visibility</p:attrName>
                                        </p:attrNameLst>
                                      </p:cBhvr>
                                      <p:to>
                                        <p:strVal val="visible"/>
                                      </p:to>
                                    </p:set>
                                    <p:animEffect transition="in" filter="wipe(down)">
                                      <p:cBhvr>
                                        <p:cTn id="113" dur="500"/>
                                        <p:tgtEl>
                                          <p:spTgt spid="3"/>
                                        </p:tgtEl>
                                      </p:cBhvr>
                                    </p:animEffect>
                                  </p:childTnLst>
                                </p:cTn>
                              </p:par>
                            </p:childTnLst>
                          </p:cTn>
                        </p:par>
                      </p:childTnLst>
                    </p:cTn>
                  </p:par>
                  <p:par>
                    <p:cTn id="114" fill="hold">
                      <p:stCondLst>
                        <p:cond delay="indefinite"/>
                      </p:stCondLst>
                      <p:childTnLst>
                        <p:par>
                          <p:cTn id="115" fill="hold">
                            <p:stCondLst>
                              <p:cond delay="0"/>
                            </p:stCondLst>
                            <p:childTnLst>
                              <p:par>
                                <p:cTn id="116" presetID="22" presetClass="entr" presetSubtype="4" fill="hold" grpId="0" nodeType="clickEffect">
                                  <p:stCondLst>
                                    <p:cond delay="0"/>
                                  </p:stCondLst>
                                  <p:childTnLst>
                                    <p:set>
                                      <p:cBhvr>
                                        <p:cTn id="117" dur="1" fill="hold">
                                          <p:stCondLst>
                                            <p:cond delay="0"/>
                                          </p:stCondLst>
                                        </p:cTn>
                                        <p:tgtEl>
                                          <p:spTgt spid="28"/>
                                        </p:tgtEl>
                                        <p:attrNameLst>
                                          <p:attrName>style.visibility</p:attrName>
                                        </p:attrNameLst>
                                      </p:cBhvr>
                                      <p:to>
                                        <p:strVal val="visible"/>
                                      </p:to>
                                    </p:set>
                                    <p:animEffect transition="in" filter="wipe(down)">
                                      <p:cBhvr>
                                        <p:cTn id="118" dur="500"/>
                                        <p:tgtEl>
                                          <p:spTgt spid="28"/>
                                        </p:tgtEl>
                                      </p:cBhvr>
                                    </p:animEffect>
                                  </p:childTnLst>
                                </p:cTn>
                              </p:par>
                              <p:par>
                                <p:cTn id="119" presetID="22" presetClass="entr" presetSubtype="4" fill="hold" grpId="0" nodeType="withEffect">
                                  <p:stCondLst>
                                    <p:cond delay="0"/>
                                  </p:stCondLst>
                                  <p:childTnLst>
                                    <p:set>
                                      <p:cBhvr>
                                        <p:cTn id="120" dur="1" fill="hold">
                                          <p:stCondLst>
                                            <p:cond delay="0"/>
                                          </p:stCondLst>
                                        </p:cTn>
                                        <p:tgtEl>
                                          <p:spTgt spid="27"/>
                                        </p:tgtEl>
                                        <p:attrNameLst>
                                          <p:attrName>style.visibility</p:attrName>
                                        </p:attrNameLst>
                                      </p:cBhvr>
                                      <p:to>
                                        <p:strVal val="visible"/>
                                      </p:to>
                                    </p:set>
                                    <p:animEffect transition="in" filter="wipe(down)">
                                      <p:cBhvr>
                                        <p:cTn id="121" dur="500"/>
                                        <p:tgtEl>
                                          <p:spTgt spid="27"/>
                                        </p:tgtEl>
                                      </p:cBhvr>
                                    </p:animEffect>
                                  </p:childTnLst>
                                </p:cTn>
                              </p:par>
                            </p:childTnLst>
                          </p:cTn>
                        </p:par>
                      </p:childTnLst>
                    </p:cTn>
                  </p:par>
                  <p:par>
                    <p:cTn id="122" fill="hold">
                      <p:stCondLst>
                        <p:cond delay="indefinite"/>
                      </p:stCondLst>
                      <p:childTnLst>
                        <p:par>
                          <p:cTn id="123" fill="hold">
                            <p:stCondLst>
                              <p:cond delay="0"/>
                            </p:stCondLst>
                            <p:childTnLst>
                              <p:par>
                                <p:cTn id="124" presetID="10" presetClass="entr" presetSubtype="0" fill="hold" grpId="0" nodeType="clickEffect">
                                  <p:stCondLst>
                                    <p:cond delay="0"/>
                                  </p:stCondLst>
                                  <p:childTnLst>
                                    <p:set>
                                      <p:cBhvr>
                                        <p:cTn id="125" dur="1" fill="hold">
                                          <p:stCondLst>
                                            <p:cond delay="0"/>
                                          </p:stCondLst>
                                        </p:cTn>
                                        <p:tgtEl>
                                          <p:spTgt spid="110"/>
                                        </p:tgtEl>
                                        <p:attrNameLst>
                                          <p:attrName>style.visibility</p:attrName>
                                        </p:attrNameLst>
                                      </p:cBhvr>
                                      <p:to>
                                        <p:strVal val="visible"/>
                                      </p:to>
                                    </p:set>
                                    <p:animEffect transition="in" filter="fade">
                                      <p:cBhvr>
                                        <p:cTn id="126" dur="500"/>
                                        <p:tgtEl>
                                          <p:spTgt spid="110"/>
                                        </p:tgtEl>
                                      </p:cBhvr>
                                    </p:animEffect>
                                  </p:childTnLst>
                                </p:cTn>
                              </p:par>
                              <p:par>
                                <p:cTn id="127" presetID="10" presetClass="entr" presetSubtype="0" fill="hold" grpId="0" nodeType="withEffect">
                                  <p:stCondLst>
                                    <p:cond delay="0"/>
                                  </p:stCondLst>
                                  <p:childTnLst>
                                    <p:set>
                                      <p:cBhvr>
                                        <p:cTn id="128" dur="1" fill="hold">
                                          <p:stCondLst>
                                            <p:cond delay="0"/>
                                          </p:stCondLst>
                                        </p:cTn>
                                        <p:tgtEl>
                                          <p:spTgt spid="114"/>
                                        </p:tgtEl>
                                        <p:attrNameLst>
                                          <p:attrName>style.visibility</p:attrName>
                                        </p:attrNameLst>
                                      </p:cBhvr>
                                      <p:to>
                                        <p:strVal val="visible"/>
                                      </p:to>
                                    </p:set>
                                    <p:animEffect transition="in" filter="fade">
                                      <p:cBhvr>
                                        <p:cTn id="129" dur="500"/>
                                        <p:tgtEl>
                                          <p:spTgt spid="114"/>
                                        </p:tgtEl>
                                      </p:cBhvr>
                                    </p:animEffect>
                                  </p:childTnLst>
                                </p:cTn>
                              </p:par>
                              <p:par>
                                <p:cTn id="130" presetID="10" presetClass="entr" presetSubtype="0" fill="hold" grpId="0" nodeType="withEffect">
                                  <p:stCondLst>
                                    <p:cond delay="0"/>
                                  </p:stCondLst>
                                  <p:childTnLst>
                                    <p:set>
                                      <p:cBhvr>
                                        <p:cTn id="131" dur="1" fill="hold">
                                          <p:stCondLst>
                                            <p:cond delay="0"/>
                                          </p:stCondLst>
                                        </p:cTn>
                                        <p:tgtEl>
                                          <p:spTgt spid="109"/>
                                        </p:tgtEl>
                                        <p:attrNameLst>
                                          <p:attrName>style.visibility</p:attrName>
                                        </p:attrNameLst>
                                      </p:cBhvr>
                                      <p:to>
                                        <p:strVal val="visible"/>
                                      </p:to>
                                    </p:set>
                                    <p:animEffect transition="in" filter="fade">
                                      <p:cBhvr>
                                        <p:cTn id="132" dur="500"/>
                                        <p:tgtEl>
                                          <p:spTgt spid="109"/>
                                        </p:tgtEl>
                                      </p:cBhvr>
                                    </p:animEffect>
                                  </p:childTnLst>
                                </p:cTn>
                              </p:par>
                            </p:childTnLst>
                          </p:cTn>
                        </p:par>
                      </p:childTnLst>
                    </p:cTn>
                  </p:par>
                  <p:par>
                    <p:cTn id="133" fill="hold">
                      <p:stCondLst>
                        <p:cond delay="indefinite"/>
                      </p:stCondLst>
                      <p:childTnLst>
                        <p:par>
                          <p:cTn id="134" fill="hold">
                            <p:stCondLst>
                              <p:cond delay="0"/>
                            </p:stCondLst>
                            <p:childTnLst>
                              <p:par>
                                <p:cTn id="135" presetID="10" presetClass="entr" presetSubtype="0" fill="hold" grpId="0" nodeType="clickEffect">
                                  <p:stCondLst>
                                    <p:cond delay="0"/>
                                  </p:stCondLst>
                                  <p:childTnLst>
                                    <p:set>
                                      <p:cBhvr>
                                        <p:cTn id="136" dur="1" fill="hold">
                                          <p:stCondLst>
                                            <p:cond delay="0"/>
                                          </p:stCondLst>
                                        </p:cTn>
                                        <p:tgtEl>
                                          <p:spTgt spid="112"/>
                                        </p:tgtEl>
                                        <p:attrNameLst>
                                          <p:attrName>style.visibility</p:attrName>
                                        </p:attrNameLst>
                                      </p:cBhvr>
                                      <p:to>
                                        <p:strVal val="visible"/>
                                      </p:to>
                                    </p:set>
                                    <p:animEffect transition="in" filter="fade">
                                      <p:cBhvr>
                                        <p:cTn id="137" dur="500"/>
                                        <p:tgtEl>
                                          <p:spTgt spid="112"/>
                                        </p:tgtEl>
                                      </p:cBhvr>
                                    </p:animEffect>
                                  </p:childTnLst>
                                </p:cTn>
                              </p:par>
                              <p:par>
                                <p:cTn id="138" presetID="10" presetClass="entr" presetSubtype="0" fill="hold" grpId="0" nodeType="withEffect">
                                  <p:stCondLst>
                                    <p:cond delay="0"/>
                                  </p:stCondLst>
                                  <p:childTnLst>
                                    <p:set>
                                      <p:cBhvr>
                                        <p:cTn id="139" dur="1" fill="hold">
                                          <p:stCondLst>
                                            <p:cond delay="0"/>
                                          </p:stCondLst>
                                        </p:cTn>
                                        <p:tgtEl>
                                          <p:spTgt spid="113"/>
                                        </p:tgtEl>
                                        <p:attrNameLst>
                                          <p:attrName>style.visibility</p:attrName>
                                        </p:attrNameLst>
                                      </p:cBhvr>
                                      <p:to>
                                        <p:strVal val="visible"/>
                                      </p:to>
                                    </p:set>
                                    <p:animEffect transition="in" filter="fade">
                                      <p:cBhvr>
                                        <p:cTn id="140" dur="500"/>
                                        <p:tgtEl>
                                          <p:spTgt spid="113"/>
                                        </p:tgtEl>
                                      </p:cBhvr>
                                    </p:animEffect>
                                  </p:childTnLst>
                                </p:cTn>
                              </p:par>
                              <p:par>
                                <p:cTn id="141" presetID="10" presetClass="entr" presetSubtype="0" fill="hold" grpId="0" nodeType="withEffect">
                                  <p:stCondLst>
                                    <p:cond delay="0"/>
                                  </p:stCondLst>
                                  <p:childTnLst>
                                    <p:set>
                                      <p:cBhvr>
                                        <p:cTn id="142" dur="1" fill="hold">
                                          <p:stCondLst>
                                            <p:cond delay="0"/>
                                          </p:stCondLst>
                                        </p:cTn>
                                        <p:tgtEl>
                                          <p:spTgt spid="115"/>
                                        </p:tgtEl>
                                        <p:attrNameLst>
                                          <p:attrName>style.visibility</p:attrName>
                                        </p:attrNameLst>
                                      </p:cBhvr>
                                      <p:to>
                                        <p:strVal val="visible"/>
                                      </p:to>
                                    </p:set>
                                    <p:animEffect transition="in" filter="fade">
                                      <p:cBhvr>
                                        <p:cTn id="143" dur="500"/>
                                        <p:tgtEl>
                                          <p:spTgt spid="115"/>
                                        </p:tgtEl>
                                      </p:cBhvr>
                                    </p:animEffect>
                                  </p:childTnLst>
                                </p:cTn>
                              </p:par>
                              <p:par>
                                <p:cTn id="144" presetID="22" presetClass="entr" presetSubtype="4" fill="hold" grpId="0" nodeType="withEffect">
                                  <p:stCondLst>
                                    <p:cond delay="0"/>
                                  </p:stCondLst>
                                  <p:childTnLst>
                                    <p:set>
                                      <p:cBhvr>
                                        <p:cTn id="145" dur="1" fill="hold">
                                          <p:stCondLst>
                                            <p:cond delay="0"/>
                                          </p:stCondLst>
                                        </p:cTn>
                                        <p:tgtEl>
                                          <p:spTgt spid="44"/>
                                        </p:tgtEl>
                                        <p:attrNameLst>
                                          <p:attrName>style.visibility</p:attrName>
                                        </p:attrNameLst>
                                      </p:cBhvr>
                                      <p:to>
                                        <p:strVal val="visible"/>
                                      </p:to>
                                    </p:set>
                                    <p:animEffect transition="in" filter="wipe(down)">
                                      <p:cBhvr>
                                        <p:cTn id="146" dur="5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27" grpId="0"/>
      <p:bldP spid="28" grpId="0"/>
      <p:bldP spid="60" grpId="0" animBg="1"/>
      <p:bldP spid="61" grpId="0" animBg="1"/>
      <p:bldP spid="62" grpId="0" animBg="1"/>
      <p:bldP spid="63" grpId="0" animBg="1"/>
      <p:bldP spid="79" grpId="0" animBg="1"/>
      <p:bldP spid="80" grpId="0" animBg="1"/>
      <p:bldP spid="81" grpId="0" animBg="1"/>
      <p:bldP spid="82" grpId="0" animBg="1"/>
      <p:bldP spid="83" grpId="0" animBg="1"/>
      <p:bldP spid="84" grpId="0" animBg="1"/>
      <p:bldP spid="85" grpId="0" animBg="1"/>
      <p:bldP spid="86" grpId="0" animBg="1"/>
      <p:bldP spid="87" grpId="0" animBg="1"/>
      <p:bldP spid="88" grpId="0" animBg="1"/>
      <p:bldP spid="89" grpId="0" animBg="1"/>
      <p:bldP spid="90" grpId="0" animBg="1"/>
      <p:bldP spid="91" grpId="0" animBg="1"/>
      <p:bldP spid="92" grpId="0" animBg="1"/>
      <p:bldP spid="93" grpId="0" animBg="1"/>
      <p:bldP spid="94" grpId="0" animBg="1"/>
      <p:bldP spid="95" grpId="0" animBg="1"/>
      <p:bldP spid="96" grpId="0" animBg="1"/>
      <p:bldP spid="97" grpId="0" animBg="1"/>
      <p:bldP spid="3" grpId="0"/>
      <p:bldP spid="98" grpId="0" animBg="1"/>
      <p:bldP spid="99" grpId="0" animBg="1"/>
      <p:bldP spid="100" grpId="0" animBg="1"/>
      <p:bldP spid="101" grpId="0"/>
      <p:bldP spid="102" grpId="0"/>
      <p:bldP spid="103" grpId="0" animBg="1"/>
      <p:bldP spid="104" grpId="0" animBg="1"/>
      <p:bldP spid="105" grpId="0" animBg="1"/>
      <p:bldP spid="109" grpId="0" animBg="1"/>
      <p:bldP spid="110" grpId="0"/>
      <p:bldP spid="112" grpId="0" animBg="1"/>
      <p:bldP spid="113" grpId="0"/>
      <p:bldP spid="114" grpId="0"/>
      <p:bldP spid="115" grpId="0"/>
      <p:bldP spid="44"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圆角矩形 6"/>
          <p:cNvSpPr/>
          <p:nvPr/>
        </p:nvSpPr>
        <p:spPr>
          <a:xfrm>
            <a:off x="-4464" y="2984239"/>
            <a:ext cx="4273599" cy="1264172"/>
          </a:xfrm>
          <a:prstGeom prst="roundRect">
            <a:avLst>
              <a:gd name="adj" fmla="val 50000"/>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lIns="72728" tIns="36364" rIns="72728" bIns="36364" rtlCol="0" anchor="ctr"/>
          <a:lstStyle/>
          <a:p>
            <a:pPr algn="ctr"/>
            <a:endParaRPr lang="zh-CN" altLang="en-US" sz="1509">
              <a:latin typeface="Arial" panose="020B0604020202020204" pitchFamily="34" charset="0"/>
              <a:ea typeface="微软雅黑" panose="020B0503020204020204" pitchFamily="34" charset="-122"/>
              <a:sym typeface="Arial" panose="020B0604020202020204" pitchFamily="34" charset="0"/>
            </a:endParaRPr>
          </a:p>
        </p:txBody>
      </p:sp>
      <p:sp>
        <p:nvSpPr>
          <p:cNvPr id="2" name="圆角矩形 1"/>
          <p:cNvSpPr/>
          <p:nvPr/>
        </p:nvSpPr>
        <p:spPr>
          <a:xfrm>
            <a:off x="4269135" y="2984239"/>
            <a:ext cx="8589615" cy="1264172"/>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72728" tIns="36364" rIns="72728" bIns="36364" rtlCol="0" anchor="ctr"/>
          <a:lstStyle/>
          <a:p>
            <a:pPr algn="ctr"/>
            <a:endParaRPr lang="zh-CN" altLang="en-US" sz="1509">
              <a:latin typeface="Arial" panose="020B0604020202020204" pitchFamily="34" charset="0"/>
              <a:ea typeface="微软雅黑" panose="020B0503020204020204" pitchFamily="34" charset="-122"/>
              <a:sym typeface="Arial" panose="020B0604020202020204" pitchFamily="34" charset="0"/>
            </a:endParaRPr>
          </a:p>
        </p:txBody>
      </p:sp>
      <p:sp>
        <p:nvSpPr>
          <p:cNvPr id="3" name="椭圆 2"/>
          <p:cNvSpPr/>
          <p:nvPr/>
        </p:nvSpPr>
        <p:spPr>
          <a:xfrm>
            <a:off x="3121479" y="3145850"/>
            <a:ext cx="940950" cy="940949"/>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altLang="zh-CN" sz="44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02</a:t>
            </a:r>
            <a:endParaRPr lang="zh-CN" altLang="en-US" sz="44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5" name="MH_Entry_1"/>
          <p:cNvSpPr/>
          <p:nvPr>
            <p:custDataLst>
              <p:tags r:id="rId1"/>
            </p:custDataLst>
          </p:nvPr>
        </p:nvSpPr>
        <p:spPr>
          <a:xfrm>
            <a:off x="6501074" y="3062324"/>
            <a:ext cx="4125737" cy="1107996"/>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0 w 2520280"/>
              <a:gd name="connsiteY7" fmla="*/ 0 h 1872208"/>
              <a:gd name="connsiteX0" fmla="*/ 0 w 2520280"/>
              <a:gd name="connsiteY0" fmla="*/ 1872208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0 h 1872208"/>
              <a:gd name="connsiteX5" fmla="*/ 2520280 w 2520280"/>
              <a:gd name="connsiteY5" fmla="*/ 0 h 1872208"/>
              <a:gd name="connsiteX6" fmla="*/ 0 w 2520280"/>
              <a:gd name="connsiteY6"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2520280 w 2520280"/>
              <a:gd name="connsiteY4" fmla="*/ 0 h 1872208"/>
              <a:gd name="connsiteX5" fmla="*/ 0 w 2520280"/>
              <a:gd name="connsiteY5"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34255 w 2520280"/>
              <a:gd name="connsiteY4" fmla="*/ 0 h 1872208"/>
              <a:gd name="connsiteX5" fmla="*/ 0 w 2520280"/>
              <a:gd name="connsiteY5"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917 w 2520280"/>
              <a:gd name="connsiteY4" fmla="*/ 6036 h 1872208"/>
              <a:gd name="connsiteX5" fmla="*/ 0 w 2520280"/>
              <a:gd name="connsiteY5" fmla="*/ 0 h 1872208"/>
              <a:gd name="connsiteX0" fmla="*/ 0 w 2520280"/>
              <a:gd name="connsiteY0" fmla="*/ 1890314 h 1890314"/>
              <a:gd name="connsiteX1" fmla="*/ 2520280 w 2520280"/>
              <a:gd name="connsiteY1" fmla="*/ 1890314 h 1890314"/>
              <a:gd name="connsiteX2" fmla="*/ 0 w 2520280"/>
              <a:gd name="connsiteY2" fmla="*/ 1890314 h 1890314"/>
              <a:gd name="connsiteX3" fmla="*/ 0 w 2520280"/>
              <a:gd name="connsiteY3" fmla="*/ 18106 h 1890314"/>
              <a:gd name="connsiteX4" fmla="*/ 53304 w 2520280"/>
              <a:gd name="connsiteY4" fmla="*/ 0 h 1890314"/>
              <a:gd name="connsiteX5" fmla="*/ 0 w 2520280"/>
              <a:gd name="connsiteY5" fmla="*/ 18106 h 1890314"/>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916 w 2520280"/>
              <a:gd name="connsiteY4" fmla="*/ 0 h 1872208"/>
              <a:gd name="connsiteX5" fmla="*/ 0 w 2520280"/>
              <a:gd name="connsiteY5" fmla="*/ 0 h 1872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3175" cap="sq">
            <a:noFill/>
            <a:beve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pPr lvl="0" algn="ctr"/>
            <a:r>
              <a:rPr lang="zh-CN" altLang="en-US" sz="4800" dirty="0">
                <a:solidFill>
                  <a:schemeClr val="bg1"/>
                </a:solidFill>
                <a:latin typeface="Arial" panose="020B0604020202020204" pitchFamily="34" charset="0"/>
                <a:ea typeface="微软雅黑" panose="020B0503020204020204" pitchFamily="34" charset="-122"/>
                <a:sym typeface="Arial" panose="020B0604020202020204" pitchFamily="34" charset="0"/>
              </a:rPr>
              <a:t>工作完成情况</a:t>
            </a:r>
            <a:r>
              <a:rPr lang="en-US" altLang="zh-CN" sz="2400" dirty="0">
                <a:solidFill>
                  <a:schemeClr val="bg1"/>
                </a:solidFill>
                <a:latin typeface="Arial" panose="020B0604020202020204" pitchFamily="34" charset="0"/>
                <a:ea typeface="微软雅黑" panose="020B0503020204020204" pitchFamily="34" charset="-122"/>
                <a:sym typeface="Arial" panose="020B0604020202020204" pitchFamily="34" charset="0"/>
              </a:rPr>
              <a:t>COMPLETION OF WORK</a:t>
            </a:r>
            <a:endParaRPr lang="zh-CN" altLang="en-US" sz="24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2618720794"/>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Tm="0">
        <p15:prstTrans prst="airplane"/>
      </p:transition>
    </mc:Choice>
    <mc:Fallback>
      <p:transition spd="slow" advTm="0">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403886" y="2380204"/>
            <a:ext cx="2520000" cy="2879244"/>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26" name="矩形 25"/>
          <p:cNvSpPr/>
          <p:nvPr/>
        </p:nvSpPr>
        <p:spPr>
          <a:xfrm>
            <a:off x="6443886" y="2380202"/>
            <a:ext cx="2520000" cy="2879246"/>
          </a:xfrm>
          <a:prstGeom prst="rect">
            <a:avLst/>
          </a:prstGeom>
          <a:blipFill dpi="0" rotWithShape="1">
            <a:blip r:embed="rId4"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34817" name="AutoShape 1"/>
          <p:cNvSpPr>
            <a:spLocks/>
          </p:cNvSpPr>
          <p:nvPr/>
        </p:nvSpPr>
        <p:spPr bwMode="auto">
          <a:xfrm>
            <a:off x="3923886" y="5259449"/>
            <a:ext cx="2520000" cy="1339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solidFill>
            <a:schemeClr val="accent2"/>
          </a:solidFill>
          <a:ln w="25400" cap="flat" cmpd="sng">
            <a:no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nSpc>
                <a:spcPct val="150000"/>
              </a:lnSpc>
              <a:defRPr/>
            </a:pPr>
            <a:endParaRPr lang="es-ES" sz="2669">
              <a:latin typeface="Arial" panose="020B0604020202020204" pitchFamily="34" charset="0"/>
              <a:ea typeface="微软雅黑" panose="020B0503020204020204" pitchFamily="34" charset="-122"/>
              <a:cs typeface="Calibri" charset="0"/>
              <a:sym typeface="Arial" panose="020B0604020202020204" pitchFamily="34" charset="0"/>
            </a:endParaRPr>
          </a:p>
        </p:txBody>
      </p:sp>
      <p:sp>
        <p:nvSpPr>
          <p:cNvPr id="34818" name="AutoShape 2"/>
          <p:cNvSpPr>
            <a:spLocks/>
          </p:cNvSpPr>
          <p:nvPr/>
        </p:nvSpPr>
        <p:spPr bwMode="auto">
          <a:xfrm>
            <a:off x="8963886" y="2380203"/>
            <a:ext cx="2520000" cy="287924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solidFill>
            <a:schemeClr val="accent2"/>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nSpc>
                <a:spcPct val="150000"/>
              </a:lnSpc>
              <a:defRPr/>
            </a:pPr>
            <a:endParaRPr lang="es-ES" sz="2669">
              <a:latin typeface="Arial" panose="020B0604020202020204" pitchFamily="34" charset="0"/>
              <a:ea typeface="微软雅黑" panose="020B0503020204020204" pitchFamily="34" charset="-122"/>
              <a:cs typeface="Calibri" charset="0"/>
              <a:sym typeface="Arial" panose="020B0604020202020204" pitchFamily="34" charset="0"/>
            </a:endParaRPr>
          </a:p>
        </p:txBody>
      </p:sp>
      <p:sp>
        <p:nvSpPr>
          <p:cNvPr id="34820" name="AutoShape 4"/>
          <p:cNvSpPr>
            <a:spLocks/>
          </p:cNvSpPr>
          <p:nvPr/>
        </p:nvSpPr>
        <p:spPr bwMode="auto">
          <a:xfrm>
            <a:off x="3923886" y="2380201"/>
            <a:ext cx="2520000" cy="287924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solidFill>
            <a:schemeClr val="accent1"/>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nSpc>
                <a:spcPct val="150000"/>
              </a:lnSpc>
              <a:defRPr/>
            </a:pPr>
            <a:endParaRPr lang="es-ES" sz="2669">
              <a:latin typeface="Arial" panose="020B0604020202020204" pitchFamily="34" charset="0"/>
              <a:ea typeface="微软雅黑" panose="020B0503020204020204" pitchFamily="34" charset="-122"/>
              <a:cs typeface="Calibri" charset="0"/>
              <a:sym typeface="Arial" panose="020B0604020202020204" pitchFamily="34" charset="0"/>
            </a:endParaRPr>
          </a:p>
        </p:txBody>
      </p:sp>
      <p:sp>
        <p:nvSpPr>
          <p:cNvPr id="34822" name="AutoShape 6"/>
          <p:cNvSpPr>
            <a:spLocks/>
          </p:cNvSpPr>
          <p:nvPr/>
        </p:nvSpPr>
        <p:spPr bwMode="auto">
          <a:xfrm>
            <a:off x="1403886" y="5259449"/>
            <a:ext cx="2520000" cy="1339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solidFill>
            <a:schemeClr val="accent1"/>
          </a:solidFill>
          <a:ln w="25400" cap="flat" cmpd="sng">
            <a:no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nSpc>
                <a:spcPct val="150000"/>
              </a:lnSpc>
              <a:defRPr/>
            </a:pPr>
            <a:endParaRPr lang="es-ES" sz="2669">
              <a:latin typeface="Arial" panose="020B0604020202020204" pitchFamily="34" charset="0"/>
              <a:ea typeface="微软雅黑" panose="020B0503020204020204" pitchFamily="34" charset="-122"/>
              <a:cs typeface="Calibri" charset="0"/>
              <a:sym typeface="Arial" panose="020B0604020202020204" pitchFamily="34" charset="0"/>
            </a:endParaRPr>
          </a:p>
        </p:txBody>
      </p:sp>
      <p:sp>
        <p:nvSpPr>
          <p:cNvPr id="34823" name="AutoShape 7"/>
          <p:cNvSpPr>
            <a:spLocks/>
          </p:cNvSpPr>
          <p:nvPr/>
        </p:nvSpPr>
        <p:spPr bwMode="auto">
          <a:xfrm>
            <a:off x="6443886" y="5259449"/>
            <a:ext cx="2520000" cy="1339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solidFill>
            <a:schemeClr val="accent3"/>
          </a:solidFill>
          <a:ln w="25400" cap="flat" cmpd="sng">
            <a:no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nSpc>
                <a:spcPct val="150000"/>
              </a:lnSpc>
              <a:defRPr/>
            </a:pPr>
            <a:endParaRPr lang="es-ES" sz="2669">
              <a:latin typeface="Arial" panose="020B0604020202020204" pitchFamily="34" charset="0"/>
              <a:ea typeface="微软雅黑" panose="020B0503020204020204" pitchFamily="34" charset="-122"/>
              <a:cs typeface="Calibri" charset="0"/>
              <a:sym typeface="Arial" panose="020B0604020202020204" pitchFamily="34" charset="0"/>
            </a:endParaRPr>
          </a:p>
        </p:txBody>
      </p:sp>
      <p:sp>
        <p:nvSpPr>
          <p:cNvPr id="34824" name="AutoShape 8"/>
          <p:cNvSpPr>
            <a:spLocks/>
          </p:cNvSpPr>
          <p:nvPr/>
        </p:nvSpPr>
        <p:spPr bwMode="auto">
          <a:xfrm>
            <a:off x="8963886" y="5259450"/>
            <a:ext cx="2520000" cy="1205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solidFill>
            <a:schemeClr val="accent4"/>
          </a:solidFill>
          <a:ln w="25400" cap="flat" cmpd="sng">
            <a:no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nSpc>
                <a:spcPct val="150000"/>
              </a:lnSpc>
              <a:defRPr/>
            </a:pPr>
            <a:endParaRPr lang="es-ES" sz="2669">
              <a:latin typeface="Arial" panose="020B0604020202020204" pitchFamily="34" charset="0"/>
              <a:ea typeface="微软雅黑" panose="020B0503020204020204" pitchFamily="34" charset="-122"/>
              <a:cs typeface="Calibri" charset="0"/>
              <a:sym typeface="Arial" panose="020B0604020202020204" pitchFamily="34" charset="0"/>
            </a:endParaRPr>
          </a:p>
        </p:txBody>
      </p:sp>
      <p:sp>
        <p:nvSpPr>
          <p:cNvPr id="34825" name="AutoShape 9"/>
          <p:cNvSpPr>
            <a:spLocks/>
          </p:cNvSpPr>
          <p:nvPr/>
        </p:nvSpPr>
        <p:spPr bwMode="auto">
          <a:xfrm>
            <a:off x="1579169" y="5985568"/>
            <a:ext cx="2103840" cy="36933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square" lIns="0" tIns="0" rIns="0" bIns="0" anchor="t" anchorCtr="0">
            <a:spAutoFit/>
          </a:bodyPr>
          <a:lstStyle/>
          <a:p>
            <a:pPr algn="just">
              <a:lnSpc>
                <a:spcPct val="150000"/>
              </a:lnSpc>
            </a:pP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a:t>
            </a:r>
            <a:endPar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4827" name="AutoShape 11"/>
          <p:cNvSpPr>
            <a:spLocks/>
          </p:cNvSpPr>
          <p:nvPr/>
        </p:nvSpPr>
        <p:spPr bwMode="auto">
          <a:xfrm>
            <a:off x="6675147" y="5985568"/>
            <a:ext cx="2105996" cy="36933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square" lIns="0" tIns="0" rIns="0" bIns="0" anchor="t" anchorCtr="0">
            <a:spAutoFit/>
          </a:bodyPr>
          <a:lstStyle/>
          <a:p>
            <a:pPr algn="just">
              <a:lnSpc>
                <a:spcPct val="150000"/>
              </a:lnSpc>
            </a:pP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，添加相关标题，修改文字</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内容，也可以直接复制你的内容到</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此。</a:t>
            </a:r>
            <a:endPar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4832" name="AutoShape 16"/>
          <p:cNvSpPr>
            <a:spLocks/>
          </p:cNvSpPr>
          <p:nvPr/>
        </p:nvSpPr>
        <p:spPr bwMode="auto">
          <a:xfrm>
            <a:off x="1772294" y="5633915"/>
            <a:ext cx="1717591" cy="2154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t" anchorCtr="0">
            <a:spAutoFit/>
          </a:bodyPr>
          <a:lstStyle/>
          <a:p>
            <a:pPr algn="ct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点击请替换文字内容</a:t>
            </a:r>
          </a:p>
        </p:txBody>
      </p:sp>
      <p:sp>
        <p:nvSpPr>
          <p:cNvPr id="34833" name="AutoShape 17"/>
          <p:cNvSpPr>
            <a:spLocks/>
          </p:cNvSpPr>
          <p:nvPr/>
        </p:nvSpPr>
        <p:spPr bwMode="auto">
          <a:xfrm>
            <a:off x="6869350" y="5633915"/>
            <a:ext cx="1717591" cy="2154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t" anchorCtr="0">
            <a:spAutoFit/>
          </a:bodyPr>
          <a:lstStyle/>
          <a:p>
            <a:pPr algn="ct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点击请替换文字内容</a:t>
            </a:r>
          </a:p>
        </p:txBody>
      </p:sp>
      <p:sp>
        <p:nvSpPr>
          <p:cNvPr id="16" name="AutoShape 9"/>
          <p:cNvSpPr>
            <a:spLocks/>
          </p:cNvSpPr>
          <p:nvPr/>
        </p:nvSpPr>
        <p:spPr bwMode="auto">
          <a:xfrm>
            <a:off x="4104655" y="3640566"/>
            <a:ext cx="2103840" cy="36933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square" lIns="0" tIns="0" rIns="0" bIns="0" anchor="t" anchorCtr="0">
            <a:spAutoFit/>
          </a:bodyPr>
          <a:lstStyle/>
          <a:p>
            <a:pPr algn="just">
              <a:lnSpc>
                <a:spcPct val="150000"/>
              </a:lnSpc>
            </a:pPr>
            <a:r>
              <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a:t>
            </a:r>
            <a:r>
              <a:rPr lang="zh-CN" altLang="en-US" sz="8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a:t>
            </a:r>
            <a:r>
              <a:rPr lang="zh-CN" altLang="en-US" sz="8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a:t>
            </a:r>
            <a:endPar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17" name="AutoShape 11"/>
          <p:cNvSpPr>
            <a:spLocks/>
          </p:cNvSpPr>
          <p:nvPr/>
        </p:nvSpPr>
        <p:spPr bwMode="auto">
          <a:xfrm>
            <a:off x="9200633" y="3640566"/>
            <a:ext cx="2105996" cy="36933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square" lIns="0" tIns="0" rIns="0" bIns="0" anchor="t" anchorCtr="0">
            <a:spAutoFit/>
          </a:bodyPr>
          <a:lstStyle/>
          <a:p>
            <a:pPr algn="just">
              <a:lnSpc>
                <a:spcPct val="150000"/>
              </a:lnSpc>
            </a:pPr>
            <a:r>
              <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a:t>
            </a:r>
            <a:r>
              <a:rPr lang="zh-CN" altLang="en-US" sz="8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a:t>
            </a:r>
            <a:r>
              <a:rPr lang="zh-CN" altLang="en-US" sz="8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a:t>
            </a:r>
            <a:endPar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18" name="AutoShape 16"/>
          <p:cNvSpPr>
            <a:spLocks/>
          </p:cNvSpPr>
          <p:nvPr/>
        </p:nvSpPr>
        <p:spPr bwMode="auto">
          <a:xfrm>
            <a:off x="4297780" y="3288913"/>
            <a:ext cx="1717591" cy="2154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t" anchorCtr="0">
            <a:spAutoFit/>
          </a:bodyPr>
          <a:lstStyle/>
          <a:p>
            <a:pPr algn="ctr"/>
            <a:r>
              <a:rPr lang="zh-CN" altLang="en-US" sz="1400" dirty="0">
                <a:solidFill>
                  <a:schemeClr val="bg1"/>
                </a:solidFill>
                <a:latin typeface="Arial" panose="020B0604020202020204" pitchFamily="34" charset="0"/>
                <a:ea typeface="微软雅黑" panose="020B0503020204020204" pitchFamily="34" charset="-122"/>
                <a:sym typeface="Arial" panose="020B0604020202020204" pitchFamily="34" charset="0"/>
              </a:rPr>
              <a:t>点击请替换文字内容</a:t>
            </a:r>
          </a:p>
        </p:txBody>
      </p:sp>
      <p:sp>
        <p:nvSpPr>
          <p:cNvPr id="19" name="AutoShape 17"/>
          <p:cNvSpPr>
            <a:spLocks/>
          </p:cNvSpPr>
          <p:nvPr/>
        </p:nvSpPr>
        <p:spPr bwMode="auto">
          <a:xfrm>
            <a:off x="9394836" y="3288913"/>
            <a:ext cx="1717591" cy="2154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t" anchorCtr="0">
            <a:spAutoFit/>
          </a:bodyPr>
          <a:lstStyle/>
          <a:p>
            <a:pPr algn="ctr"/>
            <a:r>
              <a:rPr lang="zh-CN" altLang="en-US" sz="1400" dirty="0">
                <a:solidFill>
                  <a:schemeClr val="bg1"/>
                </a:solidFill>
                <a:latin typeface="Arial" panose="020B0604020202020204" pitchFamily="34" charset="0"/>
                <a:ea typeface="微软雅黑" panose="020B0503020204020204" pitchFamily="34" charset="-122"/>
                <a:sym typeface="Arial" panose="020B0604020202020204" pitchFamily="34" charset="0"/>
              </a:rPr>
              <a:t>点击请替换文字内容</a:t>
            </a:r>
          </a:p>
        </p:txBody>
      </p:sp>
      <p:sp>
        <p:nvSpPr>
          <p:cNvPr id="20" name="AutoShape 11"/>
          <p:cNvSpPr>
            <a:spLocks/>
          </p:cNvSpPr>
          <p:nvPr/>
        </p:nvSpPr>
        <p:spPr bwMode="auto">
          <a:xfrm>
            <a:off x="1348919" y="1663722"/>
            <a:ext cx="10160910" cy="36933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square" lIns="0" tIns="0" rIns="0" bIns="0" anchor="t" anchorCtr="0">
            <a:spAutoFit/>
          </a:bodyPr>
          <a:lstStyle/>
          <a:p>
            <a:pPr algn="just">
              <a:lnSpc>
                <a:spcPct val="150000"/>
              </a:lnSpc>
            </a:pP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添加相关标题，修改文字内容，也可以直接复制你的内容到此。请替换文字内容，添加相关标题，修改文字内容，也可以直接复制你的内容到此。请替换文字内容，添加相关标题，修改文字内容，也可以直接复制你的内容到此。请替换文字内容，添加相关标题，修改文字内容，也可以直接复制你的内容到此。</a:t>
            </a:r>
            <a:endPar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1" name="AutoShape 17"/>
          <p:cNvSpPr>
            <a:spLocks/>
          </p:cNvSpPr>
          <p:nvPr/>
        </p:nvSpPr>
        <p:spPr bwMode="auto">
          <a:xfrm>
            <a:off x="5570579" y="1312069"/>
            <a:ext cx="1717591" cy="2154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t" anchorCtr="0">
            <a:spAutoFit/>
          </a:bodyPr>
          <a:lstStyle/>
          <a:p>
            <a:pPr algn="ct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点击请替换文字内容</a:t>
            </a:r>
          </a:p>
        </p:txBody>
      </p:sp>
      <p:sp>
        <p:nvSpPr>
          <p:cNvPr id="22" name="TextBox 8"/>
          <p:cNvSpPr txBox="1"/>
          <p:nvPr/>
        </p:nvSpPr>
        <p:spPr>
          <a:xfrm>
            <a:off x="812800" y="204805"/>
            <a:ext cx="2311176" cy="447739"/>
          </a:xfrm>
          <a:prstGeom prst="rect">
            <a:avLst/>
          </a:prstGeom>
          <a:noFill/>
        </p:spPr>
        <p:txBody>
          <a:bodyPr wrap="square" lIns="0" tIns="0" rIns="0" bIns="0" rtlCol="0" anchor="ctr">
            <a:spAutoFit/>
          </a:bodyPr>
          <a:lstStyle/>
          <a:p>
            <a:r>
              <a:rPr lang="zh-CN" altLang="en-US" sz="2800" b="1"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年度工作概述</a:t>
            </a:r>
            <a:endParaRPr lang="zh-CN" altLang="en-US" sz="3600" b="1"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3" name="TextBox 8"/>
          <p:cNvSpPr txBox="1"/>
          <p:nvPr/>
        </p:nvSpPr>
        <p:spPr>
          <a:xfrm>
            <a:off x="812800" y="671952"/>
            <a:ext cx="2311176" cy="169277"/>
          </a:xfrm>
          <a:prstGeom prst="rect">
            <a:avLst/>
          </a:prstGeom>
          <a:noFill/>
        </p:spPr>
        <p:txBody>
          <a:bodyPr wrap="square" lIns="0" tIns="0" rIns="0" bIns="0" rtlCol="0" anchor="ctr">
            <a:spAutoFit/>
          </a:bodyPr>
          <a:lstStyle/>
          <a:p>
            <a:r>
              <a:rPr lang="en-US" altLang="zh-CN" sz="1100"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CLICK TO ADD CAPTION TEXT</a:t>
            </a:r>
            <a:endParaRPr lang="zh-CN" altLang="en-US" sz="14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2854949599"/>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1+#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2" fill="hold" nodeType="afterEffect">
                                  <p:stCondLst>
                                    <p:cond delay="0"/>
                                  </p:stCondLst>
                                  <p:childTnLst>
                                    <p:set>
                                      <p:cBhvr>
                                        <p:cTn id="11" dur="1" fill="hold">
                                          <p:stCondLst>
                                            <p:cond delay="0"/>
                                          </p:stCondLst>
                                        </p:cTn>
                                        <p:tgtEl>
                                          <p:spTgt spid="34820"/>
                                        </p:tgtEl>
                                        <p:attrNameLst>
                                          <p:attrName>style.visibility</p:attrName>
                                        </p:attrNameLst>
                                      </p:cBhvr>
                                      <p:to>
                                        <p:strVal val="visible"/>
                                      </p:to>
                                    </p:set>
                                    <p:anim calcmode="lin" valueType="num">
                                      <p:cBhvr additive="base">
                                        <p:cTn id="12" dur="500" fill="hold"/>
                                        <p:tgtEl>
                                          <p:spTgt spid="34820"/>
                                        </p:tgtEl>
                                        <p:attrNameLst>
                                          <p:attrName>ppt_x</p:attrName>
                                        </p:attrNameLst>
                                      </p:cBhvr>
                                      <p:tavLst>
                                        <p:tav tm="0">
                                          <p:val>
                                            <p:strVal val="1+#ppt_w/2"/>
                                          </p:val>
                                        </p:tav>
                                        <p:tav tm="100000">
                                          <p:val>
                                            <p:strVal val="#ppt_x"/>
                                          </p:val>
                                        </p:tav>
                                      </p:tavLst>
                                    </p:anim>
                                    <p:anim calcmode="lin" valueType="num">
                                      <p:cBhvr additive="base">
                                        <p:cTn id="13" dur="500" fill="hold"/>
                                        <p:tgtEl>
                                          <p:spTgt spid="34820"/>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2" fill="hold" grpId="0" nodeType="afterEffect">
                                  <p:stCondLst>
                                    <p:cond delay="0"/>
                                  </p:stCondLst>
                                  <p:childTnLst>
                                    <p:set>
                                      <p:cBhvr>
                                        <p:cTn id="16" dur="1" fill="hold">
                                          <p:stCondLst>
                                            <p:cond delay="0"/>
                                          </p:stCondLst>
                                        </p:cTn>
                                        <p:tgtEl>
                                          <p:spTgt spid="26"/>
                                        </p:tgtEl>
                                        <p:attrNameLst>
                                          <p:attrName>style.visibility</p:attrName>
                                        </p:attrNameLst>
                                      </p:cBhvr>
                                      <p:to>
                                        <p:strVal val="visible"/>
                                      </p:to>
                                    </p:set>
                                    <p:anim calcmode="lin" valueType="num">
                                      <p:cBhvr additive="base">
                                        <p:cTn id="17" dur="500" fill="hold"/>
                                        <p:tgtEl>
                                          <p:spTgt spid="26"/>
                                        </p:tgtEl>
                                        <p:attrNameLst>
                                          <p:attrName>ppt_x</p:attrName>
                                        </p:attrNameLst>
                                      </p:cBhvr>
                                      <p:tavLst>
                                        <p:tav tm="0">
                                          <p:val>
                                            <p:strVal val="1+#ppt_w/2"/>
                                          </p:val>
                                        </p:tav>
                                        <p:tav tm="100000">
                                          <p:val>
                                            <p:strVal val="#ppt_x"/>
                                          </p:val>
                                        </p:tav>
                                      </p:tavLst>
                                    </p:anim>
                                    <p:anim calcmode="lin" valueType="num">
                                      <p:cBhvr additive="base">
                                        <p:cTn id="18" dur="500" fill="hold"/>
                                        <p:tgtEl>
                                          <p:spTgt spid="26"/>
                                        </p:tgtEl>
                                        <p:attrNameLst>
                                          <p:attrName>ppt_y</p:attrName>
                                        </p:attrNameLst>
                                      </p:cBhvr>
                                      <p:tavLst>
                                        <p:tav tm="0">
                                          <p:val>
                                            <p:strVal val="#ppt_y"/>
                                          </p:val>
                                        </p:tav>
                                        <p:tav tm="100000">
                                          <p:val>
                                            <p:strVal val="#ppt_y"/>
                                          </p:val>
                                        </p:tav>
                                      </p:tavLst>
                                    </p:anim>
                                  </p:childTnLst>
                                </p:cTn>
                              </p:par>
                            </p:childTnLst>
                          </p:cTn>
                        </p:par>
                        <p:par>
                          <p:cTn id="19" fill="hold" nodeType="afterGroup">
                            <p:stCondLst>
                              <p:cond delay="1500"/>
                            </p:stCondLst>
                            <p:childTnLst>
                              <p:par>
                                <p:cTn id="20" presetID="2" presetClass="entr" presetSubtype="2" fill="hold" nodeType="afterEffect">
                                  <p:stCondLst>
                                    <p:cond delay="0"/>
                                  </p:stCondLst>
                                  <p:childTnLst>
                                    <p:set>
                                      <p:cBhvr>
                                        <p:cTn id="21" dur="1" fill="hold">
                                          <p:stCondLst>
                                            <p:cond delay="0"/>
                                          </p:stCondLst>
                                        </p:cTn>
                                        <p:tgtEl>
                                          <p:spTgt spid="34818"/>
                                        </p:tgtEl>
                                        <p:attrNameLst>
                                          <p:attrName>style.visibility</p:attrName>
                                        </p:attrNameLst>
                                      </p:cBhvr>
                                      <p:to>
                                        <p:strVal val="visible"/>
                                      </p:to>
                                    </p:set>
                                    <p:anim calcmode="lin" valueType="num">
                                      <p:cBhvr additive="base">
                                        <p:cTn id="22" dur="500" fill="hold"/>
                                        <p:tgtEl>
                                          <p:spTgt spid="34818"/>
                                        </p:tgtEl>
                                        <p:attrNameLst>
                                          <p:attrName>ppt_x</p:attrName>
                                        </p:attrNameLst>
                                      </p:cBhvr>
                                      <p:tavLst>
                                        <p:tav tm="0">
                                          <p:val>
                                            <p:strVal val="1+#ppt_w/2"/>
                                          </p:val>
                                        </p:tav>
                                        <p:tav tm="100000">
                                          <p:val>
                                            <p:strVal val="#ppt_x"/>
                                          </p:val>
                                        </p:tav>
                                      </p:tavLst>
                                    </p:anim>
                                    <p:anim calcmode="lin" valueType="num">
                                      <p:cBhvr additive="base">
                                        <p:cTn id="23" dur="500" fill="hold"/>
                                        <p:tgtEl>
                                          <p:spTgt spid="34818"/>
                                        </p:tgtEl>
                                        <p:attrNameLst>
                                          <p:attrName>ppt_y</p:attrName>
                                        </p:attrNameLst>
                                      </p:cBhvr>
                                      <p:tavLst>
                                        <p:tav tm="0">
                                          <p:val>
                                            <p:strVal val="#ppt_y"/>
                                          </p:val>
                                        </p:tav>
                                        <p:tav tm="100000">
                                          <p:val>
                                            <p:strVal val="#ppt_y"/>
                                          </p:val>
                                        </p:tav>
                                      </p:tavLst>
                                    </p:anim>
                                  </p:childTnLst>
                                </p:cTn>
                              </p:par>
                            </p:childTnLst>
                          </p:cTn>
                        </p:par>
                        <p:par>
                          <p:cTn id="24" fill="hold" nodeType="afterGroup">
                            <p:stCondLst>
                              <p:cond delay="2000"/>
                            </p:stCondLst>
                            <p:childTnLst>
                              <p:par>
                                <p:cTn id="25" presetID="2" presetClass="entr" presetSubtype="2" fill="hold" grpId="0" nodeType="afterEffect">
                                  <p:stCondLst>
                                    <p:cond delay="0"/>
                                  </p:stCondLst>
                                  <p:childTnLst>
                                    <p:set>
                                      <p:cBhvr>
                                        <p:cTn id="26" dur="1" fill="hold">
                                          <p:stCondLst>
                                            <p:cond delay="0"/>
                                          </p:stCondLst>
                                        </p:cTn>
                                        <p:tgtEl>
                                          <p:spTgt spid="34832"/>
                                        </p:tgtEl>
                                        <p:attrNameLst>
                                          <p:attrName>style.visibility</p:attrName>
                                        </p:attrNameLst>
                                      </p:cBhvr>
                                      <p:to>
                                        <p:strVal val="visible"/>
                                      </p:to>
                                    </p:set>
                                    <p:anim calcmode="lin" valueType="num">
                                      <p:cBhvr additive="base">
                                        <p:cTn id="27" dur="500" fill="hold"/>
                                        <p:tgtEl>
                                          <p:spTgt spid="34832"/>
                                        </p:tgtEl>
                                        <p:attrNameLst>
                                          <p:attrName>ppt_x</p:attrName>
                                        </p:attrNameLst>
                                      </p:cBhvr>
                                      <p:tavLst>
                                        <p:tav tm="0">
                                          <p:val>
                                            <p:strVal val="1+#ppt_w/2"/>
                                          </p:val>
                                        </p:tav>
                                        <p:tav tm="100000">
                                          <p:val>
                                            <p:strVal val="#ppt_x"/>
                                          </p:val>
                                        </p:tav>
                                      </p:tavLst>
                                    </p:anim>
                                    <p:anim calcmode="lin" valueType="num">
                                      <p:cBhvr additive="base">
                                        <p:cTn id="28" dur="500" fill="hold"/>
                                        <p:tgtEl>
                                          <p:spTgt spid="34832"/>
                                        </p:tgtEl>
                                        <p:attrNameLst>
                                          <p:attrName>ppt_y</p:attrName>
                                        </p:attrNameLst>
                                      </p:cBhvr>
                                      <p:tavLst>
                                        <p:tav tm="0">
                                          <p:val>
                                            <p:strVal val="#ppt_y"/>
                                          </p:val>
                                        </p:tav>
                                        <p:tav tm="100000">
                                          <p:val>
                                            <p:strVal val="#ppt_y"/>
                                          </p:val>
                                        </p:tav>
                                      </p:tavLst>
                                    </p:anim>
                                  </p:childTnLst>
                                </p:cTn>
                              </p:par>
                              <p:par>
                                <p:cTn id="29" presetID="42" presetClass="entr" presetSubtype="0" fill="hold" grpId="0" nodeType="withEffect">
                                  <p:stCondLst>
                                    <p:cond delay="0"/>
                                  </p:stCondLst>
                                  <p:childTnLst>
                                    <p:set>
                                      <p:cBhvr>
                                        <p:cTn id="30" dur="1" fill="hold">
                                          <p:stCondLst>
                                            <p:cond delay="0"/>
                                          </p:stCondLst>
                                        </p:cTn>
                                        <p:tgtEl>
                                          <p:spTgt spid="34825"/>
                                        </p:tgtEl>
                                        <p:attrNameLst>
                                          <p:attrName>style.visibility</p:attrName>
                                        </p:attrNameLst>
                                      </p:cBhvr>
                                      <p:to>
                                        <p:strVal val="visible"/>
                                      </p:to>
                                    </p:set>
                                    <p:animEffect transition="in" filter="fade">
                                      <p:cBhvr>
                                        <p:cTn id="31" dur="500"/>
                                        <p:tgtEl>
                                          <p:spTgt spid="34825"/>
                                        </p:tgtEl>
                                      </p:cBhvr>
                                    </p:animEffect>
                                    <p:anim calcmode="lin" valueType="num">
                                      <p:cBhvr>
                                        <p:cTn id="32" dur="500" fill="hold"/>
                                        <p:tgtEl>
                                          <p:spTgt spid="34825"/>
                                        </p:tgtEl>
                                        <p:attrNameLst>
                                          <p:attrName>ppt_x</p:attrName>
                                        </p:attrNameLst>
                                      </p:cBhvr>
                                      <p:tavLst>
                                        <p:tav tm="0">
                                          <p:val>
                                            <p:strVal val="#ppt_x"/>
                                          </p:val>
                                        </p:tav>
                                        <p:tav tm="100000">
                                          <p:val>
                                            <p:strVal val="#ppt_x"/>
                                          </p:val>
                                        </p:tav>
                                      </p:tavLst>
                                    </p:anim>
                                    <p:anim calcmode="lin" valueType="num">
                                      <p:cBhvr>
                                        <p:cTn id="33" dur="500" fill="hold"/>
                                        <p:tgtEl>
                                          <p:spTgt spid="34825"/>
                                        </p:tgtEl>
                                        <p:attrNameLst>
                                          <p:attrName>ppt_y</p:attrName>
                                        </p:attrNameLst>
                                      </p:cBhvr>
                                      <p:tavLst>
                                        <p:tav tm="0">
                                          <p:val>
                                            <p:strVal val="#ppt_y+.1"/>
                                          </p:val>
                                        </p:tav>
                                        <p:tav tm="100000">
                                          <p:val>
                                            <p:strVal val="#ppt_y"/>
                                          </p:val>
                                        </p:tav>
                                      </p:tavLst>
                                    </p:anim>
                                  </p:childTnLst>
                                </p:cTn>
                              </p:par>
                            </p:childTnLst>
                          </p:cTn>
                        </p:par>
                        <p:par>
                          <p:cTn id="34" fill="hold">
                            <p:stCondLst>
                              <p:cond delay="2500"/>
                            </p:stCondLst>
                            <p:childTnLst>
                              <p:par>
                                <p:cTn id="35" presetID="2" presetClass="entr" presetSubtype="2" fill="hold" grpId="0" nodeType="afterEffect">
                                  <p:stCondLst>
                                    <p:cond delay="0"/>
                                  </p:stCondLst>
                                  <p:childTnLst>
                                    <p:set>
                                      <p:cBhvr>
                                        <p:cTn id="36" dur="1" fill="hold">
                                          <p:stCondLst>
                                            <p:cond delay="0"/>
                                          </p:stCondLst>
                                        </p:cTn>
                                        <p:tgtEl>
                                          <p:spTgt spid="34833"/>
                                        </p:tgtEl>
                                        <p:attrNameLst>
                                          <p:attrName>style.visibility</p:attrName>
                                        </p:attrNameLst>
                                      </p:cBhvr>
                                      <p:to>
                                        <p:strVal val="visible"/>
                                      </p:to>
                                    </p:set>
                                    <p:anim calcmode="lin" valueType="num">
                                      <p:cBhvr additive="base">
                                        <p:cTn id="37" dur="500" fill="hold"/>
                                        <p:tgtEl>
                                          <p:spTgt spid="34833"/>
                                        </p:tgtEl>
                                        <p:attrNameLst>
                                          <p:attrName>ppt_x</p:attrName>
                                        </p:attrNameLst>
                                      </p:cBhvr>
                                      <p:tavLst>
                                        <p:tav tm="0">
                                          <p:val>
                                            <p:strVal val="1+#ppt_w/2"/>
                                          </p:val>
                                        </p:tav>
                                        <p:tav tm="100000">
                                          <p:val>
                                            <p:strVal val="#ppt_x"/>
                                          </p:val>
                                        </p:tav>
                                      </p:tavLst>
                                    </p:anim>
                                    <p:anim calcmode="lin" valueType="num">
                                      <p:cBhvr additive="base">
                                        <p:cTn id="38" dur="500" fill="hold"/>
                                        <p:tgtEl>
                                          <p:spTgt spid="34833"/>
                                        </p:tgtEl>
                                        <p:attrNameLst>
                                          <p:attrName>ppt_y</p:attrName>
                                        </p:attrNameLst>
                                      </p:cBhvr>
                                      <p:tavLst>
                                        <p:tav tm="0">
                                          <p:val>
                                            <p:strVal val="#ppt_y"/>
                                          </p:val>
                                        </p:tav>
                                        <p:tav tm="100000">
                                          <p:val>
                                            <p:strVal val="#ppt_y"/>
                                          </p:val>
                                        </p:tav>
                                      </p:tavLst>
                                    </p:anim>
                                  </p:childTnLst>
                                </p:cTn>
                              </p:par>
                              <p:par>
                                <p:cTn id="39" presetID="42" presetClass="entr" presetSubtype="0" fill="hold" grpId="0" nodeType="withEffect">
                                  <p:stCondLst>
                                    <p:cond delay="0"/>
                                  </p:stCondLst>
                                  <p:childTnLst>
                                    <p:set>
                                      <p:cBhvr>
                                        <p:cTn id="40" dur="1" fill="hold">
                                          <p:stCondLst>
                                            <p:cond delay="0"/>
                                          </p:stCondLst>
                                        </p:cTn>
                                        <p:tgtEl>
                                          <p:spTgt spid="34827"/>
                                        </p:tgtEl>
                                        <p:attrNameLst>
                                          <p:attrName>style.visibility</p:attrName>
                                        </p:attrNameLst>
                                      </p:cBhvr>
                                      <p:to>
                                        <p:strVal val="visible"/>
                                      </p:to>
                                    </p:set>
                                    <p:animEffect transition="in" filter="fade">
                                      <p:cBhvr>
                                        <p:cTn id="41" dur="500"/>
                                        <p:tgtEl>
                                          <p:spTgt spid="34827"/>
                                        </p:tgtEl>
                                      </p:cBhvr>
                                    </p:animEffect>
                                    <p:anim calcmode="lin" valueType="num">
                                      <p:cBhvr>
                                        <p:cTn id="42" dur="500" fill="hold"/>
                                        <p:tgtEl>
                                          <p:spTgt spid="34827"/>
                                        </p:tgtEl>
                                        <p:attrNameLst>
                                          <p:attrName>ppt_x</p:attrName>
                                        </p:attrNameLst>
                                      </p:cBhvr>
                                      <p:tavLst>
                                        <p:tav tm="0">
                                          <p:val>
                                            <p:strVal val="#ppt_x"/>
                                          </p:val>
                                        </p:tav>
                                        <p:tav tm="100000">
                                          <p:val>
                                            <p:strVal val="#ppt_x"/>
                                          </p:val>
                                        </p:tav>
                                      </p:tavLst>
                                    </p:anim>
                                    <p:anim calcmode="lin" valueType="num">
                                      <p:cBhvr>
                                        <p:cTn id="43" dur="500" fill="hold"/>
                                        <p:tgtEl>
                                          <p:spTgt spid="34827"/>
                                        </p:tgtEl>
                                        <p:attrNameLst>
                                          <p:attrName>ppt_y</p:attrName>
                                        </p:attrNameLst>
                                      </p:cBhvr>
                                      <p:tavLst>
                                        <p:tav tm="0">
                                          <p:val>
                                            <p:strVal val="#ppt_y+.1"/>
                                          </p:val>
                                        </p:tav>
                                        <p:tav tm="100000">
                                          <p:val>
                                            <p:strVal val="#ppt_y"/>
                                          </p:val>
                                        </p:tav>
                                      </p:tavLst>
                                    </p:anim>
                                  </p:childTnLst>
                                </p:cTn>
                              </p:par>
                            </p:childTnLst>
                          </p:cTn>
                        </p:par>
                        <p:par>
                          <p:cTn id="44" fill="hold">
                            <p:stCondLst>
                              <p:cond delay="3000"/>
                            </p:stCondLst>
                            <p:childTnLst>
                              <p:par>
                                <p:cTn id="45" presetID="2" presetClass="entr" presetSubtype="2" fill="hold" nodeType="afterEffect">
                                  <p:stCondLst>
                                    <p:cond delay="0"/>
                                  </p:stCondLst>
                                  <p:childTnLst>
                                    <p:set>
                                      <p:cBhvr>
                                        <p:cTn id="46" dur="1" fill="hold">
                                          <p:stCondLst>
                                            <p:cond delay="0"/>
                                          </p:stCondLst>
                                        </p:cTn>
                                        <p:tgtEl>
                                          <p:spTgt spid="34822"/>
                                        </p:tgtEl>
                                        <p:attrNameLst>
                                          <p:attrName>style.visibility</p:attrName>
                                        </p:attrNameLst>
                                      </p:cBhvr>
                                      <p:to>
                                        <p:strVal val="visible"/>
                                      </p:to>
                                    </p:set>
                                    <p:anim calcmode="lin" valueType="num">
                                      <p:cBhvr additive="base">
                                        <p:cTn id="47" dur="500" fill="hold"/>
                                        <p:tgtEl>
                                          <p:spTgt spid="34822"/>
                                        </p:tgtEl>
                                        <p:attrNameLst>
                                          <p:attrName>ppt_x</p:attrName>
                                        </p:attrNameLst>
                                      </p:cBhvr>
                                      <p:tavLst>
                                        <p:tav tm="0">
                                          <p:val>
                                            <p:strVal val="1+#ppt_w/2"/>
                                          </p:val>
                                        </p:tav>
                                        <p:tav tm="100000">
                                          <p:val>
                                            <p:strVal val="#ppt_x"/>
                                          </p:val>
                                        </p:tav>
                                      </p:tavLst>
                                    </p:anim>
                                    <p:anim calcmode="lin" valueType="num">
                                      <p:cBhvr additive="base">
                                        <p:cTn id="48" dur="500" fill="hold"/>
                                        <p:tgtEl>
                                          <p:spTgt spid="34822"/>
                                        </p:tgtEl>
                                        <p:attrNameLst>
                                          <p:attrName>ppt_y</p:attrName>
                                        </p:attrNameLst>
                                      </p:cBhvr>
                                      <p:tavLst>
                                        <p:tav tm="0">
                                          <p:val>
                                            <p:strVal val="#ppt_y"/>
                                          </p:val>
                                        </p:tav>
                                        <p:tav tm="100000">
                                          <p:val>
                                            <p:strVal val="#ppt_y"/>
                                          </p:val>
                                        </p:tav>
                                      </p:tavLst>
                                    </p:anim>
                                  </p:childTnLst>
                                </p:cTn>
                              </p:par>
                            </p:childTnLst>
                          </p:cTn>
                        </p:par>
                        <p:par>
                          <p:cTn id="49" fill="hold">
                            <p:stCondLst>
                              <p:cond delay="3500"/>
                            </p:stCondLst>
                            <p:childTnLst>
                              <p:par>
                                <p:cTn id="50" presetID="2" presetClass="entr" presetSubtype="2" fill="hold" nodeType="afterEffect">
                                  <p:stCondLst>
                                    <p:cond delay="0"/>
                                  </p:stCondLst>
                                  <p:childTnLst>
                                    <p:set>
                                      <p:cBhvr>
                                        <p:cTn id="51" dur="1" fill="hold">
                                          <p:stCondLst>
                                            <p:cond delay="0"/>
                                          </p:stCondLst>
                                        </p:cTn>
                                        <p:tgtEl>
                                          <p:spTgt spid="34817"/>
                                        </p:tgtEl>
                                        <p:attrNameLst>
                                          <p:attrName>style.visibility</p:attrName>
                                        </p:attrNameLst>
                                      </p:cBhvr>
                                      <p:to>
                                        <p:strVal val="visible"/>
                                      </p:to>
                                    </p:set>
                                    <p:anim calcmode="lin" valueType="num">
                                      <p:cBhvr additive="base">
                                        <p:cTn id="52" dur="500" fill="hold"/>
                                        <p:tgtEl>
                                          <p:spTgt spid="34817"/>
                                        </p:tgtEl>
                                        <p:attrNameLst>
                                          <p:attrName>ppt_x</p:attrName>
                                        </p:attrNameLst>
                                      </p:cBhvr>
                                      <p:tavLst>
                                        <p:tav tm="0">
                                          <p:val>
                                            <p:strVal val="1+#ppt_w/2"/>
                                          </p:val>
                                        </p:tav>
                                        <p:tav tm="100000">
                                          <p:val>
                                            <p:strVal val="#ppt_x"/>
                                          </p:val>
                                        </p:tav>
                                      </p:tavLst>
                                    </p:anim>
                                    <p:anim calcmode="lin" valueType="num">
                                      <p:cBhvr additive="base">
                                        <p:cTn id="53" dur="500" fill="hold"/>
                                        <p:tgtEl>
                                          <p:spTgt spid="34817"/>
                                        </p:tgtEl>
                                        <p:attrNameLst>
                                          <p:attrName>ppt_y</p:attrName>
                                        </p:attrNameLst>
                                      </p:cBhvr>
                                      <p:tavLst>
                                        <p:tav tm="0">
                                          <p:val>
                                            <p:strVal val="#ppt_y"/>
                                          </p:val>
                                        </p:tav>
                                        <p:tav tm="100000">
                                          <p:val>
                                            <p:strVal val="#ppt_y"/>
                                          </p:val>
                                        </p:tav>
                                      </p:tavLst>
                                    </p:anim>
                                  </p:childTnLst>
                                </p:cTn>
                              </p:par>
                            </p:childTnLst>
                          </p:cTn>
                        </p:par>
                        <p:par>
                          <p:cTn id="54" fill="hold">
                            <p:stCondLst>
                              <p:cond delay="4000"/>
                            </p:stCondLst>
                            <p:childTnLst>
                              <p:par>
                                <p:cTn id="55" presetID="2" presetClass="entr" presetSubtype="2" fill="hold" nodeType="afterEffect">
                                  <p:stCondLst>
                                    <p:cond delay="0"/>
                                  </p:stCondLst>
                                  <p:childTnLst>
                                    <p:set>
                                      <p:cBhvr>
                                        <p:cTn id="56" dur="1" fill="hold">
                                          <p:stCondLst>
                                            <p:cond delay="0"/>
                                          </p:stCondLst>
                                        </p:cTn>
                                        <p:tgtEl>
                                          <p:spTgt spid="34823"/>
                                        </p:tgtEl>
                                        <p:attrNameLst>
                                          <p:attrName>style.visibility</p:attrName>
                                        </p:attrNameLst>
                                      </p:cBhvr>
                                      <p:to>
                                        <p:strVal val="visible"/>
                                      </p:to>
                                    </p:set>
                                    <p:anim calcmode="lin" valueType="num">
                                      <p:cBhvr additive="base">
                                        <p:cTn id="57" dur="500" fill="hold"/>
                                        <p:tgtEl>
                                          <p:spTgt spid="34823"/>
                                        </p:tgtEl>
                                        <p:attrNameLst>
                                          <p:attrName>ppt_x</p:attrName>
                                        </p:attrNameLst>
                                      </p:cBhvr>
                                      <p:tavLst>
                                        <p:tav tm="0">
                                          <p:val>
                                            <p:strVal val="1+#ppt_w/2"/>
                                          </p:val>
                                        </p:tav>
                                        <p:tav tm="100000">
                                          <p:val>
                                            <p:strVal val="#ppt_x"/>
                                          </p:val>
                                        </p:tav>
                                      </p:tavLst>
                                    </p:anim>
                                    <p:anim calcmode="lin" valueType="num">
                                      <p:cBhvr additive="base">
                                        <p:cTn id="58" dur="500" fill="hold"/>
                                        <p:tgtEl>
                                          <p:spTgt spid="34823"/>
                                        </p:tgtEl>
                                        <p:attrNameLst>
                                          <p:attrName>ppt_y</p:attrName>
                                        </p:attrNameLst>
                                      </p:cBhvr>
                                      <p:tavLst>
                                        <p:tav tm="0">
                                          <p:val>
                                            <p:strVal val="#ppt_y"/>
                                          </p:val>
                                        </p:tav>
                                        <p:tav tm="100000">
                                          <p:val>
                                            <p:strVal val="#ppt_y"/>
                                          </p:val>
                                        </p:tav>
                                      </p:tavLst>
                                    </p:anim>
                                  </p:childTnLst>
                                </p:cTn>
                              </p:par>
                            </p:childTnLst>
                          </p:cTn>
                        </p:par>
                        <p:par>
                          <p:cTn id="59" fill="hold">
                            <p:stCondLst>
                              <p:cond delay="4500"/>
                            </p:stCondLst>
                            <p:childTnLst>
                              <p:par>
                                <p:cTn id="60" presetID="2" presetClass="entr" presetSubtype="2" fill="hold" nodeType="afterEffect">
                                  <p:stCondLst>
                                    <p:cond delay="0"/>
                                  </p:stCondLst>
                                  <p:childTnLst>
                                    <p:set>
                                      <p:cBhvr>
                                        <p:cTn id="61" dur="1" fill="hold">
                                          <p:stCondLst>
                                            <p:cond delay="0"/>
                                          </p:stCondLst>
                                        </p:cTn>
                                        <p:tgtEl>
                                          <p:spTgt spid="34824"/>
                                        </p:tgtEl>
                                        <p:attrNameLst>
                                          <p:attrName>style.visibility</p:attrName>
                                        </p:attrNameLst>
                                      </p:cBhvr>
                                      <p:to>
                                        <p:strVal val="visible"/>
                                      </p:to>
                                    </p:set>
                                    <p:anim calcmode="lin" valueType="num">
                                      <p:cBhvr additive="base">
                                        <p:cTn id="62" dur="500" fill="hold"/>
                                        <p:tgtEl>
                                          <p:spTgt spid="34824"/>
                                        </p:tgtEl>
                                        <p:attrNameLst>
                                          <p:attrName>ppt_x</p:attrName>
                                        </p:attrNameLst>
                                      </p:cBhvr>
                                      <p:tavLst>
                                        <p:tav tm="0">
                                          <p:val>
                                            <p:strVal val="1+#ppt_w/2"/>
                                          </p:val>
                                        </p:tav>
                                        <p:tav tm="100000">
                                          <p:val>
                                            <p:strVal val="#ppt_x"/>
                                          </p:val>
                                        </p:tav>
                                      </p:tavLst>
                                    </p:anim>
                                    <p:anim calcmode="lin" valueType="num">
                                      <p:cBhvr additive="base">
                                        <p:cTn id="63" dur="500" fill="hold"/>
                                        <p:tgtEl>
                                          <p:spTgt spid="34824"/>
                                        </p:tgtEl>
                                        <p:attrNameLst>
                                          <p:attrName>ppt_y</p:attrName>
                                        </p:attrNameLst>
                                      </p:cBhvr>
                                      <p:tavLst>
                                        <p:tav tm="0">
                                          <p:val>
                                            <p:strVal val="#ppt_y"/>
                                          </p:val>
                                        </p:tav>
                                        <p:tav tm="100000">
                                          <p:val>
                                            <p:strVal val="#ppt_y"/>
                                          </p:val>
                                        </p:tav>
                                      </p:tavLst>
                                    </p:anim>
                                  </p:childTnLst>
                                </p:cTn>
                              </p:par>
                            </p:childTnLst>
                          </p:cTn>
                        </p:par>
                        <p:par>
                          <p:cTn id="64" fill="hold">
                            <p:stCondLst>
                              <p:cond delay="5000"/>
                            </p:stCondLst>
                            <p:childTnLst>
                              <p:par>
                                <p:cTn id="65" presetID="2" presetClass="entr" presetSubtype="2" fill="hold" grpId="0" nodeType="afterEffect">
                                  <p:stCondLst>
                                    <p:cond delay="0"/>
                                  </p:stCondLst>
                                  <p:childTnLst>
                                    <p:set>
                                      <p:cBhvr>
                                        <p:cTn id="66" dur="1" fill="hold">
                                          <p:stCondLst>
                                            <p:cond delay="0"/>
                                          </p:stCondLst>
                                        </p:cTn>
                                        <p:tgtEl>
                                          <p:spTgt spid="18"/>
                                        </p:tgtEl>
                                        <p:attrNameLst>
                                          <p:attrName>style.visibility</p:attrName>
                                        </p:attrNameLst>
                                      </p:cBhvr>
                                      <p:to>
                                        <p:strVal val="visible"/>
                                      </p:to>
                                    </p:set>
                                    <p:anim calcmode="lin" valueType="num">
                                      <p:cBhvr additive="base">
                                        <p:cTn id="67" dur="500" fill="hold"/>
                                        <p:tgtEl>
                                          <p:spTgt spid="18"/>
                                        </p:tgtEl>
                                        <p:attrNameLst>
                                          <p:attrName>ppt_x</p:attrName>
                                        </p:attrNameLst>
                                      </p:cBhvr>
                                      <p:tavLst>
                                        <p:tav tm="0">
                                          <p:val>
                                            <p:strVal val="1+#ppt_w/2"/>
                                          </p:val>
                                        </p:tav>
                                        <p:tav tm="100000">
                                          <p:val>
                                            <p:strVal val="#ppt_x"/>
                                          </p:val>
                                        </p:tav>
                                      </p:tavLst>
                                    </p:anim>
                                    <p:anim calcmode="lin" valueType="num">
                                      <p:cBhvr additive="base">
                                        <p:cTn id="68" dur="500" fill="hold"/>
                                        <p:tgtEl>
                                          <p:spTgt spid="18"/>
                                        </p:tgtEl>
                                        <p:attrNameLst>
                                          <p:attrName>ppt_y</p:attrName>
                                        </p:attrNameLst>
                                      </p:cBhvr>
                                      <p:tavLst>
                                        <p:tav tm="0">
                                          <p:val>
                                            <p:strVal val="#ppt_y"/>
                                          </p:val>
                                        </p:tav>
                                        <p:tav tm="100000">
                                          <p:val>
                                            <p:strVal val="#ppt_y"/>
                                          </p:val>
                                        </p:tav>
                                      </p:tavLst>
                                    </p:anim>
                                  </p:childTnLst>
                                </p:cTn>
                              </p:par>
                              <p:par>
                                <p:cTn id="69" presetID="42" presetClass="entr" presetSubtype="0" fill="hold" grpId="0" nodeType="withEffect">
                                  <p:stCondLst>
                                    <p:cond delay="0"/>
                                  </p:stCondLst>
                                  <p:childTnLst>
                                    <p:set>
                                      <p:cBhvr>
                                        <p:cTn id="70" dur="1" fill="hold">
                                          <p:stCondLst>
                                            <p:cond delay="0"/>
                                          </p:stCondLst>
                                        </p:cTn>
                                        <p:tgtEl>
                                          <p:spTgt spid="16"/>
                                        </p:tgtEl>
                                        <p:attrNameLst>
                                          <p:attrName>style.visibility</p:attrName>
                                        </p:attrNameLst>
                                      </p:cBhvr>
                                      <p:to>
                                        <p:strVal val="visible"/>
                                      </p:to>
                                    </p:set>
                                    <p:animEffect transition="in" filter="fade">
                                      <p:cBhvr>
                                        <p:cTn id="71" dur="500"/>
                                        <p:tgtEl>
                                          <p:spTgt spid="16"/>
                                        </p:tgtEl>
                                      </p:cBhvr>
                                    </p:animEffect>
                                    <p:anim calcmode="lin" valueType="num">
                                      <p:cBhvr>
                                        <p:cTn id="72" dur="500" fill="hold"/>
                                        <p:tgtEl>
                                          <p:spTgt spid="16"/>
                                        </p:tgtEl>
                                        <p:attrNameLst>
                                          <p:attrName>ppt_x</p:attrName>
                                        </p:attrNameLst>
                                      </p:cBhvr>
                                      <p:tavLst>
                                        <p:tav tm="0">
                                          <p:val>
                                            <p:strVal val="#ppt_x"/>
                                          </p:val>
                                        </p:tav>
                                        <p:tav tm="100000">
                                          <p:val>
                                            <p:strVal val="#ppt_x"/>
                                          </p:val>
                                        </p:tav>
                                      </p:tavLst>
                                    </p:anim>
                                    <p:anim calcmode="lin" valueType="num">
                                      <p:cBhvr>
                                        <p:cTn id="73" dur="500" fill="hold"/>
                                        <p:tgtEl>
                                          <p:spTgt spid="16"/>
                                        </p:tgtEl>
                                        <p:attrNameLst>
                                          <p:attrName>ppt_y</p:attrName>
                                        </p:attrNameLst>
                                      </p:cBhvr>
                                      <p:tavLst>
                                        <p:tav tm="0">
                                          <p:val>
                                            <p:strVal val="#ppt_y+.1"/>
                                          </p:val>
                                        </p:tav>
                                        <p:tav tm="100000">
                                          <p:val>
                                            <p:strVal val="#ppt_y"/>
                                          </p:val>
                                        </p:tav>
                                      </p:tavLst>
                                    </p:anim>
                                  </p:childTnLst>
                                </p:cTn>
                              </p:par>
                            </p:childTnLst>
                          </p:cTn>
                        </p:par>
                        <p:par>
                          <p:cTn id="74" fill="hold">
                            <p:stCondLst>
                              <p:cond delay="5500"/>
                            </p:stCondLst>
                            <p:childTnLst>
                              <p:par>
                                <p:cTn id="75" presetID="2" presetClass="entr" presetSubtype="2" fill="hold" grpId="0" nodeType="afterEffect">
                                  <p:stCondLst>
                                    <p:cond delay="0"/>
                                  </p:stCondLst>
                                  <p:childTnLst>
                                    <p:set>
                                      <p:cBhvr>
                                        <p:cTn id="76" dur="1" fill="hold">
                                          <p:stCondLst>
                                            <p:cond delay="0"/>
                                          </p:stCondLst>
                                        </p:cTn>
                                        <p:tgtEl>
                                          <p:spTgt spid="19"/>
                                        </p:tgtEl>
                                        <p:attrNameLst>
                                          <p:attrName>style.visibility</p:attrName>
                                        </p:attrNameLst>
                                      </p:cBhvr>
                                      <p:to>
                                        <p:strVal val="visible"/>
                                      </p:to>
                                    </p:set>
                                    <p:anim calcmode="lin" valueType="num">
                                      <p:cBhvr additive="base">
                                        <p:cTn id="77" dur="500" fill="hold"/>
                                        <p:tgtEl>
                                          <p:spTgt spid="19"/>
                                        </p:tgtEl>
                                        <p:attrNameLst>
                                          <p:attrName>ppt_x</p:attrName>
                                        </p:attrNameLst>
                                      </p:cBhvr>
                                      <p:tavLst>
                                        <p:tav tm="0">
                                          <p:val>
                                            <p:strVal val="1+#ppt_w/2"/>
                                          </p:val>
                                        </p:tav>
                                        <p:tav tm="100000">
                                          <p:val>
                                            <p:strVal val="#ppt_x"/>
                                          </p:val>
                                        </p:tav>
                                      </p:tavLst>
                                    </p:anim>
                                    <p:anim calcmode="lin" valueType="num">
                                      <p:cBhvr additive="base">
                                        <p:cTn id="78" dur="500" fill="hold"/>
                                        <p:tgtEl>
                                          <p:spTgt spid="19"/>
                                        </p:tgtEl>
                                        <p:attrNameLst>
                                          <p:attrName>ppt_y</p:attrName>
                                        </p:attrNameLst>
                                      </p:cBhvr>
                                      <p:tavLst>
                                        <p:tav tm="0">
                                          <p:val>
                                            <p:strVal val="#ppt_y"/>
                                          </p:val>
                                        </p:tav>
                                        <p:tav tm="100000">
                                          <p:val>
                                            <p:strVal val="#ppt_y"/>
                                          </p:val>
                                        </p:tav>
                                      </p:tavLst>
                                    </p:anim>
                                  </p:childTnLst>
                                </p:cTn>
                              </p:par>
                              <p:par>
                                <p:cTn id="79" presetID="42" presetClass="entr" presetSubtype="0" fill="hold" grpId="0" nodeType="withEffect">
                                  <p:stCondLst>
                                    <p:cond delay="0"/>
                                  </p:stCondLst>
                                  <p:childTnLst>
                                    <p:set>
                                      <p:cBhvr>
                                        <p:cTn id="80" dur="1" fill="hold">
                                          <p:stCondLst>
                                            <p:cond delay="0"/>
                                          </p:stCondLst>
                                        </p:cTn>
                                        <p:tgtEl>
                                          <p:spTgt spid="17"/>
                                        </p:tgtEl>
                                        <p:attrNameLst>
                                          <p:attrName>style.visibility</p:attrName>
                                        </p:attrNameLst>
                                      </p:cBhvr>
                                      <p:to>
                                        <p:strVal val="visible"/>
                                      </p:to>
                                    </p:set>
                                    <p:animEffect transition="in" filter="fade">
                                      <p:cBhvr>
                                        <p:cTn id="81" dur="500"/>
                                        <p:tgtEl>
                                          <p:spTgt spid="17"/>
                                        </p:tgtEl>
                                      </p:cBhvr>
                                    </p:animEffect>
                                    <p:anim calcmode="lin" valueType="num">
                                      <p:cBhvr>
                                        <p:cTn id="82" dur="500" fill="hold"/>
                                        <p:tgtEl>
                                          <p:spTgt spid="17"/>
                                        </p:tgtEl>
                                        <p:attrNameLst>
                                          <p:attrName>ppt_x</p:attrName>
                                        </p:attrNameLst>
                                      </p:cBhvr>
                                      <p:tavLst>
                                        <p:tav tm="0">
                                          <p:val>
                                            <p:strVal val="#ppt_x"/>
                                          </p:val>
                                        </p:tav>
                                        <p:tav tm="100000">
                                          <p:val>
                                            <p:strVal val="#ppt_x"/>
                                          </p:val>
                                        </p:tav>
                                      </p:tavLst>
                                    </p:anim>
                                    <p:anim calcmode="lin" valueType="num">
                                      <p:cBhvr>
                                        <p:cTn id="83" dur="500" fill="hold"/>
                                        <p:tgtEl>
                                          <p:spTgt spid="17"/>
                                        </p:tgtEl>
                                        <p:attrNameLst>
                                          <p:attrName>ppt_y</p:attrName>
                                        </p:attrNameLst>
                                      </p:cBhvr>
                                      <p:tavLst>
                                        <p:tav tm="0">
                                          <p:val>
                                            <p:strVal val="#ppt_y+.1"/>
                                          </p:val>
                                        </p:tav>
                                        <p:tav tm="100000">
                                          <p:val>
                                            <p:strVal val="#ppt_y"/>
                                          </p:val>
                                        </p:tav>
                                      </p:tavLst>
                                    </p:anim>
                                  </p:childTnLst>
                                </p:cTn>
                              </p:par>
                            </p:childTnLst>
                          </p:cTn>
                        </p:par>
                        <p:par>
                          <p:cTn id="84" fill="hold">
                            <p:stCondLst>
                              <p:cond delay="6000"/>
                            </p:stCondLst>
                            <p:childTnLst>
                              <p:par>
                                <p:cTn id="85" presetID="2" presetClass="entr" presetSubtype="2" fill="hold" grpId="0" nodeType="afterEffect">
                                  <p:stCondLst>
                                    <p:cond delay="0"/>
                                  </p:stCondLst>
                                  <p:childTnLst>
                                    <p:set>
                                      <p:cBhvr>
                                        <p:cTn id="86" dur="1" fill="hold">
                                          <p:stCondLst>
                                            <p:cond delay="0"/>
                                          </p:stCondLst>
                                        </p:cTn>
                                        <p:tgtEl>
                                          <p:spTgt spid="21"/>
                                        </p:tgtEl>
                                        <p:attrNameLst>
                                          <p:attrName>style.visibility</p:attrName>
                                        </p:attrNameLst>
                                      </p:cBhvr>
                                      <p:to>
                                        <p:strVal val="visible"/>
                                      </p:to>
                                    </p:set>
                                    <p:anim calcmode="lin" valueType="num">
                                      <p:cBhvr additive="base">
                                        <p:cTn id="87" dur="500" fill="hold"/>
                                        <p:tgtEl>
                                          <p:spTgt spid="21"/>
                                        </p:tgtEl>
                                        <p:attrNameLst>
                                          <p:attrName>ppt_x</p:attrName>
                                        </p:attrNameLst>
                                      </p:cBhvr>
                                      <p:tavLst>
                                        <p:tav tm="0">
                                          <p:val>
                                            <p:strVal val="1+#ppt_w/2"/>
                                          </p:val>
                                        </p:tav>
                                        <p:tav tm="100000">
                                          <p:val>
                                            <p:strVal val="#ppt_x"/>
                                          </p:val>
                                        </p:tav>
                                      </p:tavLst>
                                    </p:anim>
                                    <p:anim calcmode="lin" valueType="num">
                                      <p:cBhvr additive="base">
                                        <p:cTn id="88" dur="500" fill="hold"/>
                                        <p:tgtEl>
                                          <p:spTgt spid="21"/>
                                        </p:tgtEl>
                                        <p:attrNameLst>
                                          <p:attrName>ppt_y</p:attrName>
                                        </p:attrNameLst>
                                      </p:cBhvr>
                                      <p:tavLst>
                                        <p:tav tm="0">
                                          <p:val>
                                            <p:strVal val="#ppt_y"/>
                                          </p:val>
                                        </p:tav>
                                        <p:tav tm="100000">
                                          <p:val>
                                            <p:strVal val="#ppt_y"/>
                                          </p:val>
                                        </p:tav>
                                      </p:tavLst>
                                    </p:anim>
                                  </p:childTnLst>
                                </p:cTn>
                              </p:par>
                              <p:par>
                                <p:cTn id="89" presetID="42" presetClass="entr" presetSubtype="0" fill="hold" grpId="0" nodeType="withEffect">
                                  <p:stCondLst>
                                    <p:cond delay="0"/>
                                  </p:stCondLst>
                                  <p:childTnLst>
                                    <p:set>
                                      <p:cBhvr>
                                        <p:cTn id="90" dur="1" fill="hold">
                                          <p:stCondLst>
                                            <p:cond delay="0"/>
                                          </p:stCondLst>
                                        </p:cTn>
                                        <p:tgtEl>
                                          <p:spTgt spid="20"/>
                                        </p:tgtEl>
                                        <p:attrNameLst>
                                          <p:attrName>style.visibility</p:attrName>
                                        </p:attrNameLst>
                                      </p:cBhvr>
                                      <p:to>
                                        <p:strVal val="visible"/>
                                      </p:to>
                                    </p:set>
                                    <p:animEffect transition="in" filter="fade">
                                      <p:cBhvr>
                                        <p:cTn id="91" dur="500"/>
                                        <p:tgtEl>
                                          <p:spTgt spid="20"/>
                                        </p:tgtEl>
                                      </p:cBhvr>
                                    </p:animEffect>
                                    <p:anim calcmode="lin" valueType="num">
                                      <p:cBhvr>
                                        <p:cTn id="92" dur="500" fill="hold"/>
                                        <p:tgtEl>
                                          <p:spTgt spid="20"/>
                                        </p:tgtEl>
                                        <p:attrNameLst>
                                          <p:attrName>ppt_x</p:attrName>
                                        </p:attrNameLst>
                                      </p:cBhvr>
                                      <p:tavLst>
                                        <p:tav tm="0">
                                          <p:val>
                                            <p:strVal val="#ppt_x"/>
                                          </p:val>
                                        </p:tav>
                                        <p:tav tm="100000">
                                          <p:val>
                                            <p:strVal val="#ppt_x"/>
                                          </p:val>
                                        </p:tav>
                                      </p:tavLst>
                                    </p:anim>
                                    <p:anim calcmode="lin" valueType="num">
                                      <p:cBhvr>
                                        <p:cTn id="93" dur="500" fill="hold"/>
                                        <p:tgtEl>
                                          <p:spTgt spid="2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26" grpId="0" animBg="1"/>
      <p:bldP spid="34825" grpId="0"/>
      <p:bldP spid="34827" grpId="0"/>
      <p:bldP spid="34832" grpId="0" autoUpdateAnimBg="0"/>
      <p:bldP spid="34833" grpId="0" autoUpdateAnimBg="0"/>
      <p:bldP spid="16" grpId="0"/>
      <p:bldP spid="17" grpId="0"/>
      <p:bldP spid="18" grpId="0" autoUpdateAnimBg="0"/>
      <p:bldP spid="19" grpId="0" autoUpdateAnimBg="0"/>
      <p:bldP spid="20" grpId="0"/>
      <p:bldP spid="21" grpId="0" autoUpdateAnimBg="0"/>
    </p:bldLst>
  </p:timing>
</p:sld>
</file>

<file path=ppt/tags/tag1.xml><?xml version="1.0" encoding="utf-8"?>
<p:tagLst xmlns:a="http://schemas.openxmlformats.org/drawingml/2006/main" xmlns:r="http://schemas.openxmlformats.org/officeDocument/2006/relationships" xmlns:p="http://schemas.openxmlformats.org/presentationml/2006/main">
  <p:tag name="ISPRING_ULTRA_SCORM_COURSE_ID" val="9E7965BD-BA7C-4284-B303-3DF26FF20985"/>
  <p:tag name="ISPRING_SCORM_RATE_SLIDES" val="1"/>
  <p:tag name="ISPRINGONLINEFOLDERID" val="0"/>
  <p:tag name="ISPRINGONLINEFOLDERPATH" val="Content List"/>
  <p:tag name="ISPRINGCLOUDFOLDERID" val="0"/>
  <p:tag name="ISPRINGCLOUDFOLDERPATH" val="Repository"/>
  <p:tag name="ISPRING_PLAYERS_CUSTOMIZATION" val="UEsDBBQAAgAIAEOUV0cNwDEewAEAANoDAAAPAAAAbm9uZS9wbGF5ZXIueG1spZJPb9QwEMXPW6nfIfK9dpYKUa0cekDKiaJKC4jbyptME1PHDp4Ju/vtmfzZpFuQQOKQaPIy72fPs/X9sXHJT4hog8/EWqYiAV+E0voqE18+5zd34v799ZVunTlBTGyZCR88iKQELKJtiX2PhupMvBAkQ0XCL4+bI9pM1ETtRqnD4SAPtzLESr1J07X69vBxW9TQmBvrkYwvmLvs5VYkbbQhWjpl4l0qrq9WA/ICZ5F7fIXBdf3KKIvQqDYCgieIatz2bN3Q3838NMErOrWAgkdfDbPvTfH8EMrOAfbaSo9tWyDqCYO20rSx6zufYCwyMTbsGkA0FaB0vhJq9Ko/mPWTM1hPHLzA9ty22zuLNYsjfejeLerubBmyVxNHXYJ0M0wwnGLeOZeDoS5CKZIIPzrLVd5jv85HkK7FuJzn7h0+Wy/xULDGVW4KCvH0gR18JFOUco5ejtHLwdTbh+ITF49TnNsFMgezhKBratzbf86j7/6fOEp4Mp0jcV7B+hKOueW/BA2PQsAz9pqk1sl+tTOVd9ftmxdX40Iadzdl8R1FQiZWwNewNGTUos8w9Zqm1fg5JTTHotXv91JPRC5/AVBLAQIAABQAAgAIAEOUV0cNwDEewAEAANoDAAAPAAAAAAAAAAEAAAAAAAAAAABub25lL3BsYXllci54bWxQSwUGAAAAAAEAAQA9AAAA7QEAAAAA"/>
  <p:tag name="ISPRING_OUTPUT_FOLDER" val="C:\Users\Administrator\Desktop"/>
  <p:tag name="ISPRING_SCORM_ENDPOINT" val="&lt;endpoint&gt;&lt;enable&gt;0&lt;/enable&gt;&lt;lrs&gt;http://&lt;/lrs&gt;&lt;auth&gt;0&lt;/auth&gt;&lt;login&gt;&lt;/login&gt;&lt;password&gt;&lt;/password&gt;&lt;key&gt;&lt;/key&gt;&lt;name&gt;&lt;/name&gt;&lt;email&gt;&lt;/email&gt;&lt;/endpoint&gt;&#10;"/>
  <p:tag name="ISPRING_PRESENTATION_TITLE" val="bt254"/>
</p:tagLst>
</file>

<file path=ppt/tags/tag2.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ENTRY"/>
  <p:tag name="ID" val="553512"/>
  <p:tag name="MH_ORDER" val="1"/>
</p:tagLst>
</file>

<file path=ppt/tags/tag3.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ENTRY"/>
  <p:tag name="ID" val="553512"/>
  <p:tag name="MH_ORDER" val="2"/>
</p:tagLst>
</file>

<file path=ppt/tags/tag4.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ENTRY"/>
  <p:tag name="ID" val="553512"/>
  <p:tag name="MH_ORDER" val="3"/>
</p:tagLst>
</file>

<file path=ppt/tags/tag5.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ENTRY"/>
  <p:tag name="ID" val="553512"/>
  <p:tag name="MH_ORDER" val="4"/>
</p:tagLst>
</file>

<file path=ppt/tags/tag6.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ENTRY"/>
  <p:tag name="ID" val="553512"/>
  <p:tag name="MH_ORDER" val="1"/>
</p:tagLst>
</file>

<file path=ppt/tags/tag7.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ENTRY"/>
  <p:tag name="ID" val="553512"/>
  <p:tag name="MH_ORDER" val="1"/>
</p:tagLst>
</file>

<file path=ppt/tags/tag8.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ENTRY"/>
  <p:tag name="ID" val="553512"/>
  <p:tag name="MH_ORDER" val="1"/>
</p:tagLst>
</file>

<file path=ppt/tags/tag9.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ENTRY"/>
  <p:tag name="ID" val="553512"/>
  <p:tag name="MH_ORDER" val="1"/>
</p:tagLst>
</file>

<file path=ppt/theme/theme1.xml><?xml version="1.0" encoding="utf-8"?>
<a:theme xmlns:a="http://schemas.openxmlformats.org/drawingml/2006/main" name="第一PPT，www.1ppt.com">
  <a:themeElements>
    <a:clrScheme name="自定义 176">
      <a:dk1>
        <a:sysClr val="windowText" lastClr="000000"/>
      </a:dk1>
      <a:lt1>
        <a:sysClr val="window" lastClr="FFFFFF"/>
      </a:lt1>
      <a:dk2>
        <a:srgbClr val="44546A"/>
      </a:dk2>
      <a:lt2>
        <a:srgbClr val="E7E6E6"/>
      </a:lt2>
      <a:accent1>
        <a:srgbClr val="E56B00"/>
      </a:accent1>
      <a:accent2>
        <a:srgbClr val="BFBFBF"/>
      </a:accent2>
      <a:accent3>
        <a:srgbClr val="E56B00"/>
      </a:accent3>
      <a:accent4>
        <a:srgbClr val="BFBFBF"/>
      </a:accent4>
      <a:accent5>
        <a:srgbClr val="E56B00"/>
      </a:accent5>
      <a:accent6>
        <a:srgbClr val="BFBFBF"/>
      </a:accent6>
      <a:hlink>
        <a:srgbClr val="E56B00"/>
      </a:hlink>
      <a:folHlink>
        <a:srgbClr val="BFBFBF"/>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0</TotalTime>
  <Words>4354</Words>
  <Application>Microsoft Office PowerPoint</Application>
  <PresentationFormat>自定义</PresentationFormat>
  <Paragraphs>254</Paragraphs>
  <Slides>23</Slides>
  <Notes>22</Notes>
  <HiddenSlides>0</HiddenSlides>
  <MMClips>0</MMClips>
  <ScaleCrop>false</ScaleCrop>
  <HeadingPairs>
    <vt:vector size="4" baseType="variant">
      <vt:variant>
        <vt:lpstr>主题</vt:lpstr>
      </vt:variant>
      <vt:variant>
        <vt:i4>2</vt:i4>
      </vt:variant>
      <vt:variant>
        <vt:lpstr>幻灯片标题</vt:lpstr>
      </vt:variant>
      <vt:variant>
        <vt:i4>23</vt:i4>
      </vt:variant>
    </vt:vector>
  </HeadingPairs>
  <TitlesOfParts>
    <vt:vector size="25"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工作汇报</dc:title>
  <dc:creator/>
  <cp:keywords>www.1ppt.com</cp:keywords>
  <cp:lastModifiedBy/>
  <cp:revision>1</cp:revision>
  <dcterms:created xsi:type="dcterms:W3CDTF">2016-12-11T11:17:49Z</dcterms:created>
  <dcterms:modified xsi:type="dcterms:W3CDTF">2018-11-03T11:31:19Z</dcterms:modified>
</cp:coreProperties>
</file>