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78" r:id="rId4"/>
    <p:sldId id="2883" r:id="rId5"/>
    <p:sldId id="2889" r:id="rId6"/>
    <p:sldId id="2890" r:id="rId7"/>
    <p:sldId id="2891" r:id="rId8"/>
    <p:sldId id="2892" r:id="rId9"/>
    <p:sldId id="2884" r:id="rId10"/>
    <p:sldId id="2899" r:id="rId11"/>
    <p:sldId id="2900" r:id="rId12"/>
    <p:sldId id="2901" r:id="rId13"/>
    <p:sldId id="2902" r:id="rId14"/>
    <p:sldId id="2885" r:id="rId15"/>
    <p:sldId id="2894" r:id="rId16"/>
    <p:sldId id="2895" r:id="rId17"/>
    <p:sldId id="2896" r:id="rId18"/>
    <p:sldId id="2897" r:id="rId19"/>
    <p:sldId id="2886" r:id="rId20"/>
    <p:sldId id="2904" r:id="rId21"/>
    <p:sldId id="2905" r:id="rId22"/>
    <p:sldId id="2906" r:id="rId23"/>
    <p:sldId id="2907" r:id="rId24"/>
    <p:sldId id="290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D624"/>
    <a:srgbClr val="66BD0D"/>
    <a:srgbClr val="2B8303"/>
    <a:srgbClr val="21ABE1"/>
    <a:srgbClr val="0147A7"/>
    <a:srgbClr val="C38223"/>
    <a:srgbClr val="237696"/>
    <a:srgbClr val="0E1C32"/>
    <a:srgbClr val="0C1322"/>
    <a:srgbClr val="EF4C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170961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276031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673047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1149923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398173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710260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338818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76632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2107800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510515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089502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558825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20089465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527281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2396993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557998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719499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638014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372600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2120721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612642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日期占位符 1"/>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52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014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60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418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7218303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0862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031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259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189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5398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91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324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55490952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notesSlide" Target="../notesSlides/notesSlide13.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xml"/><Relationship Id="rId5" Type="http://schemas.openxmlformats.org/officeDocument/2006/relationships/tags" Target="../tags/tag24.xml"/><Relationship Id="rId4" Type="http://schemas.openxmlformats.org/officeDocument/2006/relationships/tags" Target="../tags/tag23.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28.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36687" y="0"/>
            <a:ext cx="5072186" cy="7232650"/>
          </a:xfrm>
          <a:prstGeom prst="rect">
            <a:avLst/>
          </a:prstGeom>
        </p:spPr>
      </p:pic>
      <p:sp>
        <p:nvSpPr>
          <p:cNvPr id="12" name="矩形 259"/>
          <p:cNvSpPr>
            <a:spLocks noChangeArrowheads="1"/>
          </p:cNvSpPr>
          <p:nvPr/>
        </p:nvSpPr>
        <p:spPr bwMode="auto">
          <a:xfrm>
            <a:off x="5867400" y="1525029"/>
            <a:ext cx="4018359"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3800" cap="all" dirty="0" smtClean="0">
                <a:solidFill>
                  <a:schemeClr val="accent1"/>
                </a:solidFill>
                <a:latin typeface="Impact" panose="020B0806030902050204" pitchFamily="34" charset="0"/>
                <a:cs typeface="Arial" panose="020B0604020202020204" pitchFamily="34" charset="0"/>
              </a:rPr>
              <a:t>201X</a:t>
            </a:r>
            <a:endParaRPr lang="zh-CN" altLang="en-US" sz="13800" cap="all" dirty="0">
              <a:solidFill>
                <a:schemeClr val="accent1"/>
              </a:solidFill>
              <a:latin typeface="Impact" panose="020B0806030902050204" pitchFamily="34" charset="0"/>
              <a:cs typeface="Arial" panose="020B0604020202020204" pitchFamily="34" charset="0"/>
            </a:endParaRPr>
          </a:p>
        </p:txBody>
      </p:sp>
      <p:sp>
        <p:nvSpPr>
          <p:cNvPr id="13" name="矩形 259"/>
          <p:cNvSpPr>
            <a:spLocks noChangeArrowheads="1"/>
          </p:cNvSpPr>
          <p:nvPr/>
        </p:nvSpPr>
        <p:spPr bwMode="auto">
          <a:xfrm>
            <a:off x="5867400" y="3607941"/>
            <a:ext cx="48965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a:solidFill>
                  <a:schemeClr val="accent1"/>
                </a:solidFill>
                <a:latin typeface="Arial" panose="020B0604020202020204" pitchFamily="34" charset="0"/>
                <a:cs typeface="Arial" panose="020B0604020202020204" pitchFamily="34" charset="0"/>
              </a:rPr>
              <a:t>THE YEAR-END SUMMARY PPT</a:t>
            </a:r>
            <a:endParaRPr lang="zh-CN" altLang="en-US" sz="24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5867400" y="3919846"/>
            <a:ext cx="60486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dirty="0">
                <a:solidFill>
                  <a:schemeClr val="accent1"/>
                </a:solidFill>
                <a:cs typeface="Arial" panose="020B0604020202020204" pitchFamily="34" charset="0"/>
              </a:rPr>
              <a:t>年终总结</a:t>
            </a:r>
            <a:r>
              <a:rPr lang="en-US" altLang="zh-CN" sz="3600" dirty="0">
                <a:solidFill>
                  <a:schemeClr val="accent1"/>
                </a:solidFill>
                <a:cs typeface="Arial" panose="020B0604020202020204" pitchFamily="34" charset="0"/>
              </a:rPr>
              <a:t>POWERPOINT</a:t>
            </a:r>
            <a:endParaRPr lang="zh-CN" altLang="en-US" sz="3600" dirty="0">
              <a:solidFill>
                <a:schemeClr val="accent1"/>
              </a:solidFill>
              <a:cs typeface="Arial" panose="020B0604020202020204" pitchFamily="34" charset="0"/>
            </a:endParaRPr>
          </a:p>
        </p:txBody>
      </p:sp>
      <p:sp>
        <p:nvSpPr>
          <p:cNvPr id="15" name="矩形 259"/>
          <p:cNvSpPr>
            <a:spLocks noChangeArrowheads="1"/>
          </p:cNvSpPr>
          <p:nvPr/>
        </p:nvSpPr>
        <p:spPr bwMode="auto">
          <a:xfrm>
            <a:off x="5867400" y="6198936"/>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5867400" y="4796733"/>
            <a:ext cx="574874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31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3"/>
                                        </p:tgtEl>
                                      </p:cBhvr>
                                    </p:animEffect>
                                    <p:animScale>
                                      <p:cBhvr>
                                        <p:cTn id="31" dur="250" autoRev="1" fill="hold"/>
                                        <p:tgtEl>
                                          <p:spTgt spid="13"/>
                                        </p:tgtEl>
                                      </p:cBhvr>
                                      <p:by x="105000" y="105000"/>
                                    </p:animScale>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48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childTnLst>
                                </p:cTn>
                              </p:par>
                            </p:childTnLst>
                          </p:cTn>
                        </p:par>
                        <p:par>
                          <p:cTn id="49" fill="hold">
                            <p:stCondLst>
                              <p:cond delay="10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81059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263818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17808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3"/>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2098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4"/>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5"/>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36049319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02073709"/>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547909405"/>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18792582"/>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1606054"/>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20987"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8098344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319809" y="1960141"/>
            <a:ext cx="2176457"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34"/>
          <p:cNvSpPr txBox="1"/>
          <p:nvPr/>
        </p:nvSpPr>
        <p:spPr>
          <a:xfrm>
            <a:off x="1347312" y="3635862"/>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6" name="TextBox 35"/>
          <p:cNvSpPr txBox="1"/>
          <p:nvPr/>
        </p:nvSpPr>
        <p:spPr>
          <a:xfrm>
            <a:off x="1347312" y="5311583"/>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2" name="Group 11"/>
          <p:cNvGrpSpPr>
            <a:grpSpLocks noChangeAspect="1"/>
          </p:cNvGrpSpPr>
          <p:nvPr/>
        </p:nvGrpSpPr>
        <p:grpSpPr>
          <a:xfrm>
            <a:off x="817468" y="3752884"/>
            <a:ext cx="432000" cy="372415"/>
            <a:chOff x="1118748" y="2344153"/>
            <a:chExt cx="693685" cy="598005"/>
          </a:xfrm>
        </p:grpSpPr>
        <p:sp>
          <p:nvSpPr>
            <p:cNvPr id="153" name="Hexagon 152"/>
            <p:cNvSpPr/>
            <p:nvPr/>
          </p:nvSpPr>
          <p:spPr>
            <a:xfrm>
              <a:off x="11187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56"/>
            <p:cNvSpPr>
              <a:spLocks/>
            </p:cNvSpPr>
            <p:nvPr/>
          </p:nvSpPr>
          <p:spPr bwMode="auto">
            <a:xfrm>
              <a:off x="12704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a:grpSpLocks noChangeAspect="1"/>
          </p:cNvGrpSpPr>
          <p:nvPr/>
        </p:nvGrpSpPr>
        <p:grpSpPr>
          <a:xfrm>
            <a:off x="817468" y="5465203"/>
            <a:ext cx="432000" cy="372415"/>
            <a:chOff x="1118748" y="3692902"/>
            <a:chExt cx="693685" cy="598005"/>
          </a:xfrm>
        </p:grpSpPr>
        <p:sp>
          <p:nvSpPr>
            <p:cNvPr id="154" name="Hexagon 153"/>
            <p:cNvSpPr/>
            <p:nvPr/>
          </p:nvSpPr>
          <p:spPr>
            <a:xfrm>
              <a:off x="11187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1281864" y="3791491"/>
              <a:ext cx="400827" cy="400827"/>
              <a:chOff x="2443163" y="3615531"/>
              <a:chExt cx="320675" cy="319088"/>
            </a:xfrm>
            <a:solidFill>
              <a:schemeClr val="bg1"/>
            </a:solidFill>
          </p:grpSpPr>
          <p:sp>
            <p:nvSpPr>
              <p:cNvPr id="45"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Group 9"/>
          <p:cNvGrpSpPr>
            <a:grpSpLocks noChangeAspect="1"/>
          </p:cNvGrpSpPr>
          <p:nvPr/>
        </p:nvGrpSpPr>
        <p:grpSpPr>
          <a:xfrm>
            <a:off x="817468" y="2040565"/>
            <a:ext cx="432000" cy="372415"/>
            <a:chOff x="1118748" y="960485"/>
            <a:chExt cx="693685" cy="598005"/>
          </a:xfrm>
        </p:grpSpPr>
        <p:sp>
          <p:nvSpPr>
            <p:cNvPr id="152" name="Hexagon 151"/>
            <p:cNvSpPr/>
            <p:nvPr/>
          </p:nvSpPr>
          <p:spPr>
            <a:xfrm>
              <a:off x="11187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9" name="Group 48"/>
            <p:cNvGrpSpPr/>
            <p:nvPr/>
          </p:nvGrpSpPr>
          <p:grpSpPr>
            <a:xfrm>
              <a:off x="1258956" y="1096382"/>
              <a:ext cx="411090" cy="351092"/>
              <a:chOff x="2875829" y="825500"/>
              <a:chExt cx="587375" cy="501650"/>
            </a:xfrm>
            <a:solidFill>
              <a:schemeClr val="bg1"/>
            </a:solidFill>
          </p:grpSpPr>
          <p:sp>
            <p:nvSpPr>
              <p:cNvPr id="50"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1"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2"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3"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5"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6"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7"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8"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9"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0"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1"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2"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3"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4"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9"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1"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8" name="TextBox 157"/>
          <p:cNvSpPr txBox="1"/>
          <p:nvPr/>
        </p:nvSpPr>
        <p:spPr>
          <a:xfrm>
            <a:off x="9885761" y="1960141"/>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9" name="TextBox 158"/>
          <p:cNvSpPr txBox="1"/>
          <p:nvPr/>
        </p:nvSpPr>
        <p:spPr>
          <a:xfrm>
            <a:off x="9885761" y="3712070"/>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60" name="TextBox 159"/>
          <p:cNvSpPr txBox="1"/>
          <p:nvPr/>
        </p:nvSpPr>
        <p:spPr>
          <a:xfrm>
            <a:off x="9886621" y="5463998"/>
            <a:ext cx="2158605"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3" name="Group 12"/>
          <p:cNvGrpSpPr>
            <a:grpSpLocks noChangeAspect="1"/>
          </p:cNvGrpSpPr>
          <p:nvPr/>
        </p:nvGrpSpPr>
        <p:grpSpPr>
          <a:xfrm>
            <a:off x="9356825" y="3752884"/>
            <a:ext cx="432000" cy="372415"/>
            <a:chOff x="7182348" y="2344153"/>
            <a:chExt cx="693685" cy="598005"/>
          </a:xfrm>
        </p:grpSpPr>
        <p:sp>
          <p:nvSpPr>
            <p:cNvPr id="156" name="Hexagon 155"/>
            <p:cNvSpPr/>
            <p:nvPr/>
          </p:nvSpPr>
          <p:spPr>
            <a:xfrm>
              <a:off x="71823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1" name="Freeform 156"/>
            <p:cNvSpPr>
              <a:spLocks/>
            </p:cNvSpPr>
            <p:nvPr/>
          </p:nvSpPr>
          <p:spPr bwMode="auto">
            <a:xfrm>
              <a:off x="73340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4"/>
          <p:cNvGrpSpPr>
            <a:grpSpLocks noChangeAspect="1"/>
          </p:cNvGrpSpPr>
          <p:nvPr/>
        </p:nvGrpSpPr>
        <p:grpSpPr>
          <a:xfrm>
            <a:off x="9356825" y="5465203"/>
            <a:ext cx="432000" cy="372415"/>
            <a:chOff x="7182348" y="3692902"/>
            <a:chExt cx="693685" cy="598005"/>
          </a:xfrm>
        </p:grpSpPr>
        <p:sp>
          <p:nvSpPr>
            <p:cNvPr id="155" name="Hexagon 154"/>
            <p:cNvSpPr/>
            <p:nvPr/>
          </p:nvSpPr>
          <p:spPr>
            <a:xfrm>
              <a:off x="71823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2" name="Group 161"/>
            <p:cNvGrpSpPr/>
            <p:nvPr/>
          </p:nvGrpSpPr>
          <p:grpSpPr>
            <a:xfrm>
              <a:off x="7345464" y="3791491"/>
              <a:ext cx="400827" cy="400827"/>
              <a:chOff x="2443163" y="3615531"/>
              <a:chExt cx="320675" cy="319088"/>
            </a:xfrm>
            <a:solidFill>
              <a:schemeClr val="bg1"/>
            </a:solidFill>
          </p:grpSpPr>
          <p:sp>
            <p:nvSpPr>
              <p:cNvPr id="163"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4"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 name="Group 10"/>
          <p:cNvGrpSpPr>
            <a:grpSpLocks noChangeAspect="1"/>
          </p:cNvGrpSpPr>
          <p:nvPr/>
        </p:nvGrpSpPr>
        <p:grpSpPr>
          <a:xfrm>
            <a:off x="9356825" y="2040565"/>
            <a:ext cx="432000" cy="372415"/>
            <a:chOff x="7182348" y="960485"/>
            <a:chExt cx="693685" cy="598005"/>
          </a:xfrm>
        </p:grpSpPr>
        <p:sp>
          <p:nvSpPr>
            <p:cNvPr id="157" name="Hexagon 156"/>
            <p:cNvSpPr/>
            <p:nvPr/>
          </p:nvSpPr>
          <p:spPr>
            <a:xfrm>
              <a:off x="71823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5" name="Group 164"/>
            <p:cNvGrpSpPr/>
            <p:nvPr/>
          </p:nvGrpSpPr>
          <p:grpSpPr>
            <a:xfrm>
              <a:off x="7322556" y="1096382"/>
              <a:ext cx="411090" cy="351092"/>
              <a:chOff x="2875829" y="825500"/>
              <a:chExt cx="587375" cy="501650"/>
            </a:xfrm>
            <a:solidFill>
              <a:schemeClr val="bg1"/>
            </a:solidFill>
          </p:grpSpPr>
          <p:sp>
            <p:nvSpPr>
              <p:cNvPr id="166"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7"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8"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9"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0"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1"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2"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3"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4"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5"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6"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7"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8"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9"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0"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5"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6"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7"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 name="Group 8"/>
          <p:cNvGrpSpPr/>
          <p:nvPr/>
        </p:nvGrpSpPr>
        <p:grpSpPr>
          <a:xfrm>
            <a:off x="4160580" y="2310064"/>
            <a:ext cx="4537592" cy="3505818"/>
            <a:chOff x="2493627" y="1228691"/>
            <a:chExt cx="4070609" cy="3145021"/>
          </a:xfrm>
        </p:grpSpPr>
        <p:grpSp>
          <p:nvGrpSpPr>
            <p:cNvPr id="8" name="Group 7"/>
            <p:cNvGrpSpPr/>
            <p:nvPr/>
          </p:nvGrpSpPr>
          <p:grpSpPr>
            <a:xfrm>
              <a:off x="4981565" y="1319083"/>
              <a:ext cx="1582671" cy="3054629"/>
              <a:chOff x="4927895" y="1499924"/>
              <a:chExt cx="1642540" cy="3170178"/>
            </a:xfrm>
          </p:grpSpPr>
          <p:grpSp>
            <p:nvGrpSpPr>
              <p:cNvPr id="148" name="Group 147"/>
              <p:cNvGrpSpPr/>
              <p:nvPr/>
            </p:nvGrpSpPr>
            <p:grpSpPr>
              <a:xfrm>
                <a:off x="4927895" y="1499924"/>
                <a:ext cx="1642540" cy="3170178"/>
                <a:chOff x="265960" y="963330"/>
                <a:chExt cx="2041713" cy="3940600"/>
              </a:xfrm>
            </p:grpSpPr>
            <p:sp>
              <p:nvSpPr>
                <p:cNvPr id="149"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0"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2" name="Rectangle 9"/>
              <p:cNvSpPr>
                <a:spLocks noChangeArrowheads="1"/>
              </p:cNvSpPr>
              <p:nvPr/>
            </p:nvSpPr>
            <p:spPr bwMode="auto">
              <a:xfrm>
                <a:off x="5051990" y="1885845"/>
                <a:ext cx="1442874" cy="223777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2493627" y="1228691"/>
              <a:ext cx="1622852" cy="3132180"/>
              <a:chOff x="2439013" y="1423368"/>
              <a:chExt cx="1684241" cy="3250663"/>
            </a:xfrm>
          </p:grpSpPr>
          <p:grpSp>
            <p:nvGrpSpPr>
              <p:cNvPr id="213" name="Group 212"/>
              <p:cNvGrpSpPr/>
              <p:nvPr/>
            </p:nvGrpSpPr>
            <p:grpSpPr>
              <a:xfrm>
                <a:off x="2439013" y="1423368"/>
                <a:ext cx="1684241" cy="3250663"/>
                <a:chOff x="265960" y="963330"/>
                <a:chExt cx="2041713" cy="3940600"/>
              </a:xfrm>
            </p:grpSpPr>
            <p:sp>
              <p:nvSpPr>
                <p:cNvPr id="21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7" name="Rectangle 9"/>
              <p:cNvSpPr>
                <a:spLocks noChangeArrowheads="1"/>
              </p:cNvSpPr>
              <p:nvPr/>
            </p:nvSpPr>
            <p:spPr bwMode="auto">
              <a:xfrm>
                <a:off x="2563108" y="1931456"/>
                <a:ext cx="1479506" cy="229458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 name="Group 6"/>
          <p:cNvGrpSpPr/>
          <p:nvPr/>
        </p:nvGrpSpPr>
        <p:grpSpPr>
          <a:xfrm>
            <a:off x="5174584" y="1504944"/>
            <a:ext cx="2509584" cy="4843612"/>
            <a:chOff x="3551144" y="743235"/>
            <a:chExt cx="2041713" cy="3940600"/>
          </a:xfrm>
          <a:effectLst>
            <a:outerShdw blurRad="50800" dist="38100" dir="5400000" algn="t" rotWithShape="0">
              <a:prstClr val="black">
                <a:alpha val="40000"/>
              </a:prstClr>
            </a:outerShdw>
          </a:effectLst>
        </p:grpSpPr>
        <p:grpSp>
          <p:nvGrpSpPr>
            <p:cNvPr id="143" name="Group 142"/>
            <p:cNvGrpSpPr/>
            <p:nvPr/>
          </p:nvGrpSpPr>
          <p:grpSpPr>
            <a:xfrm>
              <a:off x="3551144" y="743235"/>
              <a:ext cx="2041713" cy="3940600"/>
              <a:chOff x="265960" y="963330"/>
              <a:chExt cx="2041713" cy="3940600"/>
            </a:xfrm>
          </p:grpSpPr>
          <p:sp>
            <p:nvSpPr>
              <p:cNvPr id="14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147" name="Rectangle 9"/>
            <p:cNvSpPr>
              <a:spLocks noChangeArrowheads="1"/>
            </p:cNvSpPr>
            <p:nvPr/>
          </p:nvSpPr>
          <p:spPr bwMode="auto">
            <a:xfrm>
              <a:off x="3675238" y="1251323"/>
              <a:ext cx="1793523" cy="27816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14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44926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58"/>
                                        </p:tgtEl>
                                        <p:attrNameLst>
                                          <p:attrName>style.visibility</p:attrName>
                                        </p:attrNameLst>
                                      </p:cBhvr>
                                      <p:to>
                                        <p:strVal val="visible"/>
                                      </p:to>
                                    </p:set>
                                    <p:animEffect transition="in" filter="wipe(up)">
                                      <p:cBhvr>
                                        <p:cTn id="29" dur="500"/>
                                        <p:tgtEl>
                                          <p:spTgt spid="158"/>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59"/>
                                        </p:tgtEl>
                                        <p:attrNameLst>
                                          <p:attrName>style.visibility</p:attrName>
                                        </p:attrNameLst>
                                      </p:cBhvr>
                                      <p:to>
                                        <p:strVal val="visible"/>
                                      </p:to>
                                    </p:set>
                                    <p:animEffect transition="in" filter="wipe(up)">
                                      <p:cBhvr>
                                        <p:cTn id="45" dur="500"/>
                                        <p:tgtEl>
                                          <p:spTgt spid="159"/>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6500"/>
                            </p:stCondLst>
                            <p:childTnLst>
                              <p:par>
                                <p:cTn id="59" presetID="22" presetClass="entr" presetSubtype="1" fill="hold" grpId="0" nodeType="afterEffect">
                                  <p:stCondLst>
                                    <p:cond delay="0"/>
                                  </p:stCondLst>
                                  <p:childTnLst>
                                    <p:set>
                                      <p:cBhvr>
                                        <p:cTn id="60" dur="1" fill="hold">
                                          <p:stCondLst>
                                            <p:cond delay="0"/>
                                          </p:stCondLst>
                                        </p:cTn>
                                        <p:tgtEl>
                                          <p:spTgt spid="160"/>
                                        </p:tgtEl>
                                        <p:attrNameLst>
                                          <p:attrName>style.visibility</p:attrName>
                                        </p:attrNameLst>
                                      </p:cBhvr>
                                      <p:to>
                                        <p:strVal val="visible"/>
                                      </p:to>
                                    </p:set>
                                    <p:animEffect transition="in" filter="wipe(up)">
                                      <p:cBhvr>
                                        <p:cTn id="61"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158" grpId="0"/>
      <p:bldP spid="159" grpId="0"/>
      <p:bldP spid="1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Number_1"/>
          <p:cNvSpPr/>
          <p:nvPr>
            <p:custDataLst>
              <p:tags r:id="rId1"/>
            </p:custDataLst>
          </p:nvPr>
        </p:nvSpPr>
        <p:spPr>
          <a:xfrm>
            <a:off x="7384345" y="194346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304" y="1846809"/>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345" y="301968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304" y="292302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345" y="409590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304" y="399924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345" y="5172128"/>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304" y="507546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368" y="2464197"/>
            <a:ext cx="3105752" cy="1477328"/>
          </a:xfrm>
          <a:prstGeom prst="rect">
            <a:avLst/>
          </a:prstGeom>
          <a:noFill/>
        </p:spPr>
        <p:txBody>
          <a:bodyPr vert="horz" wrap="square" lIns="0" tIns="0" rIns="0" bIns="0" rtlCol="0" anchor="ctr" anchorCtr="0">
            <a:spAutoFit/>
          </a:bodyPr>
          <a:lstStyle/>
          <a:p>
            <a:pPr algn="ctr"/>
            <a:r>
              <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687" y="3909836"/>
            <a:ext cx="3299115" cy="553998"/>
          </a:xfrm>
          <a:prstGeom prst="rect">
            <a:avLst/>
          </a:prstGeom>
          <a:noFill/>
        </p:spPr>
        <p:txBody>
          <a:bodyPr wrap="square" lIns="0" tIns="0" rIns="0" bIns="0">
            <a:spAutoFit/>
          </a:bodyPr>
          <a:lstStyle/>
          <a:p>
            <a:pPr algn="ctr">
              <a:defRPr/>
            </a:pPr>
            <a:r>
              <a:rPr lang="en-US" altLang="zh-CN" sz="3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884704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down)">
                                      <p:cBhvr>
                                        <p:cTn id="46" dur="500"/>
                                        <p:tgtEl>
                                          <p:spTgt spid="2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7163940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995273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36687" y="0"/>
            <a:ext cx="5072186" cy="7232650"/>
          </a:xfrm>
          <a:prstGeom prst="rect">
            <a:avLst/>
          </a:prstGeom>
        </p:spPr>
      </p:pic>
      <p:sp>
        <p:nvSpPr>
          <p:cNvPr id="12" name="矩形 259"/>
          <p:cNvSpPr>
            <a:spLocks noChangeArrowheads="1"/>
          </p:cNvSpPr>
          <p:nvPr/>
        </p:nvSpPr>
        <p:spPr bwMode="auto">
          <a:xfrm>
            <a:off x="5867400" y="1525029"/>
            <a:ext cx="4018359"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3800" cap="all" dirty="0" smtClean="0">
                <a:solidFill>
                  <a:schemeClr val="accent1"/>
                </a:solidFill>
                <a:latin typeface="Impact" panose="020B0806030902050204" pitchFamily="34" charset="0"/>
                <a:cs typeface="Arial" panose="020B0604020202020204" pitchFamily="34" charset="0"/>
              </a:rPr>
              <a:t>201X</a:t>
            </a:r>
            <a:endParaRPr lang="zh-CN" altLang="en-US" sz="138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5867399" y="3919846"/>
            <a:ext cx="6754663"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dirty="0" smtClean="0">
                <a:solidFill>
                  <a:schemeClr val="accent1"/>
                </a:solidFill>
                <a:cs typeface="Arial" panose="020B0604020202020204" pitchFamily="34" charset="0"/>
              </a:rPr>
              <a:t>THANK YOU</a:t>
            </a:r>
            <a:endParaRPr lang="zh-CN" altLang="en-US" sz="5400" dirty="0">
              <a:solidFill>
                <a:schemeClr val="accent1"/>
              </a:solidFill>
              <a:cs typeface="Arial" panose="020B0604020202020204" pitchFamily="34" charset="0"/>
            </a:endParaRPr>
          </a:p>
        </p:txBody>
      </p:sp>
      <p:sp>
        <p:nvSpPr>
          <p:cNvPr id="15" name="矩形 259"/>
          <p:cNvSpPr>
            <a:spLocks noChangeArrowheads="1"/>
          </p:cNvSpPr>
          <p:nvPr/>
        </p:nvSpPr>
        <p:spPr bwMode="auto">
          <a:xfrm>
            <a:off x="5867400" y="5301917"/>
            <a:ext cx="387434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dirty="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0180380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5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922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2098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3309187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66"/>
          <p:cNvSpPr txBox="1">
            <a:spLocks noChangeArrowheads="1"/>
          </p:cNvSpPr>
          <p:nvPr/>
        </p:nvSpPr>
        <p:spPr bwMode="auto">
          <a:xfrm>
            <a:off x="812800" y="2133317"/>
            <a:ext cx="5040511" cy="394723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13"/>
          <p:cNvSpPr txBox="1">
            <a:spLocks noChangeArrowheads="1"/>
          </p:cNvSpPr>
          <p:nvPr/>
        </p:nvSpPr>
        <p:spPr bwMode="auto">
          <a:xfrm>
            <a:off x="812800" y="1456085"/>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 name="矩形 3"/>
          <p:cNvSpPr/>
          <p:nvPr/>
        </p:nvSpPr>
        <p:spPr>
          <a:xfrm>
            <a:off x="6429375" y="1456085"/>
            <a:ext cx="5616574" cy="503996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42714647"/>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750"/>
                                        <p:tgtEl>
                                          <p:spTgt spid="34"/>
                                        </p:tgtEl>
                                      </p:cBhvr>
                                    </p:animEffect>
                                    <p:anim calcmode="lin" valueType="num">
                                      <p:cBhvr>
                                        <p:cTn id="13" dur="750" fill="hold"/>
                                        <p:tgtEl>
                                          <p:spTgt spid="34"/>
                                        </p:tgtEl>
                                        <p:attrNameLst>
                                          <p:attrName>ppt_x</p:attrName>
                                        </p:attrNameLst>
                                      </p:cBhvr>
                                      <p:tavLst>
                                        <p:tav tm="0">
                                          <p:val>
                                            <p:strVal val="#ppt_x"/>
                                          </p:val>
                                        </p:tav>
                                        <p:tav tm="100000">
                                          <p:val>
                                            <p:strVal val="#ppt_x"/>
                                          </p:val>
                                        </p:tav>
                                      </p:tavLst>
                                    </p:anim>
                                    <p:anim calcmode="lin" valueType="num">
                                      <p:cBhvr>
                                        <p:cTn id="14" dur="75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450"/>
                            </p:stCondLst>
                            <p:childTnLst>
                              <p:par>
                                <p:cTn id="16" presetID="50" presetClass="entr" presetSubtype="0"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700" fill="hold"/>
                                        <p:tgtEl>
                                          <p:spTgt spid="4"/>
                                        </p:tgtEl>
                                        <p:attrNameLst>
                                          <p:attrName>ppt_w</p:attrName>
                                        </p:attrNameLst>
                                      </p:cBhvr>
                                      <p:tavLst>
                                        <p:tav tm="0">
                                          <p:val>
                                            <p:strVal val="#ppt_w+.3"/>
                                          </p:val>
                                        </p:tav>
                                        <p:tav tm="100000">
                                          <p:val>
                                            <p:strVal val="#ppt_w"/>
                                          </p:val>
                                        </p:tav>
                                      </p:tavLst>
                                    </p:anim>
                                    <p:anim calcmode="lin" valueType="num">
                                      <p:cBhvr>
                                        <p:cTn id="19" dur="1700" fill="hold"/>
                                        <p:tgtEl>
                                          <p:spTgt spid="4"/>
                                        </p:tgtEl>
                                        <p:attrNameLst>
                                          <p:attrName>ppt_h</p:attrName>
                                        </p:attrNameLst>
                                      </p:cBhvr>
                                      <p:tavLst>
                                        <p:tav tm="0">
                                          <p:val>
                                            <p:strVal val="#ppt_h"/>
                                          </p:val>
                                        </p:tav>
                                        <p:tav tm="100000">
                                          <p:val>
                                            <p:strVal val="#ppt_h"/>
                                          </p:val>
                                        </p:tav>
                                      </p:tavLst>
                                    </p:anim>
                                    <p:animEffect transition="in" filter="fade">
                                      <p:cBhvr>
                                        <p:cTn id="20" dur="1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2775371" y="274226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2509101" y="475645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8988790" y="4023024"/>
            <a:ext cx="1963179"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7067242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87197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500568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20987"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7329545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0861516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9"/>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5.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2">
      <a:dk1>
        <a:sysClr val="windowText" lastClr="000000"/>
      </a:dk1>
      <a:lt1>
        <a:sysClr val="window" lastClr="FFFFFF"/>
      </a:lt1>
      <a:dk2>
        <a:srgbClr val="44546A"/>
      </a:dk2>
      <a:lt2>
        <a:srgbClr val="E7E6E6"/>
      </a:lt2>
      <a:accent1>
        <a:srgbClr val="2B8303"/>
      </a:accent1>
      <a:accent2>
        <a:srgbClr val="96D624"/>
      </a:accent2>
      <a:accent3>
        <a:srgbClr val="2B8303"/>
      </a:accent3>
      <a:accent4>
        <a:srgbClr val="96D624"/>
      </a:accent4>
      <a:accent5>
        <a:srgbClr val="2B8303"/>
      </a:accent5>
      <a:accent6>
        <a:srgbClr val="96D624"/>
      </a:accent6>
      <a:hlink>
        <a:srgbClr val="2B8303"/>
      </a:hlink>
      <a:folHlink>
        <a:srgbClr val="96D62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4236</Words>
  <Application>Microsoft Office PowerPoint</Application>
  <PresentationFormat>自定义</PresentationFormat>
  <Paragraphs>248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
  <cp:keywords>www.1ppt.com</cp:keywords>
  <cp:lastModifiedBy/>
  <cp:revision>1</cp:revision>
  <dcterms:created xsi:type="dcterms:W3CDTF">2016-12-11T17:23:19Z</dcterms:created>
  <dcterms:modified xsi:type="dcterms:W3CDTF">2018-11-03T11:10:39Z</dcterms:modified>
</cp:coreProperties>
</file>