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notesSlides/notesSlide1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8" r:id="rId2"/>
  </p:sldMasterIdLst>
  <p:notesMasterIdLst>
    <p:notesMasterId r:id="rId26"/>
  </p:notesMasterIdLst>
  <p:handoutMasterIdLst>
    <p:handoutMasterId r:id="rId27"/>
  </p:handoutMasterIdLst>
  <p:sldIdLst>
    <p:sldId id="3175" r:id="rId3"/>
    <p:sldId id="3169" r:id="rId4"/>
    <p:sldId id="3170" r:id="rId5"/>
    <p:sldId id="3117" r:id="rId6"/>
    <p:sldId id="3116" r:id="rId7"/>
    <p:sldId id="3111" r:id="rId8"/>
    <p:sldId id="3106" r:id="rId9"/>
    <p:sldId id="3176" r:id="rId10"/>
    <p:sldId id="3112" r:id="rId11"/>
    <p:sldId id="3104" r:id="rId12"/>
    <p:sldId id="3107" r:id="rId13"/>
    <p:sldId id="3108" r:id="rId14"/>
    <p:sldId id="3177" r:id="rId15"/>
    <p:sldId id="3114" r:id="rId16"/>
    <p:sldId id="3103" r:id="rId17"/>
    <p:sldId id="3109" r:id="rId18"/>
    <p:sldId id="3110" r:id="rId19"/>
    <p:sldId id="3178" r:id="rId20"/>
    <p:sldId id="3115" r:id="rId21"/>
    <p:sldId id="3105" r:id="rId22"/>
    <p:sldId id="3113" r:id="rId23"/>
    <p:sldId id="3179" r:id="rId24"/>
    <p:sldId id="318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BEC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75" autoAdjust="0"/>
    <p:restoredTop sz="92986" autoAdjust="0"/>
  </p:normalViewPr>
  <p:slideViewPr>
    <p:cSldViewPr>
      <p:cViewPr>
        <p:scale>
          <a:sx n="50" d="100"/>
          <a:sy n="50" d="100"/>
        </p:scale>
        <p:origin x="-402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6026496"/>
        <c:axId val="386040576"/>
      </c:areaChart>
      <c:catAx>
        <c:axId val="38602649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386040576"/>
        <c:crosses val="autoZero"/>
        <c:auto val="1"/>
        <c:lblAlgn val="ctr"/>
        <c:lblOffset val="100"/>
        <c:noMultiLvlLbl val="1"/>
      </c:catAx>
      <c:valAx>
        <c:axId val="3860405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8602649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740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2702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9726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2802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15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5366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043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5089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2825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335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994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056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628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712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" y="5791"/>
            <a:ext cx="12855388" cy="722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81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8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776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14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21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09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872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41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028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460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70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407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9662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5222952"/>
            <a:ext cx="12857163" cy="20096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2613895" y="3400356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253126" y="3559262"/>
            <a:ext cx="624629" cy="624629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696116" y="3841096"/>
            <a:ext cx="461852" cy="461851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645150" y="3353457"/>
            <a:ext cx="558387" cy="558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537093" y="1724217"/>
            <a:ext cx="396844" cy="3968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487331" y="4271496"/>
            <a:ext cx="483037" cy="48303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20556" y="3939738"/>
            <a:ext cx="306939" cy="3069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130096" y="3755973"/>
            <a:ext cx="311740" cy="311740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723619" y="3328113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04751" y="4155739"/>
            <a:ext cx="311740" cy="311740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08873" y="3841420"/>
            <a:ext cx="231768" cy="231768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19092" y="4127793"/>
            <a:ext cx="452115" cy="452115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238804" y="2121062"/>
            <a:ext cx="226057" cy="226057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1802379" y="2007140"/>
            <a:ext cx="1932598" cy="193259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100" name="椭圆 9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5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798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  <a:cs typeface="Arial" panose="020B0604020202020204" pitchFamily="34" charset="0"/>
                </a:rPr>
                <a:t>中</a:t>
              </a:r>
              <a:endParaRPr lang="zh-CN" altLang="en-US" sz="8798" dirty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211454" y="2007140"/>
            <a:ext cx="1932598" cy="193259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58" name="椭圆 5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5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798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  <a:cs typeface="Arial" panose="020B0604020202020204" pitchFamily="34" charset="0"/>
                </a:rPr>
                <a:t>国</a:t>
              </a:r>
              <a:endParaRPr lang="zh-CN" altLang="en-US" sz="8798" dirty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649552" y="2007140"/>
            <a:ext cx="1932598" cy="193259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61" name="椭圆 6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5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798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  <a:cs typeface="Arial" panose="020B0604020202020204" pitchFamily="34" charset="0"/>
                </a:rPr>
                <a:t>人</a:t>
              </a:r>
              <a:endParaRPr lang="zh-CN" altLang="en-US" sz="8798" dirty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9058626" y="2007140"/>
            <a:ext cx="1932598" cy="193259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67" name="椭圆 6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5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798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  <a:cs typeface="Arial" panose="020B0604020202020204" pitchFamily="34" charset="0"/>
                </a:rPr>
                <a:t>寿</a:t>
              </a:r>
              <a:endParaRPr lang="zh-CN" altLang="en-US" sz="8798" dirty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3" name="矩形 259"/>
          <p:cNvSpPr>
            <a:spLocks noChangeArrowheads="1"/>
          </p:cNvSpPr>
          <p:nvPr/>
        </p:nvSpPr>
        <p:spPr bwMode="auto">
          <a:xfrm>
            <a:off x="2806135" y="5547726"/>
            <a:ext cx="72464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dirty="0" smtClean="0">
                <a:solidFill>
                  <a:schemeClr val="bg1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中国人寿工作总结汇报</a:t>
            </a:r>
            <a:r>
              <a:rPr lang="en-US" altLang="zh-CN" sz="4000" dirty="0" smtClean="0">
                <a:solidFill>
                  <a:schemeClr val="bg1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PPT</a:t>
            </a:r>
            <a:endParaRPr lang="zh-CN" altLang="en-US" sz="4000" dirty="0">
              <a:solidFill>
                <a:schemeClr val="bg1"/>
              </a:solidFill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sp>
        <p:nvSpPr>
          <p:cNvPr id="115" name="矩形 259"/>
          <p:cNvSpPr>
            <a:spLocks noChangeArrowheads="1"/>
          </p:cNvSpPr>
          <p:nvPr/>
        </p:nvSpPr>
        <p:spPr bwMode="auto">
          <a:xfrm>
            <a:off x="2339589" y="6184482"/>
            <a:ext cx="81795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CHINA LIFE WORK SUMMARY REPORT PPT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27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474"/>
    </mc:Choice>
    <mc:Fallback xmlns="">
      <p:transition advTm="6474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9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0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3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4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3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4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7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8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1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2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5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6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 tmFilter="0,0; .5, 1; 1, 1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9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97" dur="500" tmFilter="0, 0; .2, .5; .8, .5; 1, 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8" dur="250" autoRev="1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10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 tmFilter="0,0; .5, 1; 1, 1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09" dur="500" tmFilter="0, 0; .2, .5; .8, .5; 1, 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0" dur="250" autoRev="1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13" grpId="0"/>
          <p:bldP spid="113" grpId="1"/>
          <p:bldP spid="115" grpId="0"/>
          <p:bldP spid="115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 tmFilter="0,0; .5, 1; 1, 1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9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97" dur="500" tmFilter="0, 0; .2, .5; .8, .5; 1, 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8" dur="250" autoRev="1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10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 tmFilter="0,0; .5, 1; 1, 1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09" dur="500" tmFilter="0, 0; .2, .5; .8, .5; 1, 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0" dur="250" autoRev="1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13" grpId="0"/>
          <p:bldP spid="113" grpId="1"/>
          <p:bldP spid="115" grpId="0"/>
          <p:bldP spid="115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03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11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04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79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97621" y="794410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908073" y="1240355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18" name="TextBox 13"/>
          <p:cNvSpPr>
            <a:spLocks noChangeArrowheads="1"/>
          </p:cNvSpPr>
          <p:nvPr/>
        </p:nvSpPr>
        <p:spPr bwMode="auto">
          <a:xfrm>
            <a:off x="4735090" y="2563630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Box 14"/>
          <p:cNvSpPr>
            <a:spLocks noChangeArrowheads="1"/>
          </p:cNvSpPr>
          <p:nvPr/>
        </p:nvSpPr>
        <p:spPr bwMode="auto">
          <a:xfrm>
            <a:off x="4735090" y="3343434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0" name="TextBox 15"/>
          <p:cNvSpPr>
            <a:spLocks noChangeArrowheads="1"/>
          </p:cNvSpPr>
          <p:nvPr/>
        </p:nvSpPr>
        <p:spPr bwMode="auto">
          <a:xfrm>
            <a:off x="4735090" y="4123237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1" name="TextBox 16"/>
          <p:cNvSpPr>
            <a:spLocks noChangeArrowheads="1"/>
          </p:cNvSpPr>
          <p:nvPr/>
        </p:nvSpPr>
        <p:spPr bwMode="auto">
          <a:xfrm>
            <a:off x="4735090" y="4903042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五边形 2"/>
          <p:cNvSpPr>
            <a:spLocks noChangeArrowheads="1"/>
          </p:cNvSpPr>
          <p:nvPr/>
        </p:nvSpPr>
        <p:spPr bwMode="auto">
          <a:xfrm>
            <a:off x="4064051" y="2563628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五边形 18"/>
          <p:cNvSpPr>
            <a:spLocks noChangeArrowheads="1"/>
          </p:cNvSpPr>
          <p:nvPr/>
        </p:nvSpPr>
        <p:spPr bwMode="auto">
          <a:xfrm>
            <a:off x="4064051" y="4903038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五边形 19"/>
          <p:cNvSpPr>
            <a:spLocks noChangeArrowheads="1"/>
          </p:cNvSpPr>
          <p:nvPr/>
        </p:nvSpPr>
        <p:spPr bwMode="auto">
          <a:xfrm>
            <a:off x="4064051" y="3343430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五边形 20"/>
          <p:cNvSpPr>
            <a:spLocks noChangeArrowheads="1"/>
          </p:cNvSpPr>
          <p:nvPr/>
        </p:nvSpPr>
        <p:spPr bwMode="auto">
          <a:xfrm>
            <a:off x="4064051" y="4123233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5"/>
          <p:cNvSpPr>
            <a:spLocks noChangeArrowheads="1"/>
          </p:cNvSpPr>
          <p:nvPr/>
        </p:nvSpPr>
        <p:spPr bwMode="auto">
          <a:xfrm>
            <a:off x="4064052" y="2474866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58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7"/>
          <p:cNvSpPr>
            <a:spLocks noChangeArrowheads="1"/>
          </p:cNvSpPr>
          <p:nvPr/>
        </p:nvSpPr>
        <p:spPr bwMode="auto">
          <a:xfrm>
            <a:off x="4064052" y="3234590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58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9"/>
          <p:cNvSpPr>
            <a:spLocks noChangeArrowheads="1"/>
          </p:cNvSpPr>
          <p:nvPr/>
        </p:nvSpPr>
        <p:spPr bwMode="auto">
          <a:xfrm>
            <a:off x="4064052" y="3992638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58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1"/>
          <p:cNvSpPr>
            <a:spLocks noChangeArrowheads="1"/>
          </p:cNvSpPr>
          <p:nvPr/>
        </p:nvSpPr>
        <p:spPr bwMode="auto">
          <a:xfrm>
            <a:off x="4064052" y="4752359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58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95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5222952"/>
            <a:ext cx="12857163" cy="20096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2613895" y="3400356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253126" y="3559262"/>
            <a:ext cx="624629" cy="624629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696116" y="3841096"/>
            <a:ext cx="461852" cy="461851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645150" y="3353457"/>
            <a:ext cx="558387" cy="5583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537093" y="1724217"/>
            <a:ext cx="396844" cy="3968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487331" y="4271496"/>
            <a:ext cx="483037" cy="48303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20556" y="3939738"/>
            <a:ext cx="306939" cy="30693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130096" y="3755973"/>
            <a:ext cx="311740" cy="311740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723619" y="3328113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04751" y="4155739"/>
            <a:ext cx="311740" cy="311740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08873" y="3841420"/>
            <a:ext cx="231768" cy="231768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19092" y="4127793"/>
            <a:ext cx="452115" cy="452115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238804" y="2121062"/>
            <a:ext cx="226057" cy="226057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1802379" y="2007140"/>
            <a:ext cx="1932598" cy="193259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100" name="椭圆 9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5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798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  <a:cs typeface="Arial" panose="020B0604020202020204" pitchFamily="34" charset="0"/>
                </a:rPr>
                <a:t>中</a:t>
              </a:r>
              <a:endParaRPr lang="zh-CN" altLang="en-US" sz="8798" dirty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211454" y="2007140"/>
            <a:ext cx="1932598" cy="193259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58" name="椭圆 5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5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798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  <a:cs typeface="Arial" panose="020B0604020202020204" pitchFamily="34" charset="0"/>
                </a:rPr>
                <a:t>国</a:t>
              </a:r>
              <a:endParaRPr lang="zh-CN" altLang="en-US" sz="8798" dirty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649552" y="2007140"/>
            <a:ext cx="1932598" cy="193259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61" name="椭圆 6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5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798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  <a:cs typeface="Arial" panose="020B0604020202020204" pitchFamily="34" charset="0"/>
                </a:rPr>
                <a:t>人</a:t>
              </a:r>
              <a:endParaRPr lang="zh-CN" altLang="en-US" sz="8798" dirty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9058626" y="2007140"/>
            <a:ext cx="1932598" cy="1932598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67" name="椭圆 6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5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798" dirty="0" smtClean="0">
                  <a:latin typeface="方正正大黑简体" panose="02000000000000000000" pitchFamily="2" charset="-122"/>
                  <a:ea typeface="方正正大黑简体" panose="02000000000000000000" pitchFamily="2" charset="-122"/>
                  <a:cs typeface="Arial" panose="020B0604020202020204" pitchFamily="34" charset="0"/>
                </a:rPr>
                <a:t>寿</a:t>
              </a:r>
              <a:endParaRPr lang="zh-CN" altLang="en-US" sz="8798" dirty="0"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3" name="矩形 259"/>
          <p:cNvSpPr>
            <a:spLocks noChangeArrowheads="1"/>
          </p:cNvSpPr>
          <p:nvPr/>
        </p:nvSpPr>
        <p:spPr bwMode="auto">
          <a:xfrm>
            <a:off x="2806135" y="5547726"/>
            <a:ext cx="72464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感谢聆听 批评指导</a:t>
            </a:r>
            <a:endParaRPr lang="zh-CN" altLang="en-US" sz="4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15" name="矩形 259"/>
          <p:cNvSpPr>
            <a:spLocks noChangeArrowheads="1"/>
          </p:cNvSpPr>
          <p:nvPr/>
        </p:nvSpPr>
        <p:spPr bwMode="auto">
          <a:xfrm>
            <a:off x="2339589" y="6184482"/>
            <a:ext cx="81795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CHINA LIFE WORK SUMMARY REPORT PPT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01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474">
        <p14:switch dir="r"/>
      </p:transition>
    </mc:Choice>
    <mc:Fallback xmlns="">
      <p:transition spd="slow" advTm="6474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9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0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3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4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3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4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7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8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1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2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5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6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 tmFilter="0,0; .5, 1; 1, 1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9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97" dur="500" tmFilter="0, 0; .2, .5; .8, .5; 1, 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8" dur="250" autoRev="1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10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 tmFilter="0,0; .5, 1; 1, 1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10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09" dur="500" tmFilter="0, 0; .2, .5; .8, .5; 1, 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0" dur="250" autoRev="1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13" grpId="0"/>
          <p:bldP spid="113" grpId="1"/>
          <p:bldP spid="115" grpId="0"/>
          <p:bldP spid="115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2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2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 tmFilter="0,0; .5, 1; 1, 1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9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97" dur="500" tmFilter="0, 0; .2, .5; .8, .5; 1, 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8" dur="250" autoRev="1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10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500" tmFilter="0,0; .5, 1; 1, 1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10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09" dur="500" tmFilter="0, 0; .2, .5; .8, .5; 1, 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0" dur="250" autoRev="1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13" grpId="0"/>
          <p:bldP spid="113" grpId="1"/>
          <p:bldP spid="115" grpId="0"/>
          <p:bldP spid="115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7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01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29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84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02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15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43967BF-0B2E-471F-A8A2-F5307A94A17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795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5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2602E"/>
      </a:accent1>
      <a:accent2>
        <a:srgbClr val="53B129"/>
      </a:accent2>
      <a:accent3>
        <a:srgbClr val="02602E"/>
      </a:accent3>
      <a:accent4>
        <a:srgbClr val="53B129"/>
      </a:accent4>
      <a:accent5>
        <a:srgbClr val="02602E"/>
      </a:accent5>
      <a:accent6>
        <a:srgbClr val="53B129"/>
      </a:accent6>
      <a:hlink>
        <a:srgbClr val="02602E"/>
      </a:hlink>
      <a:folHlink>
        <a:srgbClr val="53B12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2864</Words>
  <Application>Microsoft Office PowerPoint</Application>
  <PresentationFormat>自定义</PresentationFormat>
  <Paragraphs>247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中国人寿</dc:title>
  <dc:creator/>
  <cp:keywords>www.1ppt.com</cp:keywords>
  <cp:lastModifiedBy/>
  <cp:revision>1</cp:revision>
  <dcterms:created xsi:type="dcterms:W3CDTF">2016-10-17T14:00:15Z</dcterms:created>
  <dcterms:modified xsi:type="dcterms:W3CDTF">2018-11-02T14:08:51Z</dcterms:modified>
</cp:coreProperties>
</file>