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311" r:id="rId3"/>
    <p:sldId id="3305" r:id="rId4"/>
    <p:sldId id="3306" r:id="rId5"/>
    <p:sldId id="3258" r:id="rId6"/>
    <p:sldId id="3257" r:id="rId7"/>
    <p:sldId id="3262" r:id="rId8"/>
    <p:sldId id="3263" r:id="rId9"/>
    <p:sldId id="3265" r:id="rId10"/>
    <p:sldId id="3281" r:id="rId11"/>
    <p:sldId id="3280" r:id="rId12"/>
    <p:sldId id="3260" r:id="rId13"/>
    <p:sldId id="3267" r:id="rId14"/>
    <p:sldId id="3307" r:id="rId15"/>
    <p:sldId id="3264" r:id="rId16"/>
    <p:sldId id="3259" r:id="rId17"/>
    <p:sldId id="3308" r:id="rId18"/>
    <p:sldId id="3270" r:id="rId19"/>
    <p:sldId id="3282" r:id="rId20"/>
    <p:sldId id="3309" r:id="rId21"/>
    <p:sldId id="3261" r:id="rId22"/>
    <p:sldId id="3266" r:id="rId23"/>
    <p:sldId id="3312" r:id="rId24"/>
    <p:sldId id="331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EB3"/>
    <a:srgbClr val="F29194"/>
    <a:srgbClr val="900000"/>
    <a:srgbClr val="0FC7D3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1" autoAdjust="0"/>
    <p:restoredTop sz="92986" autoAdjust="0"/>
  </p:normalViewPr>
  <p:slideViewPr>
    <p:cSldViewPr>
      <p:cViewPr varScale="1">
        <p:scale>
          <a:sx n="56" d="100"/>
          <a:sy n="56" d="100"/>
        </p:scale>
        <p:origin x="-102" y="-1560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E77-409C-B909-64B9CC68AAE6}"/>
              </c:ext>
            </c:extLst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7E77-409C-B909-64B9CC68AAE6}"/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7E77-409C-B909-64B9CC68AAE6}"/>
              </c:ext>
            </c:extLst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D-7E77-409C-B909-64B9CC68AA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241852416"/>
        <c:axId val="241854720"/>
        <c:axId val="0"/>
      </c:bar3DChart>
      <c:catAx>
        <c:axId val="2418524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1854720"/>
        <c:crosses val="autoZero"/>
        <c:auto val="1"/>
        <c:lblAlgn val="ctr"/>
        <c:lblOffset val="100"/>
        <c:noMultiLvlLbl val="0"/>
      </c:catAx>
      <c:valAx>
        <c:axId val="241854720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2418524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64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967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205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8903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948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4637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6524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7063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5122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5469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64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0988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3389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343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778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325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417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887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911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718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71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818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3005"/>
            <a:ext cx="12857163" cy="722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225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913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378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2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0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481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08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35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64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168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543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4711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316621" y="5106489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4" name="椭圆 3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23764" y="5106489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18" name="椭圆 17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30907" y="5106489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22" name="椭圆 21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038050" y="5106489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26" name="椭圆 25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945193" y="5106489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30" name="椭圆 29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5"/>
          <p:cNvSpPr txBox="1">
            <a:spLocks noChangeArrowheads="1"/>
          </p:cNvSpPr>
          <p:nvPr/>
        </p:nvSpPr>
        <p:spPr bwMode="auto">
          <a:xfrm>
            <a:off x="3454877" y="3866672"/>
            <a:ext cx="5948998" cy="572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400" spc="3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2433796" y="2700140"/>
            <a:ext cx="7991158" cy="128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b="1" kern="20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下半年工作总结</a:t>
            </a:r>
            <a:r>
              <a:rPr lang="en-US" altLang="zh-CN" sz="6600" b="1" kern="20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zh-CN" altLang="en-US" sz="6600" b="1" kern="20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8"/>
          <p:cNvSpPr txBox="1"/>
          <p:nvPr/>
        </p:nvSpPr>
        <p:spPr>
          <a:xfrm>
            <a:off x="4903027" y="4501413"/>
            <a:ext cx="3052696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部门：销售部  职务：销售经理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6"/>
          <p:cNvSpPr txBox="1">
            <a:spLocks noChangeArrowheads="1"/>
          </p:cNvSpPr>
          <p:nvPr/>
        </p:nvSpPr>
        <p:spPr bwMode="auto">
          <a:xfrm>
            <a:off x="4826476" y="1024771"/>
            <a:ext cx="3205798" cy="212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1500" b="1" kern="20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zh-CN" altLang="en-US" sz="11500" b="1" kern="20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414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8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9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4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0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5" grpId="0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5" grpId="0"/>
          <p:bldP spid="3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4289" y="-28575"/>
            <a:ext cx="12873039" cy="72612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040035" y="-13448"/>
            <a:ext cx="95414" cy="7214347"/>
          </a:xfrm>
          <a:prstGeom prst="rect">
            <a:avLst/>
          </a:prstGeom>
          <a:solidFill>
            <a:schemeClr val="accent4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965576" y="-40342"/>
            <a:ext cx="79048" cy="7272991"/>
          </a:xfrm>
          <a:prstGeom prst="rect">
            <a:avLst/>
          </a:prstGeom>
          <a:solidFill>
            <a:schemeClr val="accent3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-14289" y="4131655"/>
            <a:ext cx="12872687" cy="58765"/>
          </a:xfrm>
          <a:prstGeom prst="rect">
            <a:avLst/>
          </a:prstGeom>
          <a:solidFill>
            <a:schemeClr val="accent2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976588" y="2796536"/>
            <a:ext cx="3988988" cy="1335119"/>
          </a:xfrm>
          <a:prstGeom prst="rect">
            <a:avLst/>
          </a:prstGeom>
          <a:solidFill>
            <a:schemeClr val="accent1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32"/>
          <p:cNvSpPr txBox="1"/>
          <p:nvPr/>
        </p:nvSpPr>
        <p:spPr>
          <a:xfrm>
            <a:off x="4110581" y="3037110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pPr algn="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6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 animBg="1"/>
      <p:bldP spid="8" grpId="0" animBg="1"/>
      <p:bldP spid="9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46955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accent2"/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accent2"/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97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2098347" y="4902982"/>
            <a:ext cx="8662057" cy="598361"/>
          </a:xfrm>
          <a:custGeom>
            <a:avLst/>
            <a:gdLst>
              <a:gd name="T0" fmla="*/ 5805 w 5805"/>
              <a:gd name="T1" fmla="*/ 401 h 401"/>
              <a:gd name="T2" fmla="*/ 0 w 5805"/>
              <a:gd name="T3" fmla="*/ 401 h 401"/>
              <a:gd name="T4" fmla="*/ 280 w 5805"/>
              <a:gd name="T5" fmla="*/ 0 h 401"/>
              <a:gd name="T6" fmla="*/ 5508 w 5805"/>
              <a:gd name="T7" fmla="*/ 0 h 401"/>
              <a:gd name="T8" fmla="*/ 5805 w 580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5" h="401">
                <a:moveTo>
                  <a:pt x="5805" y="401"/>
                </a:moveTo>
                <a:lnTo>
                  <a:pt x="0" y="401"/>
                </a:lnTo>
                <a:lnTo>
                  <a:pt x="280" y="0"/>
                </a:lnTo>
                <a:lnTo>
                  <a:pt x="5508" y="0"/>
                </a:lnTo>
                <a:lnTo>
                  <a:pt x="5805" y="4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5949" tIns="42975" rIns="85949" bIns="429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81762" y="1606775"/>
            <a:ext cx="646112" cy="3703571"/>
            <a:chOff x="2215356" y="1717898"/>
            <a:chExt cx="687388" cy="394017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215356" y="1717898"/>
              <a:ext cx="417513" cy="3940175"/>
            </a:xfrm>
            <a:custGeom>
              <a:avLst/>
              <a:gdLst>
                <a:gd name="T0" fmla="*/ 263 w 263"/>
                <a:gd name="T1" fmla="*/ 2482 h 2482"/>
                <a:gd name="T2" fmla="*/ 0 w 263"/>
                <a:gd name="T3" fmla="*/ 2405 h 2482"/>
                <a:gd name="T4" fmla="*/ 0 w 263"/>
                <a:gd name="T5" fmla="*/ 120 h 2482"/>
                <a:gd name="T6" fmla="*/ 263 w 263"/>
                <a:gd name="T7" fmla="*/ 0 h 2482"/>
                <a:gd name="T8" fmla="*/ 263 w 263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82">
                  <a:moveTo>
                    <a:pt x="263" y="2482"/>
                  </a:moveTo>
                  <a:lnTo>
                    <a:pt x="0" y="2405"/>
                  </a:lnTo>
                  <a:lnTo>
                    <a:pt x="0" y="120"/>
                  </a:lnTo>
                  <a:lnTo>
                    <a:pt x="263" y="0"/>
                  </a:lnTo>
                  <a:lnTo>
                    <a:pt x="263" y="24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632869" y="1717898"/>
              <a:ext cx="269875" cy="3940175"/>
            </a:xfrm>
            <a:custGeom>
              <a:avLst/>
              <a:gdLst>
                <a:gd name="T0" fmla="*/ 0 w 170"/>
                <a:gd name="T1" fmla="*/ 2482 h 2482"/>
                <a:gd name="T2" fmla="*/ 170 w 170"/>
                <a:gd name="T3" fmla="*/ 2405 h 2482"/>
                <a:gd name="T4" fmla="*/ 170 w 170"/>
                <a:gd name="T5" fmla="*/ 111 h 2482"/>
                <a:gd name="T6" fmla="*/ 0 w 170"/>
                <a:gd name="T7" fmla="*/ 0 h 2482"/>
                <a:gd name="T8" fmla="*/ 0 w 170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482">
                  <a:moveTo>
                    <a:pt x="0" y="2482"/>
                  </a:moveTo>
                  <a:lnTo>
                    <a:pt x="170" y="2405"/>
                  </a:lnTo>
                  <a:lnTo>
                    <a:pt x="170" y="111"/>
                  </a:lnTo>
                  <a:lnTo>
                    <a:pt x="0" y="0"/>
                  </a:lnTo>
                  <a:lnTo>
                    <a:pt x="0" y="24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93478" y="2331968"/>
            <a:ext cx="646111" cy="2978375"/>
            <a:chOff x="3185319" y="2489423"/>
            <a:chExt cx="687387" cy="3168650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85319" y="2489423"/>
              <a:ext cx="404813" cy="3168650"/>
            </a:xfrm>
            <a:custGeom>
              <a:avLst/>
              <a:gdLst>
                <a:gd name="T0" fmla="*/ 255 w 255"/>
                <a:gd name="T1" fmla="*/ 1996 h 1996"/>
                <a:gd name="T2" fmla="*/ 0 w 255"/>
                <a:gd name="T3" fmla="*/ 1919 h 1996"/>
                <a:gd name="T4" fmla="*/ 0 w 255"/>
                <a:gd name="T5" fmla="*/ 120 h 1996"/>
                <a:gd name="T6" fmla="*/ 255 w 255"/>
                <a:gd name="T7" fmla="*/ 0 h 1996"/>
                <a:gd name="T8" fmla="*/ 255 w 255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996">
                  <a:moveTo>
                    <a:pt x="255" y="1996"/>
                  </a:moveTo>
                  <a:lnTo>
                    <a:pt x="0" y="1919"/>
                  </a:lnTo>
                  <a:lnTo>
                    <a:pt x="0" y="120"/>
                  </a:lnTo>
                  <a:lnTo>
                    <a:pt x="255" y="0"/>
                  </a:lnTo>
                  <a:lnTo>
                    <a:pt x="255" y="19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590131" y="2489423"/>
              <a:ext cx="282575" cy="3168650"/>
            </a:xfrm>
            <a:custGeom>
              <a:avLst/>
              <a:gdLst>
                <a:gd name="T0" fmla="*/ 0 w 178"/>
                <a:gd name="T1" fmla="*/ 1996 h 1996"/>
                <a:gd name="T2" fmla="*/ 178 w 178"/>
                <a:gd name="T3" fmla="*/ 1919 h 1996"/>
                <a:gd name="T4" fmla="*/ 178 w 178"/>
                <a:gd name="T5" fmla="*/ 111 h 1996"/>
                <a:gd name="T6" fmla="*/ 0 w 178"/>
                <a:gd name="T7" fmla="*/ 0 h 1996"/>
                <a:gd name="T8" fmla="*/ 0 w 178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96">
                  <a:moveTo>
                    <a:pt x="0" y="1996"/>
                  </a:moveTo>
                  <a:lnTo>
                    <a:pt x="178" y="1919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9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55929" y="2840800"/>
            <a:ext cx="646112" cy="2469545"/>
            <a:chOff x="4209256" y="3030760"/>
            <a:chExt cx="687388" cy="2627313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209256" y="3030760"/>
              <a:ext cx="419100" cy="2627313"/>
            </a:xfrm>
            <a:custGeom>
              <a:avLst/>
              <a:gdLst>
                <a:gd name="T0" fmla="*/ 264 w 264"/>
                <a:gd name="T1" fmla="*/ 1655 h 1655"/>
                <a:gd name="T2" fmla="*/ 0 w 264"/>
                <a:gd name="T3" fmla="*/ 1578 h 1655"/>
                <a:gd name="T4" fmla="*/ 0 w 264"/>
                <a:gd name="T5" fmla="*/ 120 h 1655"/>
                <a:gd name="T6" fmla="*/ 264 w 264"/>
                <a:gd name="T7" fmla="*/ 0 h 1655"/>
                <a:gd name="T8" fmla="*/ 264 w 264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655">
                  <a:moveTo>
                    <a:pt x="264" y="1655"/>
                  </a:moveTo>
                  <a:lnTo>
                    <a:pt x="0" y="1578"/>
                  </a:lnTo>
                  <a:lnTo>
                    <a:pt x="0" y="120"/>
                  </a:lnTo>
                  <a:lnTo>
                    <a:pt x="264" y="0"/>
                  </a:lnTo>
                  <a:lnTo>
                    <a:pt x="264" y="16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28356" y="3030760"/>
              <a:ext cx="268288" cy="2627313"/>
            </a:xfrm>
            <a:custGeom>
              <a:avLst/>
              <a:gdLst>
                <a:gd name="T0" fmla="*/ 0 w 169"/>
                <a:gd name="T1" fmla="*/ 1655 h 1655"/>
                <a:gd name="T2" fmla="*/ 169 w 169"/>
                <a:gd name="T3" fmla="*/ 1578 h 1655"/>
                <a:gd name="T4" fmla="*/ 169 w 169"/>
                <a:gd name="T5" fmla="*/ 111 h 1655"/>
                <a:gd name="T6" fmla="*/ 0 w 169"/>
                <a:gd name="T7" fmla="*/ 0 h 1655"/>
                <a:gd name="T8" fmla="*/ 0 w 169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55">
                  <a:moveTo>
                    <a:pt x="0" y="1655"/>
                  </a:moveTo>
                  <a:lnTo>
                    <a:pt x="169" y="1578"/>
                  </a:lnTo>
                  <a:lnTo>
                    <a:pt x="169" y="111"/>
                  </a:lnTo>
                  <a:lnTo>
                    <a:pt x="0" y="0"/>
                  </a:lnTo>
                  <a:lnTo>
                    <a:pt x="0" y="16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31811" y="3452591"/>
            <a:ext cx="646112" cy="1857754"/>
            <a:chOff x="5247481" y="3681635"/>
            <a:chExt cx="687388" cy="1976438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247481" y="3681635"/>
              <a:ext cx="404813" cy="1976438"/>
            </a:xfrm>
            <a:custGeom>
              <a:avLst/>
              <a:gdLst>
                <a:gd name="T0" fmla="*/ 255 w 255"/>
                <a:gd name="T1" fmla="*/ 1245 h 1245"/>
                <a:gd name="T2" fmla="*/ 0 w 255"/>
                <a:gd name="T3" fmla="*/ 1168 h 1245"/>
                <a:gd name="T4" fmla="*/ 0 w 255"/>
                <a:gd name="T5" fmla="*/ 128 h 1245"/>
                <a:gd name="T6" fmla="*/ 255 w 255"/>
                <a:gd name="T7" fmla="*/ 0 h 1245"/>
                <a:gd name="T8" fmla="*/ 255 w 255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45">
                  <a:moveTo>
                    <a:pt x="255" y="1245"/>
                  </a:moveTo>
                  <a:lnTo>
                    <a:pt x="0" y="1168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124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652294" y="3681635"/>
              <a:ext cx="282575" cy="1976438"/>
            </a:xfrm>
            <a:custGeom>
              <a:avLst/>
              <a:gdLst>
                <a:gd name="T0" fmla="*/ 0 w 178"/>
                <a:gd name="T1" fmla="*/ 1245 h 1245"/>
                <a:gd name="T2" fmla="*/ 178 w 178"/>
                <a:gd name="T3" fmla="*/ 1168 h 1245"/>
                <a:gd name="T4" fmla="*/ 178 w 178"/>
                <a:gd name="T5" fmla="*/ 111 h 1245"/>
                <a:gd name="T6" fmla="*/ 0 w 178"/>
                <a:gd name="T7" fmla="*/ 0 h 1245"/>
                <a:gd name="T8" fmla="*/ 0 w 178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245">
                  <a:moveTo>
                    <a:pt x="0" y="1245"/>
                  </a:moveTo>
                  <a:lnTo>
                    <a:pt x="178" y="1168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24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568894" y="2255868"/>
            <a:ext cx="646112" cy="3054476"/>
            <a:chOff x="6244431" y="2408460"/>
            <a:chExt cx="687388" cy="3249613"/>
          </a:xfrm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244431" y="2408460"/>
              <a:ext cx="404813" cy="3249613"/>
            </a:xfrm>
            <a:custGeom>
              <a:avLst/>
              <a:gdLst>
                <a:gd name="T0" fmla="*/ 255 w 255"/>
                <a:gd name="T1" fmla="*/ 2047 h 2047"/>
                <a:gd name="T2" fmla="*/ 0 w 255"/>
                <a:gd name="T3" fmla="*/ 1970 h 2047"/>
                <a:gd name="T4" fmla="*/ 0 w 255"/>
                <a:gd name="T5" fmla="*/ 128 h 2047"/>
                <a:gd name="T6" fmla="*/ 255 w 255"/>
                <a:gd name="T7" fmla="*/ 0 h 2047"/>
                <a:gd name="T8" fmla="*/ 255 w 255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47">
                  <a:moveTo>
                    <a:pt x="255" y="2047"/>
                  </a:moveTo>
                  <a:lnTo>
                    <a:pt x="0" y="1970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204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649244" y="2408460"/>
              <a:ext cx="282575" cy="3249613"/>
            </a:xfrm>
            <a:custGeom>
              <a:avLst/>
              <a:gdLst>
                <a:gd name="T0" fmla="*/ 0 w 178"/>
                <a:gd name="T1" fmla="*/ 2047 h 2047"/>
                <a:gd name="T2" fmla="*/ 178 w 178"/>
                <a:gd name="T3" fmla="*/ 1970 h 2047"/>
                <a:gd name="T4" fmla="*/ 178 w 178"/>
                <a:gd name="T5" fmla="*/ 111 h 2047"/>
                <a:gd name="T6" fmla="*/ 0 w 178"/>
                <a:gd name="T7" fmla="*/ 0 h 2047"/>
                <a:gd name="T8" fmla="*/ 0 w 178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047">
                  <a:moveTo>
                    <a:pt x="0" y="2047"/>
                  </a:moveTo>
                  <a:lnTo>
                    <a:pt x="178" y="197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04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468673" y="2918393"/>
            <a:ext cx="644618" cy="2391952"/>
            <a:chOff x="7201694" y="3113310"/>
            <a:chExt cx="685800" cy="2544763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7201694" y="3113310"/>
              <a:ext cx="417513" cy="2544763"/>
            </a:xfrm>
            <a:custGeom>
              <a:avLst/>
              <a:gdLst>
                <a:gd name="T0" fmla="*/ 263 w 263"/>
                <a:gd name="T1" fmla="*/ 1603 h 1603"/>
                <a:gd name="T2" fmla="*/ 0 w 263"/>
                <a:gd name="T3" fmla="*/ 1526 h 1603"/>
                <a:gd name="T4" fmla="*/ 0 w 263"/>
                <a:gd name="T5" fmla="*/ 128 h 1603"/>
                <a:gd name="T6" fmla="*/ 263 w 263"/>
                <a:gd name="T7" fmla="*/ 0 h 1603"/>
                <a:gd name="T8" fmla="*/ 263 w 263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03">
                  <a:moveTo>
                    <a:pt x="263" y="1603"/>
                  </a:moveTo>
                  <a:lnTo>
                    <a:pt x="0" y="1526"/>
                  </a:lnTo>
                  <a:lnTo>
                    <a:pt x="0" y="128"/>
                  </a:lnTo>
                  <a:lnTo>
                    <a:pt x="263" y="0"/>
                  </a:lnTo>
                  <a:lnTo>
                    <a:pt x="263" y="160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619206" y="3113310"/>
              <a:ext cx="268288" cy="2544763"/>
            </a:xfrm>
            <a:custGeom>
              <a:avLst/>
              <a:gdLst>
                <a:gd name="T0" fmla="*/ 0 w 169"/>
                <a:gd name="T1" fmla="*/ 1603 h 1603"/>
                <a:gd name="T2" fmla="*/ 169 w 169"/>
                <a:gd name="T3" fmla="*/ 1526 h 1603"/>
                <a:gd name="T4" fmla="*/ 169 w 169"/>
                <a:gd name="T5" fmla="*/ 110 h 1603"/>
                <a:gd name="T6" fmla="*/ 0 w 169"/>
                <a:gd name="T7" fmla="*/ 0 h 1603"/>
                <a:gd name="T8" fmla="*/ 0 w 169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03">
                  <a:moveTo>
                    <a:pt x="0" y="1603"/>
                  </a:moveTo>
                  <a:lnTo>
                    <a:pt x="169" y="1526"/>
                  </a:lnTo>
                  <a:lnTo>
                    <a:pt x="169" y="110"/>
                  </a:lnTo>
                  <a:lnTo>
                    <a:pt x="0" y="0"/>
                  </a:lnTo>
                  <a:lnTo>
                    <a:pt x="0" y="1603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43061" y="2651294"/>
            <a:ext cx="646112" cy="2659050"/>
            <a:chOff x="8238331" y="2829148"/>
            <a:chExt cx="687388" cy="28289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238331" y="2829148"/>
              <a:ext cx="404813" cy="2828925"/>
            </a:xfrm>
            <a:custGeom>
              <a:avLst/>
              <a:gdLst>
                <a:gd name="T0" fmla="*/ 255 w 255"/>
                <a:gd name="T1" fmla="*/ 1782 h 1782"/>
                <a:gd name="T2" fmla="*/ 0 w 255"/>
                <a:gd name="T3" fmla="*/ 1705 h 1782"/>
                <a:gd name="T4" fmla="*/ 0 w 255"/>
                <a:gd name="T5" fmla="*/ 127 h 1782"/>
                <a:gd name="T6" fmla="*/ 255 w 255"/>
                <a:gd name="T7" fmla="*/ 0 h 1782"/>
                <a:gd name="T8" fmla="*/ 255 w 255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82">
                  <a:moveTo>
                    <a:pt x="255" y="1782"/>
                  </a:moveTo>
                  <a:lnTo>
                    <a:pt x="0" y="1705"/>
                  </a:lnTo>
                  <a:lnTo>
                    <a:pt x="0" y="127"/>
                  </a:lnTo>
                  <a:lnTo>
                    <a:pt x="255" y="0"/>
                  </a:lnTo>
                  <a:lnTo>
                    <a:pt x="255" y="17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643144" y="2829148"/>
              <a:ext cx="282575" cy="2828925"/>
            </a:xfrm>
            <a:custGeom>
              <a:avLst/>
              <a:gdLst>
                <a:gd name="T0" fmla="*/ 0 w 178"/>
                <a:gd name="T1" fmla="*/ 1782 h 1782"/>
                <a:gd name="T2" fmla="*/ 178 w 178"/>
                <a:gd name="T3" fmla="*/ 1705 h 1782"/>
                <a:gd name="T4" fmla="*/ 178 w 178"/>
                <a:gd name="T5" fmla="*/ 110 h 1782"/>
                <a:gd name="T6" fmla="*/ 0 w 178"/>
                <a:gd name="T7" fmla="*/ 0 h 1782"/>
                <a:gd name="T8" fmla="*/ 0 w 178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82">
                  <a:moveTo>
                    <a:pt x="0" y="1782"/>
                  </a:moveTo>
                  <a:lnTo>
                    <a:pt x="178" y="1705"/>
                  </a:lnTo>
                  <a:lnTo>
                    <a:pt x="178" y="110"/>
                  </a:lnTo>
                  <a:lnTo>
                    <a:pt x="0" y="0"/>
                  </a:lnTo>
                  <a:lnTo>
                    <a:pt x="0" y="17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405511" y="1912668"/>
            <a:ext cx="646111" cy="3397676"/>
            <a:chOff x="9262269" y="2043335"/>
            <a:chExt cx="687387" cy="3614738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9262269" y="2043335"/>
              <a:ext cx="404813" cy="3614738"/>
            </a:xfrm>
            <a:custGeom>
              <a:avLst/>
              <a:gdLst>
                <a:gd name="T0" fmla="*/ 255 w 255"/>
                <a:gd name="T1" fmla="*/ 2277 h 2277"/>
                <a:gd name="T2" fmla="*/ 0 w 255"/>
                <a:gd name="T3" fmla="*/ 2200 h 2277"/>
                <a:gd name="T4" fmla="*/ 0 w 255"/>
                <a:gd name="T5" fmla="*/ 119 h 2277"/>
                <a:gd name="T6" fmla="*/ 255 w 255"/>
                <a:gd name="T7" fmla="*/ 0 h 2277"/>
                <a:gd name="T8" fmla="*/ 255 w 255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277">
                  <a:moveTo>
                    <a:pt x="255" y="2277"/>
                  </a:moveTo>
                  <a:lnTo>
                    <a:pt x="0" y="2200"/>
                  </a:lnTo>
                  <a:lnTo>
                    <a:pt x="0" y="119"/>
                  </a:lnTo>
                  <a:lnTo>
                    <a:pt x="255" y="0"/>
                  </a:lnTo>
                  <a:lnTo>
                    <a:pt x="255" y="227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667081" y="2043335"/>
              <a:ext cx="282575" cy="3614738"/>
            </a:xfrm>
            <a:custGeom>
              <a:avLst/>
              <a:gdLst>
                <a:gd name="T0" fmla="*/ 0 w 178"/>
                <a:gd name="T1" fmla="*/ 2277 h 2277"/>
                <a:gd name="T2" fmla="*/ 178 w 178"/>
                <a:gd name="T3" fmla="*/ 2200 h 2277"/>
                <a:gd name="T4" fmla="*/ 178 w 178"/>
                <a:gd name="T5" fmla="*/ 111 h 2277"/>
                <a:gd name="T6" fmla="*/ 0 w 178"/>
                <a:gd name="T7" fmla="*/ 0 h 2277"/>
                <a:gd name="T8" fmla="*/ 0 w 178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77">
                  <a:moveTo>
                    <a:pt x="0" y="2277"/>
                  </a:moveTo>
                  <a:lnTo>
                    <a:pt x="178" y="220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27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48"/>
          <p:cNvSpPr txBox="1"/>
          <p:nvPr/>
        </p:nvSpPr>
        <p:spPr>
          <a:xfrm>
            <a:off x="2673000" y="1209358"/>
            <a:ext cx="708848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49"/>
          <p:cNvSpPr txBox="1"/>
          <p:nvPr/>
        </p:nvSpPr>
        <p:spPr>
          <a:xfrm>
            <a:off x="9380239" y="154486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50"/>
          <p:cNvSpPr txBox="1"/>
          <p:nvPr/>
        </p:nvSpPr>
        <p:spPr>
          <a:xfrm>
            <a:off x="3689097" y="1950964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51"/>
          <p:cNvSpPr txBox="1"/>
          <p:nvPr/>
        </p:nvSpPr>
        <p:spPr>
          <a:xfrm>
            <a:off x="4626953" y="246384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52"/>
          <p:cNvSpPr txBox="1"/>
          <p:nvPr/>
        </p:nvSpPr>
        <p:spPr>
          <a:xfrm>
            <a:off x="5635564" y="306899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53"/>
          <p:cNvSpPr txBox="1"/>
          <p:nvPr/>
        </p:nvSpPr>
        <p:spPr>
          <a:xfrm>
            <a:off x="6550800" y="187542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55"/>
          <p:cNvSpPr txBox="1"/>
          <p:nvPr/>
        </p:nvSpPr>
        <p:spPr>
          <a:xfrm>
            <a:off x="7456757" y="2557643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56"/>
          <p:cNvSpPr txBox="1"/>
          <p:nvPr/>
        </p:nvSpPr>
        <p:spPr>
          <a:xfrm>
            <a:off x="8422965" y="2310550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91743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29292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5512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3698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01725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79709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28829" y="5614570"/>
            <a:ext cx="628570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8617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19"/>
          <p:cNvSpPr/>
          <p:nvPr/>
        </p:nvSpPr>
        <p:spPr>
          <a:xfrm>
            <a:off x="2098347" y="6256449"/>
            <a:ext cx="86620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0"/>
          <p:cNvSpPr txBox="1"/>
          <p:nvPr/>
        </p:nvSpPr>
        <p:spPr>
          <a:xfrm>
            <a:off x="5869296" y="6006182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4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38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43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1520"/>
            <a:ext cx="177093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56814"/>
            <a:ext cx="1740271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63828"/>
            <a:ext cx="1691106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49121"/>
            <a:ext cx="1746675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48682"/>
            <a:ext cx="1859324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40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0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2744" y="1142872"/>
            <a:ext cx="3481629" cy="47437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241036" y="1477583"/>
            <a:ext cx="3270588" cy="440899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7" y="1179356"/>
            <a:ext cx="4184193" cy="4707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6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60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4019" y="2251556"/>
            <a:ext cx="4609404" cy="3181226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4" y="1799870"/>
            <a:ext cx="6514810" cy="3311914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794627" y="2118162"/>
            <a:ext cx="3077903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684021" y="3974280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872933" y="229957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872933" y="316904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872933" y="4038511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872933" y="4907977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684022" y="5776447"/>
            <a:ext cx="1017437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21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5162410" y="4029022"/>
            <a:ext cx="2540636" cy="1869271"/>
            <a:chOff x="0" y="0"/>
            <a:chExt cx="4817566" cy="3544850"/>
          </a:xfrm>
        </p:grpSpPr>
        <p:sp>
          <p:nvSpPr>
            <p:cNvPr id="54275" name="AutoShape 3"/>
            <p:cNvSpPr>
              <a:spLocks/>
            </p:cNvSpPr>
            <p:nvPr/>
          </p:nvSpPr>
          <p:spPr bwMode="auto">
            <a:xfrm>
              <a:off x="0" y="420683"/>
              <a:ext cx="4814391" cy="2619348"/>
            </a:xfrm>
            <a:custGeom>
              <a:avLst/>
              <a:gdLst>
                <a:gd name="T0" fmla="*/ 2407073 w 19679"/>
                <a:gd name="T1" fmla="*/ 1437520 h 19679"/>
                <a:gd name="T2" fmla="*/ 2407073 w 19679"/>
                <a:gd name="T3" fmla="*/ 1437520 h 19679"/>
                <a:gd name="T4" fmla="*/ 2407073 w 19679"/>
                <a:gd name="T5" fmla="*/ 1437520 h 19679"/>
                <a:gd name="T6" fmla="*/ 2407073 w 19679"/>
                <a:gd name="T7" fmla="*/ 1437520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6" name="AutoShape 4"/>
            <p:cNvSpPr>
              <a:spLocks/>
            </p:cNvSpPr>
            <p:nvPr/>
          </p:nvSpPr>
          <p:spPr bwMode="auto">
            <a:xfrm>
              <a:off x="1115898" y="477832"/>
              <a:ext cx="2619105" cy="2617761"/>
            </a:xfrm>
            <a:custGeom>
              <a:avLst/>
              <a:gdLst>
                <a:gd name="T0" fmla="*/ 1309486 w 19679"/>
                <a:gd name="T1" fmla="*/ 1436649 h 19679"/>
                <a:gd name="T2" fmla="*/ 1309486 w 19679"/>
                <a:gd name="T3" fmla="*/ 1436649 h 19679"/>
                <a:gd name="T4" fmla="*/ 1309486 w 19679"/>
                <a:gd name="T5" fmla="*/ 1436649 h 19679"/>
                <a:gd name="T6" fmla="*/ 1309486 w 19679"/>
                <a:gd name="T7" fmla="*/ 143664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7" name="AutoShape 5"/>
            <p:cNvSpPr>
              <a:spLocks/>
            </p:cNvSpPr>
            <p:nvPr/>
          </p:nvSpPr>
          <p:spPr bwMode="auto">
            <a:xfrm>
              <a:off x="1766706" y="1090601"/>
              <a:ext cx="1307965" cy="1306499"/>
            </a:xfrm>
            <a:custGeom>
              <a:avLst/>
              <a:gdLst>
                <a:gd name="T0" fmla="*/ 653949 w 19679"/>
                <a:gd name="T1" fmla="*/ 717018 h 19679"/>
                <a:gd name="T2" fmla="*/ 653949 w 19679"/>
                <a:gd name="T3" fmla="*/ 717018 h 19679"/>
                <a:gd name="T4" fmla="*/ 653949 w 19679"/>
                <a:gd name="T5" fmla="*/ 717018 h 19679"/>
                <a:gd name="T6" fmla="*/ 653949 w 19679"/>
                <a:gd name="T7" fmla="*/ 71701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8" name="AutoShape 6"/>
            <p:cNvSpPr>
              <a:spLocks/>
            </p:cNvSpPr>
            <p:nvPr/>
          </p:nvSpPr>
          <p:spPr bwMode="auto">
            <a:xfrm>
              <a:off x="2119094" y="1427147"/>
              <a:ext cx="263498" cy="263522"/>
            </a:xfrm>
            <a:custGeom>
              <a:avLst/>
              <a:gdLst>
                <a:gd name="T0" fmla="*/ 131742 w 19679"/>
                <a:gd name="T1" fmla="*/ 144623 h 19679"/>
                <a:gd name="T2" fmla="*/ 131742 w 19679"/>
                <a:gd name="T3" fmla="*/ 144623 h 19679"/>
                <a:gd name="T4" fmla="*/ 131742 w 19679"/>
                <a:gd name="T5" fmla="*/ 144623 h 19679"/>
                <a:gd name="T6" fmla="*/ 131742 w 19679"/>
                <a:gd name="T7" fmla="*/ 14462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9" name="AutoShape 7"/>
            <p:cNvSpPr>
              <a:spLocks/>
            </p:cNvSpPr>
            <p:nvPr/>
          </p:nvSpPr>
          <p:spPr bwMode="auto">
            <a:xfrm>
              <a:off x="1576225" y="755642"/>
              <a:ext cx="566679" cy="566731"/>
            </a:xfrm>
            <a:custGeom>
              <a:avLst/>
              <a:gdLst>
                <a:gd name="T0" fmla="*/ 283325 w 19679"/>
                <a:gd name="T1" fmla="*/ 311027 h 19679"/>
                <a:gd name="T2" fmla="*/ 283325 w 19679"/>
                <a:gd name="T3" fmla="*/ 311027 h 19679"/>
                <a:gd name="T4" fmla="*/ 283325 w 19679"/>
                <a:gd name="T5" fmla="*/ 311027 h 19679"/>
                <a:gd name="T6" fmla="*/ 283325 w 19679"/>
                <a:gd name="T7" fmla="*/ 31102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80" name="AutoShape 8"/>
            <p:cNvSpPr>
              <a:spLocks/>
            </p:cNvSpPr>
            <p:nvPr/>
          </p:nvSpPr>
          <p:spPr bwMode="auto">
            <a:xfrm>
              <a:off x="3175" y="0"/>
              <a:ext cx="4814391" cy="3544850"/>
            </a:xfrm>
            <a:custGeom>
              <a:avLst/>
              <a:gdLst>
                <a:gd name="T0" fmla="*/ 2407196 w 21600"/>
                <a:gd name="T1" fmla="*/ 1772339 h 20595"/>
                <a:gd name="T2" fmla="*/ 2407196 w 21600"/>
                <a:gd name="T3" fmla="*/ 1772339 h 20595"/>
                <a:gd name="T4" fmla="*/ 2407196 w 21600"/>
                <a:gd name="T5" fmla="*/ 1772339 h 20595"/>
                <a:gd name="T6" fmla="*/ 2407196 w 21600"/>
                <a:gd name="T7" fmla="*/ 1772339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595">
                  <a:moveTo>
                    <a:pt x="10800" y="0"/>
                  </a:moveTo>
                  <a:cubicBezTo>
                    <a:pt x="8035" y="0"/>
                    <a:pt x="5271" y="1005"/>
                    <a:pt x="3162" y="3016"/>
                  </a:cubicBezTo>
                  <a:cubicBezTo>
                    <a:pt x="1053" y="5026"/>
                    <a:pt x="0" y="7662"/>
                    <a:pt x="0" y="10297"/>
                  </a:cubicBezTo>
                  <a:cubicBezTo>
                    <a:pt x="0" y="8930"/>
                    <a:pt x="1053" y="7563"/>
                    <a:pt x="3162" y="6520"/>
                  </a:cubicBezTo>
                  <a:cubicBezTo>
                    <a:pt x="7380" y="4434"/>
                    <a:pt x="14219" y="4434"/>
                    <a:pt x="18437" y="6520"/>
                  </a:cubicBezTo>
                  <a:cubicBezTo>
                    <a:pt x="20546" y="7563"/>
                    <a:pt x="21599" y="8930"/>
                    <a:pt x="21599" y="10297"/>
                  </a:cubicBezTo>
                  <a:cubicBezTo>
                    <a:pt x="21599" y="7662"/>
                    <a:pt x="20546" y="5026"/>
                    <a:pt x="18437" y="3016"/>
                  </a:cubicBezTo>
                  <a:cubicBezTo>
                    <a:pt x="16328" y="1005"/>
                    <a:pt x="13564" y="0"/>
                    <a:pt x="10800" y="0"/>
                  </a:cubicBezTo>
                  <a:close/>
                  <a:moveTo>
                    <a:pt x="21599" y="10297"/>
                  </a:moveTo>
                  <a:cubicBezTo>
                    <a:pt x="21599" y="11664"/>
                    <a:pt x="20546" y="13031"/>
                    <a:pt x="18437" y="14074"/>
                  </a:cubicBezTo>
                  <a:cubicBezTo>
                    <a:pt x="14219" y="16159"/>
                    <a:pt x="7380" y="16159"/>
                    <a:pt x="3162" y="14074"/>
                  </a:cubicBezTo>
                  <a:cubicBezTo>
                    <a:pt x="1053" y="13031"/>
                    <a:pt x="0" y="11664"/>
                    <a:pt x="0" y="10297"/>
                  </a:cubicBezTo>
                  <a:cubicBezTo>
                    <a:pt x="0" y="12932"/>
                    <a:pt x="1053" y="15567"/>
                    <a:pt x="3162" y="17578"/>
                  </a:cubicBezTo>
                  <a:cubicBezTo>
                    <a:pt x="7380" y="21600"/>
                    <a:pt x="14219" y="21599"/>
                    <a:pt x="18437" y="17578"/>
                  </a:cubicBezTo>
                  <a:cubicBezTo>
                    <a:pt x="20546" y="15567"/>
                    <a:pt x="21599" y="12932"/>
                    <a:pt x="21599" y="10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4284" name="Line 12"/>
          <p:cNvSpPr>
            <a:spLocks noChangeShapeType="1"/>
          </p:cNvSpPr>
          <p:nvPr/>
        </p:nvSpPr>
        <p:spPr bwMode="auto">
          <a:xfrm flipH="1" flipV="1">
            <a:off x="5362480" y="3573633"/>
            <a:ext cx="442832" cy="44283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 flipV="1">
            <a:off x="7111207" y="3627208"/>
            <a:ext cx="406837" cy="407673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 flipV="1">
            <a:off x="6438169" y="3078062"/>
            <a:ext cx="0" cy="86808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7" name="Line 15"/>
          <p:cNvSpPr>
            <a:spLocks noChangeShapeType="1"/>
          </p:cNvSpPr>
          <p:nvPr/>
        </p:nvSpPr>
        <p:spPr bwMode="auto">
          <a:xfrm flipH="1">
            <a:off x="4469281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8" name="Line 16"/>
          <p:cNvSpPr>
            <a:spLocks noChangeShapeType="1"/>
          </p:cNvSpPr>
          <p:nvPr/>
        </p:nvSpPr>
        <p:spPr bwMode="auto">
          <a:xfrm flipH="1">
            <a:off x="4469281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9" name="Line 17"/>
          <p:cNvSpPr>
            <a:spLocks noChangeShapeType="1"/>
          </p:cNvSpPr>
          <p:nvPr/>
        </p:nvSpPr>
        <p:spPr bwMode="auto">
          <a:xfrm flipH="1">
            <a:off x="7842007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0" name="Line 18"/>
          <p:cNvSpPr>
            <a:spLocks noChangeShapeType="1"/>
          </p:cNvSpPr>
          <p:nvPr/>
        </p:nvSpPr>
        <p:spPr bwMode="auto">
          <a:xfrm flipH="1">
            <a:off x="7842007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1" name="AutoShape 19"/>
          <p:cNvSpPr>
            <a:spLocks/>
          </p:cNvSpPr>
          <p:nvPr/>
        </p:nvSpPr>
        <p:spPr bwMode="auto">
          <a:xfrm>
            <a:off x="4666002" y="2875481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2" name="AutoShape 20"/>
          <p:cNvSpPr>
            <a:spLocks/>
          </p:cNvSpPr>
          <p:nvPr/>
        </p:nvSpPr>
        <p:spPr bwMode="auto">
          <a:xfrm>
            <a:off x="4785291" y="305211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3" name="AutoShape 21"/>
          <p:cNvSpPr>
            <a:spLocks/>
          </p:cNvSpPr>
          <p:nvPr/>
        </p:nvSpPr>
        <p:spPr bwMode="auto">
          <a:xfrm>
            <a:off x="7497953" y="2942450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4" name="AutoShape 22"/>
          <p:cNvSpPr>
            <a:spLocks/>
          </p:cNvSpPr>
          <p:nvPr/>
        </p:nvSpPr>
        <p:spPr bwMode="auto">
          <a:xfrm>
            <a:off x="7617242" y="3104012"/>
            <a:ext cx="468783" cy="3540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5" name="AutoShape 23"/>
          <p:cNvSpPr>
            <a:spLocks/>
          </p:cNvSpPr>
          <p:nvPr/>
        </p:nvSpPr>
        <p:spPr bwMode="auto">
          <a:xfrm>
            <a:off x="8339251" y="32279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6" name="AutoShape 24"/>
          <p:cNvSpPr>
            <a:spLocks/>
          </p:cNvSpPr>
          <p:nvPr/>
        </p:nvSpPr>
        <p:spPr bwMode="auto">
          <a:xfrm>
            <a:off x="8339250" y="29282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7" name="AutoShape 25"/>
          <p:cNvSpPr>
            <a:spLocks/>
          </p:cNvSpPr>
          <p:nvPr/>
        </p:nvSpPr>
        <p:spPr bwMode="auto">
          <a:xfrm>
            <a:off x="2803317" y="31877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8" name="AutoShape 26"/>
          <p:cNvSpPr>
            <a:spLocks/>
          </p:cNvSpPr>
          <p:nvPr/>
        </p:nvSpPr>
        <p:spPr bwMode="auto">
          <a:xfrm>
            <a:off x="3080512" y="28880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9" name="AutoShape 27"/>
          <p:cNvSpPr>
            <a:spLocks/>
          </p:cNvSpPr>
          <p:nvPr/>
        </p:nvSpPr>
        <p:spPr bwMode="auto">
          <a:xfrm>
            <a:off x="6082396" y="2153890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0" name="AutoShape 28"/>
          <p:cNvSpPr>
            <a:spLocks/>
          </p:cNvSpPr>
          <p:nvPr/>
        </p:nvSpPr>
        <p:spPr bwMode="auto">
          <a:xfrm>
            <a:off x="6201266" y="2329684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1" name="AutoShape 29"/>
          <p:cNvSpPr>
            <a:spLocks/>
          </p:cNvSpPr>
          <p:nvPr/>
        </p:nvSpPr>
        <p:spPr bwMode="auto">
          <a:xfrm>
            <a:off x="3587284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2" name="AutoShape 30"/>
          <p:cNvSpPr>
            <a:spLocks/>
          </p:cNvSpPr>
          <p:nvPr/>
        </p:nvSpPr>
        <p:spPr bwMode="auto">
          <a:xfrm>
            <a:off x="3706154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3" name="AutoShape 31"/>
          <p:cNvSpPr>
            <a:spLocks/>
          </p:cNvSpPr>
          <p:nvPr/>
        </p:nvSpPr>
        <p:spPr bwMode="auto">
          <a:xfrm>
            <a:off x="3587284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4" name="AutoShape 32"/>
          <p:cNvSpPr>
            <a:spLocks/>
          </p:cNvSpPr>
          <p:nvPr/>
        </p:nvSpPr>
        <p:spPr bwMode="auto">
          <a:xfrm>
            <a:off x="3706154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9" name="AutoShape 37"/>
          <p:cNvSpPr>
            <a:spLocks/>
          </p:cNvSpPr>
          <p:nvPr/>
        </p:nvSpPr>
        <p:spPr bwMode="auto">
          <a:xfrm>
            <a:off x="8632241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0" name="AutoShape 38"/>
          <p:cNvSpPr>
            <a:spLocks/>
          </p:cNvSpPr>
          <p:nvPr/>
        </p:nvSpPr>
        <p:spPr bwMode="auto">
          <a:xfrm>
            <a:off x="8632241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1" name="AutoShape 39"/>
          <p:cNvSpPr>
            <a:spLocks/>
          </p:cNvSpPr>
          <p:nvPr/>
        </p:nvSpPr>
        <p:spPr bwMode="auto">
          <a:xfrm>
            <a:off x="8751111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12" name="AutoShape 40"/>
          <p:cNvSpPr>
            <a:spLocks/>
          </p:cNvSpPr>
          <p:nvPr/>
        </p:nvSpPr>
        <p:spPr bwMode="auto">
          <a:xfrm>
            <a:off x="8751111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25"/>
          <p:cNvSpPr>
            <a:spLocks/>
          </p:cNvSpPr>
          <p:nvPr/>
        </p:nvSpPr>
        <p:spPr bwMode="auto">
          <a:xfrm>
            <a:off x="1698417" y="44450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AutoShape 26"/>
          <p:cNvSpPr>
            <a:spLocks/>
          </p:cNvSpPr>
          <p:nvPr/>
        </p:nvSpPr>
        <p:spPr bwMode="auto">
          <a:xfrm>
            <a:off x="1975612" y="41453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AutoShape 25"/>
          <p:cNvSpPr>
            <a:spLocks/>
          </p:cNvSpPr>
          <p:nvPr/>
        </p:nvSpPr>
        <p:spPr bwMode="auto">
          <a:xfrm>
            <a:off x="1698417" y="553087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AutoShape 26"/>
          <p:cNvSpPr>
            <a:spLocks/>
          </p:cNvSpPr>
          <p:nvPr/>
        </p:nvSpPr>
        <p:spPr bwMode="auto">
          <a:xfrm>
            <a:off x="1975612" y="523118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23"/>
          <p:cNvSpPr>
            <a:spLocks/>
          </p:cNvSpPr>
          <p:nvPr/>
        </p:nvSpPr>
        <p:spPr bwMode="auto">
          <a:xfrm>
            <a:off x="9463201" y="44471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24"/>
          <p:cNvSpPr>
            <a:spLocks/>
          </p:cNvSpPr>
          <p:nvPr/>
        </p:nvSpPr>
        <p:spPr bwMode="auto">
          <a:xfrm>
            <a:off x="9463200" y="41474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23"/>
          <p:cNvSpPr>
            <a:spLocks/>
          </p:cNvSpPr>
          <p:nvPr/>
        </p:nvSpPr>
        <p:spPr bwMode="auto">
          <a:xfrm>
            <a:off x="9463201" y="549485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24"/>
          <p:cNvSpPr>
            <a:spLocks/>
          </p:cNvSpPr>
          <p:nvPr/>
        </p:nvSpPr>
        <p:spPr bwMode="auto">
          <a:xfrm>
            <a:off x="9463200" y="519516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71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8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4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109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60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7200"/>
                            </p:stCondLst>
                            <p:childTnLst>
                              <p:par>
                                <p:cTn id="12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800"/>
                            </p:stCondLst>
                            <p:childTnLst>
                              <p:par>
                                <p:cTn id="12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8400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600"/>
                            </p:stCondLst>
                            <p:childTnLst>
                              <p:par>
                                <p:cTn id="14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2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2" grpId="0" autoUpdateAnimBg="0"/>
      <p:bldP spid="54294" grpId="0" autoUpdateAnimBg="0"/>
      <p:bldP spid="54295" grpId="0" autoUpdateAnimBg="0"/>
      <p:bldP spid="54296" grpId="0" autoUpdateAnimBg="0"/>
      <p:bldP spid="54297" grpId="0" autoUpdateAnimBg="0"/>
      <p:bldP spid="54298" grpId="0" autoUpdateAnimBg="0"/>
      <p:bldP spid="54300" grpId="0" autoUpdateAnimBg="0"/>
      <p:bldP spid="54302" grpId="0" autoUpdateAnimBg="0"/>
      <p:bldP spid="54304" grpId="0" autoUpdateAnimBg="0"/>
      <p:bldP spid="54311" grpId="0" autoUpdateAnimBg="0"/>
      <p:bldP spid="54312" grpId="0" autoUpdateAnimBg="0"/>
      <p:bldP spid="40" grpId="0" autoUpdateAnimBg="0"/>
      <p:bldP spid="41" grpId="0" autoUpdateAnimBg="0"/>
      <p:bldP spid="42" grpId="0" autoUpdateAnimBg="0"/>
      <p:bldP spid="43" grpId="0" autoUpdateAnimBg="0"/>
      <p:bldP spid="44" grpId="0" autoUpdateAnimBg="0"/>
      <p:bldP spid="45" grpId="0" autoUpdateAnimBg="0"/>
      <p:bldP spid="46" grpId="0" autoUpdateAnimBg="0"/>
      <p:bldP spid="4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2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316621" y="5106489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4" name="椭圆 3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23764" y="5106489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18" name="椭圆 17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30907" y="5106489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22" name="椭圆 21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038050" y="5106489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26" name="椭圆 25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945193" y="5106489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30" name="椭圆 29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5"/>
          <p:cNvSpPr txBox="1">
            <a:spLocks noChangeArrowheads="1"/>
          </p:cNvSpPr>
          <p:nvPr/>
        </p:nvSpPr>
        <p:spPr bwMode="auto">
          <a:xfrm>
            <a:off x="3454877" y="3866672"/>
            <a:ext cx="5948998" cy="572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400" spc="3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2433796" y="2700140"/>
            <a:ext cx="7991158" cy="128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b="1" kern="20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感谢聆听 批评指导</a:t>
            </a:r>
            <a:endParaRPr lang="zh-CN" altLang="en-US" sz="6600" b="1" kern="20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8"/>
          <p:cNvSpPr txBox="1"/>
          <p:nvPr/>
        </p:nvSpPr>
        <p:spPr>
          <a:xfrm>
            <a:off x="4903027" y="4501413"/>
            <a:ext cx="3052696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部门：销售部  职务：销售经理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6"/>
          <p:cNvSpPr txBox="1">
            <a:spLocks noChangeArrowheads="1"/>
          </p:cNvSpPr>
          <p:nvPr/>
        </p:nvSpPr>
        <p:spPr bwMode="auto">
          <a:xfrm>
            <a:off x="4826476" y="1024771"/>
            <a:ext cx="3205798" cy="212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1500" b="1" kern="20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zh-CN" altLang="en-US" sz="11500" b="1" kern="20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83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8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9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4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0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5" grpId="0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5" grpId="0"/>
          <p:bldP spid="3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35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46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65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1872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8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933105" y="1897307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61197" y="1897308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8"/>
            <a:ext cx="2392206" cy="663802"/>
            <a:chOff x="844734" y="1897307"/>
            <a:chExt cx="2287091" cy="609865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40718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2015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924640" y="1897307"/>
              <a:ext cx="12058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6"/>
            <a:ext cx="2392206" cy="663800"/>
            <a:chOff x="844734" y="1897308"/>
            <a:chExt cx="2287091" cy="609867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34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96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3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092F753-6235-4770-A58E-ABD3558EEFE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792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D001"/>
      </a:accent1>
      <a:accent2>
        <a:srgbClr val="7F7F7F"/>
      </a:accent2>
      <a:accent3>
        <a:srgbClr val="FFD001"/>
      </a:accent3>
      <a:accent4>
        <a:srgbClr val="7F7F7F"/>
      </a:accent4>
      <a:accent5>
        <a:srgbClr val="FFD001"/>
      </a:accent5>
      <a:accent6>
        <a:srgbClr val="7F7F7F"/>
      </a:accent6>
      <a:hlink>
        <a:srgbClr val="FFD001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2817</Words>
  <Application>Microsoft Office PowerPoint</Application>
  <PresentationFormat>自定义</PresentationFormat>
  <Paragraphs>247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2016-10-17T14:00:15Z</dcterms:created>
  <dcterms:modified xsi:type="dcterms:W3CDTF">2018-11-02T13:40:44Z</dcterms:modified>
</cp:coreProperties>
</file>