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6" r:id="rId2"/>
  </p:sldMasterIdLst>
  <p:notesMasterIdLst>
    <p:notesMasterId r:id="rId26"/>
  </p:notesMasterIdLst>
  <p:handoutMasterIdLst>
    <p:handoutMasterId r:id="rId27"/>
  </p:handoutMasterIdLst>
  <p:sldIdLst>
    <p:sldId id="3427" r:id="rId3"/>
    <p:sldId id="3419" r:id="rId4"/>
    <p:sldId id="3418" r:id="rId5"/>
    <p:sldId id="3385" r:id="rId6"/>
    <p:sldId id="3399" r:id="rId7"/>
    <p:sldId id="3355" r:id="rId8"/>
    <p:sldId id="3386" r:id="rId9"/>
    <p:sldId id="3428" r:id="rId10"/>
    <p:sldId id="3387" r:id="rId11"/>
    <p:sldId id="3383" r:id="rId12"/>
    <p:sldId id="3390" r:id="rId13"/>
    <p:sldId id="3400" r:id="rId14"/>
    <p:sldId id="3429" r:id="rId15"/>
    <p:sldId id="3391" r:id="rId16"/>
    <p:sldId id="3392" r:id="rId17"/>
    <p:sldId id="3393" r:id="rId18"/>
    <p:sldId id="3396" r:id="rId19"/>
    <p:sldId id="3430" r:id="rId20"/>
    <p:sldId id="3389" r:id="rId21"/>
    <p:sldId id="3384" r:id="rId22"/>
    <p:sldId id="3388" r:id="rId23"/>
    <p:sldId id="3431" r:id="rId24"/>
    <p:sldId id="343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8FC1"/>
    <a:srgbClr val="32A94F"/>
    <a:srgbClr val="004438"/>
    <a:srgbClr val="00231C"/>
    <a:srgbClr val="169274"/>
    <a:srgbClr val="AE002B"/>
    <a:srgbClr val="0FC7D3"/>
    <a:srgbClr val="E60012"/>
    <a:srgbClr val="00988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43" autoAdjust="0"/>
    <p:restoredTop sz="92986" autoAdjust="0"/>
  </p:normalViewPr>
  <p:slideViewPr>
    <p:cSldViewPr>
      <p:cViewPr>
        <p:scale>
          <a:sx n="50" d="100"/>
          <a:sy n="50" d="100"/>
        </p:scale>
        <p:origin x="-222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B9BD-4CEF-A008-DA527A5962B9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B9BD-4CEF-A008-DA527A5962B9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B9BD-4CEF-A008-DA527A5962B9}"/>
            </c:ext>
          </c:extLst>
        </c:ser>
        <c:ser>
          <c:idx val="3"/>
          <c:order val="3"/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B9BD-4CEF-A008-DA527A5962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80934784"/>
        <c:axId val="380948864"/>
      </c:barChart>
      <c:catAx>
        <c:axId val="3809347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380948864"/>
        <c:crosses val="autoZero"/>
        <c:auto val="1"/>
        <c:lblAlgn val="ctr"/>
        <c:lblOffset val="100"/>
        <c:noMultiLvlLbl val="0"/>
      </c:catAx>
      <c:valAx>
        <c:axId val="380948864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380934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85183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5457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518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846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574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008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1384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69676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" y="2841"/>
            <a:ext cx="12857747" cy="722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781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764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3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629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62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88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94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48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3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6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784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344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70388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3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3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3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3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22"/>
          <p:cNvSpPr/>
          <p:nvPr/>
        </p:nvSpPr>
        <p:spPr>
          <a:xfrm>
            <a:off x="3304385" y="4954020"/>
            <a:ext cx="6174000" cy="607197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778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510" tIns="64255" rIns="128510" bIns="64255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59867" y="4983877"/>
            <a:ext cx="4539020" cy="499051"/>
          </a:xfrm>
          <a:prstGeom prst="rect">
            <a:avLst/>
          </a:prstGeom>
          <a:noFill/>
        </p:spPr>
        <p:txBody>
          <a:bodyPr wrap="none" lIns="128510" tIns="64255" rIns="128510" bIns="64255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0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适用于工作总结</a:t>
            </a:r>
            <a:r>
              <a:rPr lang="en-US" altLang="zh-CN" sz="20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0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数据报告</a:t>
            </a:r>
            <a:r>
              <a:rPr lang="en-US" altLang="zh-CN" sz="20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0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工作汇报等</a:t>
            </a:r>
            <a:endParaRPr lang="zh-CN" altLang="zh-CN" sz="2000" cap="all" dirty="0">
              <a:solidFill>
                <a:schemeClr val="tx1">
                  <a:lumMod val="50000"/>
                  <a:lumOff val="50000"/>
                </a:scheme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25" name="Group 91"/>
          <p:cNvGrpSpPr>
            <a:grpSpLocks/>
          </p:cNvGrpSpPr>
          <p:nvPr/>
        </p:nvGrpSpPr>
        <p:grpSpPr bwMode="auto">
          <a:xfrm>
            <a:off x="3319448" y="4975836"/>
            <a:ext cx="549048" cy="829748"/>
            <a:chOff x="936" y="1480"/>
            <a:chExt cx="1589" cy="2402"/>
          </a:xfrm>
        </p:grpSpPr>
        <p:grpSp>
          <p:nvGrpSpPr>
            <p:cNvPr id="26" name="组合 33"/>
            <p:cNvGrpSpPr>
              <a:grpSpLocks/>
            </p:cNvGrpSpPr>
            <p:nvPr/>
          </p:nvGrpSpPr>
          <p:grpSpPr bwMode="auto">
            <a:xfrm>
              <a:off x="985" y="1583"/>
              <a:ext cx="1441" cy="2299"/>
              <a:chOff x="1754168" y="3653262"/>
              <a:chExt cx="1857599" cy="2968056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754168" y="3653262"/>
                <a:ext cx="1857599" cy="185759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4219" dirty="0">
                  <a:cs typeface="+mn-ea"/>
                  <a:sym typeface="+mn-lt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1911556" y="3810650"/>
                <a:ext cx="1542822" cy="1542820"/>
              </a:xfrm>
              <a:prstGeom prst="ellipse">
                <a:avLst/>
              </a:prstGeom>
              <a:solidFill>
                <a:srgbClr val="C20100"/>
              </a:soli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890879" y="3789973"/>
                <a:ext cx="1584176" cy="158417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4219" dirty="0">
                  <a:solidFill>
                    <a:srgbClr val="0087C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2336919" y="4093187"/>
                <a:ext cx="689023" cy="25281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/>
                <a:endParaRPr lang="zh-CN" altLang="zh-CN" sz="3797" b="1">
                  <a:solidFill>
                    <a:srgbClr val="CA0098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组合 4"/>
            <p:cNvGrpSpPr>
              <a:grpSpLocks/>
            </p:cNvGrpSpPr>
            <p:nvPr/>
          </p:nvGrpSpPr>
          <p:grpSpPr bwMode="auto">
            <a:xfrm>
              <a:off x="936" y="1480"/>
              <a:ext cx="1589" cy="1588"/>
              <a:chOff x="3733576" y="3930057"/>
              <a:chExt cx="1801556" cy="1800152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任意多边形 6"/>
              <p:cNvSpPr/>
              <p:nvPr/>
            </p:nvSpPr>
            <p:spPr>
              <a:xfrm>
                <a:off x="3734710" y="3930057"/>
                <a:ext cx="1800422" cy="1800152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椭圆 7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559507" y="4044785"/>
            <a:ext cx="7739741" cy="806706"/>
          </a:xfrm>
          <a:prstGeom prst="rect">
            <a:avLst/>
          </a:prstGeom>
          <a:noFill/>
        </p:spPr>
        <p:txBody>
          <a:bodyPr wrap="square" lIns="128510" tIns="64255" rIns="128510" bIns="64255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年度财务数据报告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24434" y="5575320"/>
            <a:ext cx="5609886" cy="423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b="1" cap="al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annual financial data report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08149" y="6007345"/>
            <a:ext cx="4242457" cy="387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汇报部门：销售部     汇报人：某某</a:t>
            </a:r>
            <a:endParaRPr lang="zh-CN" altLang="zh-CN" sz="1600" cap="all" spc="300" dirty="0">
              <a:solidFill>
                <a:schemeClr val="tx1">
                  <a:lumMod val="50000"/>
                  <a:lumOff val="50000"/>
                </a:scheme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35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5684" y="5196747"/>
            <a:ext cx="2074006" cy="497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2" name="组合 61"/>
          <p:cNvGrpSpPr/>
          <p:nvPr/>
        </p:nvGrpSpPr>
        <p:grpSpPr>
          <a:xfrm>
            <a:off x="2172850" y="1900316"/>
            <a:ext cx="2028305" cy="1711352"/>
            <a:chOff x="-948133" y="1853669"/>
            <a:chExt cx="3342234" cy="2819964"/>
          </a:xfrm>
          <a:solidFill>
            <a:schemeClr val="accent1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-948133" y="1853669"/>
              <a:ext cx="3342234" cy="281996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-844611" y="1941014"/>
              <a:ext cx="3135190" cy="264527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313228" y="1900316"/>
            <a:ext cx="2028305" cy="1711352"/>
            <a:chOff x="-948133" y="1853669"/>
            <a:chExt cx="3342234" cy="2819964"/>
          </a:xfrm>
          <a:solidFill>
            <a:schemeClr val="accent2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" name="Freeform 7"/>
            <p:cNvSpPr>
              <a:spLocks/>
            </p:cNvSpPr>
            <p:nvPr/>
          </p:nvSpPr>
          <p:spPr bwMode="auto">
            <a:xfrm>
              <a:off x="-948133" y="1853669"/>
              <a:ext cx="3342234" cy="281996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52" name="Freeform 7"/>
            <p:cNvSpPr>
              <a:spLocks/>
            </p:cNvSpPr>
            <p:nvPr/>
          </p:nvSpPr>
          <p:spPr bwMode="auto">
            <a:xfrm>
              <a:off x="-844611" y="1941014"/>
              <a:ext cx="3135190" cy="264527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453605" y="1900316"/>
            <a:ext cx="2028305" cy="1711352"/>
            <a:chOff x="-948133" y="1853669"/>
            <a:chExt cx="3342234" cy="2819964"/>
          </a:xfrm>
          <a:solidFill>
            <a:schemeClr val="accent1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Freeform 7"/>
            <p:cNvSpPr>
              <a:spLocks/>
            </p:cNvSpPr>
            <p:nvPr/>
          </p:nvSpPr>
          <p:spPr bwMode="auto">
            <a:xfrm>
              <a:off x="-948133" y="1853669"/>
              <a:ext cx="3342234" cy="281996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45" name="Freeform 7"/>
            <p:cNvSpPr>
              <a:spLocks/>
            </p:cNvSpPr>
            <p:nvPr/>
          </p:nvSpPr>
          <p:spPr bwMode="auto">
            <a:xfrm>
              <a:off x="-844611" y="1941014"/>
              <a:ext cx="3135190" cy="264527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593983" y="1900316"/>
            <a:ext cx="2028305" cy="1711352"/>
            <a:chOff x="-948133" y="1853669"/>
            <a:chExt cx="3342234" cy="2819964"/>
          </a:xfrm>
          <a:solidFill>
            <a:schemeClr val="accent2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9" name="Freeform 7"/>
            <p:cNvSpPr>
              <a:spLocks/>
            </p:cNvSpPr>
            <p:nvPr/>
          </p:nvSpPr>
          <p:spPr bwMode="auto">
            <a:xfrm>
              <a:off x="-948133" y="1853669"/>
              <a:ext cx="3342234" cy="281996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70" name="Freeform 7"/>
            <p:cNvSpPr>
              <a:spLocks/>
            </p:cNvSpPr>
            <p:nvPr/>
          </p:nvSpPr>
          <p:spPr bwMode="auto">
            <a:xfrm>
              <a:off x="-844611" y="1941014"/>
              <a:ext cx="3135190" cy="264527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71" name="TextBox 1"/>
          <p:cNvSpPr txBox="1"/>
          <p:nvPr/>
        </p:nvSpPr>
        <p:spPr>
          <a:xfrm>
            <a:off x="2685684" y="1981787"/>
            <a:ext cx="1007864" cy="1606782"/>
          </a:xfrm>
          <a:prstGeom prst="rect">
            <a:avLst/>
          </a:prstGeom>
          <a:noFill/>
        </p:spPr>
        <p:txBody>
          <a:bodyPr wrap="square" lIns="128510" tIns="64255" rIns="128510" bIns="64255" rtlCol="0">
            <a:spAutoFit/>
          </a:bodyPr>
          <a:lstStyle/>
          <a:p>
            <a:pPr algn="ctr"/>
            <a:r>
              <a:rPr lang="zh-CN" altLang="en-US" sz="9598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rPr>
              <a:t>财</a:t>
            </a:r>
          </a:p>
        </p:txBody>
      </p:sp>
      <p:sp>
        <p:nvSpPr>
          <p:cNvPr id="72" name="TextBox 1"/>
          <p:cNvSpPr txBox="1"/>
          <p:nvPr/>
        </p:nvSpPr>
        <p:spPr>
          <a:xfrm>
            <a:off x="4837757" y="1981787"/>
            <a:ext cx="1007864" cy="1606782"/>
          </a:xfrm>
          <a:prstGeom prst="rect">
            <a:avLst/>
          </a:prstGeom>
          <a:noFill/>
        </p:spPr>
        <p:txBody>
          <a:bodyPr wrap="square" lIns="128510" tIns="64255" rIns="128510" bIns="64255" rtlCol="0">
            <a:spAutoFit/>
          </a:bodyPr>
          <a:lstStyle/>
          <a:p>
            <a:pPr algn="ctr"/>
            <a:r>
              <a:rPr lang="zh-CN" altLang="en-US" sz="9598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rPr>
              <a:t>务</a:t>
            </a:r>
          </a:p>
        </p:txBody>
      </p:sp>
      <p:sp>
        <p:nvSpPr>
          <p:cNvPr id="73" name="TextBox 1"/>
          <p:cNvSpPr txBox="1"/>
          <p:nvPr/>
        </p:nvSpPr>
        <p:spPr>
          <a:xfrm>
            <a:off x="6989831" y="1981788"/>
            <a:ext cx="1007864" cy="1606729"/>
          </a:xfrm>
          <a:prstGeom prst="rect">
            <a:avLst/>
          </a:prstGeom>
          <a:noFill/>
        </p:spPr>
        <p:txBody>
          <a:bodyPr wrap="square" lIns="128510" tIns="64255" rIns="128510" bIns="64255" rtlCol="0">
            <a:spAutoFit/>
          </a:bodyPr>
          <a:lstStyle/>
          <a:p>
            <a:pPr algn="ctr"/>
            <a:r>
              <a:rPr lang="zh-CN" altLang="en-US" sz="9598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rPr>
              <a:t>报</a:t>
            </a:r>
          </a:p>
        </p:txBody>
      </p:sp>
      <p:sp>
        <p:nvSpPr>
          <p:cNvPr id="74" name="TextBox 1"/>
          <p:cNvSpPr txBox="1"/>
          <p:nvPr/>
        </p:nvSpPr>
        <p:spPr>
          <a:xfrm>
            <a:off x="9141903" y="1981788"/>
            <a:ext cx="1007864" cy="1606729"/>
          </a:xfrm>
          <a:prstGeom prst="rect">
            <a:avLst/>
          </a:prstGeom>
          <a:noFill/>
        </p:spPr>
        <p:txBody>
          <a:bodyPr wrap="square" lIns="128510" tIns="64255" rIns="128510" bIns="64255" rtlCol="0">
            <a:spAutoFit/>
          </a:bodyPr>
          <a:lstStyle/>
          <a:p>
            <a:pPr algn="ctr"/>
            <a:r>
              <a:rPr lang="zh-CN" altLang="en-US" sz="9598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rPr>
              <a:t>告</a:t>
            </a:r>
          </a:p>
        </p:txBody>
      </p:sp>
    </p:spTree>
    <p:extLst>
      <p:ext uri="{BB962C8B-B14F-4D97-AF65-F5344CB8AC3E}">
        <p14:creationId xmlns:p14="http://schemas.microsoft.com/office/powerpoint/2010/main" val="122654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17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17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17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17"/>
                            </p:stCondLst>
                            <p:childTnLst>
                              <p:par>
                                <p:cTn id="5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1605E-6 -6.93591E-7 L 0.42037 0.00088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12" y="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1605E-6 4.61809E-6 L 0.41457 -0.0022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28" y="-11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17"/>
                            </p:stCondLst>
                            <p:childTnLst>
                              <p:par>
                                <p:cTn id="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17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17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" grpId="0"/>
      <p:bldP spid="5" grpId="0"/>
      <p:bldP spid="6" grpId="0"/>
      <p:bldP spid="71" grpId="0"/>
      <p:bldP spid="72" grpId="0"/>
      <p:bldP spid="73" grpId="0"/>
      <p:bldP spid="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6938" y="5776565"/>
            <a:ext cx="99485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86938" y="5932041"/>
            <a:ext cx="9948548" cy="282770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20228" y="2285966"/>
            <a:ext cx="1419305" cy="708694"/>
            <a:chOff x="1189440" y="1776407"/>
            <a:chExt cx="2548167" cy="753929"/>
          </a:xfrm>
        </p:grpSpPr>
        <p:sp>
          <p:nvSpPr>
            <p:cNvPr id="7" name="TextBox 6"/>
            <p:cNvSpPr txBox="1"/>
            <p:nvPr/>
          </p:nvSpPr>
          <p:spPr>
            <a:xfrm>
              <a:off x="1481278" y="1776407"/>
              <a:ext cx="2256329" cy="2512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916148"/>
              <a:ext cx="2508689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0228" y="3724972"/>
            <a:ext cx="1393521" cy="705059"/>
            <a:chOff x="1196252" y="1790168"/>
            <a:chExt cx="2501876" cy="750061"/>
          </a:xfrm>
        </p:grpSpPr>
        <p:sp>
          <p:nvSpPr>
            <p:cNvPr id="10" name="TextBox 9"/>
            <p:cNvSpPr txBox="1"/>
            <p:nvPr/>
          </p:nvSpPr>
          <p:spPr>
            <a:xfrm>
              <a:off x="1438452" y="1790168"/>
              <a:ext cx="2256330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26041"/>
              <a:ext cx="2501876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86944" y="2936383"/>
            <a:ext cx="1399317" cy="942616"/>
            <a:chOff x="189551" y="1666307"/>
            <a:chExt cx="1954057" cy="1002779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66307"/>
              <a:ext cx="1754977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897738"/>
              <a:ext cx="1828903" cy="7713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54649" y="4361420"/>
            <a:ext cx="1331612" cy="923704"/>
            <a:chOff x="256449" y="1666308"/>
            <a:chExt cx="1859513" cy="982659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66308"/>
              <a:ext cx="1754978" cy="25129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77620"/>
              <a:ext cx="1801255" cy="77134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0847817" y="2153667"/>
            <a:ext cx="503430" cy="5146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027871"/>
            <a:ext cx="10783077" cy="353862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6299" y="1667847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9414" y="4679720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5000" y="16446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8974" y="46771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3149" y="3161724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5499" y="3909695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9" name="文本框 6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068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869"/>
          <p:cNvSpPr/>
          <p:nvPr/>
        </p:nvSpPr>
        <p:spPr>
          <a:xfrm rot="10800000">
            <a:off x="4127124" y="1803500"/>
            <a:ext cx="4604502" cy="2296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036" y="0"/>
                  <a:pt x="5272" y="2114"/>
                  <a:pt x="3163" y="6342"/>
                </a:cubicBezTo>
                <a:cubicBezTo>
                  <a:pt x="1060" y="10557"/>
                  <a:pt x="7" y="16076"/>
                  <a:pt x="0" y="21600"/>
                </a:cubicBezTo>
                <a:lnTo>
                  <a:pt x="21600" y="21600"/>
                </a:lnTo>
                <a:cubicBezTo>
                  <a:pt x="21593" y="16076"/>
                  <a:pt x="20540" y="10557"/>
                  <a:pt x="18437" y="6342"/>
                </a:cubicBezTo>
                <a:cubicBezTo>
                  <a:pt x="16328" y="2114"/>
                  <a:pt x="13564" y="0"/>
                  <a:pt x="10800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20091" tIns="20091" rIns="20091" bIns="20091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0885488" y="2257425"/>
            <a:ext cx="1973262" cy="1181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633"/>
              </a:spcBef>
              <a:buNone/>
            </a:pPr>
            <a:r>
              <a:rPr lang="zh-CN" altLang="en-US" sz="320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3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3386138"/>
            <a:ext cx="1809750" cy="577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 fontAlgn="base">
              <a:lnSpc>
                <a:spcPct val="120000"/>
              </a:lnSpc>
              <a:spcBef>
                <a:spcPts val="4500"/>
              </a:spcBef>
              <a:spcAft>
                <a:spcPct val="0"/>
              </a:spcAft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51"/>
          <p:cNvSpPr/>
          <p:nvPr/>
        </p:nvSpPr>
        <p:spPr>
          <a:xfrm>
            <a:off x="1991975" y="3076776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Shape 1852"/>
          <p:cNvSpPr/>
          <p:nvPr/>
        </p:nvSpPr>
        <p:spPr>
          <a:xfrm>
            <a:off x="2293401" y="1792953"/>
            <a:ext cx="947691" cy="947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853"/>
          <p:cNvSpPr/>
          <p:nvPr/>
        </p:nvSpPr>
        <p:spPr>
          <a:xfrm>
            <a:off x="2571012" y="2107073"/>
            <a:ext cx="392466" cy="319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855"/>
          <p:cNvSpPr/>
          <p:nvPr/>
        </p:nvSpPr>
        <p:spPr>
          <a:xfrm>
            <a:off x="3530706" y="5507022"/>
            <a:ext cx="1773664" cy="578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Shape 1856"/>
          <p:cNvSpPr/>
          <p:nvPr/>
        </p:nvSpPr>
        <p:spPr>
          <a:xfrm>
            <a:off x="3642266" y="5204014"/>
            <a:ext cx="1550543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Shape 1857"/>
          <p:cNvSpPr/>
          <p:nvPr/>
        </p:nvSpPr>
        <p:spPr>
          <a:xfrm>
            <a:off x="3940501" y="3916999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1859"/>
          <p:cNvSpPr/>
          <p:nvPr/>
        </p:nvSpPr>
        <p:spPr>
          <a:xfrm>
            <a:off x="7491341" y="5532716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Shape 1860"/>
          <p:cNvSpPr/>
          <p:nvPr/>
        </p:nvSpPr>
        <p:spPr>
          <a:xfrm>
            <a:off x="7602902" y="522970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Shape 1861"/>
          <p:cNvSpPr/>
          <p:nvPr/>
        </p:nvSpPr>
        <p:spPr>
          <a:xfrm>
            <a:off x="7903328" y="3944883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Shape 1862"/>
          <p:cNvSpPr/>
          <p:nvPr/>
        </p:nvSpPr>
        <p:spPr>
          <a:xfrm>
            <a:off x="8196543" y="4222218"/>
            <a:ext cx="363260" cy="324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864"/>
          <p:cNvSpPr/>
          <p:nvPr/>
        </p:nvSpPr>
        <p:spPr>
          <a:xfrm>
            <a:off x="9199136" y="3379785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Shape 1865"/>
          <p:cNvSpPr/>
          <p:nvPr/>
        </p:nvSpPr>
        <p:spPr>
          <a:xfrm>
            <a:off x="9310696" y="307677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Shape 1866"/>
          <p:cNvSpPr/>
          <p:nvPr/>
        </p:nvSpPr>
        <p:spPr>
          <a:xfrm>
            <a:off x="9611121" y="1791952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Shape 1857"/>
          <p:cNvSpPr/>
          <p:nvPr/>
        </p:nvSpPr>
        <p:spPr>
          <a:xfrm>
            <a:off x="3940501" y="3917655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hape 1858"/>
          <p:cNvSpPr/>
          <p:nvPr/>
        </p:nvSpPr>
        <p:spPr>
          <a:xfrm>
            <a:off x="4301622" y="4182942"/>
            <a:ext cx="231830" cy="422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867"/>
          <p:cNvSpPr/>
          <p:nvPr/>
        </p:nvSpPr>
        <p:spPr>
          <a:xfrm>
            <a:off x="9918245" y="2091274"/>
            <a:ext cx="335443" cy="351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704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2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3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build="p"/>
      <p:bldP spid="5" grpId="0" build="p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3" grpId="0"/>
      <p:bldP spid="24" grpId="0"/>
      <p:bldP spid="25" grpId="0" animBg="1"/>
      <p:bldP spid="28" grpId="0" animBg="1"/>
      <p:bldP spid="28" grpId="1" animBg="1"/>
      <p:bldP spid="16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5028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296" dirty="0"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40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41001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224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896"/>
          <p:cNvSpPr/>
          <p:nvPr/>
        </p:nvSpPr>
        <p:spPr>
          <a:xfrm>
            <a:off x="9290816" y="5026631"/>
            <a:ext cx="2727012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97"/>
          <p:cNvSpPr/>
          <p:nvPr/>
        </p:nvSpPr>
        <p:spPr>
          <a:xfrm>
            <a:off x="1820678" y="3816271"/>
            <a:ext cx="2713354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Shape 1899"/>
          <p:cNvSpPr/>
          <p:nvPr/>
        </p:nvSpPr>
        <p:spPr>
          <a:xfrm>
            <a:off x="3794437" y="4882282"/>
            <a:ext cx="5269876" cy="12131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557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8043" y="0"/>
                </a:lnTo>
                <a:lnTo>
                  <a:pt x="3557" y="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900"/>
          <p:cNvSpPr/>
          <p:nvPr/>
        </p:nvSpPr>
        <p:spPr>
          <a:xfrm>
            <a:off x="4660210" y="3657600"/>
            <a:ext cx="3538330" cy="12246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47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6251" y="0"/>
                </a:lnTo>
                <a:lnTo>
                  <a:pt x="5347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901"/>
          <p:cNvSpPr/>
          <p:nvPr/>
        </p:nvSpPr>
        <p:spPr>
          <a:xfrm>
            <a:off x="5538092" y="2404123"/>
            <a:ext cx="1782568" cy="12470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8183" y="5234"/>
                </a:lnTo>
                <a:lnTo>
                  <a:pt x="8190" y="5234"/>
                </a:lnTo>
                <a:lnTo>
                  <a:pt x="0" y="21600"/>
                </a:lnTo>
                <a:lnTo>
                  <a:pt x="21600" y="21600"/>
                </a:lnTo>
                <a:lnTo>
                  <a:pt x="13410" y="5234"/>
                </a:lnTo>
                <a:lnTo>
                  <a:pt x="13417" y="5234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5359400"/>
            <a:ext cx="1628775" cy="25876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+mn-ea"/>
                <a:ea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008004" y="3032691"/>
            <a:ext cx="84273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5743573" y="4146146"/>
            <a:ext cx="1371602" cy="2585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Shape 1896"/>
          <p:cNvSpPr/>
          <p:nvPr/>
        </p:nvSpPr>
        <p:spPr>
          <a:xfrm>
            <a:off x="7466146" y="2559203"/>
            <a:ext cx="2727012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6824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4" grpId="0" animBg="1"/>
      <p:bldP spid="4" grpId="0" build="p"/>
      <p:bldP spid="20" grpId="0"/>
      <p:bldP spid="19" grpId="0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 rot="5400000">
            <a:off x="5791343" y="-1099772"/>
            <a:ext cx="1276066" cy="12858045"/>
          </a:xfrm>
          <a:prstGeom prst="rect">
            <a:avLst/>
          </a:prstGeom>
          <a:solidFill>
            <a:schemeClr val="accent6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15220" y="3333024"/>
            <a:ext cx="1702308" cy="4906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55049" y="3333024"/>
            <a:ext cx="1702308" cy="4906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08389" y="3333024"/>
            <a:ext cx="1702308" cy="4906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61728" y="3333024"/>
            <a:ext cx="1702308" cy="4906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2485481" y="3154039"/>
            <a:ext cx="848631" cy="848631"/>
            <a:chOff x="817364" y="1776265"/>
            <a:chExt cx="826181" cy="826181"/>
          </a:xfrm>
        </p:grpSpPr>
        <p:sp>
          <p:nvSpPr>
            <p:cNvPr id="37" name="Oval 36"/>
            <p:cNvSpPr/>
            <p:nvPr/>
          </p:nvSpPr>
          <p:spPr>
            <a:xfrm>
              <a:off x="817364" y="1776265"/>
              <a:ext cx="826181" cy="82618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7"/>
            <p:cNvSpPr>
              <a:spLocks noEditPoints="1"/>
            </p:cNvSpPr>
            <p:nvPr/>
          </p:nvSpPr>
          <p:spPr bwMode="auto">
            <a:xfrm>
              <a:off x="1014427" y="1973328"/>
              <a:ext cx="432054" cy="432054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172350" y="3154039"/>
            <a:ext cx="848631" cy="848631"/>
            <a:chOff x="5773542" y="1776265"/>
            <a:chExt cx="826181" cy="826181"/>
          </a:xfrm>
        </p:grpSpPr>
        <p:sp>
          <p:nvSpPr>
            <p:cNvPr id="40" name="Oval 39"/>
            <p:cNvSpPr/>
            <p:nvPr/>
          </p:nvSpPr>
          <p:spPr>
            <a:xfrm>
              <a:off x="5773542" y="1776265"/>
              <a:ext cx="826181" cy="82618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22"/>
            <p:cNvSpPr>
              <a:spLocks noEditPoints="1"/>
            </p:cNvSpPr>
            <p:nvPr/>
          </p:nvSpPr>
          <p:spPr bwMode="auto">
            <a:xfrm>
              <a:off x="5989302" y="1999111"/>
              <a:ext cx="394661" cy="394133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724307" y="3154039"/>
            <a:ext cx="848631" cy="848631"/>
            <a:chOff x="4168892" y="2012305"/>
            <a:chExt cx="739552" cy="743795"/>
          </a:xfrm>
        </p:grpSpPr>
        <p:sp>
          <p:nvSpPr>
            <p:cNvPr id="43" name="Oval 42"/>
            <p:cNvSpPr/>
            <p:nvPr/>
          </p:nvSpPr>
          <p:spPr>
            <a:xfrm>
              <a:off x="4168892" y="2012305"/>
              <a:ext cx="739552" cy="7437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374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4374990" y="2274029"/>
              <a:ext cx="335260" cy="209340"/>
              <a:chOff x="7507288" y="3873501"/>
              <a:chExt cx="338138" cy="211137"/>
            </a:xfrm>
            <a:solidFill>
              <a:schemeClr val="bg1"/>
            </a:solidFill>
          </p:grpSpPr>
          <p:sp>
            <p:nvSpPr>
              <p:cNvPr id="45" name="Freeform 8"/>
              <p:cNvSpPr>
                <a:spLocks/>
              </p:cNvSpPr>
              <p:nvPr/>
            </p:nvSpPr>
            <p:spPr bwMode="auto">
              <a:xfrm>
                <a:off x="7507288" y="3873501"/>
                <a:ext cx="338138" cy="79375"/>
              </a:xfrm>
              <a:custGeom>
                <a:avLst/>
                <a:gdLst>
                  <a:gd name="T0" fmla="*/ 154 w 213"/>
                  <a:gd name="T1" fmla="*/ 50 h 50"/>
                  <a:gd name="T2" fmla="*/ 213 w 213"/>
                  <a:gd name="T3" fmla="*/ 50 h 50"/>
                  <a:gd name="T4" fmla="*/ 170 w 213"/>
                  <a:gd name="T5" fmla="*/ 0 h 50"/>
                  <a:gd name="T6" fmla="*/ 106 w 213"/>
                  <a:gd name="T7" fmla="*/ 0 h 50"/>
                  <a:gd name="T8" fmla="*/ 42 w 213"/>
                  <a:gd name="T9" fmla="*/ 0 h 50"/>
                  <a:gd name="T10" fmla="*/ 0 w 213"/>
                  <a:gd name="T11" fmla="*/ 50 h 50"/>
                  <a:gd name="T12" fmla="*/ 59 w 213"/>
                  <a:gd name="T13" fmla="*/ 50 h 50"/>
                  <a:gd name="T14" fmla="*/ 154 w 213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" h="50">
                    <a:moveTo>
                      <a:pt x="154" y="50"/>
                    </a:moveTo>
                    <a:lnTo>
                      <a:pt x="213" y="50"/>
                    </a:lnTo>
                    <a:lnTo>
                      <a:pt x="170" y="0"/>
                    </a:lnTo>
                    <a:lnTo>
                      <a:pt x="106" y="0"/>
                    </a:lnTo>
                    <a:lnTo>
                      <a:pt x="42" y="0"/>
                    </a:lnTo>
                    <a:lnTo>
                      <a:pt x="0" y="50"/>
                    </a:lnTo>
                    <a:lnTo>
                      <a:pt x="59" y="50"/>
                    </a:lnTo>
                    <a:lnTo>
                      <a:pt x="154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9"/>
              <p:cNvSpPr>
                <a:spLocks/>
              </p:cNvSpPr>
              <p:nvPr/>
            </p:nvSpPr>
            <p:spPr bwMode="auto">
              <a:xfrm>
                <a:off x="7507288" y="3978276"/>
                <a:ext cx="338138" cy="38100"/>
              </a:xfrm>
              <a:custGeom>
                <a:avLst/>
                <a:gdLst>
                  <a:gd name="T0" fmla="*/ 21 w 213"/>
                  <a:gd name="T1" fmla="*/ 0 h 24"/>
                  <a:gd name="T2" fmla="*/ 0 w 213"/>
                  <a:gd name="T3" fmla="*/ 24 h 24"/>
                  <a:gd name="T4" fmla="*/ 59 w 213"/>
                  <a:gd name="T5" fmla="*/ 24 h 24"/>
                  <a:gd name="T6" fmla="*/ 154 w 213"/>
                  <a:gd name="T7" fmla="*/ 24 h 24"/>
                  <a:gd name="T8" fmla="*/ 213 w 213"/>
                  <a:gd name="T9" fmla="*/ 24 h 24"/>
                  <a:gd name="T10" fmla="*/ 191 w 213"/>
                  <a:gd name="T11" fmla="*/ 0 h 24"/>
                  <a:gd name="T12" fmla="*/ 21 w 213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4">
                    <a:moveTo>
                      <a:pt x="21" y="0"/>
                    </a:moveTo>
                    <a:lnTo>
                      <a:pt x="0" y="24"/>
                    </a:lnTo>
                    <a:lnTo>
                      <a:pt x="59" y="24"/>
                    </a:lnTo>
                    <a:lnTo>
                      <a:pt x="154" y="24"/>
                    </a:lnTo>
                    <a:lnTo>
                      <a:pt x="213" y="24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10"/>
              <p:cNvSpPr>
                <a:spLocks/>
              </p:cNvSpPr>
              <p:nvPr/>
            </p:nvSpPr>
            <p:spPr bwMode="auto">
              <a:xfrm>
                <a:off x="7507288" y="4043363"/>
                <a:ext cx="338138" cy="41275"/>
              </a:xfrm>
              <a:custGeom>
                <a:avLst/>
                <a:gdLst>
                  <a:gd name="T0" fmla="*/ 21 w 213"/>
                  <a:gd name="T1" fmla="*/ 0 h 26"/>
                  <a:gd name="T2" fmla="*/ 0 w 213"/>
                  <a:gd name="T3" fmla="*/ 26 h 26"/>
                  <a:gd name="T4" fmla="*/ 59 w 213"/>
                  <a:gd name="T5" fmla="*/ 26 h 26"/>
                  <a:gd name="T6" fmla="*/ 154 w 213"/>
                  <a:gd name="T7" fmla="*/ 26 h 26"/>
                  <a:gd name="T8" fmla="*/ 213 w 213"/>
                  <a:gd name="T9" fmla="*/ 26 h 26"/>
                  <a:gd name="T10" fmla="*/ 191 w 213"/>
                  <a:gd name="T11" fmla="*/ 0 h 26"/>
                  <a:gd name="T12" fmla="*/ 21 w 213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6">
                    <a:moveTo>
                      <a:pt x="21" y="0"/>
                    </a:moveTo>
                    <a:lnTo>
                      <a:pt x="0" y="26"/>
                    </a:lnTo>
                    <a:lnTo>
                      <a:pt x="59" y="26"/>
                    </a:lnTo>
                    <a:lnTo>
                      <a:pt x="154" y="26"/>
                    </a:lnTo>
                    <a:lnTo>
                      <a:pt x="213" y="26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5933331" y="3154039"/>
            <a:ext cx="848631" cy="848631"/>
            <a:chOff x="8173630" y="2776471"/>
            <a:chExt cx="1039365" cy="1045329"/>
          </a:xfrm>
        </p:grpSpPr>
        <p:sp>
          <p:nvSpPr>
            <p:cNvPr id="49" name="Oval 48"/>
            <p:cNvSpPr/>
            <p:nvPr/>
          </p:nvSpPr>
          <p:spPr>
            <a:xfrm>
              <a:off x="8173630" y="2776471"/>
              <a:ext cx="1039365" cy="104532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374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473738" y="3091969"/>
              <a:ext cx="429464" cy="359632"/>
              <a:chOff x="5099051" y="3930651"/>
              <a:chExt cx="390525" cy="327025"/>
            </a:xfrm>
            <a:solidFill>
              <a:schemeClr val="bg1"/>
            </a:solidFill>
          </p:grpSpPr>
          <p:sp>
            <p:nvSpPr>
              <p:cNvPr id="51" name="Freeform 103"/>
              <p:cNvSpPr>
                <a:spLocks/>
              </p:cNvSpPr>
              <p:nvPr/>
            </p:nvSpPr>
            <p:spPr bwMode="auto">
              <a:xfrm>
                <a:off x="5165726" y="4027488"/>
                <a:ext cx="255588" cy="230188"/>
              </a:xfrm>
              <a:custGeom>
                <a:avLst/>
                <a:gdLst>
                  <a:gd name="T0" fmla="*/ 0 w 161"/>
                  <a:gd name="T1" fmla="*/ 62 h 145"/>
                  <a:gd name="T2" fmla="*/ 0 w 161"/>
                  <a:gd name="T3" fmla="*/ 145 h 145"/>
                  <a:gd name="T4" fmla="*/ 31 w 161"/>
                  <a:gd name="T5" fmla="*/ 145 h 145"/>
                  <a:gd name="T6" fmla="*/ 130 w 161"/>
                  <a:gd name="T7" fmla="*/ 145 h 145"/>
                  <a:gd name="T8" fmla="*/ 161 w 161"/>
                  <a:gd name="T9" fmla="*/ 145 h 145"/>
                  <a:gd name="T10" fmla="*/ 161 w 161"/>
                  <a:gd name="T11" fmla="*/ 62 h 145"/>
                  <a:gd name="T12" fmla="*/ 81 w 161"/>
                  <a:gd name="T13" fmla="*/ 0 h 145"/>
                  <a:gd name="T14" fmla="*/ 0 w 161"/>
                  <a:gd name="T15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45">
                    <a:moveTo>
                      <a:pt x="0" y="62"/>
                    </a:moveTo>
                    <a:lnTo>
                      <a:pt x="0" y="145"/>
                    </a:lnTo>
                    <a:lnTo>
                      <a:pt x="31" y="145"/>
                    </a:lnTo>
                    <a:lnTo>
                      <a:pt x="130" y="145"/>
                    </a:lnTo>
                    <a:lnTo>
                      <a:pt x="161" y="145"/>
                    </a:lnTo>
                    <a:lnTo>
                      <a:pt x="161" y="62"/>
                    </a:lnTo>
                    <a:lnTo>
                      <a:pt x="81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104"/>
              <p:cNvSpPr>
                <a:spLocks/>
              </p:cNvSpPr>
              <p:nvPr/>
            </p:nvSpPr>
            <p:spPr bwMode="auto">
              <a:xfrm>
                <a:off x="5099051" y="3930651"/>
                <a:ext cx="390525" cy="195263"/>
              </a:xfrm>
              <a:custGeom>
                <a:avLst/>
                <a:gdLst>
                  <a:gd name="T0" fmla="*/ 225 w 246"/>
                  <a:gd name="T1" fmla="*/ 80 h 123"/>
                  <a:gd name="T2" fmla="*/ 225 w 246"/>
                  <a:gd name="T3" fmla="*/ 21 h 123"/>
                  <a:gd name="T4" fmla="*/ 182 w 246"/>
                  <a:gd name="T5" fmla="*/ 21 h 123"/>
                  <a:gd name="T6" fmla="*/ 182 w 246"/>
                  <a:gd name="T7" fmla="*/ 47 h 123"/>
                  <a:gd name="T8" fmla="*/ 123 w 246"/>
                  <a:gd name="T9" fmla="*/ 0 h 123"/>
                  <a:gd name="T10" fmla="*/ 123 w 246"/>
                  <a:gd name="T11" fmla="*/ 0 h 123"/>
                  <a:gd name="T12" fmla="*/ 123 w 246"/>
                  <a:gd name="T13" fmla="*/ 0 h 123"/>
                  <a:gd name="T14" fmla="*/ 123 w 246"/>
                  <a:gd name="T15" fmla="*/ 0 h 123"/>
                  <a:gd name="T16" fmla="*/ 123 w 246"/>
                  <a:gd name="T17" fmla="*/ 0 h 123"/>
                  <a:gd name="T18" fmla="*/ 0 w 246"/>
                  <a:gd name="T19" fmla="*/ 97 h 123"/>
                  <a:gd name="T20" fmla="*/ 21 w 246"/>
                  <a:gd name="T21" fmla="*/ 123 h 123"/>
                  <a:gd name="T22" fmla="*/ 123 w 246"/>
                  <a:gd name="T23" fmla="*/ 42 h 123"/>
                  <a:gd name="T24" fmla="*/ 225 w 246"/>
                  <a:gd name="T25" fmla="*/ 123 h 123"/>
                  <a:gd name="T26" fmla="*/ 246 w 246"/>
                  <a:gd name="T27" fmla="*/ 97 h 123"/>
                  <a:gd name="T28" fmla="*/ 225 w 246"/>
                  <a:gd name="T29" fmla="*/ 8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" h="123">
                    <a:moveTo>
                      <a:pt x="225" y="80"/>
                    </a:moveTo>
                    <a:lnTo>
                      <a:pt x="225" y="21"/>
                    </a:lnTo>
                    <a:lnTo>
                      <a:pt x="182" y="21"/>
                    </a:lnTo>
                    <a:lnTo>
                      <a:pt x="182" y="47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0" y="97"/>
                    </a:lnTo>
                    <a:lnTo>
                      <a:pt x="21" y="123"/>
                    </a:lnTo>
                    <a:lnTo>
                      <a:pt x="123" y="42"/>
                    </a:lnTo>
                    <a:lnTo>
                      <a:pt x="225" y="123"/>
                    </a:lnTo>
                    <a:lnTo>
                      <a:pt x="246" y="97"/>
                    </a:lnTo>
                    <a:lnTo>
                      <a:pt x="22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9459216" y="3154039"/>
            <a:ext cx="848631" cy="848631"/>
            <a:chOff x="6740410" y="578561"/>
            <a:chExt cx="826181" cy="826181"/>
          </a:xfrm>
        </p:grpSpPr>
        <p:sp>
          <p:nvSpPr>
            <p:cNvPr id="54" name="Oval 53"/>
            <p:cNvSpPr/>
            <p:nvPr/>
          </p:nvSpPr>
          <p:spPr>
            <a:xfrm>
              <a:off x="6740410" y="578561"/>
              <a:ext cx="826181" cy="82618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6"/>
            <p:cNvSpPr>
              <a:spLocks noEditPoints="1"/>
            </p:cNvSpPr>
            <p:nvPr/>
          </p:nvSpPr>
          <p:spPr bwMode="auto">
            <a:xfrm>
              <a:off x="6895800" y="727929"/>
              <a:ext cx="515401" cy="527448"/>
            </a:xfrm>
            <a:custGeom>
              <a:avLst/>
              <a:gdLst>
                <a:gd name="T0" fmla="*/ 121 w 417"/>
                <a:gd name="T1" fmla="*/ 94 h 426"/>
                <a:gd name="T2" fmla="*/ 85 w 417"/>
                <a:gd name="T3" fmla="*/ 341 h 426"/>
                <a:gd name="T4" fmla="*/ 332 w 417"/>
                <a:gd name="T5" fmla="*/ 305 h 426"/>
                <a:gd name="T6" fmla="*/ 267 w 417"/>
                <a:gd name="T7" fmla="*/ 159 h 426"/>
                <a:gd name="T8" fmla="*/ 121 w 417"/>
                <a:gd name="T9" fmla="*/ 94 h 426"/>
                <a:gd name="T10" fmla="*/ 306 w 417"/>
                <a:gd name="T11" fmla="*/ 286 h 426"/>
                <a:gd name="T12" fmla="*/ 199 w 417"/>
                <a:gd name="T13" fmla="*/ 227 h 426"/>
                <a:gd name="T14" fmla="*/ 140 w 417"/>
                <a:gd name="T15" fmla="*/ 120 h 426"/>
                <a:gd name="T16" fmla="*/ 247 w 417"/>
                <a:gd name="T17" fmla="*/ 179 h 426"/>
                <a:gd name="T18" fmla="*/ 306 w 417"/>
                <a:gd name="T19" fmla="*/ 286 h 426"/>
                <a:gd name="T20" fmla="*/ 309 w 417"/>
                <a:gd name="T21" fmla="*/ 128 h 426"/>
                <a:gd name="T22" fmla="*/ 323 w 417"/>
                <a:gd name="T23" fmla="*/ 122 h 426"/>
                <a:gd name="T24" fmla="*/ 361 w 417"/>
                <a:gd name="T25" fmla="*/ 84 h 426"/>
                <a:gd name="T26" fmla="*/ 361 w 417"/>
                <a:gd name="T27" fmla="*/ 56 h 426"/>
                <a:gd name="T28" fmla="*/ 333 w 417"/>
                <a:gd name="T29" fmla="*/ 56 h 426"/>
                <a:gd name="T30" fmla="*/ 295 w 417"/>
                <a:gd name="T31" fmla="*/ 94 h 426"/>
                <a:gd name="T32" fmla="*/ 295 w 417"/>
                <a:gd name="T33" fmla="*/ 122 h 426"/>
                <a:gd name="T34" fmla="*/ 309 w 417"/>
                <a:gd name="T35" fmla="*/ 128 h 426"/>
                <a:gd name="T36" fmla="*/ 237 w 417"/>
                <a:gd name="T37" fmla="*/ 79 h 426"/>
                <a:gd name="T38" fmla="*/ 247 w 417"/>
                <a:gd name="T39" fmla="*/ 81 h 426"/>
                <a:gd name="T40" fmla="*/ 264 w 417"/>
                <a:gd name="T41" fmla="*/ 71 h 426"/>
                <a:gd name="T42" fmla="*/ 286 w 417"/>
                <a:gd name="T43" fmla="*/ 33 h 426"/>
                <a:gd name="T44" fmla="*/ 278 w 417"/>
                <a:gd name="T45" fmla="*/ 5 h 426"/>
                <a:gd name="T46" fmla="*/ 251 w 417"/>
                <a:gd name="T47" fmla="*/ 13 h 426"/>
                <a:gd name="T48" fmla="*/ 229 w 417"/>
                <a:gd name="T49" fmla="*/ 52 h 426"/>
                <a:gd name="T50" fmla="*/ 237 w 417"/>
                <a:gd name="T51" fmla="*/ 79 h 426"/>
                <a:gd name="T52" fmla="*/ 412 w 417"/>
                <a:gd name="T53" fmla="*/ 139 h 426"/>
                <a:gd name="T54" fmla="*/ 385 w 417"/>
                <a:gd name="T55" fmla="*/ 131 h 426"/>
                <a:gd name="T56" fmla="*/ 346 w 417"/>
                <a:gd name="T57" fmla="*/ 153 h 426"/>
                <a:gd name="T58" fmla="*/ 338 w 417"/>
                <a:gd name="T59" fmla="*/ 180 h 426"/>
                <a:gd name="T60" fmla="*/ 356 w 417"/>
                <a:gd name="T61" fmla="*/ 190 h 426"/>
                <a:gd name="T62" fmla="*/ 366 w 417"/>
                <a:gd name="T63" fmla="*/ 188 h 426"/>
                <a:gd name="T64" fmla="*/ 404 w 417"/>
                <a:gd name="T65" fmla="*/ 166 h 426"/>
                <a:gd name="T66" fmla="*/ 412 w 417"/>
                <a:gd name="T67" fmla="*/ 139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7" h="426">
                  <a:moveTo>
                    <a:pt x="121" y="94"/>
                  </a:moveTo>
                  <a:cubicBezTo>
                    <a:pt x="98" y="116"/>
                    <a:pt x="0" y="256"/>
                    <a:pt x="85" y="341"/>
                  </a:cubicBezTo>
                  <a:cubicBezTo>
                    <a:pt x="170" y="426"/>
                    <a:pt x="309" y="328"/>
                    <a:pt x="332" y="305"/>
                  </a:cubicBezTo>
                  <a:cubicBezTo>
                    <a:pt x="354" y="283"/>
                    <a:pt x="325" y="217"/>
                    <a:pt x="267" y="159"/>
                  </a:cubicBezTo>
                  <a:cubicBezTo>
                    <a:pt x="209" y="101"/>
                    <a:pt x="143" y="72"/>
                    <a:pt x="121" y="94"/>
                  </a:cubicBezTo>
                  <a:close/>
                  <a:moveTo>
                    <a:pt x="306" y="286"/>
                  </a:moveTo>
                  <a:cubicBezTo>
                    <a:pt x="299" y="292"/>
                    <a:pt x="248" y="277"/>
                    <a:pt x="199" y="227"/>
                  </a:cubicBezTo>
                  <a:cubicBezTo>
                    <a:pt x="149" y="178"/>
                    <a:pt x="134" y="127"/>
                    <a:pt x="140" y="120"/>
                  </a:cubicBezTo>
                  <a:cubicBezTo>
                    <a:pt x="147" y="113"/>
                    <a:pt x="198" y="129"/>
                    <a:pt x="247" y="179"/>
                  </a:cubicBezTo>
                  <a:cubicBezTo>
                    <a:pt x="297" y="228"/>
                    <a:pt x="313" y="279"/>
                    <a:pt x="306" y="286"/>
                  </a:cubicBezTo>
                  <a:close/>
                  <a:moveTo>
                    <a:pt x="309" y="128"/>
                  </a:moveTo>
                  <a:cubicBezTo>
                    <a:pt x="314" y="128"/>
                    <a:pt x="319" y="126"/>
                    <a:pt x="323" y="122"/>
                  </a:cubicBezTo>
                  <a:cubicBezTo>
                    <a:pt x="361" y="84"/>
                    <a:pt x="361" y="84"/>
                    <a:pt x="361" y="84"/>
                  </a:cubicBezTo>
                  <a:cubicBezTo>
                    <a:pt x="369" y="76"/>
                    <a:pt x="369" y="64"/>
                    <a:pt x="361" y="56"/>
                  </a:cubicBezTo>
                  <a:cubicBezTo>
                    <a:pt x="353" y="48"/>
                    <a:pt x="341" y="48"/>
                    <a:pt x="333" y="56"/>
                  </a:cubicBezTo>
                  <a:cubicBezTo>
                    <a:pt x="295" y="94"/>
                    <a:pt x="295" y="94"/>
                    <a:pt x="295" y="94"/>
                  </a:cubicBezTo>
                  <a:cubicBezTo>
                    <a:pt x="287" y="102"/>
                    <a:pt x="287" y="115"/>
                    <a:pt x="295" y="122"/>
                  </a:cubicBezTo>
                  <a:cubicBezTo>
                    <a:pt x="299" y="126"/>
                    <a:pt x="304" y="128"/>
                    <a:pt x="309" y="128"/>
                  </a:cubicBezTo>
                  <a:close/>
                  <a:moveTo>
                    <a:pt x="237" y="79"/>
                  </a:moveTo>
                  <a:cubicBezTo>
                    <a:pt x="240" y="81"/>
                    <a:pt x="243" y="81"/>
                    <a:pt x="247" y="81"/>
                  </a:cubicBezTo>
                  <a:cubicBezTo>
                    <a:pt x="254" y="81"/>
                    <a:pt x="260" y="78"/>
                    <a:pt x="264" y="71"/>
                  </a:cubicBezTo>
                  <a:cubicBezTo>
                    <a:pt x="286" y="33"/>
                    <a:pt x="286" y="33"/>
                    <a:pt x="286" y="33"/>
                  </a:cubicBezTo>
                  <a:cubicBezTo>
                    <a:pt x="291" y="23"/>
                    <a:pt x="288" y="11"/>
                    <a:pt x="278" y="5"/>
                  </a:cubicBezTo>
                  <a:cubicBezTo>
                    <a:pt x="268" y="0"/>
                    <a:pt x="256" y="3"/>
                    <a:pt x="251" y="13"/>
                  </a:cubicBezTo>
                  <a:cubicBezTo>
                    <a:pt x="229" y="52"/>
                    <a:pt x="229" y="52"/>
                    <a:pt x="229" y="52"/>
                  </a:cubicBezTo>
                  <a:cubicBezTo>
                    <a:pt x="224" y="61"/>
                    <a:pt x="227" y="73"/>
                    <a:pt x="237" y="79"/>
                  </a:cubicBezTo>
                  <a:close/>
                  <a:moveTo>
                    <a:pt x="412" y="139"/>
                  </a:moveTo>
                  <a:cubicBezTo>
                    <a:pt x="406" y="129"/>
                    <a:pt x="394" y="126"/>
                    <a:pt x="385" y="131"/>
                  </a:cubicBezTo>
                  <a:cubicBezTo>
                    <a:pt x="346" y="153"/>
                    <a:pt x="346" y="153"/>
                    <a:pt x="346" y="153"/>
                  </a:cubicBezTo>
                  <a:cubicBezTo>
                    <a:pt x="336" y="158"/>
                    <a:pt x="333" y="171"/>
                    <a:pt x="338" y="180"/>
                  </a:cubicBezTo>
                  <a:cubicBezTo>
                    <a:pt x="342" y="187"/>
                    <a:pt x="349" y="190"/>
                    <a:pt x="356" y="190"/>
                  </a:cubicBezTo>
                  <a:cubicBezTo>
                    <a:pt x="359" y="190"/>
                    <a:pt x="363" y="190"/>
                    <a:pt x="366" y="188"/>
                  </a:cubicBezTo>
                  <a:cubicBezTo>
                    <a:pt x="404" y="166"/>
                    <a:pt x="404" y="166"/>
                    <a:pt x="404" y="166"/>
                  </a:cubicBezTo>
                  <a:cubicBezTo>
                    <a:pt x="414" y="161"/>
                    <a:pt x="417" y="149"/>
                    <a:pt x="41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2663211" y="2601359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350081" y="2601359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106394" y="2601359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908463" y="2601359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618828" y="2601359"/>
            <a:ext cx="529406" cy="427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305384" y="5198163"/>
            <a:ext cx="256480" cy="3018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642059" y="5237946"/>
            <a:ext cx="1500281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637104" y="4938541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499509" y="5198163"/>
            <a:ext cx="256480" cy="3018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6" name="Rectangle 75"/>
          <p:cNvSpPr/>
          <p:nvPr/>
        </p:nvSpPr>
        <p:spPr>
          <a:xfrm>
            <a:off x="4836185" y="5237946"/>
            <a:ext cx="1500281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831230" y="4938541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98589" y="5198163"/>
            <a:ext cx="256480" cy="3018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79" name="Rectangle 78"/>
          <p:cNvSpPr/>
          <p:nvPr/>
        </p:nvSpPr>
        <p:spPr>
          <a:xfrm>
            <a:off x="7035265" y="5237946"/>
            <a:ext cx="1500281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030310" y="4938541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892715" y="5198163"/>
            <a:ext cx="256480" cy="3018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82" name="Rectangle 81"/>
          <p:cNvSpPr/>
          <p:nvPr/>
        </p:nvSpPr>
        <p:spPr>
          <a:xfrm>
            <a:off x="9229390" y="5237946"/>
            <a:ext cx="1500281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224435" y="4938541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62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11" grpId="0" animBg="1"/>
      <p:bldP spid="7" grpId="0" animBg="1"/>
      <p:bldP spid="8" grpId="0" animBg="1"/>
      <p:bldP spid="9" grpId="0" animBg="1"/>
      <p:bldP spid="56" grpId="0"/>
      <p:bldP spid="57" grpId="0"/>
      <p:bldP spid="60" grpId="0"/>
      <p:bldP spid="61" grpId="0"/>
      <p:bldP spid="62" grpId="0"/>
      <p:bldP spid="63" grpId="0"/>
      <p:bldP spid="64" grpId="0"/>
      <p:bldP spid="65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6035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956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296" dirty="0"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40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41001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577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1724"/>
          <p:cNvSpPr/>
          <p:nvPr/>
        </p:nvSpPr>
        <p:spPr>
          <a:xfrm>
            <a:off x="7806210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5"/>
          <p:cNvSpPr/>
          <p:nvPr/>
        </p:nvSpPr>
        <p:spPr>
          <a:xfrm>
            <a:off x="5000961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6"/>
          <p:cNvSpPr/>
          <p:nvPr/>
        </p:nvSpPr>
        <p:spPr>
          <a:xfrm>
            <a:off x="2258592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33"/>
          <p:cNvSpPr/>
          <p:nvPr/>
        </p:nvSpPr>
        <p:spPr>
          <a:xfrm>
            <a:off x="5847739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Shape 1735"/>
          <p:cNvSpPr/>
          <p:nvPr/>
        </p:nvSpPr>
        <p:spPr>
          <a:xfrm>
            <a:off x="8560977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Shape 1739"/>
          <p:cNvSpPr/>
          <p:nvPr/>
        </p:nvSpPr>
        <p:spPr>
          <a:xfrm>
            <a:off x="3089552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730"/>
          <p:cNvSpPr/>
          <p:nvPr/>
        </p:nvSpPr>
        <p:spPr>
          <a:xfrm>
            <a:off x="7313328" y="3137487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Shape 1741"/>
          <p:cNvSpPr/>
          <p:nvPr/>
        </p:nvSpPr>
        <p:spPr>
          <a:xfrm>
            <a:off x="4531643" y="4348831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Shape 1748"/>
          <p:cNvSpPr/>
          <p:nvPr/>
        </p:nvSpPr>
        <p:spPr>
          <a:xfrm rot="2348650">
            <a:off x="9907825" y="3612464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Shape 1749"/>
          <p:cNvSpPr/>
          <p:nvPr/>
        </p:nvSpPr>
        <p:spPr>
          <a:xfrm rot="12794463">
            <a:off x="1829845" y="4468967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90439" y="3137487"/>
            <a:ext cx="972348" cy="972347"/>
            <a:chOff x="1072256" y="2492673"/>
            <a:chExt cx="1061660" cy="1061659"/>
          </a:xfrm>
        </p:grpSpPr>
        <p:sp>
          <p:nvSpPr>
            <p:cNvPr id="13" name="Shape 1729"/>
            <p:cNvSpPr/>
            <p:nvPr/>
          </p:nvSpPr>
          <p:spPr>
            <a:xfrm>
              <a:off x="1072256" y="2492673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750"/>
            <p:cNvSpPr/>
            <p:nvPr/>
          </p:nvSpPr>
          <p:spPr>
            <a:xfrm>
              <a:off x="1390151" y="2822318"/>
              <a:ext cx="415919" cy="39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28447" y="3137487"/>
            <a:ext cx="972347" cy="972347"/>
            <a:chOff x="4061755" y="2492673"/>
            <a:chExt cx="1061659" cy="1061659"/>
          </a:xfrm>
        </p:grpSpPr>
        <p:sp>
          <p:nvSpPr>
            <p:cNvPr id="11" name="Shape 1727"/>
            <p:cNvSpPr/>
            <p:nvPr/>
          </p:nvSpPr>
          <p:spPr>
            <a:xfrm>
              <a:off x="4061755" y="2492673"/>
              <a:ext cx="1061659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Shape 1751"/>
            <p:cNvSpPr/>
            <p:nvPr/>
          </p:nvSpPr>
          <p:spPr>
            <a:xfrm>
              <a:off x="4396967" y="2817846"/>
              <a:ext cx="398216" cy="39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020336" y="4348831"/>
            <a:ext cx="972348" cy="972347"/>
            <a:chOff x="10058085" y="3811668"/>
            <a:chExt cx="1061660" cy="1061659"/>
          </a:xfrm>
        </p:grpSpPr>
        <p:sp>
          <p:nvSpPr>
            <p:cNvPr id="21" name="Shape 1737"/>
            <p:cNvSpPr/>
            <p:nvPr/>
          </p:nvSpPr>
          <p:spPr>
            <a:xfrm>
              <a:off x="10058085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753"/>
            <p:cNvSpPr/>
            <p:nvPr/>
          </p:nvSpPr>
          <p:spPr>
            <a:xfrm>
              <a:off x="10363316" y="4111638"/>
              <a:ext cx="451197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305207" y="4348831"/>
            <a:ext cx="972348" cy="972347"/>
            <a:chOff x="7093566" y="3811668"/>
            <a:chExt cx="1061660" cy="1061659"/>
          </a:xfrm>
        </p:grpSpPr>
        <p:sp>
          <p:nvSpPr>
            <p:cNvPr id="22" name="Shape 1738"/>
            <p:cNvSpPr/>
            <p:nvPr/>
          </p:nvSpPr>
          <p:spPr>
            <a:xfrm>
              <a:off x="7093566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1754"/>
            <p:cNvSpPr/>
            <p:nvPr/>
          </p:nvSpPr>
          <p:spPr>
            <a:xfrm>
              <a:off x="7386751" y="4108303"/>
              <a:ext cx="492480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494088"/>
            <a:ext cx="1211263" cy="25876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503488"/>
            <a:ext cx="1663700" cy="5778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5603864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8398237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881518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6104342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334254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4"/>
          <p:cNvSpPr txBox="1">
            <a:spLocks/>
          </p:cNvSpPr>
          <p:nvPr/>
        </p:nvSpPr>
        <p:spPr>
          <a:xfrm>
            <a:off x="4489438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7305207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03838" y="5429539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858787" y="5427698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9574768" y="5435165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Shape 1752"/>
          <p:cNvSpPr/>
          <p:nvPr/>
        </p:nvSpPr>
        <p:spPr>
          <a:xfrm>
            <a:off x="7587816" y="3412222"/>
            <a:ext cx="422877" cy="422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4" extrusionOk="0">
                <a:moveTo>
                  <a:pt x="2578" y="8409"/>
                </a:moveTo>
                <a:cubicBezTo>
                  <a:pt x="2578" y="5193"/>
                  <a:pt x="5174" y="2587"/>
                  <a:pt x="8376" y="2587"/>
                </a:cubicBezTo>
                <a:cubicBezTo>
                  <a:pt x="11580" y="2587"/>
                  <a:pt x="14435" y="5451"/>
                  <a:pt x="14435" y="8666"/>
                </a:cubicBezTo>
                <a:cubicBezTo>
                  <a:pt x="14435" y="11882"/>
                  <a:pt x="11838" y="14488"/>
                  <a:pt x="8635" y="14488"/>
                </a:cubicBezTo>
                <a:cubicBezTo>
                  <a:pt x="5431" y="14488"/>
                  <a:pt x="2578" y="11624"/>
                  <a:pt x="2578" y="8409"/>
                </a:cubicBezTo>
                <a:close/>
                <a:moveTo>
                  <a:pt x="20914" y="18167"/>
                </a:moveTo>
                <a:lnTo>
                  <a:pt x="15797" y="13032"/>
                </a:lnTo>
                <a:cubicBezTo>
                  <a:pt x="16568" y="11759"/>
                  <a:pt x="17013" y="10265"/>
                  <a:pt x="17013" y="8666"/>
                </a:cubicBezTo>
                <a:cubicBezTo>
                  <a:pt x="17013" y="4023"/>
                  <a:pt x="13004" y="0"/>
                  <a:pt x="8376" y="0"/>
                </a:cubicBezTo>
                <a:cubicBezTo>
                  <a:pt x="3750" y="0"/>
                  <a:pt x="0" y="3765"/>
                  <a:pt x="0" y="8409"/>
                </a:cubicBezTo>
                <a:cubicBezTo>
                  <a:pt x="0" y="13052"/>
                  <a:pt x="4008" y="17075"/>
                  <a:pt x="8635" y="17075"/>
                </a:cubicBezTo>
                <a:cubicBezTo>
                  <a:pt x="10173" y="17075"/>
                  <a:pt x="11614" y="16657"/>
                  <a:pt x="12852" y="15931"/>
                </a:cubicBezTo>
                <a:lnTo>
                  <a:pt x="17996" y="21094"/>
                </a:lnTo>
                <a:cubicBezTo>
                  <a:pt x="18500" y="21600"/>
                  <a:pt x="19317" y="21600"/>
                  <a:pt x="19819" y="21094"/>
                </a:cubicBezTo>
                <a:lnTo>
                  <a:pt x="21096" y="19815"/>
                </a:lnTo>
                <a:cubicBezTo>
                  <a:pt x="21600" y="19309"/>
                  <a:pt x="21417" y="18672"/>
                  <a:pt x="20914" y="181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Shape 1755"/>
          <p:cNvSpPr/>
          <p:nvPr/>
        </p:nvSpPr>
        <p:spPr>
          <a:xfrm>
            <a:off x="4835459" y="4670819"/>
            <a:ext cx="364716" cy="32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0"/>
                </a:moveTo>
                <a:cubicBezTo>
                  <a:pt x="9030" y="0"/>
                  <a:pt x="7856" y="707"/>
                  <a:pt x="7120" y="1087"/>
                </a:cubicBezTo>
                <a:lnTo>
                  <a:pt x="7120" y="3594"/>
                </a:lnTo>
                <a:lnTo>
                  <a:pt x="4741" y="3594"/>
                </a:lnTo>
                <a:lnTo>
                  <a:pt x="4741" y="21600"/>
                </a:lnTo>
                <a:lnTo>
                  <a:pt x="16843" y="21600"/>
                </a:lnTo>
                <a:lnTo>
                  <a:pt x="16843" y="3594"/>
                </a:lnTo>
                <a:lnTo>
                  <a:pt x="14465" y="3594"/>
                </a:lnTo>
                <a:cubicBezTo>
                  <a:pt x="14465" y="3594"/>
                  <a:pt x="14465" y="1087"/>
                  <a:pt x="14465" y="1087"/>
                </a:cubicBezTo>
                <a:cubicBezTo>
                  <a:pt x="13730" y="707"/>
                  <a:pt x="12555" y="0"/>
                  <a:pt x="10792" y="0"/>
                </a:cubicBezTo>
                <a:close/>
                <a:moveTo>
                  <a:pt x="2152" y="3611"/>
                </a:moveTo>
                <a:cubicBezTo>
                  <a:pt x="965" y="3611"/>
                  <a:pt x="0" y="4682"/>
                  <a:pt x="0" y="6002"/>
                </a:cubicBezTo>
                <a:lnTo>
                  <a:pt x="0" y="19209"/>
                </a:lnTo>
                <a:cubicBezTo>
                  <a:pt x="0" y="20528"/>
                  <a:pt x="965" y="21600"/>
                  <a:pt x="2152" y="21600"/>
                </a:cubicBezTo>
                <a:lnTo>
                  <a:pt x="3236" y="21600"/>
                </a:lnTo>
                <a:lnTo>
                  <a:pt x="3236" y="3611"/>
                </a:lnTo>
                <a:lnTo>
                  <a:pt x="2152" y="3611"/>
                </a:lnTo>
                <a:close/>
                <a:moveTo>
                  <a:pt x="18364" y="3611"/>
                </a:moveTo>
                <a:lnTo>
                  <a:pt x="18364" y="21600"/>
                </a:lnTo>
                <a:lnTo>
                  <a:pt x="19448" y="21600"/>
                </a:lnTo>
                <a:cubicBezTo>
                  <a:pt x="20635" y="21600"/>
                  <a:pt x="21600" y="20528"/>
                  <a:pt x="21600" y="19209"/>
                </a:cubicBezTo>
                <a:lnTo>
                  <a:pt x="21600" y="6002"/>
                </a:lnTo>
                <a:cubicBezTo>
                  <a:pt x="21600" y="4682"/>
                  <a:pt x="20635" y="3611"/>
                  <a:pt x="19448" y="3611"/>
                </a:cubicBezTo>
                <a:lnTo>
                  <a:pt x="18364" y="361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0292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4" grpId="0" animBg="1"/>
      <p:bldP spid="25" grpId="0" animBg="1"/>
      <p:bldP spid="32" grpId="0" animBg="1"/>
      <p:bldP spid="33" grpId="0" animBg="1"/>
      <p:bldP spid="4" grpId="0" build="p"/>
      <p:bldP spid="5" grpId="0" build="p"/>
      <p:bldP spid="40" grpId="0"/>
      <p:bldP spid="41" grpId="0"/>
      <p:bldP spid="42" grpId="0"/>
      <p:bldP spid="43" grpId="0"/>
      <p:bldP spid="44" grpId="0"/>
      <p:bldP spid="47" grpId="0"/>
      <p:bldP spid="48" grpId="0"/>
      <p:bldP spid="49" grpId="0"/>
      <p:bldP spid="50" grpId="0"/>
      <p:bldP spid="51" grpId="0"/>
      <p:bldP spid="36" grpId="0" animBg="1"/>
      <p:bldP spid="3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7"/>
          <p:cNvSpPr/>
          <p:nvPr/>
        </p:nvSpPr>
        <p:spPr>
          <a:xfrm>
            <a:off x="2803347" y="448"/>
            <a:ext cx="7252059" cy="1717569"/>
          </a:xfrm>
          <a:custGeom>
            <a:avLst/>
            <a:gdLst/>
            <a:ahLst/>
            <a:cxnLst/>
            <a:rect l="l" t="t" r="r" b="b"/>
            <a:pathLst>
              <a:path w="6880834" h="1628800">
                <a:moveTo>
                  <a:pt x="0" y="0"/>
                </a:moveTo>
                <a:lnTo>
                  <a:pt x="6880834" y="0"/>
                </a:lnTo>
                <a:cubicBezTo>
                  <a:pt x="6065253" y="994467"/>
                  <a:pt x="4826913" y="1628800"/>
                  <a:pt x="3440417" y="1628800"/>
                </a:cubicBezTo>
                <a:cubicBezTo>
                  <a:pt x="2053921" y="1628800"/>
                  <a:pt x="815581" y="994467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8933840" y="2553272"/>
            <a:ext cx="3111608" cy="607459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2703967" y="3806158"/>
            <a:ext cx="3111608" cy="607459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7043182" y="3806158"/>
            <a:ext cx="3111608" cy="607459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" name="TextBox 15"/>
          <p:cNvSpPr txBox="1"/>
          <p:nvPr/>
        </p:nvSpPr>
        <p:spPr>
          <a:xfrm>
            <a:off x="5556607" y="1005647"/>
            <a:ext cx="1745536" cy="307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 PAGE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13"/>
          <p:cNvSpPr txBox="1"/>
          <p:nvPr/>
        </p:nvSpPr>
        <p:spPr>
          <a:xfrm>
            <a:off x="5556607" y="541115"/>
            <a:ext cx="1745536" cy="481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53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目录页</a:t>
            </a:r>
          </a:p>
        </p:txBody>
      </p:sp>
      <p:sp>
        <p:nvSpPr>
          <p:cNvPr id="9" name="椭圆 8"/>
          <p:cNvSpPr/>
          <p:nvPr/>
        </p:nvSpPr>
        <p:spPr>
          <a:xfrm>
            <a:off x="4837224" y="1279339"/>
            <a:ext cx="303572" cy="303729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109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651610" y="1279339"/>
            <a:ext cx="303572" cy="303729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109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279489" y="494640"/>
            <a:ext cx="303572" cy="303729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109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直接箭头连接符 12"/>
          <p:cNvCxnSpPr>
            <a:endCxn id="4" idx="0"/>
          </p:cNvCxnSpPr>
          <p:nvPr/>
        </p:nvCxnSpPr>
        <p:spPr>
          <a:xfrm flipH="1">
            <a:off x="4259767" y="1583066"/>
            <a:ext cx="645089" cy="2223090"/>
          </a:xfrm>
          <a:prstGeom prst="straightConnector1">
            <a:avLst/>
          </a:prstGeom>
          <a:ln w="22225"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endCxn id="5" idx="0"/>
          </p:cNvCxnSpPr>
          <p:nvPr/>
        </p:nvCxnSpPr>
        <p:spPr>
          <a:xfrm>
            <a:off x="7878004" y="1566151"/>
            <a:ext cx="720982" cy="2240005"/>
          </a:xfrm>
          <a:prstGeom prst="straightConnector1">
            <a:avLst/>
          </a:prstGeom>
          <a:ln w="22225"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12" idx="5"/>
            <a:endCxn id="3" idx="0"/>
          </p:cNvCxnSpPr>
          <p:nvPr/>
        </p:nvCxnSpPr>
        <p:spPr>
          <a:xfrm>
            <a:off x="9538610" y="753890"/>
            <a:ext cx="951040" cy="1799383"/>
          </a:xfrm>
          <a:prstGeom prst="straightConnector1">
            <a:avLst/>
          </a:prstGeom>
          <a:ln w="22225"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"/>
          <p:cNvSpPr/>
          <p:nvPr/>
        </p:nvSpPr>
        <p:spPr>
          <a:xfrm>
            <a:off x="6011965" y="6805486"/>
            <a:ext cx="834822" cy="426718"/>
          </a:xfrm>
          <a:custGeom>
            <a:avLst/>
            <a:gdLst/>
            <a:ahLst/>
            <a:cxnLst/>
            <a:rect l="l" t="t" r="r" b="b"/>
            <a:pathLst>
              <a:path w="792088" h="404664">
                <a:moveTo>
                  <a:pt x="396044" y="0"/>
                </a:moveTo>
                <a:cubicBezTo>
                  <a:pt x="614773" y="0"/>
                  <a:pt x="792088" y="177315"/>
                  <a:pt x="792088" y="396044"/>
                </a:cubicBezTo>
                <a:lnTo>
                  <a:pt x="791219" y="404664"/>
                </a:lnTo>
                <a:lnTo>
                  <a:pt x="869" y="404664"/>
                </a:lnTo>
                <a:cubicBezTo>
                  <a:pt x="31" y="401809"/>
                  <a:pt x="0" y="398930"/>
                  <a:pt x="0" y="396044"/>
                </a:cubicBezTo>
                <a:cubicBezTo>
                  <a:pt x="0" y="177315"/>
                  <a:pt x="177315" y="0"/>
                  <a:pt x="3960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813308" y="2553272"/>
            <a:ext cx="3111608" cy="607459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椭圆 19"/>
          <p:cNvSpPr/>
          <p:nvPr/>
        </p:nvSpPr>
        <p:spPr>
          <a:xfrm>
            <a:off x="3241875" y="494640"/>
            <a:ext cx="303572" cy="303729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109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1" name="直接箭头连接符 20"/>
          <p:cNvCxnSpPr>
            <a:stCxn id="20" idx="3"/>
            <a:endCxn id="19" idx="0"/>
          </p:cNvCxnSpPr>
          <p:nvPr/>
        </p:nvCxnSpPr>
        <p:spPr>
          <a:xfrm flipH="1">
            <a:off x="2369113" y="753890"/>
            <a:ext cx="917225" cy="1799383"/>
          </a:xfrm>
          <a:prstGeom prst="straightConnector1">
            <a:avLst/>
          </a:prstGeom>
          <a:ln w="22225"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451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75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25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7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25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/>
      <p:bldP spid="8" grpId="0"/>
      <p:bldP spid="9" grpId="0" animBg="1"/>
      <p:bldP spid="11" grpId="0" animBg="1"/>
      <p:bldP spid="12" grpId="0" animBg="1"/>
      <p:bldP spid="17" grpId="0" animBg="1"/>
      <p:bldP spid="19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148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760788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23361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731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22"/>
          <p:cNvSpPr/>
          <p:nvPr/>
        </p:nvSpPr>
        <p:spPr>
          <a:xfrm>
            <a:off x="3304385" y="4954020"/>
            <a:ext cx="6174000" cy="607197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778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510" tIns="64255" rIns="128510" bIns="64255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59867" y="4983877"/>
            <a:ext cx="4539020" cy="499051"/>
          </a:xfrm>
          <a:prstGeom prst="rect">
            <a:avLst/>
          </a:prstGeom>
          <a:noFill/>
        </p:spPr>
        <p:txBody>
          <a:bodyPr wrap="none" lIns="128510" tIns="64255" rIns="128510" bIns="64255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0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适用于工作总结</a:t>
            </a:r>
            <a:r>
              <a:rPr lang="en-US" altLang="zh-CN" sz="20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0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数据报告</a:t>
            </a:r>
            <a:r>
              <a:rPr lang="en-US" altLang="zh-CN" sz="20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0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工作汇报等</a:t>
            </a:r>
            <a:endParaRPr lang="zh-CN" altLang="zh-CN" sz="2000" cap="all" dirty="0">
              <a:solidFill>
                <a:schemeClr val="tx1">
                  <a:lumMod val="50000"/>
                  <a:lumOff val="50000"/>
                </a:scheme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25" name="Group 91"/>
          <p:cNvGrpSpPr>
            <a:grpSpLocks/>
          </p:cNvGrpSpPr>
          <p:nvPr/>
        </p:nvGrpSpPr>
        <p:grpSpPr bwMode="auto">
          <a:xfrm>
            <a:off x="3319448" y="4975836"/>
            <a:ext cx="549048" cy="829748"/>
            <a:chOff x="936" y="1480"/>
            <a:chExt cx="1589" cy="2402"/>
          </a:xfrm>
        </p:grpSpPr>
        <p:grpSp>
          <p:nvGrpSpPr>
            <p:cNvPr id="26" name="组合 33"/>
            <p:cNvGrpSpPr>
              <a:grpSpLocks/>
            </p:cNvGrpSpPr>
            <p:nvPr/>
          </p:nvGrpSpPr>
          <p:grpSpPr bwMode="auto">
            <a:xfrm>
              <a:off x="985" y="1583"/>
              <a:ext cx="1441" cy="2299"/>
              <a:chOff x="1754168" y="3653262"/>
              <a:chExt cx="1857599" cy="2968056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754168" y="3653262"/>
                <a:ext cx="1857599" cy="185759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4219" dirty="0">
                  <a:cs typeface="+mn-ea"/>
                  <a:sym typeface="+mn-lt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1911556" y="3810650"/>
                <a:ext cx="1542822" cy="1542820"/>
              </a:xfrm>
              <a:prstGeom prst="ellipse">
                <a:avLst/>
              </a:prstGeom>
              <a:solidFill>
                <a:srgbClr val="C20100"/>
              </a:soli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890879" y="3789973"/>
                <a:ext cx="1584176" cy="158417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4219" dirty="0">
                  <a:solidFill>
                    <a:srgbClr val="0087C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2336919" y="4093187"/>
                <a:ext cx="689023" cy="25281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/>
                <a:endParaRPr lang="zh-CN" altLang="zh-CN" sz="3797" b="1">
                  <a:solidFill>
                    <a:srgbClr val="CA0098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组合 4"/>
            <p:cNvGrpSpPr>
              <a:grpSpLocks/>
            </p:cNvGrpSpPr>
            <p:nvPr/>
          </p:nvGrpSpPr>
          <p:grpSpPr bwMode="auto">
            <a:xfrm>
              <a:off x="936" y="1480"/>
              <a:ext cx="1589" cy="1588"/>
              <a:chOff x="3733576" y="3930057"/>
              <a:chExt cx="1801556" cy="1800152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任意多边形 6"/>
              <p:cNvSpPr/>
              <p:nvPr/>
            </p:nvSpPr>
            <p:spPr>
              <a:xfrm>
                <a:off x="3734710" y="3930057"/>
                <a:ext cx="1800422" cy="1800152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椭圆 7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559507" y="4044785"/>
            <a:ext cx="7739741" cy="806706"/>
          </a:xfrm>
          <a:prstGeom prst="rect">
            <a:avLst/>
          </a:prstGeom>
          <a:noFill/>
        </p:spPr>
        <p:txBody>
          <a:bodyPr wrap="square" lIns="128510" tIns="64255" rIns="128510" bIns="64255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感谢聆听 批评指导</a:t>
            </a:r>
            <a:endParaRPr lang="zh-CN" altLang="en-US" sz="44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24434" y="5575320"/>
            <a:ext cx="5609886" cy="423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b="1" cap="al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annual financial data report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08149" y="6007345"/>
            <a:ext cx="4242457" cy="387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汇报部门：销售部     汇报人：某某</a:t>
            </a:r>
            <a:endParaRPr lang="zh-CN" altLang="zh-CN" sz="1600" cap="all" spc="300" dirty="0">
              <a:solidFill>
                <a:schemeClr val="tx1">
                  <a:lumMod val="50000"/>
                  <a:lumOff val="50000"/>
                </a:scheme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35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5684" y="5196747"/>
            <a:ext cx="2074006" cy="497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2" name="组合 61"/>
          <p:cNvGrpSpPr/>
          <p:nvPr/>
        </p:nvGrpSpPr>
        <p:grpSpPr>
          <a:xfrm>
            <a:off x="2172850" y="1900316"/>
            <a:ext cx="2028305" cy="1711352"/>
            <a:chOff x="-948133" y="1853669"/>
            <a:chExt cx="3342234" cy="2819964"/>
          </a:xfrm>
          <a:solidFill>
            <a:schemeClr val="accent1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-948133" y="1853669"/>
              <a:ext cx="3342234" cy="281996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-844611" y="1941014"/>
              <a:ext cx="3135190" cy="264527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313228" y="1900316"/>
            <a:ext cx="2028305" cy="1711352"/>
            <a:chOff x="-948133" y="1853669"/>
            <a:chExt cx="3342234" cy="2819964"/>
          </a:xfrm>
          <a:solidFill>
            <a:schemeClr val="accent2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" name="Freeform 7"/>
            <p:cNvSpPr>
              <a:spLocks/>
            </p:cNvSpPr>
            <p:nvPr/>
          </p:nvSpPr>
          <p:spPr bwMode="auto">
            <a:xfrm>
              <a:off x="-948133" y="1853669"/>
              <a:ext cx="3342234" cy="281996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7"/>
            <p:cNvSpPr>
              <a:spLocks/>
            </p:cNvSpPr>
            <p:nvPr/>
          </p:nvSpPr>
          <p:spPr bwMode="auto">
            <a:xfrm>
              <a:off x="-844611" y="1941014"/>
              <a:ext cx="3135190" cy="264527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453605" y="1900316"/>
            <a:ext cx="2028305" cy="1711352"/>
            <a:chOff x="-948133" y="1853669"/>
            <a:chExt cx="3342234" cy="2819964"/>
          </a:xfrm>
          <a:solidFill>
            <a:schemeClr val="accent1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Freeform 7"/>
            <p:cNvSpPr>
              <a:spLocks/>
            </p:cNvSpPr>
            <p:nvPr/>
          </p:nvSpPr>
          <p:spPr bwMode="auto">
            <a:xfrm>
              <a:off x="-948133" y="1853669"/>
              <a:ext cx="3342234" cy="281996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7"/>
            <p:cNvSpPr>
              <a:spLocks/>
            </p:cNvSpPr>
            <p:nvPr/>
          </p:nvSpPr>
          <p:spPr bwMode="auto">
            <a:xfrm>
              <a:off x="-844611" y="1941014"/>
              <a:ext cx="3135190" cy="264527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593983" y="1900316"/>
            <a:ext cx="2028305" cy="1711352"/>
            <a:chOff x="-948133" y="1853669"/>
            <a:chExt cx="3342234" cy="2819964"/>
          </a:xfrm>
          <a:solidFill>
            <a:schemeClr val="accent2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9" name="Freeform 7"/>
            <p:cNvSpPr>
              <a:spLocks/>
            </p:cNvSpPr>
            <p:nvPr/>
          </p:nvSpPr>
          <p:spPr bwMode="auto">
            <a:xfrm>
              <a:off x="-948133" y="1853669"/>
              <a:ext cx="3342234" cy="281996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7"/>
            <p:cNvSpPr>
              <a:spLocks/>
            </p:cNvSpPr>
            <p:nvPr/>
          </p:nvSpPr>
          <p:spPr bwMode="auto">
            <a:xfrm>
              <a:off x="-844611" y="1941014"/>
              <a:ext cx="3135190" cy="264527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1" name="TextBox 1"/>
          <p:cNvSpPr txBox="1"/>
          <p:nvPr/>
        </p:nvSpPr>
        <p:spPr>
          <a:xfrm>
            <a:off x="2685684" y="1981787"/>
            <a:ext cx="1007864" cy="1606782"/>
          </a:xfrm>
          <a:prstGeom prst="rect">
            <a:avLst/>
          </a:prstGeom>
          <a:noFill/>
        </p:spPr>
        <p:txBody>
          <a:bodyPr wrap="square" lIns="128510" tIns="64255" rIns="128510" bIns="64255" rtlCol="0">
            <a:spAutoFit/>
          </a:bodyPr>
          <a:lstStyle/>
          <a:p>
            <a:pPr algn="ctr"/>
            <a:r>
              <a:rPr lang="zh-CN" altLang="en-US" sz="9598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+mn-lt"/>
              </a:rPr>
              <a:t>财</a:t>
            </a:r>
          </a:p>
        </p:txBody>
      </p:sp>
      <p:sp>
        <p:nvSpPr>
          <p:cNvPr id="72" name="TextBox 1"/>
          <p:cNvSpPr txBox="1"/>
          <p:nvPr/>
        </p:nvSpPr>
        <p:spPr>
          <a:xfrm>
            <a:off x="4837757" y="1981787"/>
            <a:ext cx="1007864" cy="1606782"/>
          </a:xfrm>
          <a:prstGeom prst="rect">
            <a:avLst/>
          </a:prstGeom>
          <a:noFill/>
        </p:spPr>
        <p:txBody>
          <a:bodyPr wrap="square" lIns="128510" tIns="64255" rIns="128510" bIns="64255" rtlCol="0">
            <a:spAutoFit/>
          </a:bodyPr>
          <a:lstStyle/>
          <a:p>
            <a:pPr algn="ctr"/>
            <a:r>
              <a:rPr lang="zh-CN" altLang="en-US" sz="9598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+mn-lt"/>
              </a:rPr>
              <a:t>务</a:t>
            </a:r>
          </a:p>
        </p:txBody>
      </p:sp>
      <p:sp>
        <p:nvSpPr>
          <p:cNvPr id="73" name="TextBox 1"/>
          <p:cNvSpPr txBox="1"/>
          <p:nvPr/>
        </p:nvSpPr>
        <p:spPr>
          <a:xfrm>
            <a:off x="6989831" y="1981788"/>
            <a:ext cx="1007864" cy="1606729"/>
          </a:xfrm>
          <a:prstGeom prst="rect">
            <a:avLst/>
          </a:prstGeom>
          <a:noFill/>
        </p:spPr>
        <p:txBody>
          <a:bodyPr wrap="square" lIns="128510" tIns="64255" rIns="128510" bIns="64255" rtlCol="0">
            <a:spAutoFit/>
          </a:bodyPr>
          <a:lstStyle/>
          <a:p>
            <a:pPr algn="ctr"/>
            <a:r>
              <a:rPr lang="zh-CN" altLang="en-US" sz="9598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+mn-lt"/>
              </a:rPr>
              <a:t>报</a:t>
            </a:r>
          </a:p>
        </p:txBody>
      </p:sp>
      <p:sp>
        <p:nvSpPr>
          <p:cNvPr id="74" name="TextBox 1"/>
          <p:cNvSpPr txBox="1"/>
          <p:nvPr/>
        </p:nvSpPr>
        <p:spPr>
          <a:xfrm>
            <a:off x="9141903" y="1981788"/>
            <a:ext cx="1007864" cy="1606729"/>
          </a:xfrm>
          <a:prstGeom prst="rect">
            <a:avLst/>
          </a:prstGeom>
          <a:noFill/>
        </p:spPr>
        <p:txBody>
          <a:bodyPr wrap="square" lIns="128510" tIns="64255" rIns="128510" bIns="64255" rtlCol="0">
            <a:spAutoFit/>
          </a:bodyPr>
          <a:lstStyle/>
          <a:p>
            <a:pPr algn="ctr"/>
            <a:r>
              <a:rPr lang="zh-CN" altLang="en-US" sz="9598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+mn-lt"/>
              </a:rPr>
              <a:t>告</a:t>
            </a:r>
          </a:p>
        </p:txBody>
      </p:sp>
    </p:spTree>
    <p:extLst>
      <p:ext uri="{BB962C8B-B14F-4D97-AF65-F5344CB8AC3E}">
        <p14:creationId xmlns:p14="http://schemas.microsoft.com/office/powerpoint/2010/main" val="306752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17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17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17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17"/>
                            </p:stCondLst>
                            <p:childTnLst>
                              <p:par>
                                <p:cTn id="5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1605E-6 -6.93591E-7 L 0.42037 0.00088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12" y="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1605E-6 4.61809E-6 L 0.41457 -0.0022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28" y="-11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17"/>
                            </p:stCondLst>
                            <p:childTnLst>
                              <p:par>
                                <p:cTn id="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17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17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" grpId="0"/>
      <p:bldP spid="5" grpId="0"/>
      <p:bldP spid="6" grpId="0"/>
      <p:bldP spid="71" grpId="0"/>
      <p:bldP spid="72" grpId="0"/>
      <p:bldP spid="73" grpId="0"/>
      <p:bldP spid="7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080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296" dirty="0"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40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41001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370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-Turn Arrow 4"/>
          <p:cNvSpPr/>
          <p:nvPr/>
        </p:nvSpPr>
        <p:spPr bwMode="auto">
          <a:xfrm rot="10800000">
            <a:off x="1695829" y="2644834"/>
            <a:ext cx="8568947" cy="3629063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68"/>
          <p:cNvGrpSpPr/>
          <p:nvPr/>
        </p:nvGrpSpPr>
        <p:grpSpPr>
          <a:xfrm>
            <a:off x="2101897" y="2363614"/>
            <a:ext cx="1025646" cy="1025646"/>
            <a:chOff x="1028276" y="1427062"/>
            <a:chExt cx="839890" cy="839890"/>
          </a:xfrm>
        </p:grpSpPr>
        <p:sp>
          <p:nvSpPr>
            <p:cNvPr id="16" name="Oval 15"/>
            <p:cNvSpPr/>
            <p:nvPr/>
          </p:nvSpPr>
          <p:spPr>
            <a:xfrm>
              <a:off x="1028276" y="1427062"/>
              <a:ext cx="839890" cy="8398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1296250" y="1716194"/>
              <a:ext cx="303948" cy="26162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65"/>
          <p:cNvGrpSpPr/>
          <p:nvPr/>
        </p:nvGrpSpPr>
        <p:grpSpPr>
          <a:xfrm>
            <a:off x="9684166" y="2363614"/>
            <a:ext cx="1025646" cy="1025646"/>
            <a:chOff x="7237312" y="1427062"/>
            <a:chExt cx="839890" cy="839890"/>
          </a:xfrm>
        </p:grpSpPr>
        <p:sp>
          <p:nvSpPr>
            <p:cNvPr id="21" name="Oval 20"/>
            <p:cNvSpPr/>
            <p:nvPr/>
          </p:nvSpPr>
          <p:spPr>
            <a:xfrm>
              <a:off x="7237312" y="1427062"/>
              <a:ext cx="839890" cy="8398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 noEditPoints="1"/>
            </p:cNvSpPr>
            <p:nvPr/>
          </p:nvSpPr>
          <p:spPr bwMode="auto">
            <a:xfrm>
              <a:off x="7553190" y="1671898"/>
              <a:ext cx="208150" cy="350218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9"/>
          <p:cNvGrpSpPr/>
          <p:nvPr/>
        </p:nvGrpSpPr>
        <p:grpSpPr>
          <a:xfrm>
            <a:off x="2101897" y="3518724"/>
            <a:ext cx="1025646" cy="1025646"/>
            <a:chOff x="1028276" y="2372969"/>
            <a:chExt cx="839890" cy="839890"/>
          </a:xfrm>
        </p:grpSpPr>
        <p:sp>
          <p:nvSpPr>
            <p:cNvPr id="26" name="Oval 25"/>
            <p:cNvSpPr/>
            <p:nvPr/>
          </p:nvSpPr>
          <p:spPr>
            <a:xfrm>
              <a:off x="1028276" y="2372969"/>
              <a:ext cx="839890" cy="8398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8"/>
            <p:cNvSpPr>
              <a:spLocks noEditPoints="1"/>
            </p:cNvSpPr>
            <p:nvPr/>
          </p:nvSpPr>
          <p:spPr bwMode="auto">
            <a:xfrm>
              <a:off x="1296248" y="2678452"/>
              <a:ext cx="303952" cy="228924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9684165" y="3518724"/>
            <a:ext cx="1025646" cy="1025646"/>
            <a:chOff x="7237311" y="2372969"/>
            <a:chExt cx="839890" cy="839890"/>
          </a:xfrm>
        </p:grpSpPr>
        <p:sp>
          <p:nvSpPr>
            <p:cNvPr id="32" name="Oval 31"/>
            <p:cNvSpPr/>
            <p:nvPr/>
          </p:nvSpPr>
          <p:spPr>
            <a:xfrm>
              <a:off x="7237311" y="2372969"/>
              <a:ext cx="839890" cy="83989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83"/>
            <p:cNvSpPr>
              <a:spLocks noEditPoints="1"/>
            </p:cNvSpPr>
            <p:nvPr/>
          </p:nvSpPr>
          <p:spPr bwMode="auto">
            <a:xfrm>
              <a:off x="7551520" y="2634300"/>
              <a:ext cx="211486" cy="317228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67"/>
          <p:cNvGrpSpPr/>
          <p:nvPr/>
        </p:nvGrpSpPr>
        <p:grpSpPr>
          <a:xfrm>
            <a:off x="9684165" y="4729811"/>
            <a:ext cx="1025646" cy="1025646"/>
            <a:chOff x="7237311" y="3364715"/>
            <a:chExt cx="839890" cy="839890"/>
          </a:xfrm>
        </p:grpSpPr>
        <p:sp>
          <p:nvSpPr>
            <p:cNvPr id="35" name="Oval 34"/>
            <p:cNvSpPr/>
            <p:nvPr/>
          </p:nvSpPr>
          <p:spPr>
            <a:xfrm>
              <a:off x="7237311" y="3364715"/>
              <a:ext cx="839890" cy="8398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6"/>
            <p:cNvSpPr>
              <a:spLocks noEditPoints="1"/>
            </p:cNvSpPr>
            <p:nvPr/>
          </p:nvSpPr>
          <p:spPr bwMode="auto">
            <a:xfrm>
              <a:off x="7490901" y="3618304"/>
              <a:ext cx="332712" cy="33271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70"/>
          <p:cNvGrpSpPr/>
          <p:nvPr/>
        </p:nvGrpSpPr>
        <p:grpSpPr>
          <a:xfrm>
            <a:off x="2101898" y="4729811"/>
            <a:ext cx="1025646" cy="1025646"/>
            <a:chOff x="1028277" y="3364715"/>
            <a:chExt cx="839890" cy="839890"/>
          </a:xfrm>
        </p:grpSpPr>
        <p:sp>
          <p:nvSpPr>
            <p:cNvPr id="11" name="Oval 10"/>
            <p:cNvSpPr/>
            <p:nvPr/>
          </p:nvSpPr>
          <p:spPr>
            <a:xfrm>
              <a:off x="1028277" y="3364715"/>
              <a:ext cx="839890" cy="8398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308756" y="3634610"/>
              <a:ext cx="278940" cy="300100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 Placeholder 3"/>
          <p:cNvSpPr txBox="1">
            <a:spLocks/>
          </p:cNvSpPr>
          <p:nvPr/>
        </p:nvSpPr>
        <p:spPr>
          <a:xfrm>
            <a:off x="3316381" y="2585959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3316381" y="3769058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3316381" y="4952157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642078" y="2585959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7642078" y="3769058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642078" y="4952157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0"/>
          <p:cNvGrpSpPr/>
          <p:nvPr/>
        </p:nvGrpSpPr>
        <p:grpSpPr>
          <a:xfrm rot="10800000">
            <a:off x="5424792" y="2527995"/>
            <a:ext cx="495696" cy="721158"/>
            <a:chOff x="2209800" y="2190750"/>
            <a:chExt cx="1600200" cy="1295400"/>
          </a:xfrm>
        </p:grpSpPr>
        <p:sp>
          <p:nvSpPr>
            <p:cNvPr id="46" name="Chevron 45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Chevron 46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5"/>
          <p:cNvGrpSpPr/>
          <p:nvPr/>
        </p:nvGrpSpPr>
        <p:grpSpPr>
          <a:xfrm rot="10800000">
            <a:off x="5424792" y="3683103"/>
            <a:ext cx="495696" cy="721162"/>
            <a:chOff x="2209800" y="2190750"/>
            <a:chExt cx="1600200" cy="1295400"/>
          </a:xfrm>
        </p:grpSpPr>
        <p:sp>
          <p:nvSpPr>
            <p:cNvPr id="49" name="Chevron 48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Chevron 49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2"/>
          <p:cNvGrpSpPr/>
          <p:nvPr/>
        </p:nvGrpSpPr>
        <p:grpSpPr>
          <a:xfrm rot="10800000" flipH="1">
            <a:off x="6938265" y="2527993"/>
            <a:ext cx="495696" cy="721162"/>
            <a:chOff x="5105400" y="2190750"/>
            <a:chExt cx="1600200" cy="1295400"/>
          </a:xfrm>
        </p:grpSpPr>
        <p:sp>
          <p:nvSpPr>
            <p:cNvPr id="52" name="Chevron 51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Chevron 52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1"/>
          <p:cNvGrpSpPr/>
          <p:nvPr/>
        </p:nvGrpSpPr>
        <p:grpSpPr>
          <a:xfrm rot="10800000">
            <a:off x="5424792" y="4894192"/>
            <a:ext cx="495696" cy="721158"/>
            <a:chOff x="5105400" y="2190750"/>
            <a:chExt cx="1600200" cy="1295400"/>
          </a:xfrm>
        </p:grpSpPr>
        <p:sp>
          <p:nvSpPr>
            <p:cNvPr id="55" name="Chevron 5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Chevron 55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2"/>
          <p:cNvGrpSpPr/>
          <p:nvPr/>
        </p:nvGrpSpPr>
        <p:grpSpPr>
          <a:xfrm rot="10800000" flipH="1">
            <a:off x="6938266" y="3683105"/>
            <a:ext cx="495694" cy="721158"/>
            <a:chOff x="5105400" y="2190750"/>
            <a:chExt cx="1600200" cy="1295400"/>
          </a:xfrm>
        </p:grpSpPr>
        <p:sp>
          <p:nvSpPr>
            <p:cNvPr id="58" name="Chevron 57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Chevron 58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12"/>
          <p:cNvGrpSpPr/>
          <p:nvPr/>
        </p:nvGrpSpPr>
        <p:grpSpPr>
          <a:xfrm rot="10800000" flipH="1">
            <a:off x="6938267" y="4894192"/>
            <a:ext cx="495694" cy="721158"/>
            <a:chOff x="5105400" y="2190750"/>
            <a:chExt cx="1600200" cy="1295400"/>
          </a:xfrm>
        </p:grpSpPr>
        <p:sp>
          <p:nvSpPr>
            <p:cNvPr id="61" name="Chevron 60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Chevron 61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6005362" y="2460625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Oval 63"/>
          <p:cNvSpPr/>
          <p:nvPr/>
        </p:nvSpPr>
        <p:spPr>
          <a:xfrm>
            <a:off x="6005362" y="3615736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5" name="Oval 64"/>
          <p:cNvSpPr/>
          <p:nvPr/>
        </p:nvSpPr>
        <p:spPr>
          <a:xfrm>
            <a:off x="6005362" y="4826822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081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/>
      <p:bldP spid="40" grpId="0"/>
      <p:bldP spid="41" grpId="0"/>
      <p:bldP spid="42" grpId="0"/>
      <p:bldP spid="43" grpId="0"/>
      <p:bldP spid="44" grpId="0"/>
      <p:bldP spid="63" grpId="0" animBg="1"/>
      <p:bldP spid="64" grpId="0" animBg="1"/>
      <p:bldP spid="6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88133"/>
            <a:ext cx="5781303" cy="316835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Rectangle 14"/>
          <p:cNvSpPr/>
          <p:nvPr/>
        </p:nvSpPr>
        <p:spPr>
          <a:xfrm>
            <a:off x="1004888" y="4228456"/>
            <a:ext cx="1996211" cy="193651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17" name="Rectangle 16"/>
          <p:cNvSpPr/>
          <p:nvPr/>
        </p:nvSpPr>
        <p:spPr>
          <a:xfrm>
            <a:off x="3001099" y="3616326"/>
            <a:ext cx="1996211" cy="2131483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19" name="Rectangle 18"/>
          <p:cNvSpPr/>
          <p:nvPr/>
        </p:nvSpPr>
        <p:spPr>
          <a:xfrm>
            <a:off x="4996507" y="4597499"/>
            <a:ext cx="1996211" cy="1911886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6" name="Rectangle 5"/>
          <p:cNvSpPr/>
          <p:nvPr/>
        </p:nvSpPr>
        <p:spPr>
          <a:xfrm>
            <a:off x="1608075" y="4099800"/>
            <a:ext cx="5453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01</a:t>
            </a:r>
            <a:endParaRPr lang="en-US" sz="4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04017" y="4757093"/>
            <a:ext cx="198526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604287" y="3612379"/>
            <a:ext cx="6495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02</a:t>
            </a:r>
            <a:endParaRPr lang="en-US" sz="4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000227" y="4303315"/>
            <a:ext cx="200809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600499" y="4508053"/>
            <a:ext cx="66877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03</a:t>
            </a:r>
            <a:endParaRPr lang="en-US" sz="4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995636" y="5198988"/>
            <a:ext cx="199627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429375" y="2466016"/>
            <a:ext cx="1996211" cy="2131483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30" name="Rectangle 29"/>
          <p:cNvSpPr/>
          <p:nvPr/>
        </p:nvSpPr>
        <p:spPr>
          <a:xfrm>
            <a:off x="6443755" y="3307724"/>
            <a:ext cx="198102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7" name="Rectangle 6"/>
          <p:cNvSpPr/>
          <p:nvPr/>
        </p:nvSpPr>
        <p:spPr>
          <a:xfrm>
            <a:off x="6558651" y="2670947"/>
            <a:ext cx="441146" cy="4004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2">
                <a:solidFill>
                  <a:schemeClr val="bg1"/>
                </a:solidFill>
                <a:latin typeface="Simple-Line-Icons" panose="02000503000000000000" pitchFamily="2" charset="2"/>
              </a:rPr>
              <a:t></a:t>
            </a:r>
            <a:endParaRPr lang="en-US" sz="2002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91914" y="2583055"/>
            <a:ext cx="6463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Agency FB" panose="020B0503020202020204" pitchFamily="34" charset="0"/>
                <a:ea typeface="Roboto" panose="02000000000000000000" pitchFamily="2" charset="0"/>
              </a:rPr>
              <a:t>04</a:t>
            </a:r>
            <a:endParaRPr lang="en-US" sz="4400" dirty="0">
              <a:solidFill>
                <a:schemeClr val="bg1"/>
              </a:solidFill>
              <a:latin typeface="Agency FB" panose="020B0503020202020204" pitchFamily="34" charset="0"/>
              <a:ea typeface="Roboto" panose="02000000000000000000" pitchFamily="2" charset="0"/>
            </a:endParaRPr>
          </a:p>
        </p:txBody>
      </p:sp>
      <p:sp>
        <p:nvSpPr>
          <p:cNvPr id="36" name="TextBox 39"/>
          <p:cNvSpPr txBox="1"/>
          <p:nvPr/>
        </p:nvSpPr>
        <p:spPr>
          <a:xfrm>
            <a:off x="9036065" y="3506910"/>
            <a:ext cx="2686115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39"/>
          <p:cNvSpPr txBox="1"/>
          <p:nvPr/>
        </p:nvSpPr>
        <p:spPr>
          <a:xfrm>
            <a:off x="8085559" y="5320903"/>
            <a:ext cx="2686115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7375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00"/>
                            </p:stCondLst>
                            <p:childTnLst>
                              <p:par>
                                <p:cTn id="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300"/>
                            </p:stCondLst>
                            <p:childTnLst>
                              <p:par>
                                <p:cTn id="4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600"/>
                            </p:stCondLst>
                            <p:childTnLst>
                              <p:par>
                                <p:cTn id="5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200"/>
                            </p:stCondLst>
                            <p:childTnLst>
                              <p:par>
                                <p:cTn id="6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800"/>
                            </p:stCondLst>
                            <p:childTnLst>
                              <p:par>
                                <p:cTn id="8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100"/>
                            </p:stCondLst>
                            <p:childTnLst>
                              <p:par>
                                <p:cTn id="8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400"/>
                            </p:stCondLst>
                            <p:childTnLst>
                              <p:par>
                                <p:cTn id="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9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7" grpId="0" animBg="1"/>
      <p:bldP spid="19" grpId="0" animBg="1"/>
      <p:bldP spid="6" grpId="0"/>
      <p:bldP spid="20" grpId="0"/>
      <p:bldP spid="25" grpId="0"/>
      <p:bldP spid="26" grpId="0"/>
      <p:bldP spid="27" grpId="0"/>
      <p:bldP spid="28" grpId="0"/>
      <p:bldP spid="29" grpId="0" animBg="1"/>
      <p:bldP spid="30" grpId="0"/>
      <p:bldP spid="7" grpId="0"/>
      <p:bldP spid="31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3616325"/>
            <a:ext cx="12858044" cy="361632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solidFill>
                <a:schemeClr val="accent2"/>
              </a:solidFill>
            </a:endParaRPr>
          </a:p>
        </p:txBody>
      </p:sp>
      <p:grpSp>
        <p:nvGrpSpPr>
          <p:cNvPr id="32" name="组合 7"/>
          <p:cNvGrpSpPr>
            <a:grpSpLocks/>
          </p:cNvGrpSpPr>
          <p:nvPr/>
        </p:nvGrpSpPr>
        <p:grpSpPr bwMode="auto">
          <a:xfrm>
            <a:off x="7797527" y="1600101"/>
            <a:ext cx="3960092" cy="1725558"/>
            <a:chOff x="2989865" y="607026"/>
            <a:chExt cx="2814868" cy="1227307"/>
          </a:xfrm>
        </p:grpSpPr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1837169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3" name="组合 7"/>
          <p:cNvGrpSpPr>
            <a:grpSpLocks/>
          </p:cNvGrpSpPr>
          <p:nvPr/>
        </p:nvGrpSpPr>
        <p:grpSpPr bwMode="auto">
          <a:xfrm>
            <a:off x="907200" y="1600101"/>
            <a:ext cx="3960092" cy="1725558"/>
            <a:chOff x="2989865" y="607026"/>
            <a:chExt cx="2814868" cy="1227307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1837169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618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055889" y="2103673"/>
          <a:ext cx="8746974" cy="2740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333781" y="5240863"/>
            <a:ext cx="2495555" cy="757130"/>
            <a:chOff x="1150665" y="1672015"/>
            <a:chExt cx="2724775" cy="826673"/>
          </a:xfrm>
        </p:grpSpPr>
        <p:sp>
          <p:nvSpPr>
            <p:cNvPr id="7" name="TextBox 6"/>
            <p:cNvSpPr txBox="1"/>
            <p:nvPr/>
          </p:nvSpPr>
          <p:spPr>
            <a:xfrm>
              <a:off x="1150665" y="1672015"/>
              <a:ext cx="761706" cy="826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 Placeholder 32"/>
            <p:cNvSpPr txBox="1">
              <a:spLocks/>
            </p:cNvSpPr>
            <p:nvPr/>
          </p:nvSpPr>
          <p:spPr>
            <a:xfrm>
              <a:off x="1898843" y="1991320"/>
              <a:ext cx="1976597" cy="4690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 Placeholder 33"/>
            <p:cNvSpPr txBox="1">
              <a:spLocks/>
            </p:cNvSpPr>
            <p:nvPr/>
          </p:nvSpPr>
          <p:spPr>
            <a:xfrm>
              <a:off x="1898845" y="1750689"/>
              <a:ext cx="1846848" cy="282278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154403" y="5240860"/>
            <a:ext cx="2525653" cy="757130"/>
            <a:chOff x="1150666" y="1672015"/>
            <a:chExt cx="2757638" cy="826674"/>
          </a:xfrm>
        </p:grpSpPr>
        <p:sp>
          <p:nvSpPr>
            <p:cNvPr id="11" name="TextBox 10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2"/>
            <p:cNvSpPr txBox="1">
              <a:spLocks/>
            </p:cNvSpPr>
            <p:nvPr/>
          </p:nvSpPr>
          <p:spPr>
            <a:xfrm>
              <a:off x="1898842" y="1991322"/>
              <a:ext cx="2009462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005123" y="5240860"/>
            <a:ext cx="2488971" cy="757130"/>
            <a:chOff x="1150666" y="1672015"/>
            <a:chExt cx="2717585" cy="826674"/>
          </a:xfrm>
        </p:grpSpPr>
        <p:sp>
          <p:nvSpPr>
            <p:cNvPr id="15" name="TextBox 14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898843" y="1991322"/>
              <a:ext cx="1969408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93046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296" dirty="0"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40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41001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9254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1663"/>
          <p:cNvSpPr/>
          <p:nvPr/>
        </p:nvSpPr>
        <p:spPr>
          <a:xfrm>
            <a:off x="10662641" y="3869244"/>
            <a:ext cx="2196109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Shape 1664"/>
          <p:cNvSpPr/>
          <p:nvPr/>
        </p:nvSpPr>
        <p:spPr>
          <a:xfrm>
            <a:off x="2051446" y="3869243"/>
            <a:ext cx="1219946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Shape 1660"/>
          <p:cNvSpPr/>
          <p:nvPr/>
        </p:nvSpPr>
        <p:spPr>
          <a:xfrm>
            <a:off x="3297106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61"/>
          <p:cNvSpPr/>
          <p:nvPr/>
        </p:nvSpPr>
        <p:spPr>
          <a:xfrm>
            <a:off x="5429424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Shape 1662"/>
          <p:cNvSpPr/>
          <p:nvPr/>
        </p:nvSpPr>
        <p:spPr>
          <a:xfrm>
            <a:off x="7561742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63"/>
          <p:cNvSpPr/>
          <p:nvPr/>
        </p:nvSpPr>
        <p:spPr>
          <a:xfrm>
            <a:off x="9694061" y="3869243"/>
            <a:ext cx="1121031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64"/>
          <p:cNvSpPr/>
          <p:nvPr/>
        </p:nvSpPr>
        <p:spPr>
          <a:xfrm>
            <a:off x="-43581" y="3874398"/>
            <a:ext cx="2048357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672"/>
          <p:cNvSpPr/>
          <p:nvPr/>
        </p:nvSpPr>
        <p:spPr>
          <a:xfrm>
            <a:off x="4528273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674"/>
          <p:cNvSpPr/>
          <p:nvPr/>
        </p:nvSpPr>
        <p:spPr>
          <a:xfrm>
            <a:off x="6632931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677"/>
          <p:cNvSpPr/>
          <p:nvPr/>
        </p:nvSpPr>
        <p:spPr>
          <a:xfrm>
            <a:off x="8737588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Shape 1669"/>
          <p:cNvSpPr/>
          <p:nvPr/>
        </p:nvSpPr>
        <p:spPr>
          <a:xfrm>
            <a:off x="2423616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681"/>
          <p:cNvSpPr/>
          <p:nvPr/>
        </p:nvSpPr>
        <p:spPr>
          <a:xfrm>
            <a:off x="6679459" y="3093399"/>
            <a:ext cx="509838" cy="509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4577134" y="4139159"/>
            <a:ext cx="509838" cy="509838"/>
            <a:chOff x="4073627" y="3999857"/>
            <a:chExt cx="556668" cy="556668"/>
          </a:xfrm>
        </p:grpSpPr>
        <p:sp>
          <p:nvSpPr>
            <p:cNvPr id="28" name="Shape 1683"/>
            <p:cNvSpPr/>
            <p:nvPr/>
          </p:nvSpPr>
          <p:spPr>
            <a:xfrm>
              <a:off x="4073627" y="3999857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685"/>
            <p:cNvSpPr/>
            <p:nvPr/>
          </p:nvSpPr>
          <p:spPr>
            <a:xfrm>
              <a:off x="4248567" y="4138023"/>
              <a:ext cx="206789" cy="285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086" extrusionOk="0">
                  <a:moveTo>
                    <a:pt x="21023" y="5250"/>
                  </a:moveTo>
                  <a:lnTo>
                    <a:pt x="7163" y="195"/>
                  </a:lnTo>
                  <a:cubicBezTo>
                    <a:pt x="5264" y="-514"/>
                    <a:pt x="1521" y="853"/>
                    <a:pt x="445" y="2057"/>
                  </a:cubicBezTo>
                  <a:cubicBezTo>
                    <a:pt x="-35" y="2595"/>
                    <a:pt x="0" y="2983"/>
                    <a:pt x="0" y="3203"/>
                  </a:cubicBezTo>
                  <a:lnTo>
                    <a:pt x="173" y="14619"/>
                  </a:lnTo>
                  <a:cubicBezTo>
                    <a:pt x="184" y="14862"/>
                    <a:pt x="614" y="15188"/>
                    <a:pt x="983" y="15348"/>
                  </a:cubicBezTo>
                  <a:cubicBezTo>
                    <a:pt x="1753" y="15682"/>
                    <a:pt x="13399" y="20826"/>
                    <a:pt x="13729" y="20972"/>
                  </a:cubicBezTo>
                  <a:cubicBezTo>
                    <a:pt x="13905" y="21051"/>
                    <a:pt x="14115" y="21086"/>
                    <a:pt x="14322" y="21086"/>
                  </a:cubicBezTo>
                  <a:cubicBezTo>
                    <a:pt x="14499" y="21086"/>
                    <a:pt x="14675" y="21058"/>
                    <a:pt x="14834" y="21002"/>
                  </a:cubicBezTo>
                  <a:cubicBezTo>
                    <a:pt x="15185" y="20881"/>
                    <a:pt x="15404" y="20645"/>
                    <a:pt x="15404" y="20388"/>
                  </a:cubicBezTo>
                  <a:lnTo>
                    <a:pt x="15404" y="8397"/>
                  </a:lnTo>
                  <a:cubicBezTo>
                    <a:pt x="15404" y="8148"/>
                    <a:pt x="15198" y="7917"/>
                    <a:pt x="14862" y="7792"/>
                  </a:cubicBezTo>
                  <a:lnTo>
                    <a:pt x="2263" y="2817"/>
                  </a:lnTo>
                  <a:cubicBezTo>
                    <a:pt x="2408" y="2620"/>
                    <a:pt x="2968" y="2205"/>
                    <a:pt x="3997" y="1825"/>
                  </a:cubicBezTo>
                  <a:cubicBezTo>
                    <a:pt x="5082" y="1422"/>
                    <a:pt x="5896" y="1574"/>
                    <a:pt x="6082" y="1625"/>
                  </a:cubicBezTo>
                  <a:cubicBezTo>
                    <a:pt x="6082" y="1625"/>
                    <a:pt x="18173" y="6203"/>
                    <a:pt x="18544" y="6339"/>
                  </a:cubicBezTo>
                  <a:cubicBezTo>
                    <a:pt x="18911" y="6476"/>
                    <a:pt x="18918" y="6495"/>
                    <a:pt x="18918" y="6729"/>
                  </a:cubicBezTo>
                  <a:cubicBezTo>
                    <a:pt x="18918" y="6961"/>
                    <a:pt x="18918" y="18107"/>
                    <a:pt x="18918" y="18107"/>
                  </a:cubicBezTo>
                  <a:cubicBezTo>
                    <a:pt x="18918" y="18674"/>
                    <a:pt x="19733" y="18906"/>
                    <a:pt x="20330" y="18906"/>
                  </a:cubicBezTo>
                  <a:cubicBezTo>
                    <a:pt x="20927" y="18906"/>
                    <a:pt x="21565" y="18493"/>
                    <a:pt x="21565" y="18107"/>
                  </a:cubicBezTo>
                  <a:lnTo>
                    <a:pt x="21565" y="5855"/>
                  </a:lnTo>
                  <a:cubicBezTo>
                    <a:pt x="21565" y="5605"/>
                    <a:pt x="21357" y="5375"/>
                    <a:pt x="21023" y="525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481351" y="3093399"/>
            <a:ext cx="509838" cy="509838"/>
            <a:chOff x="1785343" y="2858041"/>
            <a:chExt cx="556668" cy="556668"/>
          </a:xfrm>
        </p:grpSpPr>
        <p:sp>
          <p:nvSpPr>
            <p:cNvPr id="23" name="Shape 1678"/>
            <p:cNvSpPr/>
            <p:nvPr/>
          </p:nvSpPr>
          <p:spPr>
            <a:xfrm>
              <a:off x="1785343" y="2858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Shape 1686"/>
            <p:cNvSpPr/>
            <p:nvPr/>
          </p:nvSpPr>
          <p:spPr>
            <a:xfrm>
              <a:off x="1976501" y="3008761"/>
              <a:ext cx="174352" cy="255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83" y="0"/>
                  </a:moveTo>
                  <a:lnTo>
                    <a:pt x="7175" y="2115"/>
                  </a:lnTo>
                  <a:lnTo>
                    <a:pt x="3801" y="2115"/>
                  </a:lnTo>
                  <a:lnTo>
                    <a:pt x="5186" y="4231"/>
                  </a:lnTo>
                  <a:cubicBezTo>
                    <a:pt x="5186" y="4231"/>
                    <a:pt x="16313" y="4231"/>
                    <a:pt x="16313" y="4231"/>
                  </a:cubicBezTo>
                  <a:lnTo>
                    <a:pt x="17698" y="2115"/>
                  </a:lnTo>
                  <a:lnTo>
                    <a:pt x="14324" y="2115"/>
                  </a:lnTo>
                  <a:lnTo>
                    <a:pt x="13217" y="0"/>
                  </a:lnTo>
                  <a:lnTo>
                    <a:pt x="8283" y="0"/>
                  </a:lnTo>
                  <a:close/>
                  <a:moveTo>
                    <a:pt x="2165" y="2614"/>
                  </a:moveTo>
                  <a:cubicBezTo>
                    <a:pt x="977" y="2614"/>
                    <a:pt x="0" y="3264"/>
                    <a:pt x="0" y="4076"/>
                  </a:cubicBezTo>
                  <a:lnTo>
                    <a:pt x="0" y="20121"/>
                  </a:lnTo>
                  <a:cubicBezTo>
                    <a:pt x="0" y="20933"/>
                    <a:pt x="977" y="21600"/>
                    <a:pt x="2165" y="21600"/>
                  </a:cubicBezTo>
                  <a:lnTo>
                    <a:pt x="19460" y="21600"/>
                  </a:lnTo>
                  <a:cubicBezTo>
                    <a:pt x="20648" y="21600"/>
                    <a:pt x="21600" y="20933"/>
                    <a:pt x="21600" y="20121"/>
                  </a:cubicBezTo>
                  <a:lnTo>
                    <a:pt x="21600" y="4076"/>
                  </a:lnTo>
                  <a:cubicBezTo>
                    <a:pt x="21600" y="3264"/>
                    <a:pt x="20648" y="2614"/>
                    <a:pt x="19460" y="2614"/>
                  </a:cubicBezTo>
                  <a:lnTo>
                    <a:pt x="17597" y="5778"/>
                  </a:lnTo>
                  <a:lnTo>
                    <a:pt x="4003" y="5778"/>
                  </a:lnTo>
                  <a:lnTo>
                    <a:pt x="2165" y="2614"/>
                  </a:ln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775241" y="4139159"/>
            <a:ext cx="509839" cy="509838"/>
            <a:chOff x="8657337" y="3999857"/>
            <a:chExt cx="556669" cy="556668"/>
          </a:xfrm>
        </p:grpSpPr>
        <p:sp>
          <p:nvSpPr>
            <p:cNvPr id="29" name="Shape 1684"/>
            <p:cNvSpPr/>
            <p:nvPr/>
          </p:nvSpPr>
          <p:spPr>
            <a:xfrm>
              <a:off x="8657337" y="3999857"/>
              <a:ext cx="556669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Shape 1687"/>
            <p:cNvSpPr/>
            <p:nvPr/>
          </p:nvSpPr>
          <p:spPr>
            <a:xfrm>
              <a:off x="8848496" y="4156361"/>
              <a:ext cx="174352" cy="249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822275" y="3676844"/>
            <a:ext cx="384794" cy="384794"/>
            <a:chOff x="1065729" y="3500706"/>
            <a:chExt cx="420138" cy="420138"/>
          </a:xfrm>
        </p:grpSpPr>
        <p:sp>
          <p:nvSpPr>
            <p:cNvPr id="33" name="Shape 1688"/>
            <p:cNvSpPr/>
            <p:nvPr/>
          </p:nvSpPr>
          <p:spPr>
            <a:xfrm>
              <a:off x="1065729" y="3500706"/>
              <a:ext cx="420138" cy="420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>
              <a:solidFill>
                <a:srgbClr val="A6AAA9"/>
              </a:solidFill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689"/>
            <p:cNvSpPr/>
            <p:nvPr/>
          </p:nvSpPr>
          <p:spPr>
            <a:xfrm>
              <a:off x="1162442" y="3611819"/>
              <a:ext cx="205812" cy="210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692"/>
          <p:cNvGrpSpPr/>
          <p:nvPr/>
        </p:nvGrpSpPr>
        <p:grpSpPr>
          <a:xfrm>
            <a:off x="10621101" y="3676844"/>
            <a:ext cx="384794" cy="384794"/>
            <a:chOff x="0" y="0"/>
            <a:chExt cx="840273" cy="840273"/>
          </a:xfrm>
        </p:grpSpPr>
        <p:sp>
          <p:nvSpPr>
            <p:cNvPr id="36" name="Shape 1690"/>
            <p:cNvSpPr/>
            <p:nvPr/>
          </p:nvSpPr>
          <p:spPr>
            <a:xfrm>
              <a:off x="0" y="0"/>
              <a:ext cx="840274" cy="840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691"/>
            <p:cNvSpPr/>
            <p:nvPr/>
          </p:nvSpPr>
          <p:spPr>
            <a:xfrm>
              <a:off x="180945" y="221045"/>
              <a:ext cx="478384" cy="3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6" extrusionOk="0">
                  <a:moveTo>
                    <a:pt x="21327" y="11618"/>
                  </a:moveTo>
                  <a:lnTo>
                    <a:pt x="21327" y="11618"/>
                  </a:lnTo>
                  <a:lnTo>
                    <a:pt x="21327" y="11291"/>
                  </a:lnTo>
                  <a:lnTo>
                    <a:pt x="21327" y="11291"/>
                  </a:lnTo>
                  <a:lnTo>
                    <a:pt x="21327" y="11291"/>
                  </a:lnTo>
                  <a:cubicBezTo>
                    <a:pt x="21600" y="11291"/>
                    <a:pt x="21600" y="11291"/>
                    <a:pt x="21600" y="11291"/>
                  </a:cubicBezTo>
                  <a:cubicBezTo>
                    <a:pt x="21600" y="10963"/>
                    <a:pt x="21600" y="10963"/>
                    <a:pt x="21600" y="10963"/>
                  </a:cubicBezTo>
                  <a:lnTo>
                    <a:pt x="21600" y="10963"/>
                  </a:lnTo>
                  <a:lnTo>
                    <a:pt x="21600" y="10636"/>
                  </a:lnTo>
                  <a:lnTo>
                    <a:pt x="21600" y="10636"/>
                  </a:lnTo>
                  <a:lnTo>
                    <a:pt x="21600" y="10636"/>
                  </a:lnTo>
                  <a:cubicBezTo>
                    <a:pt x="21600" y="10309"/>
                    <a:pt x="21600" y="10309"/>
                    <a:pt x="21600" y="10309"/>
                  </a:cubicBezTo>
                  <a:lnTo>
                    <a:pt x="21600" y="10309"/>
                  </a:lnTo>
                  <a:lnTo>
                    <a:pt x="21600" y="9981"/>
                  </a:lnTo>
                  <a:cubicBezTo>
                    <a:pt x="21600" y="9981"/>
                    <a:pt x="21600" y="9981"/>
                    <a:pt x="21327" y="9981"/>
                  </a:cubicBezTo>
                  <a:lnTo>
                    <a:pt x="21327" y="9981"/>
                  </a:lnTo>
                  <a:cubicBezTo>
                    <a:pt x="21327" y="9981"/>
                    <a:pt x="21327" y="9981"/>
                    <a:pt x="21327" y="9654"/>
                  </a:cubicBezTo>
                  <a:lnTo>
                    <a:pt x="21327" y="9654"/>
                  </a:lnTo>
                  <a:lnTo>
                    <a:pt x="21327" y="9654"/>
                  </a:lnTo>
                  <a:lnTo>
                    <a:pt x="21327" y="9327"/>
                  </a:lnTo>
                  <a:lnTo>
                    <a:pt x="21053" y="9327"/>
                  </a:lnTo>
                  <a:lnTo>
                    <a:pt x="21053" y="9327"/>
                  </a:lnTo>
                  <a:cubicBezTo>
                    <a:pt x="13671" y="491"/>
                    <a:pt x="13671" y="491"/>
                    <a:pt x="13671" y="491"/>
                  </a:cubicBezTo>
                  <a:cubicBezTo>
                    <a:pt x="13124" y="-164"/>
                    <a:pt x="12030" y="-164"/>
                    <a:pt x="11484" y="491"/>
                  </a:cubicBezTo>
                  <a:cubicBezTo>
                    <a:pt x="10937" y="1145"/>
                    <a:pt x="10937" y="2454"/>
                    <a:pt x="11484" y="3109"/>
                  </a:cubicBezTo>
                  <a:cubicBezTo>
                    <a:pt x="16132" y="8672"/>
                    <a:pt x="16132" y="8672"/>
                    <a:pt x="16132" y="8672"/>
                  </a:cubicBezTo>
                  <a:cubicBezTo>
                    <a:pt x="1641" y="8672"/>
                    <a:pt x="1641" y="8672"/>
                    <a:pt x="1641" y="8672"/>
                  </a:cubicBezTo>
                  <a:cubicBezTo>
                    <a:pt x="1094" y="8672"/>
                    <a:pt x="547" y="9000"/>
                    <a:pt x="273" y="9654"/>
                  </a:cubicBezTo>
                  <a:cubicBezTo>
                    <a:pt x="0" y="9981"/>
                    <a:pt x="0" y="10309"/>
                    <a:pt x="0" y="10636"/>
                  </a:cubicBezTo>
                  <a:cubicBezTo>
                    <a:pt x="0" y="11291"/>
                    <a:pt x="273" y="11618"/>
                    <a:pt x="547" y="11945"/>
                  </a:cubicBezTo>
                  <a:cubicBezTo>
                    <a:pt x="820" y="12272"/>
                    <a:pt x="1094" y="12600"/>
                    <a:pt x="1641" y="12600"/>
                  </a:cubicBezTo>
                  <a:lnTo>
                    <a:pt x="1641" y="12600"/>
                  </a:lnTo>
                  <a:cubicBezTo>
                    <a:pt x="16132" y="12600"/>
                    <a:pt x="16132" y="12600"/>
                    <a:pt x="16132" y="12600"/>
                  </a:cubicBezTo>
                  <a:cubicBezTo>
                    <a:pt x="11484" y="18163"/>
                    <a:pt x="11484" y="18163"/>
                    <a:pt x="11484" y="18163"/>
                  </a:cubicBezTo>
                  <a:cubicBezTo>
                    <a:pt x="10937" y="18818"/>
                    <a:pt x="10937" y="20127"/>
                    <a:pt x="11484" y="20781"/>
                  </a:cubicBezTo>
                  <a:cubicBezTo>
                    <a:pt x="11757" y="21109"/>
                    <a:pt x="12304" y="21436"/>
                    <a:pt x="12577" y="21436"/>
                  </a:cubicBezTo>
                  <a:cubicBezTo>
                    <a:pt x="13124" y="21436"/>
                    <a:pt x="13397" y="21109"/>
                    <a:pt x="13671" y="20781"/>
                  </a:cubicBezTo>
                  <a:cubicBezTo>
                    <a:pt x="21053" y="11945"/>
                    <a:pt x="21053" y="11945"/>
                    <a:pt x="21053" y="11945"/>
                  </a:cubicBezTo>
                  <a:lnTo>
                    <a:pt x="21053" y="11945"/>
                  </a:lnTo>
                  <a:cubicBezTo>
                    <a:pt x="21053" y="11945"/>
                    <a:pt x="21327" y="11945"/>
                    <a:pt x="21327" y="11618"/>
                  </a:cubicBezTo>
                  <a:lnTo>
                    <a:pt x="21327" y="11618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622675"/>
            <a:ext cx="796925" cy="49371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212975"/>
            <a:ext cx="1654175" cy="577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5001790" y="3621867"/>
            <a:ext cx="795856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9188434" y="3610710"/>
            <a:ext cx="795856" cy="5170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8759874" y="5011021"/>
            <a:ext cx="165297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96404" y="5011021"/>
            <a:ext cx="1662442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08449" y="2212975"/>
            <a:ext cx="1662442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Shape 1674"/>
          <p:cNvSpPr/>
          <p:nvPr/>
        </p:nvSpPr>
        <p:spPr>
          <a:xfrm>
            <a:off x="6632930" y="303944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080952" y="3610710"/>
            <a:ext cx="795856" cy="5170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681"/>
          <p:cNvSpPr/>
          <p:nvPr/>
        </p:nvSpPr>
        <p:spPr>
          <a:xfrm>
            <a:off x="6679459" y="3093399"/>
            <a:ext cx="509838" cy="509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Shape 1682"/>
          <p:cNvSpPr/>
          <p:nvPr/>
        </p:nvSpPr>
        <p:spPr>
          <a:xfrm>
            <a:off x="6819977" y="3233910"/>
            <a:ext cx="228801" cy="228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8" h="21320" extrusionOk="0">
                <a:moveTo>
                  <a:pt x="6122" y="19157"/>
                </a:moveTo>
                <a:lnTo>
                  <a:pt x="3902" y="19634"/>
                </a:lnTo>
                <a:cubicBezTo>
                  <a:pt x="3688" y="19233"/>
                  <a:pt x="3431" y="18833"/>
                  <a:pt x="2957" y="18361"/>
                </a:cubicBezTo>
                <a:cubicBezTo>
                  <a:pt x="2486" y="17889"/>
                  <a:pt x="2085" y="17631"/>
                  <a:pt x="1685" y="17417"/>
                </a:cubicBezTo>
                <a:lnTo>
                  <a:pt x="2162" y="15198"/>
                </a:lnTo>
                <a:lnTo>
                  <a:pt x="2804" y="14556"/>
                </a:lnTo>
                <a:cubicBezTo>
                  <a:pt x="2804" y="14556"/>
                  <a:pt x="4012" y="14580"/>
                  <a:pt x="5374" y="15944"/>
                </a:cubicBezTo>
                <a:cubicBezTo>
                  <a:pt x="6737" y="17307"/>
                  <a:pt x="6762" y="18516"/>
                  <a:pt x="6762" y="18516"/>
                </a:cubicBezTo>
                <a:cubicBezTo>
                  <a:pt x="6762" y="18516"/>
                  <a:pt x="6122" y="19157"/>
                  <a:pt x="6122" y="19157"/>
                </a:cubicBezTo>
                <a:close/>
                <a:moveTo>
                  <a:pt x="19625" y="1692"/>
                </a:moveTo>
                <a:cubicBezTo>
                  <a:pt x="17654" y="-280"/>
                  <a:pt x="16174" y="15"/>
                  <a:pt x="16174" y="15"/>
                </a:cubicBezTo>
                <a:lnTo>
                  <a:pt x="9270" y="6920"/>
                </a:lnTo>
                <a:lnTo>
                  <a:pt x="1379" y="14810"/>
                </a:lnTo>
                <a:lnTo>
                  <a:pt x="0" y="21320"/>
                </a:lnTo>
                <a:lnTo>
                  <a:pt x="6508" y="19939"/>
                </a:lnTo>
                <a:lnTo>
                  <a:pt x="14399" y="12048"/>
                </a:lnTo>
                <a:lnTo>
                  <a:pt x="21302" y="5145"/>
                </a:lnTo>
                <a:cubicBezTo>
                  <a:pt x="21302" y="5145"/>
                  <a:pt x="21600" y="3665"/>
                  <a:pt x="19625" y="169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974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5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45" grpId="0" animBg="1"/>
      <p:bldP spid="6" grpId="0" animBg="1"/>
      <p:bldP spid="7" grpId="0" animBg="1"/>
      <p:bldP spid="8" grpId="0" animBg="1"/>
      <p:bldP spid="9" grpId="0" animBg="1"/>
      <p:bldP spid="10" grpId="0" animBg="1"/>
      <p:bldP spid="52" grpId="0" animBg="1"/>
      <p:bldP spid="53" grpId="0" animBg="1"/>
      <p:bldP spid="54" grpId="0" animBg="1"/>
      <p:bldP spid="51" grpId="0" animBg="1"/>
      <p:bldP spid="26" grpId="0" animBg="1"/>
      <p:bldP spid="4" grpId="0" build="p"/>
      <p:bldP spid="5" grpId="0" build="p"/>
      <p:bldP spid="43" grpId="0"/>
      <p:bldP spid="46" grpId="0"/>
      <p:bldP spid="48" grpId="0"/>
      <p:bldP spid="49" grpId="0"/>
      <p:bldP spid="50" grpId="0"/>
      <p:bldP spid="47" grpId="0" animBg="1"/>
      <p:bldP spid="47" grpId="1" animBg="1"/>
      <p:bldP spid="44" grpId="0"/>
      <p:bldP spid="55" grpId="0" animBg="1"/>
      <p:bldP spid="55" grpId="1" animBg="1"/>
      <p:bldP spid="2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7F1FB5A-D3B1-4D61-923E-6DCFB8D016F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787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37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A5A5A5"/>
      </a:accent2>
      <a:accent3>
        <a:srgbClr val="C00000"/>
      </a:accent3>
      <a:accent4>
        <a:srgbClr val="A5A5A5"/>
      </a:accent4>
      <a:accent5>
        <a:srgbClr val="C00000"/>
      </a:accent5>
      <a:accent6>
        <a:srgbClr val="A5A5A5"/>
      </a:accent6>
      <a:hlink>
        <a:srgbClr val="C00000"/>
      </a:hlink>
      <a:folHlink>
        <a:srgbClr val="A5A5A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3730</Words>
  <Application>Microsoft Office PowerPoint</Application>
  <PresentationFormat>自定义</PresentationFormat>
  <Paragraphs>226</Paragraphs>
  <Slides>23</Slides>
  <Notes>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财务报告</dc:title>
  <dc:creator/>
  <cp:keywords>www.1ppt.com</cp:keywords>
  <cp:lastModifiedBy/>
  <cp:revision>1</cp:revision>
  <dcterms:created xsi:type="dcterms:W3CDTF">2016-10-17T14:00:15Z</dcterms:created>
  <dcterms:modified xsi:type="dcterms:W3CDTF">2018-11-02T13:37:05Z</dcterms:modified>
</cp:coreProperties>
</file>