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4" r:id="rId7"/>
    <p:sldId id="263" r:id="rId8"/>
    <p:sldId id="265" r:id="rId9"/>
    <p:sldId id="266" r:id="rId10"/>
    <p:sldId id="260" r:id="rId11"/>
    <p:sldId id="267" r:id="rId12"/>
    <p:sldId id="268" r:id="rId13"/>
    <p:sldId id="269" r:id="rId14"/>
    <p:sldId id="270" r:id="rId15"/>
    <p:sldId id="261" r:id="rId16"/>
    <p:sldId id="271" r:id="rId17"/>
    <p:sldId id="272" r:id="rId18"/>
    <p:sldId id="273" r:id="rId19"/>
    <p:sldId id="274" r:id="rId20"/>
    <p:sldId id="262" r:id="rId21"/>
    <p:sldId id="275" r:id="rId22"/>
    <p:sldId id="276" r:id="rId23"/>
    <p:sldId id="277" r:id="rId24"/>
    <p:sldId id="278" r:id="rId25"/>
    <p:sldId id="279" r:id="rId26"/>
    <p:sldId id="280"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616728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3429824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12694955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4358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19564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5824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7965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4525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4011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3486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1177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21073025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05305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9309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1508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3957621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6898764" y="39972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592765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708509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2976313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800342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936133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680B8AC-EFB6-4693-A088-E0A0264F8C2E}" type="datetimeFigureOut">
              <a:rPr lang="zh-CN" altLang="en-US" smtClean="0"/>
              <a:t>2018/11/1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2735206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680B8AC-EFB6-4693-A088-E0A0264F8C2E}" type="datetimeFigureOut">
              <a:rPr lang="zh-CN" altLang="en-US" smtClean="0"/>
              <a:t>2018/11/1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FD751C-47D4-4ABB-A175-17863139EBD5}" type="slidenum">
              <a:rPr lang="zh-CN" altLang="en-US" smtClean="0"/>
              <a:t>‹#›</a:t>
            </a:fld>
            <a:endParaRPr lang="zh-CN" altLang="en-US"/>
          </a:p>
        </p:txBody>
      </p:sp>
    </p:spTree>
    <p:extLst>
      <p:ext uri="{BB962C8B-B14F-4D97-AF65-F5344CB8AC3E}">
        <p14:creationId xmlns:p14="http://schemas.microsoft.com/office/powerpoint/2010/main" val="22113717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2154613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3.png"/><Relationship Id="rId7"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4.png"/><Relationship Id="rId5" Type="http://schemas.microsoft.com/office/2007/relationships/hdphoto" Target="../media/hdphoto2.wdp"/><Relationship Id="rId4" Type="http://schemas.openxmlformats.org/officeDocument/2006/relationships/image" Target="../media/image33.png"/><Relationship Id="rId9"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6.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13.png"/><Relationship Id="rId7" Type="http://schemas.openxmlformats.org/officeDocument/2006/relationships/image" Target="../media/image4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6.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6.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6.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Thinkpad\Desktop\3.png"/>
          <p:cNvPicPr>
            <a:picLocks noChangeAspect="1" noChangeArrowheads="1"/>
          </p:cNvPicPr>
          <p:nvPr/>
        </p:nvPicPr>
        <p:blipFill rotWithShape="1">
          <a:blip r:embed="rId2" cstate="email"/>
          <a:srcRect/>
          <a:stretch>
            <a:fillRect/>
          </a:stretch>
        </p:blipFill>
        <p:spPr bwMode="auto">
          <a:xfrm>
            <a:off x="0" y="574180"/>
            <a:ext cx="9144000" cy="253626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Thinkpad\Desktop\未标题-2.png"/>
          <p:cNvPicPr>
            <a:picLocks noChangeAspect="1" noChangeArrowheads="1"/>
          </p:cNvPicPr>
          <p:nvPr/>
        </p:nvPicPr>
        <p:blipFill rotWithShape="1">
          <a:blip r:embed="rId3" cstate="email"/>
          <a:srcRect/>
          <a:stretch>
            <a:fillRect/>
          </a:stretch>
        </p:blipFill>
        <p:spPr bwMode="auto">
          <a:xfrm>
            <a:off x="0" y="2007517"/>
            <a:ext cx="9144000" cy="1347631"/>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13"/>
          <p:cNvSpPr txBox="1">
            <a:spLocks noChangeArrowheads="1"/>
          </p:cNvSpPr>
          <p:nvPr/>
        </p:nvSpPr>
        <p:spPr bwMode="auto">
          <a:xfrm>
            <a:off x="928808" y="3305847"/>
            <a:ext cx="7286384" cy="83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8" tIns="45724" rIns="91448" bIns="45724">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zh-CN" altLang="en-US" sz="4800" dirty="0" smtClean="0">
                <a:latin typeface="汉仪行楷简" panose="02010609000101010101" pitchFamily="49" charset="-122"/>
                <a:ea typeface="汉仪行楷简" panose="02010609000101010101" pitchFamily="49" charset="-122"/>
              </a:rPr>
              <a:t>水墨工</a:t>
            </a:r>
            <a:r>
              <a:rPr lang="zh-CN" altLang="en-US" sz="4800" dirty="0" smtClean="0">
                <a:latin typeface="汉仪行楷简" panose="02010609000101010101" pitchFamily="49" charset="-122"/>
                <a:ea typeface="汉仪行楷简" panose="02010609000101010101" pitchFamily="49" charset="-122"/>
              </a:rPr>
              <a:t>作总</a:t>
            </a:r>
            <a:r>
              <a:rPr lang="zh-CN" altLang="en-US" sz="4800" dirty="0" smtClean="0">
                <a:latin typeface="汉仪行楷简" panose="02010609000101010101" pitchFamily="49" charset="-122"/>
                <a:ea typeface="汉仪行楷简" panose="02010609000101010101" pitchFamily="49" charset="-122"/>
              </a:rPr>
              <a:t>结</a:t>
            </a:r>
            <a:endParaRPr lang="zh-CN" altLang="en-US" sz="3600" dirty="0">
              <a:latin typeface="汉仪行楷简" panose="02010609000101010101" pitchFamily="49" charset="-122"/>
              <a:ea typeface="汉仪行楷简" panose="02010609000101010101" pitchFamily="49" charset="-122"/>
            </a:endParaRPr>
          </a:p>
        </p:txBody>
      </p:sp>
      <p:sp>
        <p:nvSpPr>
          <p:cNvPr id="7" name="Text Box 12"/>
          <p:cNvSpPr txBox="1">
            <a:spLocks noChangeArrowheads="1"/>
          </p:cNvSpPr>
          <p:nvPr/>
        </p:nvSpPr>
        <p:spPr bwMode="auto">
          <a:xfrm>
            <a:off x="1766821" y="4027963"/>
            <a:ext cx="5610359" cy="39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8" tIns="45724" rIns="91448" bIns="45724">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zh-CN" altLang="en-US" sz="2000" dirty="0" smtClean="0">
                <a:latin typeface="楷体" pitchFamily="49" charset="-122"/>
                <a:ea typeface="楷体" pitchFamily="49" charset="-122"/>
              </a:rPr>
              <a:t>中国风</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工作报告</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新年总结</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通用</a:t>
            </a:r>
            <a:r>
              <a:rPr lang="en-US" altLang="zh-CN" sz="2000" dirty="0" smtClean="0">
                <a:latin typeface="楷体" pitchFamily="49" charset="-122"/>
                <a:ea typeface="楷体" pitchFamily="49" charset="-122"/>
              </a:rPr>
              <a:t>PPT</a:t>
            </a:r>
            <a:r>
              <a:rPr lang="zh-CN" altLang="en-US" sz="2000" dirty="0" smtClean="0">
                <a:latin typeface="楷体" pitchFamily="49" charset="-122"/>
                <a:ea typeface="楷体" pitchFamily="49" charset="-122"/>
              </a:rPr>
              <a:t>模版</a:t>
            </a:r>
            <a:endParaRPr lang="en-US" altLang="zh-CN" sz="2000" dirty="0">
              <a:latin typeface="楷体" pitchFamily="49" charset="-122"/>
              <a:ea typeface="楷体" pitchFamily="49" charset="-122"/>
            </a:endParaRPr>
          </a:p>
        </p:txBody>
      </p:sp>
      <p:cxnSp>
        <p:nvCxnSpPr>
          <p:cNvPr id="8" name="直接连接符 7"/>
          <p:cNvCxnSpPr/>
          <p:nvPr/>
        </p:nvCxnSpPr>
        <p:spPr>
          <a:xfrm>
            <a:off x="1746000" y="4030827"/>
            <a:ext cx="5652000" cy="0"/>
          </a:xfrm>
          <a:prstGeom prst="line">
            <a:avLst/>
          </a:prstGeom>
          <a:ln>
            <a:solidFill>
              <a:schemeClr val="tx1"/>
            </a:solidFill>
            <a:headEnd type="diamond" w="sm" len="sm"/>
            <a:tailEnd type="diamond" w="sm" len="sm"/>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746000" y="4419562"/>
            <a:ext cx="5652000" cy="0"/>
          </a:xfrm>
          <a:prstGeom prst="line">
            <a:avLst/>
          </a:prstGeom>
          <a:ln>
            <a:solidFill>
              <a:schemeClr val="tx1"/>
            </a:solidFill>
            <a:headEnd type="diamond" w="sm" len="sm"/>
            <a:tailEnd type="diamond" w="sm" len="sm"/>
          </a:ln>
        </p:spPr>
        <p:style>
          <a:lnRef idx="1">
            <a:schemeClr val="accent1"/>
          </a:lnRef>
          <a:fillRef idx="0">
            <a:schemeClr val="accent1"/>
          </a:fillRef>
          <a:effectRef idx="0">
            <a:schemeClr val="accent1"/>
          </a:effectRef>
          <a:fontRef idx="minor">
            <a:schemeClr val="tx1"/>
          </a:fontRef>
        </p:style>
      </p:cxnSp>
      <p:pic>
        <p:nvPicPr>
          <p:cNvPr id="10" name="Picture 272" descr="28"/>
          <p:cNvPicPr>
            <a:picLocks noChangeAspect="1" noChangeArrowheads="1"/>
          </p:cNvPicPr>
          <p:nvPr/>
        </p:nvPicPr>
        <p:blipFill>
          <a:blip r:embed="rId4" cstate="email"/>
          <a:srcRect/>
          <a:stretch>
            <a:fillRect/>
          </a:stretch>
        </p:blipFill>
        <p:spPr bwMode="auto">
          <a:xfrm>
            <a:off x="755935" y="2643858"/>
            <a:ext cx="1931653" cy="1475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40628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750"/>
                                        <p:tgtEl>
                                          <p:spTgt spid="4"/>
                                        </p:tgtEl>
                                      </p:cBhvr>
                                    </p:animEffect>
                                    <p:anim calcmode="lin" valueType="num">
                                      <p:cBhvr>
                                        <p:cTn id="8" dur="1750" fill="hold"/>
                                        <p:tgtEl>
                                          <p:spTgt spid="4"/>
                                        </p:tgtEl>
                                        <p:attrNameLst>
                                          <p:attrName>ppt_x</p:attrName>
                                        </p:attrNameLst>
                                      </p:cBhvr>
                                      <p:tavLst>
                                        <p:tav tm="0">
                                          <p:val>
                                            <p:strVal val="#ppt_x"/>
                                          </p:val>
                                        </p:tav>
                                        <p:tav tm="100000">
                                          <p:val>
                                            <p:strVal val="#ppt_x"/>
                                          </p:val>
                                        </p:tav>
                                      </p:tavLst>
                                    </p:anim>
                                    <p:anim calcmode="lin" valueType="num">
                                      <p:cBhvr>
                                        <p:cTn id="9" dur="1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1000"/>
                                        <p:tgtEl>
                                          <p:spTgt spid="5"/>
                                        </p:tgtEl>
                                      </p:cBhvr>
                                    </p:animEffect>
                                  </p:childTnLst>
                                </p:cTn>
                              </p:par>
                            </p:childTnLst>
                          </p:cTn>
                        </p:par>
                        <p:par>
                          <p:cTn id="14" fill="hold">
                            <p:stCondLst>
                              <p:cond delay="275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63" presetClass="path" presetSubtype="0" accel="50000" fill="hold" nodeType="withEffect">
                                  <p:stCondLst>
                                    <p:cond delay="0"/>
                                  </p:stCondLst>
                                  <p:childTnLst>
                                    <p:animMotion origin="layout" path="M -0.06945 0.00092 L 0.5467 0.00092 " pathEditMode="relative" rAng="0" ptsTypes="AA">
                                      <p:cBhvr>
                                        <p:cTn id="19" dur="2500" fill="hold"/>
                                        <p:tgtEl>
                                          <p:spTgt spid="10"/>
                                        </p:tgtEl>
                                        <p:attrNameLst>
                                          <p:attrName>ppt_x</p:attrName>
                                          <p:attrName>ppt_y</p:attrName>
                                        </p:attrNameLst>
                                      </p:cBhvr>
                                      <p:rCtr x="30799" y="0"/>
                                    </p:animMotion>
                                  </p:childTnLst>
                                </p:cTn>
                              </p:par>
                              <p:par>
                                <p:cTn id="20" presetID="22" presetClass="entr" presetSubtype="8"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3250"/>
                                        <p:tgtEl>
                                          <p:spTgt spid="6"/>
                                        </p:tgtEl>
                                      </p:cBhvr>
                                    </p:animEffect>
                                  </p:childTnLst>
                                </p:cTn>
                              </p:par>
                            </p:childTnLst>
                          </p:cTn>
                        </p:par>
                        <p:par>
                          <p:cTn id="23" fill="hold">
                            <p:stCondLst>
                              <p:cond delay="6000"/>
                            </p:stCondLst>
                            <p:childTnLst>
                              <p:par>
                                <p:cTn id="24" presetID="10" presetClass="exit" presetSubtype="0" fill="hold" nodeType="afterEffect">
                                  <p:stCondLst>
                                    <p:cond delay="0"/>
                                  </p:stCondLst>
                                  <p:childTnLst>
                                    <p:animEffect transition="out" filter="fade">
                                      <p:cBhvr>
                                        <p:cTn id="25" dur="1000"/>
                                        <p:tgtEl>
                                          <p:spTgt spid="10"/>
                                        </p:tgtEl>
                                      </p:cBhvr>
                                    </p:animEffect>
                                    <p:set>
                                      <p:cBhvr>
                                        <p:cTn id="26" dur="1" fill="hold">
                                          <p:stCondLst>
                                            <p:cond delay="999"/>
                                          </p:stCondLst>
                                        </p:cTn>
                                        <p:tgtEl>
                                          <p:spTgt spid="10"/>
                                        </p:tgtEl>
                                        <p:attrNameLst>
                                          <p:attrName>style.visibility</p:attrName>
                                        </p:attrNameLst>
                                      </p:cBhvr>
                                      <p:to>
                                        <p:strVal val="hidden"/>
                                      </p:to>
                                    </p:set>
                                  </p:childTnLst>
                                </p:cTn>
                              </p:par>
                            </p:childTnLst>
                          </p:cTn>
                        </p:par>
                        <p:par>
                          <p:cTn id="27" fill="hold">
                            <p:stCondLst>
                              <p:cond delay="7000"/>
                            </p:stCondLst>
                            <p:childTnLst>
                              <p:par>
                                <p:cTn id="28" presetID="2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par>
                                <p:cTn id="31" presetID="22" presetClass="entr" presetSubtype="2"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right)">
                                      <p:cBhvr>
                                        <p:cTn id="33" dur="1000"/>
                                        <p:tgtEl>
                                          <p:spTgt spid="9"/>
                                        </p:tgtEl>
                                      </p:cBhvr>
                                    </p:animEffect>
                                  </p:childTnLst>
                                </p:cTn>
                              </p:par>
                            </p:childTnLst>
                          </p:cTn>
                        </p:par>
                        <p:par>
                          <p:cTn id="34" fill="hold">
                            <p:stCondLst>
                              <p:cond delay="8000"/>
                            </p:stCondLst>
                            <p:childTnLst>
                              <p:par>
                                <p:cTn id="35" presetID="14" presetClass="entr" presetSubtype="1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randombar(horizontal)">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sp>
        <p:nvSpPr>
          <p:cNvPr id="5" name="Line 13"/>
          <p:cNvSpPr>
            <a:spLocks noChangeShapeType="1"/>
          </p:cNvSpPr>
          <p:nvPr/>
        </p:nvSpPr>
        <p:spPr bwMode="auto">
          <a:xfrm>
            <a:off x="784303" y="2653577"/>
            <a:ext cx="7625637" cy="0"/>
          </a:xfrm>
          <a:prstGeom prst="line">
            <a:avLst/>
          </a:prstGeom>
          <a:noFill/>
          <a:ln w="101600">
            <a:solidFill>
              <a:schemeClr val="tx1"/>
            </a:solidFill>
            <a:round/>
            <a:tailEnd type="triangle" w="med" len="med"/>
          </a:ln>
          <a:effectLst/>
        </p:spPr>
        <p:txBody>
          <a:bodyPr/>
          <a:lstStyle/>
          <a:p>
            <a:pPr fontAlgn="auto">
              <a:spcBef>
                <a:spcPts val="0"/>
              </a:spcBef>
              <a:spcAft>
                <a:spcPts val="0"/>
              </a:spcAft>
              <a:defRPr/>
            </a:pPr>
            <a:endParaRPr lang="zh-CN" altLang="en-US" sz="1600">
              <a:ln>
                <a:solidFill>
                  <a:srgbClr val="FFD347"/>
                </a:solidFill>
              </a:ln>
              <a:latin typeface="微软雅黑" pitchFamily="34" charset="-122"/>
              <a:ea typeface="微软雅黑" pitchFamily="34" charset="-122"/>
              <a:cs typeface="宋体" charset="0"/>
            </a:endParaRPr>
          </a:p>
        </p:txBody>
      </p:sp>
      <p:pic>
        <p:nvPicPr>
          <p:cNvPr id="6" name="Picture 8" descr="C:\Users\Thinkpad\Desktop\PNG\1_0003_渐变映射-2-副本-2.png"/>
          <p:cNvPicPr>
            <a:picLocks noChangeAspect="1" noChangeArrowheads="1"/>
          </p:cNvPicPr>
          <p:nvPr/>
        </p:nvPicPr>
        <p:blipFill>
          <a:blip r:embed="rId4" cstate="email"/>
          <a:srcRect/>
          <a:stretch>
            <a:fillRect/>
          </a:stretch>
        </p:blipFill>
        <p:spPr bwMode="auto">
          <a:xfrm>
            <a:off x="2377460" y="595260"/>
            <a:ext cx="1791565" cy="17483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Thinkpad\Desktop\PNG\1_0000_渐变映射-2-副本-9.png"/>
          <p:cNvPicPr>
            <a:picLocks noChangeAspect="1" noChangeArrowheads="1"/>
          </p:cNvPicPr>
          <p:nvPr/>
        </p:nvPicPr>
        <p:blipFill>
          <a:blip r:embed="rId5" cstate="email"/>
          <a:srcRect/>
          <a:stretch>
            <a:fillRect/>
          </a:stretch>
        </p:blipFill>
        <p:spPr bwMode="auto">
          <a:xfrm>
            <a:off x="2517376" y="2514800"/>
            <a:ext cx="313190" cy="277553"/>
          </a:xfrm>
          <a:prstGeom prst="rect">
            <a:avLst/>
          </a:prstGeom>
          <a:noFill/>
          <a:extLst>
            <a:ext uri="{909E8E84-426E-40DD-AFC4-6F175D3DCCD1}">
              <a14:hiddenFill xmlns:a14="http://schemas.microsoft.com/office/drawing/2010/main">
                <a:solidFill>
                  <a:srgbClr val="FFFFFF"/>
                </a:solidFill>
              </a14:hiddenFill>
            </a:ext>
          </a:extLst>
        </p:spPr>
      </p:pic>
      <p:sp>
        <p:nvSpPr>
          <p:cNvPr id="8" name="Line 16"/>
          <p:cNvSpPr>
            <a:spLocks noChangeShapeType="1"/>
          </p:cNvSpPr>
          <p:nvPr/>
        </p:nvSpPr>
        <p:spPr bwMode="auto">
          <a:xfrm flipH="1">
            <a:off x="2667327" y="1249779"/>
            <a:ext cx="0" cy="1403798"/>
          </a:xfrm>
          <a:prstGeom prst="line">
            <a:avLst/>
          </a:prstGeom>
          <a:noFill/>
          <a:ln w="19050">
            <a:solidFill>
              <a:schemeClr val="bg1">
                <a:lumMod val="75000"/>
              </a:schemeClr>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latin typeface="微软雅黑" pitchFamily="34" charset="-122"/>
              <a:ea typeface="微软雅黑" pitchFamily="34" charset="-122"/>
            </a:endParaRPr>
          </a:p>
        </p:txBody>
      </p:sp>
      <p:sp>
        <p:nvSpPr>
          <p:cNvPr id="9" name="TextBox 57"/>
          <p:cNvSpPr txBox="1">
            <a:spLocks noChangeArrowheads="1"/>
          </p:cNvSpPr>
          <p:nvPr/>
        </p:nvSpPr>
        <p:spPr bwMode="auto">
          <a:xfrm>
            <a:off x="2703139" y="940703"/>
            <a:ext cx="7224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方正宋黑简体" pitchFamily="2" charset="-122"/>
                <a:ea typeface="方正宋黑简体" pitchFamily="2" charset="-122"/>
              </a:rPr>
              <a:t>标题</a:t>
            </a:r>
          </a:p>
        </p:txBody>
      </p:sp>
      <p:sp>
        <p:nvSpPr>
          <p:cNvPr id="12" name="TextBox 57"/>
          <p:cNvSpPr txBox="1">
            <a:spLocks noChangeArrowheads="1"/>
          </p:cNvSpPr>
          <p:nvPr/>
        </p:nvSpPr>
        <p:spPr bwMode="auto">
          <a:xfrm>
            <a:off x="2719082" y="1275486"/>
            <a:ext cx="1412943" cy="7386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050" b="1" spc="-150">
                <a:solidFill>
                  <a:schemeClr val="bg1"/>
                </a:solidFill>
                <a:latin typeface="楷体" pitchFamily="49" charset="-122"/>
                <a:ea typeface="楷体" pitchFamily="49" charset="-122"/>
              </a:defRPr>
            </a:lvl1pPr>
            <a:lvl2pPr marL="742950" indent="-285750" defTabSz="-635" eaLnBrk="0" hangingPunct="0">
              <a:tabLst>
                <a:tab pos="101600" algn="l"/>
              </a:tabLst>
              <a:defRPr>
                <a:latin typeface="Calibri" pitchFamily="34" charset="0"/>
                <a:ea typeface="宋体" pitchFamily="2" charset="-122"/>
              </a:defRPr>
            </a:lvl2pPr>
            <a:lvl3pPr marL="1143000" indent="-228600" defTabSz="-635" eaLnBrk="0" hangingPunct="0">
              <a:tabLst>
                <a:tab pos="101600" algn="l"/>
              </a:tabLst>
              <a:defRPr>
                <a:latin typeface="Calibri" pitchFamily="34" charset="0"/>
                <a:ea typeface="宋体" pitchFamily="2" charset="-122"/>
              </a:defRPr>
            </a:lvl3pPr>
            <a:lvl4pPr marL="1600200" indent="-228600" defTabSz="-635" eaLnBrk="0" hangingPunct="0">
              <a:tabLst>
                <a:tab pos="101600" algn="l"/>
              </a:tabLst>
              <a:defRPr>
                <a:latin typeface="Calibri" pitchFamily="34" charset="0"/>
                <a:ea typeface="宋体" pitchFamily="2" charset="-122"/>
              </a:defRPr>
            </a:lvl4pPr>
            <a:lvl5pPr marL="2057400" indent="-228600" defTabSz="-635" eaLnBrk="0" hangingPunct="0">
              <a:tabLst>
                <a:tab pos="101600" algn="l"/>
              </a:tabLst>
              <a:defRPr>
                <a:latin typeface="Calibri" pitchFamily="34" charset="0"/>
                <a:ea typeface="宋体" pitchFamily="2" charset="-122"/>
              </a:defRPr>
            </a:lvl5pPr>
            <a:lvl6pPr marL="2514600" indent="-228600" defTabSz="-635"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defTabSz="-635"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defTabSz="-635"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defTabSz="-635"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sz="1400" dirty="0"/>
              <a:t>添加</a:t>
            </a:r>
            <a:r>
              <a:rPr lang="zh-CN" altLang="en-US" sz="1400" dirty="0" smtClean="0"/>
              <a:t>文本内容</a:t>
            </a:r>
            <a:endParaRPr lang="en-US" altLang="zh-CN" sz="1400" dirty="0"/>
          </a:p>
          <a:p>
            <a:r>
              <a:rPr lang="zh-CN" altLang="en-US" sz="1400" dirty="0"/>
              <a:t>添加</a:t>
            </a:r>
            <a:r>
              <a:rPr lang="zh-CN" altLang="en-US" sz="1400" dirty="0" smtClean="0"/>
              <a:t>文本内容</a:t>
            </a:r>
            <a:endParaRPr lang="zh-CN" altLang="en-US" sz="1400" dirty="0"/>
          </a:p>
        </p:txBody>
      </p:sp>
      <p:pic>
        <p:nvPicPr>
          <p:cNvPr id="13" name="Picture 8" descr="C:\Users\Thinkpad\Desktop\PNG\1_0003_渐变映射-2-副本-2.png"/>
          <p:cNvPicPr>
            <a:picLocks noChangeAspect="1" noChangeArrowheads="1"/>
          </p:cNvPicPr>
          <p:nvPr/>
        </p:nvPicPr>
        <p:blipFill>
          <a:blip r:embed="rId4" cstate="email"/>
          <a:srcRect/>
          <a:stretch>
            <a:fillRect/>
          </a:stretch>
        </p:blipFill>
        <p:spPr bwMode="auto">
          <a:xfrm>
            <a:off x="4906390" y="595260"/>
            <a:ext cx="1791565" cy="174830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Thinkpad\Desktop\PNG\1_0000_渐变映射-2-副本-9.png"/>
          <p:cNvPicPr>
            <a:picLocks noChangeAspect="1" noChangeArrowheads="1"/>
          </p:cNvPicPr>
          <p:nvPr/>
        </p:nvPicPr>
        <p:blipFill>
          <a:blip r:embed="rId5" cstate="email"/>
          <a:srcRect/>
          <a:stretch>
            <a:fillRect/>
          </a:stretch>
        </p:blipFill>
        <p:spPr bwMode="auto">
          <a:xfrm>
            <a:off x="5046306" y="2514800"/>
            <a:ext cx="313190" cy="277553"/>
          </a:xfrm>
          <a:prstGeom prst="rect">
            <a:avLst/>
          </a:prstGeom>
          <a:noFill/>
          <a:extLst>
            <a:ext uri="{909E8E84-426E-40DD-AFC4-6F175D3DCCD1}">
              <a14:hiddenFill xmlns:a14="http://schemas.microsoft.com/office/drawing/2010/main">
                <a:solidFill>
                  <a:srgbClr val="FFFFFF"/>
                </a:solidFill>
              </a14:hiddenFill>
            </a:ext>
          </a:extLst>
        </p:spPr>
      </p:pic>
      <p:sp>
        <p:nvSpPr>
          <p:cNvPr id="15" name="Line 16"/>
          <p:cNvSpPr>
            <a:spLocks noChangeShapeType="1"/>
          </p:cNvSpPr>
          <p:nvPr/>
        </p:nvSpPr>
        <p:spPr bwMode="auto">
          <a:xfrm flipH="1">
            <a:off x="5196257" y="1249779"/>
            <a:ext cx="0" cy="1403798"/>
          </a:xfrm>
          <a:prstGeom prst="line">
            <a:avLst/>
          </a:prstGeom>
          <a:noFill/>
          <a:ln w="19050">
            <a:solidFill>
              <a:schemeClr val="bg1">
                <a:lumMod val="75000"/>
              </a:schemeClr>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latin typeface="微软雅黑" pitchFamily="34" charset="-122"/>
              <a:ea typeface="微软雅黑" pitchFamily="34" charset="-122"/>
            </a:endParaRPr>
          </a:p>
        </p:txBody>
      </p:sp>
      <p:sp>
        <p:nvSpPr>
          <p:cNvPr id="16" name="TextBox 57"/>
          <p:cNvSpPr txBox="1">
            <a:spLocks noChangeArrowheads="1"/>
          </p:cNvSpPr>
          <p:nvPr/>
        </p:nvSpPr>
        <p:spPr bwMode="auto">
          <a:xfrm>
            <a:off x="5232070" y="940703"/>
            <a:ext cx="8520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标题</a:t>
            </a:r>
          </a:p>
        </p:txBody>
      </p:sp>
      <p:sp>
        <p:nvSpPr>
          <p:cNvPr id="17" name="TextBox 57"/>
          <p:cNvSpPr txBox="1">
            <a:spLocks noChangeArrowheads="1"/>
          </p:cNvSpPr>
          <p:nvPr/>
        </p:nvSpPr>
        <p:spPr bwMode="auto">
          <a:xfrm>
            <a:off x="5248012" y="1275486"/>
            <a:ext cx="1412943" cy="68820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400" b="1" spc="-150">
                <a:solidFill>
                  <a:schemeClr val="bg1"/>
                </a:solidFill>
                <a:latin typeface="楷体" pitchFamily="49" charset="-122"/>
                <a:ea typeface="楷体" pitchFamily="49" charset="-122"/>
              </a:defRPr>
            </a:lvl1pPr>
            <a:lvl2pPr marL="742950" indent="-285750" defTabSz="-635" eaLnBrk="0" hangingPunct="0">
              <a:tabLst>
                <a:tab pos="101600" algn="l"/>
              </a:tabLst>
              <a:defRPr>
                <a:latin typeface="Calibri" pitchFamily="34" charset="0"/>
                <a:ea typeface="宋体" pitchFamily="2" charset="-122"/>
              </a:defRPr>
            </a:lvl2pPr>
            <a:lvl3pPr marL="1143000" indent="-228600" defTabSz="-635" eaLnBrk="0" hangingPunct="0">
              <a:tabLst>
                <a:tab pos="101600" algn="l"/>
              </a:tabLst>
              <a:defRPr>
                <a:latin typeface="Calibri" pitchFamily="34" charset="0"/>
                <a:ea typeface="宋体" pitchFamily="2" charset="-122"/>
              </a:defRPr>
            </a:lvl3pPr>
            <a:lvl4pPr marL="1600200" indent="-228600" defTabSz="-635" eaLnBrk="0" hangingPunct="0">
              <a:tabLst>
                <a:tab pos="101600" algn="l"/>
              </a:tabLst>
              <a:defRPr>
                <a:latin typeface="Calibri" pitchFamily="34" charset="0"/>
                <a:ea typeface="宋体" pitchFamily="2" charset="-122"/>
              </a:defRPr>
            </a:lvl4pPr>
            <a:lvl5pPr marL="2057400" indent="-228600" defTabSz="-635" eaLnBrk="0" hangingPunct="0">
              <a:tabLst>
                <a:tab pos="101600" algn="l"/>
              </a:tabLst>
              <a:defRPr>
                <a:latin typeface="Calibri" pitchFamily="34" charset="0"/>
                <a:ea typeface="宋体" pitchFamily="2" charset="-122"/>
              </a:defRPr>
            </a:lvl5pPr>
            <a:lvl6pPr marL="2514600" indent="-228600" defTabSz="-635"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defTabSz="-635"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defTabSz="-635"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defTabSz="-635"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t>添加文本内容</a:t>
            </a:r>
            <a:endParaRPr lang="en-US" altLang="zh-CN" dirty="0"/>
          </a:p>
          <a:p>
            <a:r>
              <a:rPr lang="zh-CN" altLang="en-US" dirty="0"/>
              <a:t>添加文本内容</a:t>
            </a:r>
          </a:p>
        </p:txBody>
      </p:sp>
      <p:pic>
        <p:nvPicPr>
          <p:cNvPr id="18" name="Picture 8" descr="C:\Users\Thinkpad\Desktop\PNG\1_0003_渐变映射-2-副本-2.png"/>
          <p:cNvPicPr>
            <a:picLocks noChangeAspect="1" noChangeArrowheads="1"/>
          </p:cNvPicPr>
          <p:nvPr/>
        </p:nvPicPr>
        <p:blipFill>
          <a:blip r:embed="rId4" cstate="email"/>
          <a:srcRect/>
          <a:stretch>
            <a:fillRect/>
          </a:stretch>
        </p:blipFill>
        <p:spPr bwMode="auto">
          <a:xfrm>
            <a:off x="1112994" y="2727988"/>
            <a:ext cx="1791565" cy="174830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C:\Users\Thinkpad\Desktop\PNG\1_0000_渐变映射-2-副本-9.png"/>
          <p:cNvPicPr>
            <a:picLocks noChangeAspect="1" noChangeArrowheads="1"/>
          </p:cNvPicPr>
          <p:nvPr/>
        </p:nvPicPr>
        <p:blipFill>
          <a:blip r:embed="rId5" cstate="email"/>
          <a:srcRect/>
          <a:stretch>
            <a:fillRect/>
          </a:stretch>
        </p:blipFill>
        <p:spPr bwMode="auto">
          <a:xfrm>
            <a:off x="1252910" y="2533731"/>
            <a:ext cx="313190" cy="277553"/>
          </a:xfrm>
          <a:prstGeom prst="rect">
            <a:avLst/>
          </a:prstGeom>
          <a:noFill/>
          <a:extLst>
            <a:ext uri="{909E8E84-426E-40DD-AFC4-6F175D3DCCD1}">
              <a14:hiddenFill xmlns:a14="http://schemas.microsoft.com/office/drawing/2010/main">
                <a:solidFill>
                  <a:srgbClr val="FFFFFF"/>
                </a:solidFill>
              </a14:hiddenFill>
            </a:ext>
          </a:extLst>
        </p:spPr>
      </p:pic>
      <p:sp>
        <p:nvSpPr>
          <p:cNvPr id="20" name="Line 16"/>
          <p:cNvSpPr>
            <a:spLocks noChangeShapeType="1"/>
          </p:cNvSpPr>
          <p:nvPr/>
        </p:nvSpPr>
        <p:spPr bwMode="auto">
          <a:xfrm flipH="1">
            <a:off x="1402861" y="2672507"/>
            <a:ext cx="0" cy="577723"/>
          </a:xfrm>
          <a:prstGeom prst="line">
            <a:avLst/>
          </a:prstGeom>
          <a:noFill/>
          <a:ln w="19050">
            <a:solidFill>
              <a:schemeClr val="bg1">
                <a:lumMod val="75000"/>
              </a:schemeClr>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latin typeface="微软雅黑" pitchFamily="34" charset="-122"/>
              <a:ea typeface="微软雅黑" pitchFamily="34" charset="-122"/>
            </a:endParaRPr>
          </a:p>
        </p:txBody>
      </p:sp>
      <p:sp>
        <p:nvSpPr>
          <p:cNvPr id="21" name="TextBox 57"/>
          <p:cNvSpPr txBox="1">
            <a:spLocks noChangeArrowheads="1"/>
          </p:cNvSpPr>
          <p:nvPr/>
        </p:nvSpPr>
        <p:spPr bwMode="auto">
          <a:xfrm>
            <a:off x="1438674" y="3073430"/>
            <a:ext cx="8290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标题</a:t>
            </a:r>
          </a:p>
        </p:txBody>
      </p:sp>
      <p:sp>
        <p:nvSpPr>
          <p:cNvPr id="22" name="TextBox 57"/>
          <p:cNvSpPr txBox="1">
            <a:spLocks noChangeArrowheads="1"/>
          </p:cNvSpPr>
          <p:nvPr/>
        </p:nvSpPr>
        <p:spPr bwMode="auto">
          <a:xfrm>
            <a:off x="1454616" y="3408211"/>
            <a:ext cx="1412943" cy="68820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400" b="1" spc="-150">
                <a:solidFill>
                  <a:schemeClr val="bg1"/>
                </a:solidFill>
                <a:latin typeface="楷体" pitchFamily="49" charset="-122"/>
                <a:ea typeface="楷体" pitchFamily="49" charset="-122"/>
              </a:defRPr>
            </a:lvl1pPr>
            <a:lvl2pPr marL="742950" indent="-285750" defTabSz="-635" eaLnBrk="0" hangingPunct="0">
              <a:tabLst>
                <a:tab pos="101600" algn="l"/>
              </a:tabLst>
              <a:defRPr>
                <a:latin typeface="Calibri" pitchFamily="34" charset="0"/>
                <a:ea typeface="宋体" pitchFamily="2" charset="-122"/>
              </a:defRPr>
            </a:lvl2pPr>
            <a:lvl3pPr marL="1143000" indent="-228600" defTabSz="-635" eaLnBrk="0" hangingPunct="0">
              <a:tabLst>
                <a:tab pos="101600" algn="l"/>
              </a:tabLst>
              <a:defRPr>
                <a:latin typeface="Calibri" pitchFamily="34" charset="0"/>
                <a:ea typeface="宋体" pitchFamily="2" charset="-122"/>
              </a:defRPr>
            </a:lvl3pPr>
            <a:lvl4pPr marL="1600200" indent="-228600" defTabSz="-635" eaLnBrk="0" hangingPunct="0">
              <a:tabLst>
                <a:tab pos="101600" algn="l"/>
              </a:tabLst>
              <a:defRPr>
                <a:latin typeface="Calibri" pitchFamily="34" charset="0"/>
                <a:ea typeface="宋体" pitchFamily="2" charset="-122"/>
              </a:defRPr>
            </a:lvl4pPr>
            <a:lvl5pPr marL="2057400" indent="-228600" defTabSz="-635" eaLnBrk="0" hangingPunct="0">
              <a:tabLst>
                <a:tab pos="101600" algn="l"/>
              </a:tabLst>
              <a:defRPr>
                <a:latin typeface="Calibri" pitchFamily="34" charset="0"/>
                <a:ea typeface="宋体" pitchFamily="2" charset="-122"/>
              </a:defRPr>
            </a:lvl5pPr>
            <a:lvl6pPr marL="2514600" indent="-228600" defTabSz="-635"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defTabSz="-635"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defTabSz="-635"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defTabSz="-635"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t>添加文本内容</a:t>
            </a:r>
            <a:endParaRPr lang="en-US" altLang="zh-CN" dirty="0"/>
          </a:p>
          <a:p>
            <a:r>
              <a:rPr lang="zh-CN" altLang="en-US" dirty="0"/>
              <a:t>添加文本内容</a:t>
            </a:r>
          </a:p>
        </p:txBody>
      </p:sp>
      <p:pic>
        <p:nvPicPr>
          <p:cNvPr id="23" name="Picture 8" descr="C:\Users\Thinkpad\Desktop\PNG\1_0003_渐变映射-2-副本-2.png"/>
          <p:cNvPicPr>
            <a:picLocks noChangeAspect="1" noChangeArrowheads="1"/>
          </p:cNvPicPr>
          <p:nvPr/>
        </p:nvPicPr>
        <p:blipFill>
          <a:blip r:embed="rId4" cstate="email"/>
          <a:srcRect/>
          <a:stretch>
            <a:fillRect/>
          </a:stretch>
        </p:blipFill>
        <p:spPr bwMode="auto">
          <a:xfrm>
            <a:off x="3641925" y="2727988"/>
            <a:ext cx="1791565" cy="174830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C:\Users\Thinkpad\Desktop\PNG\1_0000_渐变映射-2-副本-9.png"/>
          <p:cNvPicPr>
            <a:picLocks noChangeAspect="1" noChangeArrowheads="1"/>
          </p:cNvPicPr>
          <p:nvPr/>
        </p:nvPicPr>
        <p:blipFill>
          <a:blip r:embed="rId5" cstate="email"/>
          <a:srcRect/>
          <a:stretch>
            <a:fillRect/>
          </a:stretch>
        </p:blipFill>
        <p:spPr bwMode="auto">
          <a:xfrm>
            <a:off x="3781841" y="2533731"/>
            <a:ext cx="313190" cy="277553"/>
          </a:xfrm>
          <a:prstGeom prst="rect">
            <a:avLst/>
          </a:prstGeom>
          <a:noFill/>
          <a:extLst>
            <a:ext uri="{909E8E84-426E-40DD-AFC4-6F175D3DCCD1}">
              <a14:hiddenFill xmlns:a14="http://schemas.microsoft.com/office/drawing/2010/main">
                <a:solidFill>
                  <a:srgbClr val="FFFFFF"/>
                </a:solidFill>
              </a14:hiddenFill>
            </a:ext>
          </a:extLst>
        </p:spPr>
      </p:pic>
      <p:sp>
        <p:nvSpPr>
          <p:cNvPr id="25" name="Line 16"/>
          <p:cNvSpPr>
            <a:spLocks noChangeShapeType="1"/>
          </p:cNvSpPr>
          <p:nvPr/>
        </p:nvSpPr>
        <p:spPr bwMode="auto">
          <a:xfrm flipH="1">
            <a:off x="3931792" y="2672507"/>
            <a:ext cx="0" cy="577723"/>
          </a:xfrm>
          <a:prstGeom prst="line">
            <a:avLst/>
          </a:prstGeom>
          <a:noFill/>
          <a:ln w="19050">
            <a:solidFill>
              <a:schemeClr val="bg1">
                <a:lumMod val="75000"/>
              </a:schemeClr>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latin typeface="微软雅黑" pitchFamily="34" charset="-122"/>
              <a:ea typeface="微软雅黑" pitchFamily="34" charset="-122"/>
            </a:endParaRPr>
          </a:p>
        </p:txBody>
      </p:sp>
      <p:sp>
        <p:nvSpPr>
          <p:cNvPr id="26" name="TextBox 57"/>
          <p:cNvSpPr txBox="1">
            <a:spLocks noChangeArrowheads="1"/>
          </p:cNvSpPr>
          <p:nvPr/>
        </p:nvSpPr>
        <p:spPr bwMode="auto">
          <a:xfrm>
            <a:off x="3967604" y="3073430"/>
            <a:ext cx="820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标题</a:t>
            </a:r>
          </a:p>
        </p:txBody>
      </p:sp>
      <p:sp>
        <p:nvSpPr>
          <p:cNvPr id="27" name="TextBox 57"/>
          <p:cNvSpPr txBox="1">
            <a:spLocks noChangeArrowheads="1"/>
          </p:cNvSpPr>
          <p:nvPr/>
        </p:nvSpPr>
        <p:spPr bwMode="auto">
          <a:xfrm>
            <a:off x="3983547" y="3408211"/>
            <a:ext cx="1412943" cy="68820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400" b="1" spc="-150">
                <a:solidFill>
                  <a:schemeClr val="bg1"/>
                </a:solidFill>
                <a:latin typeface="楷体" pitchFamily="49" charset="-122"/>
                <a:ea typeface="楷体" pitchFamily="49" charset="-122"/>
              </a:defRPr>
            </a:lvl1pPr>
            <a:lvl2pPr marL="742950" indent="-285750" defTabSz="-635" eaLnBrk="0" hangingPunct="0">
              <a:tabLst>
                <a:tab pos="101600" algn="l"/>
              </a:tabLst>
              <a:defRPr>
                <a:latin typeface="Calibri" pitchFamily="34" charset="0"/>
                <a:ea typeface="宋体" pitchFamily="2" charset="-122"/>
              </a:defRPr>
            </a:lvl2pPr>
            <a:lvl3pPr marL="1143000" indent="-228600" defTabSz="-635" eaLnBrk="0" hangingPunct="0">
              <a:tabLst>
                <a:tab pos="101600" algn="l"/>
              </a:tabLst>
              <a:defRPr>
                <a:latin typeface="Calibri" pitchFamily="34" charset="0"/>
                <a:ea typeface="宋体" pitchFamily="2" charset="-122"/>
              </a:defRPr>
            </a:lvl3pPr>
            <a:lvl4pPr marL="1600200" indent="-228600" defTabSz="-635" eaLnBrk="0" hangingPunct="0">
              <a:tabLst>
                <a:tab pos="101600" algn="l"/>
              </a:tabLst>
              <a:defRPr>
                <a:latin typeface="Calibri" pitchFamily="34" charset="0"/>
                <a:ea typeface="宋体" pitchFamily="2" charset="-122"/>
              </a:defRPr>
            </a:lvl4pPr>
            <a:lvl5pPr marL="2057400" indent="-228600" defTabSz="-635" eaLnBrk="0" hangingPunct="0">
              <a:tabLst>
                <a:tab pos="101600" algn="l"/>
              </a:tabLst>
              <a:defRPr>
                <a:latin typeface="Calibri" pitchFamily="34" charset="0"/>
                <a:ea typeface="宋体" pitchFamily="2" charset="-122"/>
              </a:defRPr>
            </a:lvl5pPr>
            <a:lvl6pPr marL="2514600" indent="-228600" defTabSz="-635"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defTabSz="-635"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defTabSz="-635"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defTabSz="-635"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t>添加文本内容</a:t>
            </a:r>
            <a:endParaRPr lang="en-US" altLang="zh-CN" dirty="0"/>
          </a:p>
          <a:p>
            <a:r>
              <a:rPr lang="zh-CN" altLang="en-US" dirty="0"/>
              <a:t>添加文本内容</a:t>
            </a:r>
          </a:p>
        </p:txBody>
      </p:sp>
      <p:pic>
        <p:nvPicPr>
          <p:cNvPr id="28" name="Picture 8" descr="C:\Users\Thinkpad\Desktop\PNG\1_0003_渐变映射-2-副本-2.png"/>
          <p:cNvPicPr>
            <a:picLocks noChangeAspect="1" noChangeArrowheads="1"/>
          </p:cNvPicPr>
          <p:nvPr/>
        </p:nvPicPr>
        <p:blipFill>
          <a:blip r:embed="rId4" cstate="email"/>
          <a:srcRect/>
          <a:stretch>
            <a:fillRect/>
          </a:stretch>
        </p:blipFill>
        <p:spPr bwMode="auto">
          <a:xfrm>
            <a:off x="6170856" y="2727988"/>
            <a:ext cx="1791565" cy="174830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C:\Users\Thinkpad\Desktop\PNG\1_0000_渐变映射-2-副本-9.png"/>
          <p:cNvPicPr>
            <a:picLocks noChangeAspect="1" noChangeArrowheads="1"/>
          </p:cNvPicPr>
          <p:nvPr/>
        </p:nvPicPr>
        <p:blipFill>
          <a:blip r:embed="rId5" cstate="email"/>
          <a:srcRect/>
          <a:stretch>
            <a:fillRect/>
          </a:stretch>
        </p:blipFill>
        <p:spPr bwMode="auto">
          <a:xfrm>
            <a:off x="6310772" y="2533731"/>
            <a:ext cx="313190" cy="277553"/>
          </a:xfrm>
          <a:prstGeom prst="rect">
            <a:avLst/>
          </a:prstGeom>
          <a:noFill/>
          <a:extLst>
            <a:ext uri="{909E8E84-426E-40DD-AFC4-6F175D3DCCD1}">
              <a14:hiddenFill xmlns:a14="http://schemas.microsoft.com/office/drawing/2010/main">
                <a:solidFill>
                  <a:srgbClr val="FFFFFF"/>
                </a:solidFill>
              </a14:hiddenFill>
            </a:ext>
          </a:extLst>
        </p:spPr>
      </p:pic>
      <p:sp>
        <p:nvSpPr>
          <p:cNvPr id="30" name="Line 16"/>
          <p:cNvSpPr>
            <a:spLocks noChangeShapeType="1"/>
          </p:cNvSpPr>
          <p:nvPr/>
        </p:nvSpPr>
        <p:spPr bwMode="auto">
          <a:xfrm flipH="1">
            <a:off x="6460723" y="2672507"/>
            <a:ext cx="0" cy="577723"/>
          </a:xfrm>
          <a:prstGeom prst="line">
            <a:avLst/>
          </a:prstGeom>
          <a:noFill/>
          <a:ln w="19050">
            <a:solidFill>
              <a:schemeClr val="bg1">
                <a:lumMod val="75000"/>
              </a:schemeClr>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latin typeface="微软雅黑" pitchFamily="34" charset="-122"/>
              <a:ea typeface="微软雅黑" pitchFamily="34" charset="-122"/>
            </a:endParaRPr>
          </a:p>
        </p:txBody>
      </p:sp>
      <p:sp>
        <p:nvSpPr>
          <p:cNvPr id="31" name="TextBox 57"/>
          <p:cNvSpPr txBox="1">
            <a:spLocks noChangeArrowheads="1"/>
          </p:cNvSpPr>
          <p:nvPr/>
        </p:nvSpPr>
        <p:spPr bwMode="auto">
          <a:xfrm>
            <a:off x="6496536" y="3073430"/>
            <a:ext cx="883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t>标题</a:t>
            </a:r>
          </a:p>
        </p:txBody>
      </p:sp>
      <p:sp>
        <p:nvSpPr>
          <p:cNvPr id="32" name="TextBox 57"/>
          <p:cNvSpPr txBox="1">
            <a:spLocks noChangeArrowheads="1"/>
          </p:cNvSpPr>
          <p:nvPr/>
        </p:nvSpPr>
        <p:spPr bwMode="auto">
          <a:xfrm>
            <a:off x="6512478" y="3408211"/>
            <a:ext cx="1412943" cy="68820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400" b="1" spc="-150">
                <a:solidFill>
                  <a:schemeClr val="bg1"/>
                </a:solidFill>
                <a:latin typeface="楷体" pitchFamily="49" charset="-122"/>
                <a:ea typeface="楷体" pitchFamily="49" charset="-122"/>
              </a:defRPr>
            </a:lvl1pPr>
            <a:lvl2pPr marL="742950" indent="-285750" defTabSz="-635" eaLnBrk="0" hangingPunct="0">
              <a:tabLst>
                <a:tab pos="101600" algn="l"/>
              </a:tabLst>
              <a:defRPr>
                <a:latin typeface="Calibri" pitchFamily="34" charset="0"/>
                <a:ea typeface="宋体" pitchFamily="2" charset="-122"/>
              </a:defRPr>
            </a:lvl2pPr>
            <a:lvl3pPr marL="1143000" indent="-228600" defTabSz="-635" eaLnBrk="0" hangingPunct="0">
              <a:tabLst>
                <a:tab pos="101600" algn="l"/>
              </a:tabLst>
              <a:defRPr>
                <a:latin typeface="Calibri" pitchFamily="34" charset="0"/>
                <a:ea typeface="宋体" pitchFamily="2" charset="-122"/>
              </a:defRPr>
            </a:lvl3pPr>
            <a:lvl4pPr marL="1600200" indent="-228600" defTabSz="-635" eaLnBrk="0" hangingPunct="0">
              <a:tabLst>
                <a:tab pos="101600" algn="l"/>
              </a:tabLst>
              <a:defRPr>
                <a:latin typeface="Calibri" pitchFamily="34" charset="0"/>
                <a:ea typeface="宋体" pitchFamily="2" charset="-122"/>
              </a:defRPr>
            </a:lvl4pPr>
            <a:lvl5pPr marL="2057400" indent="-228600" defTabSz="-635" eaLnBrk="0" hangingPunct="0">
              <a:tabLst>
                <a:tab pos="101600" algn="l"/>
              </a:tabLst>
              <a:defRPr>
                <a:latin typeface="Calibri" pitchFamily="34" charset="0"/>
                <a:ea typeface="宋体" pitchFamily="2" charset="-122"/>
              </a:defRPr>
            </a:lvl5pPr>
            <a:lvl6pPr marL="2514600" indent="-228600" defTabSz="-635"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defTabSz="-635"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defTabSz="-635"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defTabSz="-635"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t>添加文本内容</a:t>
            </a:r>
            <a:endParaRPr lang="en-US" altLang="zh-CN" dirty="0"/>
          </a:p>
          <a:p>
            <a:r>
              <a:rPr lang="zh-CN" altLang="en-US" dirty="0"/>
              <a:t>添加文本内容</a:t>
            </a:r>
          </a:p>
        </p:txBody>
      </p:sp>
    </p:spTree>
    <p:extLst>
      <p:ext uri="{BB962C8B-B14F-4D97-AF65-F5344CB8AC3E}">
        <p14:creationId xmlns:p14="http://schemas.microsoft.com/office/powerpoint/2010/main" val="27004928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childTnLst>
                          </p:cTn>
                        </p:par>
                        <p:par>
                          <p:cTn id="16" fill="hold">
                            <p:stCondLst>
                              <p:cond delay="3000"/>
                            </p:stCondLst>
                            <p:childTnLst>
                              <p:par>
                                <p:cTn id="17" presetID="2" presetClass="entr" presetSubtype="1"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75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10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ppt_x"/>
                                          </p:val>
                                        </p:tav>
                                        <p:tav tm="100000">
                                          <p:val>
                                            <p:strVal val="#ppt_x"/>
                                          </p:val>
                                        </p:tav>
                                      </p:tavLst>
                                    </p:anim>
                                    <p:anim calcmode="lin" valueType="num">
                                      <p:cBhvr additive="base">
                                        <p:cTn id="36" dur="500" fill="hold"/>
                                        <p:tgtEl>
                                          <p:spTgt spid="29"/>
                                        </p:tgtEl>
                                        <p:attrNameLst>
                                          <p:attrName>ppt_y</p:attrName>
                                        </p:attrNameLst>
                                      </p:cBhvr>
                                      <p:tavLst>
                                        <p:tav tm="0">
                                          <p:val>
                                            <p:strVal val="0-#ppt_h/2"/>
                                          </p:val>
                                        </p:tav>
                                        <p:tav tm="100000">
                                          <p:val>
                                            <p:strVal val="#ppt_y"/>
                                          </p:val>
                                        </p:tav>
                                      </p:tavLst>
                                    </p:anim>
                                  </p:childTnLst>
                                </p:cTn>
                              </p:par>
                            </p:childTnLst>
                          </p:cTn>
                        </p:par>
                        <p:par>
                          <p:cTn id="37" fill="hold">
                            <p:stCondLst>
                              <p:cond delay="4500"/>
                            </p:stCondLst>
                            <p:childTnLst>
                              <p:par>
                                <p:cTn id="38" presetID="22" presetClass="entr" presetSubtype="1"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500"/>
                                        <p:tgtEl>
                                          <p:spTgt spid="20"/>
                                        </p:tgtEl>
                                      </p:cBhvr>
                                    </p:animEffect>
                                  </p:childTnLst>
                                </p:cTn>
                              </p:par>
                            </p:childTnLst>
                          </p:cTn>
                        </p:par>
                        <p:par>
                          <p:cTn id="41" fill="hold">
                            <p:stCondLst>
                              <p:cond delay="5000"/>
                            </p:stCondLst>
                            <p:childTnLst>
                              <p:par>
                                <p:cTn id="42" presetID="10"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000"/>
                                        <p:tgtEl>
                                          <p:spTgt spid="18"/>
                                        </p:tgtEl>
                                      </p:cBhvr>
                                    </p:animEffect>
                                  </p:childTnLst>
                                </p:cTn>
                              </p:par>
                              <p:par>
                                <p:cTn id="45" presetID="53" presetClass="entr" presetSubtype="16"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childTnLst>
                          </p:cTn>
                        </p:par>
                        <p:par>
                          <p:cTn id="50" fill="hold">
                            <p:stCondLst>
                              <p:cond delay="6000"/>
                            </p:stCondLst>
                            <p:childTnLst>
                              <p:par>
                                <p:cTn id="51" presetID="16" presetClass="entr" presetSubtype="21"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arn(inVertical)">
                                      <p:cBhvr>
                                        <p:cTn id="53" dur="500"/>
                                        <p:tgtEl>
                                          <p:spTgt spid="21"/>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barn(inVertical)">
                                      <p:cBhvr>
                                        <p:cTn id="56" dur="500"/>
                                        <p:tgtEl>
                                          <p:spTgt spid="22"/>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down)">
                                      <p:cBhvr>
                                        <p:cTn id="60" dur="500"/>
                                        <p:tgtEl>
                                          <p:spTgt spid="8"/>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1000"/>
                                        <p:tgtEl>
                                          <p:spTgt spid="6"/>
                                        </p:tgtEl>
                                      </p:cBhvr>
                                    </p:animEffect>
                                  </p:childTnLst>
                                </p:cTn>
                              </p:par>
                              <p:par>
                                <p:cTn id="65" presetID="53" presetClass="entr" presetSubtype="16"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1000" fill="hold"/>
                                        <p:tgtEl>
                                          <p:spTgt spid="6"/>
                                        </p:tgtEl>
                                        <p:attrNameLst>
                                          <p:attrName>ppt_w</p:attrName>
                                        </p:attrNameLst>
                                      </p:cBhvr>
                                      <p:tavLst>
                                        <p:tav tm="0">
                                          <p:val>
                                            <p:fltVal val="0"/>
                                          </p:val>
                                        </p:tav>
                                        <p:tav tm="100000">
                                          <p:val>
                                            <p:strVal val="#ppt_w"/>
                                          </p:val>
                                        </p:tav>
                                      </p:tavLst>
                                    </p:anim>
                                    <p:anim calcmode="lin" valueType="num">
                                      <p:cBhvr>
                                        <p:cTn id="68" dur="1000" fill="hold"/>
                                        <p:tgtEl>
                                          <p:spTgt spid="6"/>
                                        </p:tgtEl>
                                        <p:attrNameLst>
                                          <p:attrName>ppt_h</p:attrName>
                                        </p:attrNameLst>
                                      </p:cBhvr>
                                      <p:tavLst>
                                        <p:tav tm="0">
                                          <p:val>
                                            <p:fltVal val="0"/>
                                          </p:val>
                                        </p:tav>
                                        <p:tav tm="100000">
                                          <p:val>
                                            <p:strVal val="#ppt_h"/>
                                          </p:val>
                                        </p:tav>
                                      </p:tavLst>
                                    </p:anim>
                                    <p:animEffect transition="in" filter="fade">
                                      <p:cBhvr>
                                        <p:cTn id="69" dur="1000"/>
                                        <p:tgtEl>
                                          <p:spTgt spid="6"/>
                                        </p:tgtEl>
                                      </p:cBhvr>
                                    </p:animEffect>
                                  </p:childTnLst>
                                </p:cTn>
                              </p:par>
                            </p:childTnLst>
                          </p:cTn>
                        </p:par>
                        <p:par>
                          <p:cTn id="70" fill="hold">
                            <p:stCondLst>
                              <p:cond delay="8000"/>
                            </p:stCondLst>
                            <p:childTnLst>
                              <p:par>
                                <p:cTn id="71" presetID="16" presetClass="entr" presetSubtype="21" fill="hold" grpId="0" nodeType="after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barn(inVertical)">
                                      <p:cBhvr>
                                        <p:cTn id="73" dur="500"/>
                                        <p:tgtEl>
                                          <p:spTgt spid="9"/>
                                        </p:tgtEl>
                                      </p:cBhvr>
                                    </p:animEffect>
                                  </p:childTnLst>
                                </p:cTn>
                              </p:par>
                              <p:par>
                                <p:cTn id="74" presetID="16" presetClass="entr" presetSubtype="21"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barn(inVertical)">
                                      <p:cBhvr>
                                        <p:cTn id="76" dur="500"/>
                                        <p:tgtEl>
                                          <p:spTgt spid="12"/>
                                        </p:tgtEl>
                                      </p:cBhvr>
                                    </p:animEffect>
                                  </p:childTnLst>
                                </p:cTn>
                              </p:par>
                            </p:childTnLst>
                          </p:cTn>
                        </p:par>
                        <p:par>
                          <p:cTn id="77" fill="hold">
                            <p:stCondLst>
                              <p:cond delay="8500"/>
                            </p:stCondLst>
                            <p:childTnLst>
                              <p:par>
                                <p:cTn id="78" presetID="22" presetClass="entr" presetSubtype="1"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wipe(up)">
                                      <p:cBhvr>
                                        <p:cTn id="80" dur="500"/>
                                        <p:tgtEl>
                                          <p:spTgt spid="25"/>
                                        </p:tgtEl>
                                      </p:cBhvr>
                                    </p:animEffect>
                                  </p:childTnLst>
                                </p:cTn>
                              </p:par>
                            </p:childTnLst>
                          </p:cTn>
                        </p:par>
                        <p:par>
                          <p:cTn id="81" fill="hold">
                            <p:stCondLst>
                              <p:cond delay="9000"/>
                            </p:stCondLst>
                            <p:childTnLst>
                              <p:par>
                                <p:cTn id="82" presetID="10" presetClass="entr" presetSubtype="0" fill="hold"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1000"/>
                                        <p:tgtEl>
                                          <p:spTgt spid="23"/>
                                        </p:tgtEl>
                                      </p:cBhvr>
                                    </p:animEffect>
                                  </p:childTnLst>
                                </p:cTn>
                              </p:par>
                              <p:par>
                                <p:cTn id="85" presetID="53" presetClass="entr" presetSubtype="16" fill="hold" nodeType="with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p:cTn id="87" dur="1000" fill="hold"/>
                                        <p:tgtEl>
                                          <p:spTgt spid="23"/>
                                        </p:tgtEl>
                                        <p:attrNameLst>
                                          <p:attrName>ppt_w</p:attrName>
                                        </p:attrNameLst>
                                      </p:cBhvr>
                                      <p:tavLst>
                                        <p:tav tm="0">
                                          <p:val>
                                            <p:fltVal val="0"/>
                                          </p:val>
                                        </p:tav>
                                        <p:tav tm="100000">
                                          <p:val>
                                            <p:strVal val="#ppt_w"/>
                                          </p:val>
                                        </p:tav>
                                      </p:tavLst>
                                    </p:anim>
                                    <p:anim calcmode="lin" valueType="num">
                                      <p:cBhvr>
                                        <p:cTn id="88" dur="1000" fill="hold"/>
                                        <p:tgtEl>
                                          <p:spTgt spid="23"/>
                                        </p:tgtEl>
                                        <p:attrNameLst>
                                          <p:attrName>ppt_h</p:attrName>
                                        </p:attrNameLst>
                                      </p:cBhvr>
                                      <p:tavLst>
                                        <p:tav tm="0">
                                          <p:val>
                                            <p:fltVal val="0"/>
                                          </p:val>
                                        </p:tav>
                                        <p:tav tm="100000">
                                          <p:val>
                                            <p:strVal val="#ppt_h"/>
                                          </p:val>
                                        </p:tav>
                                      </p:tavLst>
                                    </p:anim>
                                    <p:animEffect transition="in" filter="fade">
                                      <p:cBhvr>
                                        <p:cTn id="89" dur="1000"/>
                                        <p:tgtEl>
                                          <p:spTgt spid="23"/>
                                        </p:tgtEl>
                                      </p:cBhvr>
                                    </p:animEffect>
                                  </p:childTnLst>
                                </p:cTn>
                              </p:par>
                            </p:childTnLst>
                          </p:cTn>
                        </p:par>
                        <p:par>
                          <p:cTn id="90" fill="hold">
                            <p:stCondLst>
                              <p:cond delay="10000"/>
                            </p:stCondLst>
                            <p:childTnLst>
                              <p:par>
                                <p:cTn id="91" presetID="16" presetClass="entr" presetSubtype="21"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barn(inVertical)">
                                      <p:cBhvr>
                                        <p:cTn id="93" dur="500"/>
                                        <p:tgtEl>
                                          <p:spTgt spid="26"/>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barn(inVertical)">
                                      <p:cBhvr>
                                        <p:cTn id="96" dur="500"/>
                                        <p:tgtEl>
                                          <p:spTgt spid="27"/>
                                        </p:tgtEl>
                                      </p:cBhvr>
                                    </p:animEffect>
                                  </p:childTnLst>
                                </p:cTn>
                              </p:par>
                            </p:childTnLst>
                          </p:cTn>
                        </p:par>
                        <p:par>
                          <p:cTn id="97" fill="hold">
                            <p:stCondLst>
                              <p:cond delay="10500"/>
                            </p:stCondLst>
                            <p:childTnLst>
                              <p:par>
                                <p:cTn id="98" presetID="22" presetClass="entr" presetSubtype="4" fill="hold" grpId="0" nodeType="afterEffect">
                                  <p:stCondLst>
                                    <p:cond delay="0"/>
                                  </p:stCondLst>
                                  <p:childTnLst>
                                    <p:set>
                                      <p:cBhvr>
                                        <p:cTn id="99" dur="1" fill="hold">
                                          <p:stCondLst>
                                            <p:cond delay="0"/>
                                          </p:stCondLst>
                                        </p:cTn>
                                        <p:tgtEl>
                                          <p:spTgt spid="15"/>
                                        </p:tgtEl>
                                        <p:attrNameLst>
                                          <p:attrName>style.visibility</p:attrName>
                                        </p:attrNameLst>
                                      </p:cBhvr>
                                      <p:to>
                                        <p:strVal val="visible"/>
                                      </p:to>
                                    </p:set>
                                    <p:animEffect transition="in" filter="wipe(down)">
                                      <p:cBhvr>
                                        <p:cTn id="100" dur="500"/>
                                        <p:tgtEl>
                                          <p:spTgt spid="15"/>
                                        </p:tgtEl>
                                      </p:cBhvr>
                                    </p:animEffect>
                                  </p:childTnLst>
                                </p:cTn>
                              </p:par>
                            </p:childTnLst>
                          </p:cTn>
                        </p:par>
                        <p:par>
                          <p:cTn id="101" fill="hold">
                            <p:stCondLst>
                              <p:cond delay="11000"/>
                            </p:stCondLst>
                            <p:childTnLst>
                              <p:par>
                                <p:cTn id="102" presetID="10" presetClass="entr" presetSubtype="0" fill="hold" nodeType="after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fade">
                                      <p:cBhvr>
                                        <p:cTn id="104" dur="1000"/>
                                        <p:tgtEl>
                                          <p:spTgt spid="13"/>
                                        </p:tgtEl>
                                      </p:cBhvr>
                                    </p:animEffect>
                                  </p:childTnLst>
                                </p:cTn>
                              </p:par>
                              <p:par>
                                <p:cTn id="105" presetID="53" presetClass="entr" presetSubtype="16" fill="hold" nodeType="withEffect">
                                  <p:stCondLst>
                                    <p:cond delay="0"/>
                                  </p:stCondLst>
                                  <p:childTnLst>
                                    <p:set>
                                      <p:cBhvr>
                                        <p:cTn id="106" dur="1" fill="hold">
                                          <p:stCondLst>
                                            <p:cond delay="0"/>
                                          </p:stCondLst>
                                        </p:cTn>
                                        <p:tgtEl>
                                          <p:spTgt spid="13"/>
                                        </p:tgtEl>
                                        <p:attrNameLst>
                                          <p:attrName>style.visibility</p:attrName>
                                        </p:attrNameLst>
                                      </p:cBhvr>
                                      <p:to>
                                        <p:strVal val="visible"/>
                                      </p:to>
                                    </p:set>
                                    <p:anim calcmode="lin" valueType="num">
                                      <p:cBhvr>
                                        <p:cTn id="107" dur="1000" fill="hold"/>
                                        <p:tgtEl>
                                          <p:spTgt spid="13"/>
                                        </p:tgtEl>
                                        <p:attrNameLst>
                                          <p:attrName>ppt_w</p:attrName>
                                        </p:attrNameLst>
                                      </p:cBhvr>
                                      <p:tavLst>
                                        <p:tav tm="0">
                                          <p:val>
                                            <p:fltVal val="0"/>
                                          </p:val>
                                        </p:tav>
                                        <p:tav tm="100000">
                                          <p:val>
                                            <p:strVal val="#ppt_w"/>
                                          </p:val>
                                        </p:tav>
                                      </p:tavLst>
                                    </p:anim>
                                    <p:anim calcmode="lin" valueType="num">
                                      <p:cBhvr>
                                        <p:cTn id="108" dur="1000" fill="hold"/>
                                        <p:tgtEl>
                                          <p:spTgt spid="13"/>
                                        </p:tgtEl>
                                        <p:attrNameLst>
                                          <p:attrName>ppt_h</p:attrName>
                                        </p:attrNameLst>
                                      </p:cBhvr>
                                      <p:tavLst>
                                        <p:tav tm="0">
                                          <p:val>
                                            <p:fltVal val="0"/>
                                          </p:val>
                                        </p:tav>
                                        <p:tav tm="100000">
                                          <p:val>
                                            <p:strVal val="#ppt_h"/>
                                          </p:val>
                                        </p:tav>
                                      </p:tavLst>
                                    </p:anim>
                                    <p:animEffect transition="in" filter="fade">
                                      <p:cBhvr>
                                        <p:cTn id="109" dur="1000"/>
                                        <p:tgtEl>
                                          <p:spTgt spid="13"/>
                                        </p:tgtEl>
                                      </p:cBhvr>
                                    </p:animEffect>
                                  </p:childTnLst>
                                </p:cTn>
                              </p:par>
                            </p:childTnLst>
                          </p:cTn>
                        </p:par>
                        <p:par>
                          <p:cTn id="110" fill="hold">
                            <p:stCondLst>
                              <p:cond delay="12000"/>
                            </p:stCondLst>
                            <p:childTnLst>
                              <p:par>
                                <p:cTn id="111" presetID="16" presetClass="entr" presetSubtype="21" fill="hold" grpId="0" nodeType="afterEffect">
                                  <p:stCondLst>
                                    <p:cond delay="0"/>
                                  </p:stCondLst>
                                  <p:childTnLst>
                                    <p:set>
                                      <p:cBhvr>
                                        <p:cTn id="112" dur="1" fill="hold">
                                          <p:stCondLst>
                                            <p:cond delay="0"/>
                                          </p:stCondLst>
                                        </p:cTn>
                                        <p:tgtEl>
                                          <p:spTgt spid="16"/>
                                        </p:tgtEl>
                                        <p:attrNameLst>
                                          <p:attrName>style.visibility</p:attrName>
                                        </p:attrNameLst>
                                      </p:cBhvr>
                                      <p:to>
                                        <p:strVal val="visible"/>
                                      </p:to>
                                    </p:set>
                                    <p:animEffect transition="in" filter="barn(inVertical)">
                                      <p:cBhvr>
                                        <p:cTn id="113" dur="500"/>
                                        <p:tgtEl>
                                          <p:spTgt spid="16"/>
                                        </p:tgtEl>
                                      </p:cBhvr>
                                    </p:animEffect>
                                  </p:childTnLst>
                                </p:cTn>
                              </p:par>
                              <p:par>
                                <p:cTn id="114" presetID="16" presetClass="entr" presetSubtype="21" fill="hold" grpId="0" nodeType="withEffect">
                                  <p:stCondLst>
                                    <p:cond delay="0"/>
                                  </p:stCondLst>
                                  <p:childTnLst>
                                    <p:set>
                                      <p:cBhvr>
                                        <p:cTn id="115" dur="1" fill="hold">
                                          <p:stCondLst>
                                            <p:cond delay="0"/>
                                          </p:stCondLst>
                                        </p:cTn>
                                        <p:tgtEl>
                                          <p:spTgt spid="17"/>
                                        </p:tgtEl>
                                        <p:attrNameLst>
                                          <p:attrName>style.visibility</p:attrName>
                                        </p:attrNameLst>
                                      </p:cBhvr>
                                      <p:to>
                                        <p:strVal val="visible"/>
                                      </p:to>
                                    </p:set>
                                    <p:animEffect transition="in" filter="barn(inVertical)">
                                      <p:cBhvr>
                                        <p:cTn id="116" dur="500"/>
                                        <p:tgtEl>
                                          <p:spTgt spid="17"/>
                                        </p:tgtEl>
                                      </p:cBhvr>
                                    </p:animEffect>
                                  </p:childTnLst>
                                </p:cTn>
                              </p:par>
                            </p:childTnLst>
                          </p:cTn>
                        </p:par>
                        <p:par>
                          <p:cTn id="117" fill="hold">
                            <p:stCondLst>
                              <p:cond delay="12500"/>
                            </p:stCondLst>
                            <p:childTnLst>
                              <p:par>
                                <p:cTn id="118" presetID="22" presetClass="entr" presetSubtype="1"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wipe(up)">
                                      <p:cBhvr>
                                        <p:cTn id="120" dur="500"/>
                                        <p:tgtEl>
                                          <p:spTgt spid="30"/>
                                        </p:tgtEl>
                                      </p:cBhvr>
                                    </p:animEffect>
                                  </p:childTnLst>
                                </p:cTn>
                              </p:par>
                            </p:childTnLst>
                          </p:cTn>
                        </p:par>
                        <p:par>
                          <p:cTn id="121" fill="hold">
                            <p:stCondLst>
                              <p:cond delay="13000"/>
                            </p:stCondLst>
                            <p:childTnLst>
                              <p:par>
                                <p:cTn id="122" presetID="10" presetClass="entr" presetSubtype="0" fill="hold" nodeType="afterEffect">
                                  <p:stCondLst>
                                    <p:cond delay="0"/>
                                  </p:stCondLst>
                                  <p:childTnLst>
                                    <p:set>
                                      <p:cBhvr>
                                        <p:cTn id="123" dur="1" fill="hold">
                                          <p:stCondLst>
                                            <p:cond delay="0"/>
                                          </p:stCondLst>
                                        </p:cTn>
                                        <p:tgtEl>
                                          <p:spTgt spid="28"/>
                                        </p:tgtEl>
                                        <p:attrNameLst>
                                          <p:attrName>style.visibility</p:attrName>
                                        </p:attrNameLst>
                                      </p:cBhvr>
                                      <p:to>
                                        <p:strVal val="visible"/>
                                      </p:to>
                                    </p:set>
                                    <p:animEffect transition="in" filter="fade">
                                      <p:cBhvr>
                                        <p:cTn id="124" dur="1000"/>
                                        <p:tgtEl>
                                          <p:spTgt spid="28"/>
                                        </p:tgtEl>
                                      </p:cBhvr>
                                    </p:animEffect>
                                  </p:childTnLst>
                                </p:cTn>
                              </p:par>
                              <p:par>
                                <p:cTn id="125" presetID="53" presetClass="entr" presetSubtype="16" fill="hold" nodeType="withEffect">
                                  <p:stCondLst>
                                    <p:cond delay="0"/>
                                  </p:stCondLst>
                                  <p:childTnLst>
                                    <p:set>
                                      <p:cBhvr>
                                        <p:cTn id="126" dur="1" fill="hold">
                                          <p:stCondLst>
                                            <p:cond delay="0"/>
                                          </p:stCondLst>
                                        </p:cTn>
                                        <p:tgtEl>
                                          <p:spTgt spid="28"/>
                                        </p:tgtEl>
                                        <p:attrNameLst>
                                          <p:attrName>style.visibility</p:attrName>
                                        </p:attrNameLst>
                                      </p:cBhvr>
                                      <p:to>
                                        <p:strVal val="visible"/>
                                      </p:to>
                                    </p:set>
                                    <p:anim calcmode="lin" valueType="num">
                                      <p:cBhvr>
                                        <p:cTn id="127" dur="1000" fill="hold"/>
                                        <p:tgtEl>
                                          <p:spTgt spid="28"/>
                                        </p:tgtEl>
                                        <p:attrNameLst>
                                          <p:attrName>ppt_w</p:attrName>
                                        </p:attrNameLst>
                                      </p:cBhvr>
                                      <p:tavLst>
                                        <p:tav tm="0">
                                          <p:val>
                                            <p:fltVal val="0"/>
                                          </p:val>
                                        </p:tav>
                                        <p:tav tm="100000">
                                          <p:val>
                                            <p:strVal val="#ppt_w"/>
                                          </p:val>
                                        </p:tav>
                                      </p:tavLst>
                                    </p:anim>
                                    <p:anim calcmode="lin" valueType="num">
                                      <p:cBhvr>
                                        <p:cTn id="128" dur="1000" fill="hold"/>
                                        <p:tgtEl>
                                          <p:spTgt spid="28"/>
                                        </p:tgtEl>
                                        <p:attrNameLst>
                                          <p:attrName>ppt_h</p:attrName>
                                        </p:attrNameLst>
                                      </p:cBhvr>
                                      <p:tavLst>
                                        <p:tav tm="0">
                                          <p:val>
                                            <p:fltVal val="0"/>
                                          </p:val>
                                        </p:tav>
                                        <p:tav tm="100000">
                                          <p:val>
                                            <p:strVal val="#ppt_h"/>
                                          </p:val>
                                        </p:tav>
                                      </p:tavLst>
                                    </p:anim>
                                    <p:animEffect transition="in" filter="fade">
                                      <p:cBhvr>
                                        <p:cTn id="129" dur="1000"/>
                                        <p:tgtEl>
                                          <p:spTgt spid="28"/>
                                        </p:tgtEl>
                                      </p:cBhvr>
                                    </p:animEffect>
                                  </p:childTnLst>
                                </p:cTn>
                              </p:par>
                            </p:childTnLst>
                          </p:cTn>
                        </p:par>
                        <p:par>
                          <p:cTn id="130" fill="hold">
                            <p:stCondLst>
                              <p:cond delay="14000"/>
                            </p:stCondLst>
                            <p:childTnLst>
                              <p:par>
                                <p:cTn id="131" presetID="16" presetClass="entr" presetSubtype="21" fill="hold" grpId="0" nodeType="after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barn(inVertical)">
                                      <p:cBhvr>
                                        <p:cTn id="133" dur="500"/>
                                        <p:tgtEl>
                                          <p:spTgt spid="31"/>
                                        </p:tgtEl>
                                      </p:cBhvr>
                                    </p:animEffect>
                                  </p:childTnLst>
                                </p:cTn>
                              </p:par>
                              <p:par>
                                <p:cTn id="134" presetID="16" presetClass="entr" presetSubtype="21" fill="hold" grpId="0" nodeType="withEffect">
                                  <p:stCondLst>
                                    <p:cond delay="0"/>
                                  </p:stCondLst>
                                  <p:childTnLst>
                                    <p:set>
                                      <p:cBhvr>
                                        <p:cTn id="135" dur="1" fill="hold">
                                          <p:stCondLst>
                                            <p:cond delay="0"/>
                                          </p:stCondLst>
                                        </p:cTn>
                                        <p:tgtEl>
                                          <p:spTgt spid="32"/>
                                        </p:tgtEl>
                                        <p:attrNameLst>
                                          <p:attrName>style.visibility</p:attrName>
                                        </p:attrNameLst>
                                      </p:cBhvr>
                                      <p:to>
                                        <p:strVal val="visible"/>
                                      </p:to>
                                    </p:set>
                                    <p:animEffect transition="in" filter="barn(inVertical)">
                                      <p:cBhvr>
                                        <p:cTn id="1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animBg="1"/>
      <p:bldP spid="8" grpId="0" animBg="1"/>
      <p:bldP spid="9" grpId="0"/>
      <p:bldP spid="12" grpId="0"/>
      <p:bldP spid="15" grpId="0" animBg="1"/>
      <p:bldP spid="16" grpId="0"/>
      <p:bldP spid="17" grpId="0"/>
      <p:bldP spid="20" grpId="0" animBg="1"/>
      <p:bldP spid="21" grpId="0"/>
      <p:bldP spid="22" grpId="0"/>
      <p:bldP spid="25" grpId="0" animBg="1"/>
      <p:bldP spid="26" grpId="0"/>
      <p:bldP spid="27" grpId="0"/>
      <p:bldP spid="30" grpId="0" animBg="1"/>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Picture 2" descr="C:\Users\Thinkpad\Desktop\PNG\1_0000_图层-11-副本.png"/>
          <p:cNvPicPr>
            <a:picLocks noChangeAspect="1" noChangeArrowheads="1"/>
          </p:cNvPicPr>
          <p:nvPr/>
        </p:nvPicPr>
        <p:blipFill>
          <a:blip r:embed="rId4" cstate="email"/>
          <a:srcRect/>
          <a:stretch>
            <a:fillRect/>
          </a:stretch>
        </p:blipFill>
        <p:spPr bwMode="auto">
          <a:xfrm>
            <a:off x="2895434" y="1429733"/>
            <a:ext cx="1907076" cy="155026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Thinkpad\Desktop\PNG\1_0001_图层-11.png"/>
          <p:cNvPicPr>
            <a:picLocks noChangeAspect="1" noChangeArrowheads="1"/>
          </p:cNvPicPr>
          <p:nvPr/>
        </p:nvPicPr>
        <p:blipFill>
          <a:blip r:embed="rId5" cstate="email"/>
          <a:srcRect/>
          <a:stretch>
            <a:fillRect/>
          </a:stretch>
        </p:blipFill>
        <p:spPr bwMode="auto">
          <a:xfrm>
            <a:off x="4354104" y="1429733"/>
            <a:ext cx="1907076" cy="1550268"/>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53"/>
          <p:cNvSpPr txBox="1">
            <a:spLocks noChangeArrowheads="1"/>
          </p:cNvSpPr>
          <p:nvPr/>
        </p:nvSpPr>
        <p:spPr bwMode="auto">
          <a:xfrm>
            <a:off x="3295596" y="1326783"/>
            <a:ext cx="509517" cy="129413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6600" dirty="0" smtClean="0">
                <a:solidFill>
                  <a:schemeClr val="tx1"/>
                </a:solidFill>
              </a:rPr>
              <a:t>1</a:t>
            </a:r>
            <a:endParaRPr lang="en-US" altLang="zh-CN" sz="6600" dirty="0">
              <a:solidFill>
                <a:schemeClr val="tx1"/>
              </a:solidFill>
            </a:endParaRPr>
          </a:p>
        </p:txBody>
      </p:sp>
      <p:sp>
        <p:nvSpPr>
          <p:cNvPr id="8" name="Text Box 53"/>
          <p:cNvSpPr txBox="1">
            <a:spLocks noChangeArrowheads="1"/>
          </p:cNvSpPr>
          <p:nvPr/>
        </p:nvSpPr>
        <p:spPr bwMode="auto">
          <a:xfrm>
            <a:off x="5237543" y="1370211"/>
            <a:ext cx="509517" cy="129413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6600" dirty="0" smtClean="0">
                <a:solidFill>
                  <a:schemeClr val="tx1"/>
                </a:solidFill>
              </a:rPr>
              <a:t>2</a:t>
            </a:r>
            <a:endParaRPr lang="en-US" altLang="zh-CN" sz="6600" dirty="0">
              <a:solidFill>
                <a:schemeClr val="tx1"/>
              </a:solidFill>
            </a:endParaRPr>
          </a:p>
        </p:txBody>
      </p:sp>
      <p:sp>
        <p:nvSpPr>
          <p:cNvPr id="9" name="圆角矩形 8"/>
          <p:cNvSpPr/>
          <p:nvPr/>
        </p:nvSpPr>
        <p:spPr>
          <a:xfrm>
            <a:off x="960098" y="1748352"/>
            <a:ext cx="1830091" cy="1067191"/>
          </a:xfrm>
          <a:prstGeom prst="round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804626" y="1228998"/>
            <a:ext cx="686121" cy="710798"/>
            <a:chOff x="611560" y="1470114"/>
            <a:chExt cx="864096" cy="895175"/>
          </a:xfrm>
        </p:grpSpPr>
        <p:pic>
          <p:nvPicPr>
            <p:cNvPr id="13" name="Picture 4" descr="C:\Users\Thinkpad\Desktop\PNG\1_0000_渐变映射-2-副本-9.png"/>
            <p:cNvPicPr>
              <a:picLocks noChangeAspect="1" noChangeArrowheads="1"/>
            </p:cNvPicPr>
            <p:nvPr/>
          </p:nvPicPr>
          <p:blipFill>
            <a:blip r:embed="rId6" cstate="email"/>
            <a:srcRect/>
            <a:stretch>
              <a:fillRect/>
            </a:stretch>
          </p:blipFill>
          <p:spPr bwMode="auto">
            <a:xfrm>
              <a:off x="611560" y="1599515"/>
              <a:ext cx="864096" cy="765774"/>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53"/>
            <p:cNvSpPr txBox="1">
              <a:spLocks noChangeArrowheads="1"/>
            </p:cNvSpPr>
            <p:nvPr/>
          </p:nvSpPr>
          <p:spPr bwMode="auto">
            <a:xfrm>
              <a:off x="755577" y="1470114"/>
              <a:ext cx="486937" cy="8500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3200" dirty="0" smtClean="0"/>
                <a:t>1</a:t>
              </a:r>
              <a:endParaRPr lang="en-US" altLang="zh-CN" sz="3200" dirty="0"/>
            </a:p>
          </p:txBody>
        </p:sp>
      </p:grpSp>
      <p:sp>
        <p:nvSpPr>
          <p:cNvPr id="15" name="TextBox 15"/>
          <p:cNvSpPr txBox="1"/>
          <p:nvPr/>
        </p:nvSpPr>
        <p:spPr>
          <a:xfrm>
            <a:off x="1174220" y="1843179"/>
            <a:ext cx="1490583" cy="877538"/>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b="1" dirty="0"/>
              <a:t>此处添加标题</a:t>
            </a:r>
            <a:endParaRPr lang="en-US" altLang="zh-CN" b="1" dirty="0"/>
          </a:p>
          <a:p>
            <a:r>
              <a:rPr lang="zh-CN" altLang="en-US" dirty="0"/>
              <a:t>点击此处</a:t>
            </a:r>
            <a:r>
              <a:rPr lang="zh-CN" altLang="en-US" dirty="0" smtClean="0"/>
              <a:t>添加文本</a:t>
            </a:r>
            <a:endParaRPr lang="zh-CN" altLang="en-US" dirty="0"/>
          </a:p>
          <a:p>
            <a:r>
              <a:rPr lang="zh-CN" altLang="en-US" dirty="0"/>
              <a:t>点击此处</a:t>
            </a:r>
            <a:r>
              <a:rPr lang="zh-CN" altLang="en-US" dirty="0" smtClean="0"/>
              <a:t>添加文本</a:t>
            </a:r>
            <a:endParaRPr lang="zh-CN" altLang="en-US" dirty="0"/>
          </a:p>
        </p:txBody>
      </p:sp>
      <p:sp>
        <p:nvSpPr>
          <p:cNvPr id="16" name="圆角矩形 15"/>
          <p:cNvSpPr/>
          <p:nvPr/>
        </p:nvSpPr>
        <p:spPr>
          <a:xfrm>
            <a:off x="6414317" y="1748352"/>
            <a:ext cx="1830091" cy="1067191"/>
          </a:xfrm>
          <a:prstGeom prst="round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6258845" y="1228998"/>
            <a:ext cx="686121" cy="710798"/>
            <a:chOff x="611560" y="1470114"/>
            <a:chExt cx="864096" cy="895175"/>
          </a:xfrm>
        </p:grpSpPr>
        <p:pic>
          <p:nvPicPr>
            <p:cNvPr id="18" name="Picture 4" descr="C:\Users\Thinkpad\Desktop\PNG\1_0000_渐变映射-2-副本-9.png"/>
            <p:cNvPicPr>
              <a:picLocks noChangeAspect="1" noChangeArrowheads="1"/>
            </p:cNvPicPr>
            <p:nvPr/>
          </p:nvPicPr>
          <p:blipFill>
            <a:blip r:embed="rId6" cstate="email"/>
            <a:srcRect/>
            <a:stretch>
              <a:fillRect/>
            </a:stretch>
          </p:blipFill>
          <p:spPr bwMode="auto">
            <a:xfrm>
              <a:off x="611560" y="1599515"/>
              <a:ext cx="864096" cy="765774"/>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53"/>
            <p:cNvSpPr txBox="1">
              <a:spLocks noChangeArrowheads="1"/>
            </p:cNvSpPr>
            <p:nvPr/>
          </p:nvSpPr>
          <p:spPr bwMode="auto">
            <a:xfrm>
              <a:off x="755577" y="1470114"/>
              <a:ext cx="486937" cy="8500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3200" dirty="0" smtClean="0"/>
                <a:t>2</a:t>
              </a:r>
              <a:endParaRPr lang="en-US" altLang="zh-CN" sz="3200" dirty="0"/>
            </a:p>
          </p:txBody>
        </p:sp>
      </p:grpSp>
      <p:sp>
        <p:nvSpPr>
          <p:cNvPr id="20" name="TextBox 27"/>
          <p:cNvSpPr txBox="1"/>
          <p:nvPr/>
        </p:nvSpPr>
        <p:spPr>
          <a:xfrm>
            <a:off x="6628439" y="1843179"/>
            <a:ext cx="1490583" cy="877538"/>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b="1" dirty="0"/>
              <a:t>此处添加标题</a:t>
            </a:r>
            <a:endParaRPr lang="en-US" altLang="zh-CN" b="1" dirty="0"/>
          </a:p>
          <a:p>
            <a:r>
              <a:rPr lang="zh-CN" altLang="en-US" dirty="0"/>
              <a:t>点击此处</a:t>
            </a:r>
            <a:r>
              <a:rPr lang="zh-CN" altLang="en-US" dirty="0" smtClean="0"/>
              <a:t>添加文本</a:t>
            </a:r>
            <a:endParaRPr lang="zh-CN" altLang="en-US" dirty="0"/>
          </a:p>
          <a:p>
            <a:r>
              <a:rPr lang="zh-CN" altLang="en-US" dirty="0"/>
              <a:t>点击此处</a:t>
            </a:r>
            <a:r>
              <a:rPr lang="zh-CN" altLang="en-US" dirty="0" smtClean="0"/>
              <a:t>添加文本</a:t>
            </a:r>
            <a:endParaRPr lang="zh-CN" altLang="en-US" dirty="0"/>
          </a:p>
        </p:txBody>
      </p:sp>
      <p:pic>
        <p:nvPicPr>
          <p:cNvPr id="21" name="Picture 4" descr="F:\360安全浏览器下载\水墨\1402\05.png"/>
          <p:cNvPicPr>
            <a:picLocks noChangeAspect="1" noChangeArrowheads="1"/>
          </p:cNvPicPr>
          <p:nvPr/>
        </p:nvPicPr>
        <p:blipFill rotWithShape="1">
          <a:blip r:embed="rId7" cstate="email"/>
          <a:srcRect/>
          <a:stretch>
            <a:fillRect/>
          </a:stretch>
        </p:blipFill>
        <p:spPr bwMode="auto">
          <a:xfrm>
            <a:off x="2987824" y="3247798"/>
            <a:ext cx="3031455" cy="1537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5282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31"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2000" fill="hold"/>
                                        <p:tgtEl>
                                          <p:spTgt spid="6"/>
                                        </p:tgtEl>
                                        <p:attrNameLst>
                                          <p:attrName>ppt_w</p:attrName>
                                        </p:attrNameLst>
                                      </p:cBhvr>
                                      <p:tavLst>
                                        <p:tav tm="0">
                                          <p:val>
                                            <p:fltVal val="0"/>
                                          </p:val>
                                        </p:tav>
                                        <p:tav tm="100000">
                                          <p:val>
                                            <p:strVal val="#ppt_w"/>
                                          </p:val>
                                        </p:tav>
                                      </p:tavLst>
                                    </p:anim>
                                    <p:anim calcmode="lin" valueType="num">
                                      <p:cBhvr>
                                        <p:cTn id="15" dur="2000" fill="hold"/>
                                        <p:tgtEl>
                                          <p:spTgt spid="6"/>
                                        </p:tgtEl>
                                        <p:attrNameLst>
                                          <p:attrName>ppt_h</p:attrName>
                                        </p:attrNameLst>
                                      </p:cBhvr>
                                      <p:tavLst>
                                        <p:tav tm="0">
                                          <p:val>
                                            <p:fltVal val="0"/>
                                          </p:val>
                                        </p:tav>
                                        <p:tav tm="100000">
                                          <p:val>
                                            <p:strVal val="#ppt_h"/>
                                          </p:val>
                                        </p:tav>
                                      </p:tavLst>
                                    </p:anim>
                                    <p:anim calcmode="lin" valueType="num">
                                      <p:cBhvr>
                                        <p:cTn id="16" dur="2000" fill="hold"/>
                                        <p:tgtEl>
                                          <p:spTgt spid="6"/>
                                        </p:tgtEl>
                                        <p:attrNameLst>
                                          <p:attrName>style.rotation</p:attrName>
                                        </p:attrNameLst>
                                      </p:cBhvr>
                                      <p:tavLst>
                                        <p:tav tm="0">
                                          <p:val>
                                            <p:fltVal val="90"/>
                                          </p:val>
                                        </p:tav>
                                        <p:tav tm="100000">
                                          <p:val>
                                            <p:fltVal val="0"/>
                                          </p:val>
                                        </p:tav>
                                      </p:tavLst>
                                    </p:anim>
                                    <p:animEffect transition="in" filter="fade">
                                      <p:cBhvr>
                                        <p:cTn id="17" dur="2000"/>
                                        <p:tgtEl>
                                          <p:spTgt spid="6"/>
                                        </p:tgtEl>
                                      </p:cBhvr>
                                    </p:animEffect>
                                  </p:childTnLst>
                                </p:cTn>
                              </p:par>
                              <p:par>
                                <p:cTn id="18" presetID="31"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2000" fill="hold"/>
                                        <p:tgtEl>
                                          <p:spTgt spid="5"/>
                                        </p:tgtEl>
                                        <p:attrNameLst>
                                          <p:attrName>ppt_w</p:attrName>
                                        </p:attrNameLst>
                                      </p:cBhvr>
                                      <p:tavLst>
                                        <p:tav tm="0">
                                          <p:val>
                                            <p:fltVal val="0"/>
                                          </p:val>
                                        </p:tav>
                                        <p:tav tm="100000">
                                          <p:val>
                                            <p:strVal val="#ppt_w"/>
                                          </p:val>
                                        </p:tav>
                                      </p:tavLst>
                                    </p:anim>
                                    <p:anim calcmode="lin" valueType="num">
                                      <p:cBhvr>
                                        <p:cTn id="21" dur="2000" fill="hold"/>
                                        <p:tgtEl>
                                          <p:spTgt spid="5"/>
                                        </p:tgtEl>
                                        <p:attrNameLst>
                                          <p:attrName>ppt_h</p:attrName>
                                        </p:attrNameLst>
                                      </p:cBhvr>
                                      <p:tavLst>
                                        <p:tav tm="0">
                                          <p:val>
                                            <p:fltVal val="0"/>
                                          </p:val>
                                        </p:tav>
                                        <p:tav tm="100000">
                                          <p:val>
                                            <p:strVal val="#ppt_h"/>
                                          </p:val>
                                        </p:tav>
                                      </p:tavLst>
                                    </p:anim>
                                    <p:anim calcmode="lin" valueType="num">
                                      <p:cBhvr>
                                        <p:cTn id="22" dur="2000" fill="hold"/>
                                        <p:tgtEl>
                                          <p:spTgt spid="5"/>
                                        </p:tgtEl>
                                        <p:attrNameLst>
                                          <p:attrName>style.rotation</p:attrName>
                                        </p:attrNameLst>
                                      </p:cBhvr>
                                      <p:tavLst>
                                        <p:tav tm="0">
                                          <p:val>
                                            <p:fltVal val="90"/>
                                          </p:val>
                                        </p:tav>
                                        <p:tav tm="100000">
                                          <p:val>
                                            <p:fltVal val="0"/>
                                          </p:val>
                                        </p:tav>
                                      </p:tavLst>
                                    </p:anim>
                                    <p:animEffect transition="in" filter="fade">
                                      <p:cBhvr>
                                        <p:cTn id="23" dur="2000"/>
                                        <p:tgtEl>
                                          <p:spTgt spid="5"/>
                                        </p:tgtEl>
                                      </p:cBhvr>
                                    </p:animEffect>
                                  </p:childTnLst>
                                </p:cTn>
                              </p:par>
                              <p:par>
                                <p:cTn id="24" presetID="3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200" decel="100000"/>
                                        <p:tgtEl>
                                          <p:spTgt spid="6"/>
                                        </p:tgtEl>
                                      </p:cBhvr>
                                    </p:animEffect>
                                    <p:anim calcmode="lin" valueType="num">
                                      <p:cBhvr>
                                        <p:cTn id="27" dur="1200" decel="100000" fill="hold"/>
                                        <p:tgtEl>
                                          <p:spTgt spid="6"/>
                                        </p:tgtEl>
                                        <p:attrNameLst>
                                          <p:attrName>style.rotation</p:attrName>
                                        </p:attrNameLst>
                                      </p:cBhvr>
                                      <p:tavLst>
                                        <p:tav tm="0">
                                          <p:val>
                                            <p:fltVal val="-90"/>
                                          </p:val>
                                        </p:tav>
                                        <p:tav tm="100000">
                                          <p:val>
                                            <p:fltVal val="0"/>
                                          </p:val>
                                        </p:tav>
                                      </p:tavLst>
                                    </p:anim>
                                    <p:anim calcmode="lin" valueType="num">
                                      <p:cBhvr>
                                        <p:cTn id="28" dur="1200" decel="100000" fill="hold"/>
                                        <p:tgtEl>
                                          <p:spTgt spid="6"/>
                                        </p:tgtEl>
                                        <p:attrNameLst>
                                          <p:attrName>ppt_x</p:attrName>
                                        </p:attrNameLst>
                                      </p:cBhvr>
                                      <p:tavLst>
                                        <p:tav tm="0">
                                          <p:val>
                                            <p:strVal val="#ppt_x+0.4"/>
                                          </p:val>
                                        </p:tav>
                                        <p:tav tm="100000">
                                          <p:val>
                                            <p:strVal val="#ppt_x-0.05"/>
                                          </p:val>
                                        </p:tav>
                                      </p:tavLst>
                                    </p:anim>
                                    <p:anim calcmode="lin" valueType="num">
                                      <p:cBhvr>
                                        <p:cTn id="29" dur="1200" decel="100000" fill="hold"/>
                                        <p:tgtEl>
                                          <p:spTgt spid="6"/>
                                        </p:tgtEl>
                                        <p:attrNameLst>
                                          <p:attrName>ppt_y</p:attrName>
                                        </p:attrNameLst>
                                      </p:cBhvr>
                                      <p:tavLst>
                                        <p:tav tm="0">
                                          <p:val>
                                            <p:strVal val="#ppt_y-0.4"/>
                                          </p:val>
                                        </p:tav>
                                        <p:tav tm="100000">
                                          <p:val>
                                            <p:strVal val="#ppt_y+0.1"/>
                                          </p:val>
                                        </p:tav>
                                      </p:tavLst>
                                    </p:anim>
                                    <p:anim calcmode="lin" valueType="num">
                                      <p:cBhvr>
                                        <p:cTn id="30" dur="300" accel="100000" fill="hold">
                                          <p:stCondLst>
                                            <p:cond delay="1200"/>
                                          </p:stCondLst>
                                        </p:cTn>
                                        <p:tgtEl>
                                          <p:spTgt spid="6"/>
                                        </p:tgtEl>
                                        <p:attrNameLst>
                                          <p:attrName>ppt_x</p:attrName>
                                        </p:attrNameLst>
                                      </p:cBhvr>
                                      <p:tavLst>
                                        <p:tav tm="0">
                                          <p:val>
                                            <p:strVal val="#ppt_x-0.05"/>
                                          </p:val>
                                        </p:tav>
                                        <p:tav tm="100000">
                                          <p:val>
                                            <p:strVal val="#ppt_x"/>
                                          </p:val>
                                        </p:tav>
                                      </p:tavLst>
                                    </p:anim>
                                    <p:anim calcmode="lin" valueType="num">
                                      <p:cBhvr>
                                        <p:cTn id="31" dur="300" accel="100000" fill="hold">
                                          <p:stCondLst>
                                            <p:cond delay="1200"/>
                                          </p:stCondLst>
                                        </p:cTn>
                                        <p:tgtEl>
                                          <p:spTgt spid="6"/>
                                        </p:tgtEl>
                                        <p:attrNameLst>
                                          <p:attrName>ppt_y</p:attrName>
                                        </p:attrNameLst>
                                      </p:cBhvr>
                                      <p:tavLst>
                                        <p:tav tm="0">
                                          <p:val>
                                            <p:strVal val="#ppt_y+0.1"/>
                                          </p:val>
                                        </p:tav>
                                        <p:tav tm="100000">
                                          <p:val>
                                            <p:strVal val="#ppt_y"/>
                                          </p:val>
                                        </p:tav>
                                      </p:tavLst>
                                    </p:anim>
                                  </p:childTnLst>
                                </p:cTn>
                              </p:par>
                              <p:par>
                                <p:cTn id="32" presetID="30"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200" decel="100000"/>
                                        <p:tgtEl>
                                          <p:spTgt spid="5"/>
                                        </p:tgtEl>
                                      </p:cBhvr>
                                    </p:animEffect>
                                    <p:anim calcmode="lin" valueType="num">
                                      <p:cBhvr>
                                        <p:cTn id="35" dur="1200" decel="100000" fill="hold"/>
                                        <p:tgtEl>
                                          <p:spTgt spid="5"/>
                                        </p:tgtEl>
                                        <p:attrNameLst>
                                          <p:attrName>style.rotation</p:attrName>
                                        </p:attrNameLst>
                                      </p:cBhvr>
                                      <p:tavLst>
                                        <p:tav tm="0">
                                          <p:val>
                                            <p:fltVal val="-90"/>
                                          </p:val>
                                        </p:tav>
                                        <p:tav tm="100000">
                                          <p:val>
                                            <p:fltVal val="0"/>
                                          </p:val>
                                        </p:tav>
                                      </p:tavLst>
                                    </p:anim>
                                    <p:anim calcmode="lin" valueType="num">
                                      <p:cBhvr>
                                        <p:cTn id="36" dur="1200" decel="100000" fill="hold"/>
                                        <p:tgtEl>
                                          <p:spTgt spid="5"/>
                                        </p:tgtEl>
                                        <p:attrNameLst>
                                          <p:attrName>ppt_x</p:attrName>
                                        </p:attrNameLst>
                                      </p:cBhvr>
                                      <p:tavLst>
                                        <p:tav tm="0">
                                          <p:val>
                                            <p:strVal val="#ppt_x+0.4"/>
                                          </p:val>
                                        </p:tav>
                                        <p:tav tm="100000">
                                          <p:val>
                                            <p:strVal val="#ppt_x-0.05"/>
                                          </p:val>
                                        </p:tav>
                                      </p:tavLst>
                                    </p:anim>
                                    <p:anim calcmode="lin" valueType="num">
                                      <p:cBhvr>
                                        <p:cTn id="37" dur="1200" decel="100000" fill="hold"/>
                                        <p:tgtEl>
                                          <p:spTgt spid="5"/>
                                        </p:tgtEl>
                                        <p:attrNameLst>
                                          <p:attrName>ppt_y</p:attrName>
                                        </p:attrNameLst>
                                      </p:cBhvr>
                                      <p:tavLst>
                                        <p:tav tm="0">
                                          <p:val>
                                            <p:strVal val="#ppt_y-0.4"/>
                                          </p:val>
                                        </p:tav>
                                        <p:tav tm="100000">
                                          <p:val>
                                            <p:strVal val="#ppt_y+0.1"/>
                                          </p:val>
                                        </p:tav>
                                      </p:tavLst>
                                    </p:anim>
                                    <p:anim calcmode="lin" valueType="num">
                                      <p:cBhvr>
                                        <p:cTn id="38" dur="300" accel="100000" fill="hold">
                                          <p:stCondLst>
                                            <p:cond delay="1200"/>
                                          </p:stCondLst>
                                        </p:cTn>
                                        <p:tgtEl>
                                          <p:spTgt spid="5"/>
                                        </p:tgtEl>
                                        <p:attrNameLst>
                                          <p:attrName>ppt_x</p:attrName>
                                        </p:attrNameLst>
                                      </p:cBhvr>
                                      <p:tavLst>
                                        <p:tav tm="0">
                                          <p:val>
                                            <p:strVal val="#ppt_x-0.05"/>
                                          </p:val>
                                        </p:tav>
                                        <p:tav tm="100000">
                                          <p:val>
                                            <p:strVal val="#ppt_x"/>
                                          </p:val>
                                        </p:tav>
                                      </p:tavLst>
                                    </p:anim>
                                    <p:anim calcmode="lin" valueType="num">
                                      <p:cBhvr>
                                        <p:cTn id="39" dur="300" accel="100000" fill="hold">
                                          <p:stCondLst>
                                            <p:cond delay="1200"/>
                                          </p:stCondLst>
                                        </p:cTn>
                                        <p:tgtEl>
                                          <p:spTgt spid="5"/>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53" presetClass="entr" presetSubtype="16" fill="hold"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left)">
                                      <p:cBhvr>
                                        <p:cTn id="64" dur="500"/>
                                        <p:tgtEl>
                                          <p:spTgt spid="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5500"/>
                            </p:stCondLst>
                            <p:childTnLst>
                              <p:par>
                                <p:cTn id="69" presetID="14" presetClass="entr" presetSubtype="1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randombar(horizontal)">
                                      <p:cBhvr>
                                        <p:cTn id="71" dur="500"/>
                                        <p:tgtEl>
                                          <p:spTgt spid="15"/>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randombar(horizontal)">
                                      <p:cBhvr>
                                        <p:cTn id="74" dur="500"/>
                                        <p:tgtEl>
                                          <p:spTgt spid="20"/>
                                        </p:tgtEl>
                                      </p:cBhvr>
                                    </p:animEffect>
                                  </p:childTnLst>
                                </p:cTn>
                              </p:par>
                            </p:childTnLst>
                          </p:cTn>
                        </p:par>
                        <p:par>
                          <p:cTn id="75" fill="hold">
                            <p:stCondLst>
                              <p:cond delay="6000"/>
                            </p:stCondLst>
                            <p:childTnLst>
                              <p:par>
                                <p:cTn id="76" presetID="42" presetClass="entr" presetSubtype="0" fill="hold"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P spid="8" grpId="0"/>
      <p:bldP spid="9" grpId="0" animBg="1"/>
      <p:bldP spid="15" grpId="0"/>
      <p:bldP spid="16" grpId="0" animBg="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sp>
        <p:nvSpPr>
          <p:cNvPr id="5" name="Rectangle 51"/>
          <p:cNvSpPr>
            <a:spLocks noChangeArrowheads="1"/>
          </p:cNvSpPr>
          <p:nvPr/>
        </p:nvSpPr>
        <p:spPr bwMode="auto">
          <a:xfrm>
            <a:off x="6184895" y="1811599"/>
            <a:ext cx="1033183" cy="4770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25000"/>
              </a:lnSpc>
            </a:pPr>
            <a:r>
              <a:rPr lang="zh-CN" altLang="en-US" sz="1000" dirty="0">
                <a:latin typeface="方正宋黑简体" pitchFamily="2" charset="-122"/>
                <a:ea typeface="方正宋黑简体" pitchFamily="2" charset="-122"/>
              </a:rPr>
              <a:t>单击此处添加</a:t>
            </a:r>
          </a:p>
          <a:p>
            <a:pPr algn="ctr">
              <a:lnSpc>
                <a:spcPct val="125000"/>
              </a:lnSpc>
            </a:pPr>
            <a:r>
              <a:rPr lang="zh-CN" altLang="en-US" sz="1000" dirty="0">
                <a:latin typeface="方正宋黑简体" pitchFamily="2" charset="-122"/>
                <a:ea typeface="方正宋黑简体" pitchFamily="2" charset="-122"/>
              </a:rPr>
              <a:t>段落文字内容</a:t>
            </a:r>
          </a:p>
        </p:txBody>
      </p:sp>
      <p:sp>
        <p:nvSpPr>
          <p:cNvPr id="6" name="Line 3"/>
          <p:cNvSpPr>
            <a:spLocks noChangeShapeType="1"/>
          </p:cNvSpPr>
          <p:nvPr/>
        </p:nvSpPr>
        <p:spPr bwMode="auto">
          <a:xfrm rot="10800000">
            <a:off x="1960473" y="3569380"/>
            <a:ext cx="2052683"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7" name="Line 4"/>
          <p:cNvSpPr>
            <a:spLocks noChangeShapeType="1"/>
          </p:cNvSpPr>
          <p:nvPr/>
        </p:nvSpPr>
        <p:spPr bwMode="auto">
          <a:xfrm rot="10800000">
            <a:off x="1964579" y="2907048"/>
            <a:ext cx="3066708"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8" name="Line 5"/>
          <p:cNvSpPr>
            <a:spLocks noChangeShapeType="1"/>
          </p:cNvSpPr>
          <p:nvPr/>
        </p:nvSpPr>
        <p:spPr bwMode="auto">
          <a:xfrm rot="10800000">
            <a:off x="1948157" y="2381561"/>
            <a:ext cx="4142314"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9" name="Line 6"/>
          <p:cNvSpPr>
            <a:spLocks noChangeShapeType="1"/>
          </p:cNvSpPr>
          <p:nvPr/>
        </p:nvSpPr>
        <p:spPr bwMode="auto">
          <a:xfrm rot="10800000">
            <a:off x="1957736" y="1815021"/>
            <a:ext cx="5167287"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2" name="Line 13"/>
          <p:cNvSpPr>
            <a:spLocks noChangeShapeType="1"/>
          </p:cNvSpPr>
          <p:nvPr/>
        </p:nvSpPr>
        <p:spPr bwMode="auto">
          <a:xfrm>
            <a:off x="1953631" y="4007286"/>
            <a:ext cx="5261710" cy="0"/>
          </a:xfrm>
          <a:prstGeom prst="line">
            <a:avLst/>
          </a:prstGeom>
          <a:noFill/>
          <a:ln w="9525">
            <a:solidFill>
              <a:schemeClr val="tx1"/>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3" name="Line 14"/>
          <p:cNvSpPr>
            <a:spLocks noChangeShapeType="1"/>
          </p:cNvSpPr>
          <p:nvPr/>
        </p:nvSpPr>
        <p:spPr bwMode="auto">
          <a:xfrm rot="16200000">
            <a:off x="527701" y="2582724"/>
            <a:ext cx="2851860" cy="0"/>
          </a:xfrm>
          <a:prstGeom prst="line">
            <a:avLst/>
          </a:prstGeom>
          <a:noFill/>
          <a:ln w="9525">
            <a:solidFill>
              <a:schemeClr val="tx1"/>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4" name="Line 15"/>
          <p:cNvSpPr>
            <a:spLocks noChangeShapeType="1"/>
          </p:cNvSpPr>
          <p:nvPr/>
        </p:nvSpPr>
        <p:spPr bwMode="auto">
          <a:xfrm flipV="1">
            <a:off x="1956368" y="1200585"/>
            <a:ext cx="5261710" cy="2799859"/>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5" name="Line 16"/>
          <p:cNvSpPr>
            <a:spLocks noChangeShapeType="1"/>
          </p:cNvSpPr>
          <p:nvPr/>
        </p:nvSpPr>
        <p:spPr bwMode="auto">
          <a:xfrm rot="16200000">
            <a:off x="1342616" y="2583409"/>
            <a:ext cx="2853228"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6" name="Line 17"/>
          <p:cNvSpPr>
            <a:spLocks noChangeShapeType="1"/>
          </p:cNvSpPr>
          <p:nvPr/>
        </p:nvSpPr>
        <p:spPr bwMode="auto">
          <a:xfrm rot="16200000">
            <a:off x="2601595" y="2583409"/>
            <a:ext cx="2853228"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7" name="Line 18"/>
          <p:cNvSpPr>
            <a:spLocks noChangeShapeType="1"/>
          </p:cNvSpPr>
          <p:nvPr/>
        </p:nvSpPr>
        <p:spPr bwMode="auto">
          <a:xfrm rot="16200000">
            <a:off x="3625199" y="2583409"/>
            <a:ext cx="2853228"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8" name="Line 19"/>
          <p:cNvSpPr>
            <a:spLocks noChangeShapeType="1"/>
          </p:cNvSpPr>
          <p:nvPr/>
        </p:nvSpPr>
        <p:spPr bwMode="auto">
          <a:xfrm rot="16200000">
            <a:off x="4676173" y="2583409"/>
            <a:ext cx="2853228"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9" name="Rectangle 48"/>
          <p:cNvSpPr>
            <a:spLocks noChangeArrowheads="1"/>
          </p:cNvSpPr>
          <p:nvPr/>
        </p:nvSpPr>
        <p:spPr bwMode="auto">
          <a:xfrm>
            <a:off x="2770597" y="3573806"/>
            <a:ext cx="1249400" cy="4962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25000"/>
              </a:lnSpc>
            </a:pPr>
            <a:r>
              <a:rPr lang="zh-CN" altLang="en-US" sz="1050" dirty="0">
                <a:latin typeface="方正宋黑简体" pitchFamily="2" charset="-122"/>
                <a:ea typeface="方正宋黑简体" pitchFamily="2" charset="-122"/>
              </a:rPr>
              <a:t>单击此处添加</a:t>
            </a:r>
          </a:p>
          <a:p>
            <a:pPr algn="ctr">
              <a:lnSpc>
                <a:spcPct val="125000"/>
              </a:lnSpc>
            </a:pPr>
            <a:r>
              <a:rPr lang="zh-CN" altLang="en-US" sz="1050" dirty="0">
                <a:latin typeface="方正宋黑简体" pitchFamily="2" charset="-122"/>
                <a:ea typeface="方正宋黑简体" pitchFamily="2" charset="-122"/>
              </a:rPr>
              <a:t>段落文字内容</a:t>
            </a:r>
          </a:p>
        </p:txBody>
      </p:sp>
      <p:sp>
        <p:nvSpPr>
          <p:cNvPr id="20" name="Rectangle 49"/>
          <p:cNvSpPr>
            <a:spLocks noChangeArrowheads="1"/>
          </p:cNvSpPr>
          <p:nvPr/>
        </p:nvSpPr>
        <p:spPr bwMode="auto">
          <a:xfrm>
            <a:off x="4025472" y="2907048"/>
            <a:ext cx="1033183" cy="4962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25000"/>
              </a:lnSpc>
            </a:pPr>
            <a:r>
              <a:rPr lang="zh-CN" altLang="en-US" sz="1050" dirty="0">
                <a:latin typeface="方正宋黑简体" pitchFamily="2" charset="-122"/>
                <a:ea typeface="方正宋黑简体" pitchFamily="2" charset="-122"/>
              </a:rPr>
              <a:t>单击此处添加</a:t>
            </a:r>
          </a:p>
          <a:p>
            <a:pPr algn="ctr">
              <a:lnSpc>
                <a:spcPct val="125000"/>
              </a:lnSpc>
            </a:pPr>
            <a:r>
              <a:rPr lang="zh-CN" altLang="en-US" sz="1050" dirty="0">
                <a:latin typeface="方正宋黑简体" pitchFamily="2" charset="-122"/>
                <a:ea typeface="方正宋黑简体" pitchFamily="2" charset="-122"/>
              </a:rPr>
              <a:t>段落文字内容</a:t>
            </a:r>
          </a:p>
        </p:txBody>
      </p:sp>
      <p:sp>
        <p:nvSpPr>
          <p:cNvPr id="21" name="Rectangle 50"/>
          <p:cNvSpPr>
            <a:spLocks noChangeArrowheads="1"/>
          </p:cNvSpPr>
          <p:nvPr/>
        </p:nvSpPr>
        <p:spPr bwMode="auto">
          <a:xfrm>
            <a:off x="5152565" y="2381562"/>
            <a:ext cx="1033183" cy="4962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25000"/>
              </a:lnSpc>
            </a:pPr>
            <a:r>
              <a:rPr lang="zh-CN" altLang="en-US" sz="1050" dirty="0">
                <a:latin typeface="方正宋黑简体" pitchFamily="2" charset="-122"/>
                <a:ea typeface="方正宋黑简体" pitchFamily="2" charset="-122"/>
              </a:rPr>
              <a:t>单击此处添加</a:t>
            </a:r>
          </a:p>
          <a:p>
            <a:pPr algn="ctr">
              <a:lnSpc>
                <a:spcPct val="125000"/>
              </a:lnSpc>
            </a:pPr>
            <a:r>
              <a:rPr lang="zh-CN" altLang="en-US" sz="1050" dirty="0">
                <a:latin typeface="方正宋黑简体" pitchFamily="2" charset="-122"/>
                <a:ea typeface="方正宋黑简体" pitchFamily="2" charset="-122"/>
              </a:rPr>
              <a:t>段落文字内容</a:t>
            </a:r>
          </a:p>
        </p:txBody>
      </p:sp>
      <p:sp>
        <p:nvSpPr>
          <p:cNvPr id="22" name="Text Box 52"/>
          <p:cNvSpPr txBox="1">
            <a:spLocks noChangeArrowheads="1"/>
          </p:cNvSpPr>
          <p:nvPr/>
        </p:nvSpPr>
        <p:spPr bwMode="auto">
          <a:xfrm>
            <a:off x="1409009" y="1059582"/>
            <a:ext cx="646331" cy="6982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defPPr>
              <a:defRPr lang="zh-CN"/>
            </a:defPPr>
            <a:lvl1pPr algn="ctr">
              <a:lnSpc>
                <a:spcPct val="125000"/>
              </a:lnSpc>
              <a:defRPr sz="4000" b="1">
                <a:solidFill>
                  <a:schemeClr val="bg1"/>
                </a:solidFill>
                <a:latin typeface="方正古隶简体" pitchFamily="65" charset="-122"/>
                <a:ea typeface="方正古隶简体" pitchFamily="65" charset="-122"/>
              </a:defRPr>
            </a:lvl1pPr>
          </a:lstStyle>
          <a:p>
            <a:r>
              <a:rPr lang="zh-CN" altLang="en-US" sz="2400" dirty="0">
                <a:solidFill>
                  <a:schemeClr val="tx1"/>
                </a:solidFill>
              </a:rPr>
              <a:t>标题</a:t>
            </a:r>
          </a:p>
        </p:txBody>
      </p:sp>
      <p:sp>
        <p:nvSpPr>
          <p:cNvPr id="23" name="Text Box 53"/>
          <p:cNvSpPr txBox="1">
            <a:spLocks noChangeArrowheads="1"/>
          </p:cNvSpPr>
          <p:nvPr/>
        </p:nvSpPr>
        <p:spPr bwMode="auto">
          <a:xfrm>
            <a:off x="2444906" y="3936140"/>
            <a:ext cx="639919" cy="4385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1800" dirty="0" smtClean="0">
                <a:solidFill>
                  <a:schemeClr val="tx1"/>
                </a:solidFill>
              </a:rPr>
              <a:t>2011</a:t>
            </a:r>
            <a:endParaRPr lang="en-US" altLang="zh-CN" sz="1800" dirty="0">
              <a:solidFill>
                <a:schemeClr val="tx1"/>
              </a:solidFill>
            </a:endParaRPr>
          </a:p>
        </p:txBody>
      </p:sp>
      <p:sp>
        <p:nvSpPr>
          <p:cNvPr id="24" name="Text Box 54"/>
          <p:cNvSpPr txBox="1">
            <a:spLocks noChangeArrowheads="1"/>
          </p:cNvSpPr>
          <p:nvPr/>
        </p:nvSpPr>
        <p:spPr bwMode="auto">
          <a:xfrm>
            <a:off x="3554724" y="3936140"/>
            <a:ext cx="639919" cy="4385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000" b="1">
                <a:latin typeface="方正古隶简体" pitchFamily="65" charset="-122"/>
                <a:ea typeface="方正古隶简体" pitchFamily="65" charset="-122"/>
              </a:defRPr>
            </a:lvl1pPr>
          </a:lstStyle>
          <a:p>
            <a:r>
              <a:rPr lang="en-US" altLang="zh-CN" sz="1800" dirty="0" smtClean="0"/>
              <a:t>2012</a:t>
            </a:r>
            <a:endParaRPr lang="en-US" altLang="zh-CN" sz="1800" dirty="0"/>
          </a:p>
        </p:txBody>
      </p:sp>
      <p:sp>
        <p:nvSpPr>
          <p:cNvPr id="25" name="Text Box 55"/>
          <p:cNvSpPr txBox="1">
            <a:spLocks noChangeArrowheads="1"/>
          </p:cNvSpPr>
          <p:nvPr/>
        </p:nvSpPr>
        <p:spPr bwMode="auto">
          <a:xfrm>
            <a:off x="4664541" y="3936140"/>
            <a:ext cx="639919" cy="4201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000" b="1">
                <a:latin typeface="方正古隶简体" pitchFamily="65" charset="-122"/>
                <a:ea typeface="方正古隶简体" pitchFamily="65" charset="-122"/>
              </a:defRPr>
            </a:lvl1pPr>
          </a:lstStyle>
          <a:p>
            <a:r>
              <a:rPr lang="en-US" altLang="zh-CN" sz="1800" dirty="0" smtClean="0"/>
              <a:t>2014</a:t>
            </a:r>
            <a:endParaRPr lang="en-US" altLang="zh-CN" sz="1800" dirty="0"/>
          </a:p>
        </p:txBody>
      </p:sp>
      <p:sp>
        <p:nvSpPr>
          <p:cNvPr id="26" name="Text Box 56"/>
          <p:cNvSpPr txBox="1">
            <a:spLocks noChangeArrowheads="1"/>
          </p:cNvSpPr>
          <p:nvPr/>
        </p:nvSpPr>
        <p:spPr bwMode="auto">
          <a:xfrm>
            <a:off x="5774358" y="3936140"/>
            <a:ext cx="639919" cy="4201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000" b="1">
                <a:latin typeface="方正古隶简体" pitchFamily="65" charset="-122"/>
                <a:ea typeface="方正古隶简体" pitchFamily="65" charset="-122"/>
              </a:defRPr>
            </a:lvl1pPr>
          </a:lstStyle>
          <a:p>
            <a:r>
              <a:rPr lang="en-US" altLang="zh-CN" sz="1800" dirty="0" smtClean="0"/>
              <a:t>2016</a:t>
            </a:r>
            <a:endParaRPr lang="en-US" altLang="zh-CN" sz="1800" dirty="0"/>
          </a:p>
        </p:txBody>
      </p:sp>
      <p:grpSp>
        <p:nvGrpSpPr>
          <p:cNvPr id="27" name="组合 26"/>
          <p:cNvGrpSpPr/>
          <p:nvPr/>
        </p:nvGrpSpPr>
        <p:grpSpPr>
          <a:xfrm>
            <a:off x="2517693" y="3249404"/>
            <a:ext cx="452601" cy="553998"/>
            <a:chOff x="141246" y="2710508"/>
            <a:chExt cx="763343" cy="934358"/>
          </a:xfrm>
        </p:grpSpPr>
        <p:pic>
          <p:nvPicPr>
            <p:cNvPr id="28" name="Picture 2" descr="C:\Users\Thinkpad\Desktop\PNG\1_0004_渐变映射-2-副本-8.png"/>
            <p:cNvPicPr>
              <a:picLocks noChangeAspect="1" noChangeArrowheads="1"/>
            </p:cNvPicPr>
            <p:nvPr/>
          </p:nvPicPr>
          <p:blipFill>
            <a:blip r:embed="rId4" cstate="email"/>
            <a:srcRect/>
            <a:stretch>
              <a:fillRect/>
            </a:stretch>
          </p:blipFill>
          <p:spPr bwMode="auto">
            <a:xfrm rot="5074963">
              <a:off x="179512" y="2821552"/>
              <a:ext cx="686812" cy="763343"/>
            </a:xfrm>
            <a:prstGeom prst="rect">
              <a:avLst/>
            </a:prstGeom>
            <a:noFill/>
            <a:extLst>
              <a:ext uri="{909E8E84-426E-40DD-AFC4-6F175D3DCCD1}">
                <a14:hiddenFill xmlns:a14="http://schemas.microsoft.com/office/drawing/2010/main">
                  <a:solidFill>
                    <a:srgbClr val="FFFFFF"/>
                  </a:solidFill>
                </a14:hiddenFill>
              </a:ext>
            </a:extLst>
          </p:spPr>
        </p:pic>
        <p:sp>
          <p:nvSpPr>
            <p:cNvPr id="29" name="Text Box 53"/>
            <p:cNvSpPr txBox="1">
              <a:spLocks noChangeArrowheads="1"/>
            </p:cNvSpPr>
            <p:nvPr/>
          </p:nvSpPr>
          <p:spPr bwMode="auto">
            <a:xfrm>
              <a:off x="194833" y="2710508"/>
              <a:ext cx="568293" cy="93435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2400" dirty="0" smtClean="0"/>
                <a:t>1</a:t>
              </a:r>
              <a:endParaRPr lang="en-US" altLang="zh-CN" sz="2400" dirty="0"/>
            </a:p>
          </p:txBody>
        </p:sp>
      </p:grpSp>
      <p:grpSp>
        <p:nvGrpSpPr>
          <p:cNvPr id="30" name="组合 29"/>
          <p:cNvGrpSpPr/>
          <p:nvPr/>
        </p:nvGrpSpPr>
        <p:grpSpPr>
          <a:xfrm>
            <a:off x="3784729" y="2536347"/>
            <a:ext cx="452601" cy="553999"/>
            <a:chOff x="141246" y="2679226"/>
            <a:chExt cx="763343" cy="934358"/>
          </a:xfrm>
        </p:grpSpPr>
        <p:pic>
          <p:nvPicPr>
            <p:cNvPr id="31" name="Picture 2" descr="C:\Users\Thinkpad\Desktop\PNG\1_0004_渐变映射-2-副本-8.png"/>
            <p:cNvPicPr>
              <a:picLocks noChangeAspect="1" noChangeArrowheads="1"/>
            </p:cNvPicPr>
            <p:nvPr/>
          </p:nvPicPr>
          <p:blipFill>
            <a:blip r:embed="rId4" cstate="email"/>
            <a:srcRect/>
            <a:stretch>
              <a:fillRect/>
            </a:stretch>
          </p:blipFill>
          <p:spPr bwMode="auto">
            <a:xfrm rot="5074963">
              <a:off x="179512" y="2821552"/>
              <a:ext cx="686812" cy="763343"/>
            </a:xfrm>
            <a:prstGeom prst="rect">
              <a:avLst/>
            </a:prstGeom>
            <a:noFill/>
            <a:extLst>
              <a:ext uri="{909E8E84-426E-40DD-AFC4-6F175D3DCCD1}">
                <a14:hiddenFill xmlns:a14="http://schemas.microsoft.com/office/drawing/2010/main">
                  <a:solidFill>
                    <a:srgbClr val="FFFFFF"/>
                  </a:solidFill>
                </a14:hiddenFill>
              </a:ext>
            </a:extLst>
          </p:spPr>
        </p:pic>
        <p:sp>
          <p:nvSpPr>
            <p:cNvPr id="32" name="Text Box 53"/>
            <p:cNvSpPr txBox="1">
              <a:spLocks noChangeArrowheads="1"/>
            </p:cNvSpPr>
            <p:nvPr/>
          </p:nvSpPr>
          <p:spPr bwMode="auto">
            <a:xfrm>
              <a:off x="226114" y="2679226"/>
              <a:ext cx="568293" cy="93435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2400" dirty="0" smtClean="0"/>
                <a:t>2</a:t>
              </a:r>
              <a:endParaRPr lang="en-US" altLang="zh-CN" sz="2400" dirty="0"/>
            </a:p>
          </p:txBody>
        </p:sp>
      </p:grpSp>
      <p:grpSp>
        <p:nvGrpSpPr>
          <p:cNvPr id="33" name="组合 32"/>
          <p:cNvGrpSpPr/>
          <p:nvPr/>
        </p:nvGrpSpPr>
        <p:grpSpPr>
          <a:xfrm>
            <a:off x="4721524" y="1890867"/>
            <a:ext cx="606038" cy="707886"/>
            <a:chOff x="141246" y="2710508"/>
            <a:chExt cx="763343" cy="891627"/>
          </a:xfrm>
        </p:grpSpPr>
        <p:pic>
          <p:nvPicPr>
            <p:cNvPr id="34" name="Picture 2" descr="C:\Users\Thinkpad\Desktop\PNG\1_0004_渐变映射-2-副本-8.png"/>
            <p:cNvPicPr>
              <a:picLocks noChangeAspect="1" noChangeArrowheads="1"/>
            </p:cNvPicPr>
            <p:nvPr/>
          </p:nvPicPr>
          <p:blipFill>
            <a:blip r:embed="rId5" cstate="email"/>
            <a:srcRect/>
            <a:stretch>
              <a:fillRect/>
            </a:stretch>
          </p:blipFill>
          <p:spPr bwMode="auto">
            <a:xfrm rot="5074963">
              <a:off x="179512" y="2821552"/>
              <a:ext cx="686812" cy="763343"/>
            </a:xfrm>
            <a:prstGeom prst="rect">
              <a:avLst/>
            </a:prstGeom>
            <a:noFill/>
            <a:extLst>
              <a:ext uri="{909E8E84-426E-40DD-AFC4-6F175D3DCCD1}">
                <a14:hiddenFill xmlns:a14="http://schemas.microsoft.com/office/drawing/2010/main">
                  <a:solidFill>
                    <a:srgbClr val="FFFFFF"/>
                  </a:solidFill>
                </a14:hiddenFill>
              </a:ext>
            </a:extLst>
          </p:spPr>
        </p:pic>
        <p:sp>
          <p:nvSpPr>
            <p:cNvPr id="35" name="Text Box 53"/>
            <p:cNvSpPr txBox="1">
              <a:spLocks noChangeArrowheads="1"/>
            </p:cNvSpPr>
            <p:nvPr/>
          </p:nvSpPr>
          <p:spPr bwMode="auto">
            <a:xfrm>
              <a:off x="253238" y="2710508"/>
              <a:ext cx="487002" cy="8916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3200" dirty="0" smtClean="0"/>
                <a:t>3</a:t>
              </a:r>
              <a:endParaRPr lang="en-US" altLang="zh-CN" sz="3200" dirty="0"/>
            </a:p>
          </p:txBody>
        </p:sp>
      </p:grpSp>
      <p:grpSp>
        <p:nvGrpSpPr>
          <p:cNvPr id="36" name="组合 35"/>
          <p:cNvGrpSpPr/>
          <p:nvPr/>
        </p:nvGrpSpPr>
        <p:grpSpPr>
          <a:xfrm>
            <a:off x="5875871" y="1496746"/>
            <a:ext cx="452601" cy="553998"/>
            <a:chOff x="141246" y="2710508"/>
            <a:chExt cx="763343" cy="934356"/>
          </a:xfrm>
        </p:grpSpPr>
        <p:pic>
          <p:nvPicPr>
            <p:cNvPr id="37" name="Picture 2" descr="C:\Users\Thinkpad\Desktop\PNG\1_0004_渐变映射-2-副本-8.png"/>
            <p:cNvPicPr>
              <a:picLocks noChangeAspect="1" noChangeArrowheads="1"/>
            </p:cNvPicPr>
            <p:nvPr/>
          </p:nvPicPr>
          <p:blipFill>
            <a:blip r:embed="rId4" cstate="email"/>
            <a:srcRect/>
            <a:stretch>
              <a:fillRect/>
            </a:stretch>
          </p:blipFill>
          <p:spPr bwMode="auto">
            <a:xfrm rot="5074963">
              <a:off x="179512" y="2821552"/>
              <a:ext cx="686812" cy="763343"/>
            </a:xfrm>
            <a:prstGeom prst="rect">
              <a:avLst/>
            </a:prstGeom>
            <a:noFill/>
            <a:extLst>
              <a:ext uri="{909E8E84-426E-40DD-AFC4-6F175D3DCCD1}">
                <a14:hiddenFill xmlns:a14="http://schemas.microsoft.com/office/drawing/2010/main">
                  <a:solidFill>
                    <a:srgbClr val="FFFFFF"/>
                  </a:solidFill>
                </a14:hiddenFill>
              </a:ext>
            </a:extLst>
          </p:spPr>
        </p:pic>
        <p:sp>
          <p:nvSpPr>
            <p:cNvPr id="38" name="Text Box 53"/>
            <p:cNvSpPr txBox="1">
              <a:spLocks noChangeArrowheads="1"/>
            </p:cNvSpPr>
            <p:nvPr/>
          </p:nvSpPr>
          <p:spPr bwMode="auto">
            <a:xfrm>
              <a:off x="241755" y="2710508"/>
              <a:ext cx="568293" cy="93435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en-US" altLang="zh-CN" sz="2400" dirty="0" smtClean="0"/>
                <a:t>4</a:t>
              </a:r>
              <a:endParaRPr lang="en-US" altLang="zh-CN" sz="2400" dirty="0"/>
            </a:p>
          </p:txBody>
        </p:sp>
      </p:grpSp>
    </p:spTree>
    <p:extLst>
      <p:ext uri="{BB962C8B-B14F-4D97-AF65-F5344CB8AC3E}">
        <p14:creationId xmlns:p14="http://schemas.microsoft.com/office/powerpoint/2010/main" val="27837782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3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25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250"/>
                                        <p:tgtEl>
                                          <p:spTgt spid="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25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250"/>
                                        <p:tgtEl>
                                          <p:spTgt spid="6"/>
                                        </p:tgtEl>
                                      </p:cBhvr>
                                    </p:animEffect>
                                  </p:childTnLst>
                                </p:cTn>
                              </p:par>
                            </p:childTnLst>
                          </p:cTn>
                        </p:par>
                        <p:par>
                          <p:cTn id="32" fill="hold">
                            <p:stCondLst>
                              <p:cond delay="375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250"/>
                                        <p:tgtEl>
                                          <p:spTgt spid="16"/>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250"/>
                                        <p:tgtEl>
                                          <p:spTgt spid="17"/>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down)">
                                      <p:cBhvr>
                                        <p:cTn id="44" dur="250"/>
                                        <p:tgtEl>
                                          <p:spTgt spid="18"/>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down)">
                                      <p:cBhvr>
                                        <p:cTn id="48" dur="500"/>
                                        <p:tgtEl>
                                          <p:spTgt spid="14"/>
                                        </p:tgtEl>
                                      </p:cBhvr>
                                    </p:animEffect>
                                  </p:childTnLst>
                                </p:cTn>
                              </p:par>
                            </p:childTnLst>
                          </p:cTn>
                        </p:par>
                        <p:par>
                          <p:cTn id="49" fill="hold">
                            <p:stCondLst>
                              <p:cond delay="4500"/>
                            </p:stCondLst>
                            <p:childTnLst>
                              <p:par>
                                <p:cTn id="50" presetID="52" presetClass="entr" presetSubtype="0"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Scale>
                                      <p:cBhvr>
                                        <p:cTn id="52" dur="75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750" decel="50000" fill="hold">
                                          <p:stCondLst>
                                            <p:cond delay="0"/>
                                          </p:stCondLst>
                                        </p:cTn>
                                        <p:tgtEl>
                                          <p:spTgt spid="27"/>
                                        </p:tgtEl>
                                        <p:attrNameLst>
                                          <p:attrName>ppt_x</p:attrName>
                                          <p:attrName>ppt_y</p:attrName>
                                        </p:attrNameLst>
                                      </p:cBhvr>
                                    </p:animMotion>
                                    <p:animEffect transition="in" filter="fade">
                                      <p:cBhvr>
                                        <p:cTn id="54" dur="750"/>
                                        <p:tgtEl>
                                          <p:spTgt spid="27"/>
                                        </p:tgtEl>
                                      </p:cBhvr>
                                    </p:animEffect>
                                  </p:childTnLst>
                                </p:cTn>
                              </p:par>
                              <p:par>
                                <p:cTn id="55" presetID="52" presetClass="entr" presetSubtype="0" fill="hold" nodeType="withEffect">
                                  <p:stCondLst>
                                    <p:cond delay="250"/>
                                  </p:stCondLst>
                                  <p:childTnLst>
                                    <p:set>
                                      <p:cBhvr>
                                        <p:cTn id="56" dur="1" fill="hold">
                                          <p:stCondLst>
                                            <p:cond delay="0"/>
                                          </p:stCondLst>
                                        </p:cTn>
                                        <p:tgtEl>
                                          <p:spTgt spid="30"/>
                                        </p:tgtEl>
                                        <p:attrNameLst>
                                          <p:attrName>style.visibility</p:attrName>
                                        </p:attrNameLst>
                                      </p:cBhvr>
                                      <p:to>
                                        <p:strVal val="visible"/>
                                      </p:to>
                                    </p:set>
                                    <p:animScale>
                                      <p:cBhvr>
                                        <p:cTn id="57" dur="75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750" decel="50000" fill="hold">
                                          <p:stCondLst>
                                            <p:cond delay="0"/>
                                          </p:stCondLst>
                                        </p:cTn>
                                        <p:tgtEl>
                                          <p:spTgt spid="30"/>
                                        </p:tgtEl>
                                        <p:attrNameLst>
                                          <p:attrName>ppt_x</p:attrName>
                                          <p:attrName>ppt_y</p:attrName>
                                        </p:attrNameLst>
                                      </p:cBhvr>
                                    </p:animMotion>
                                    <p:animEffect transition="in" filter="fade">
                                      <p:cBhvr>
                                        <p:cTn id="59" dur="750"/>
                                        <p:tgtEl>
                                          <p:spTgt spid="30"/>
                                        </p:tgtEl>
                                      </p:cBhvr>
                                    </p:animEffect>
                                  </p:childTnLst>
                                </p:cTn>
                              </p:par>
                              <p:par>
                                <p:cTn id="60" presetID="52" presetClass="entr" presetSubtype="0" fill="hold" nodeType="withEffect">
                                  <p:stCondLst>
                                    <p:cond delay="500"/>
                                  </p:stCondLst>
                                  <p:childTnLst>
                                    <p:set>
                                      <p:cBhvr>
                                        <p:cTn id="61" dur="1" fill="hold">
                                          <p:stCondLst>
                                            <p:cond delay="0"/>
                                          </p:stCondLst>
                                        </p:cTn>
                                        <p:tgtEl>
                                          <p:spTgt spid="33"/>
                                        </p:tgtEl>
                                        <p:attrNameLst>
                                          <p:attrName>style.visibility</p:attrName>
                                        </p:attrNameLst>
                                      </p:cBhvr>
                                      <p:to>
                                        <p:strVal val="visible"/>
                                      </p:to>
                                    </p:set>
                                    <p:animScale>
                                      <p:cBhvr>
                                        <p:cTn id="62" dur="75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750" decel="50000" fill="hold">
                                          <p:stCondLst>
                                            <p:cond delay="0"/>
                                          </p:stCondLst>
                                        </p:cTn>
                                        <p:tgtEl>
                                          <p:spTgt spid="33"/>
                                        </p:tgtEl>
                                        <p:attrNameLst>
                                          <p:attrName>ppt_x</p:attrName>
                                          <p:attrName>ppt_y</p:attrName>
                                        </p:attrNameLst>
                                      </p:cBhvr>
                                    </p:animMotion>
                                    <p:animEffect transition="in" filter="fade">
                                      <p:cBhvr>
                                        <p:cTn id="64" dur="750"/>
                                        <p:tgtEl>
                                          <p:spTgt spid="33"/>
                                        </p:tgtEl>
                                      </p:cBhvr>
                                    </p:animEffect>
                                  </p:childTnLst>
                                </p:cTn>
                              </p:par>
                              <p:par>
                                <p:cTn id="65" presetID="52" presetClass="entr" presetSubtype="0" fill="hold" nodeType="withEffect">
                                  <p:stCondLst>
                                    <p:cond delay="750"/>
                                  </p:stCondLst>
                                  <p:childTnLst>
                                    <p:set>
                                      <p:cBhvr>
                                        <p:cTn id="66" dur="1" fill="hold">
                                          <p:stCondLst>
                                            <p:cond delay="0"/>
                                          </p:stCondLst>
                                        </p:cTn>
                                        <p:tgtEl>
                                          <p:spTgt spid="36"/>
                                        </p:tgtEl>
                                        <p:attrNameLst>
                                          <p:attrName>style.visibility</p:attrName>
                                        </p:attrNameLst>
                                      </p:cBhvr>
                                      <p:to>
                                        <p:strVal val="visible"/>
                                      </p:to>
                                    </p:set>
                                    <p:animScale>
                                      <p:cBhvr>
                                        <p:cTn id="67" dur="7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750" decel="50000" fill="hold">
                                          <p:stCondLst>
                                            <p:cond delay="0"/>
                                          </p:stCondLst>
                                        </p:cTn>
                                        <p:tgtEl>
                                          <p:spTgt spid="36"/>
                                        </p:tgtEl>
                                        <p:attrNameLst>
                                          <p:attrName>ppt_x</p:attrName>
                                          <p:attrName>ppt_y</p:attrName>
                                        </p:attrNameLst>
                                      </p:cBhvr>
                                    </p:animMotion>
                                    <p:animEffect transition="in" filter="fade">
                                      <p:cBhvr>
                                        <p:cTn id="69" dur="750"/>
                                        <p:tgtEl>
                                          <p:spTgt spid="36"/>
                                        </p:tgtEl>
                                      </p:cBhvr>
                                    </p:animEffect>
                                  </p:childTnLst>
                                </p:cTn>
                              </p:par>
                            </p:childTnLst>
                          </p:cTn>
                        </p:par>
                        <p:par>
                          <p:cTn id="70" fill="hold">
                            <p:stCondLst>
                              <p:cond delay="6000"/>
                            </p:stCondLst>
                            <p:childTnLst>
                              <p:par>
                                <p:cTn id="71" presetID="2" presetClass="entr" presetSubtype="8"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0-#ppt_w/2"/>
                                          </p:val>
                                        </p:tav>
                                        <p:tav tm="100000">
                                          <p:val>
                                            <p:strVal val="#ppt_x"/>
                                          </p:val>
                                        </p:tav>
                                      </p:tavLst>
                                    </p:anim>
                                    <p:anim calcmode="lin" valueType="num">
                                      <p:cBhvr additive="base">
                                        <p:cTn id="74" dur="500" fill="hold"/>
                                        <p:tgtEl>
                                          <p:spTgt spid="22"/>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42"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1000"/>
                                        <p:tgtEl>
                                          <p:spTgt spid="23"/>
                                        </p:tgtEl>
                                      </p:cBhvr>
                                    </p:animEffect>
                                    <p:anim calcmode="lin" valueType="num">
                                      <p:cBhvr>
                                        <p:cTn id="79" dur="1000" fill="hold"/>
                                        <p:tgtEl>
                                          <p:spTgt spid="23"/>
                                        </p:tgtEl>
                                        <p:attrNameLst>
                                          <p:attrName>ppt_x</p:attrName>
                                        </p:attrNameLst>
                                      </p:cBhvr>
                                      <p:tavLst>
                                        <p:tav tm="0">
                                          <p:val>
                                            <p:strVal val="#ppt_x"/>
                                          </p:val>
                                        </p:tav>
                                        <p:tav tm="100000">
                                          <p:val>
                                            <p:strVal val="#ppt_x"/>
                                          </p:val>
                                        </p:tav>
                                      </p:tavLst>
                                    </p:anim>
                                    <p:anim calcmode="lin" valueType="num">
                                      <p:cBhvr>
                                        <p:cTn id="80" dur="1000" fill="hold"/>
                                        <p:tgtEl>
                                          <p:spTgt spid="23"/>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25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50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1000"/>
                                        <p:tgtEl>
                                          <p:spTgt spid="25"/>
                                        </p:tgtEl>
                                      </p:cBhvr>
                                    </p:animEffect>
                                    <p:anim calcmode="lin" valueType="num">
                                      <p:cBhvr>
                                        <p:cTn id="89" dur="1000" fill="hold"/>
                                        <p:tgtEl>
                                          <p:spTgt spid="25"/>
                                        </p:tgtEl>
                                        <p:attrNameLst>
                                          <p:attrName>ppt_x</p:attrName>
                                        </p:attrNameLst>
                                      </p:cBhvr>
                                      <p:tavLst>
                                        <p:tav tm="0">
                                          <p:val>
                                            <p:strVal val="#ppt_x"/>
                                          </p:val>
                                        </p:tav>
                                        <p:tav tm="100000">
                                          <p:val>
                                            <p:strVal val="#ppt_x"/>
                                          </p:val>
                                        </p:tav>
                                      </p:tavLst>
                                    </p:anim>
                                    <p:anim calcmode="lin" valueType="num">
                                      <p:cBhvr>
                                        <p:cTn id="90" dur="1000" fill="hold"/>
                                        <p:tgtEl>
                                          <p:spTgt spid="25"/>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750"/>
                                  </p:stCondLst>
                                  <p:childTnLst>
                                    <p:set>
                                      <p:cBhvr>
                                        <p:cTn id="92" dur="1" fill="hold">
                                          <p:stCondLst>
                                            <p:cond delay="0"/>
                                          </p:stCondLst>
                                        </p:cTn>
                                        <p:tgtEl>
                                          <p:spTgt spid="26"/>
                                        </p:tgtEl>
                                        <p:attrNameLst>
                                          <p:attrName>style.visibility</p:attrName>
                                        </p:attrNameLst>
                                      </p:cBhvr>
                                      <p:to>
                                        <p:strVal val="visible"/>
                                      </p:to>
                                    </p:set>
                                    <p:animEffect transition="in" filter="fade">
                                      <p:cBhvr>
                                        <p:cTn id="93" dur="1000"/>
                                        <p:tgtEl>
                                          <p:spTgt spid="26"/>
                                        </p:tgtEl>
                                      </p:cBhvr>
                                    </p:animEffect>
                                    <p:anim calcmode="lin" valueType="num">
                                      <p:cBhvr>
                                        <p:cTn id="94" dur="1000" fill="hold"/>
                                        <p:tgtEl>
                                          <p:spTgt spid="26"/>
                                        </p:tgtEl>
                                        <p:attrNameLst>
                                          <p:attrName>ppt_x</p:attrName>
                                        </p:attrNameLst>
                                      </p:cBhvr>
                                      <p:tavLst>
                                        <p:tav tm="0">
                                          <p:val>
                                            <p:strVal val="#ppt_x"/>
                                          </p:val>
                                        </p:tav>
                                        <p:tav tm="100000">
                                          <p:val>
                                            <p:strVal val="#ppt_x"/>
                                          </p:val>
                                        </p:tav>
                                      </p:tavLst>
                                    </p:anim>
                                    <p:anim calcmode="lin" valueType="num">
                                      <p:cBhvr>
                                        <p:cTn id="95" dur="1000" fill="hold"/>
                                        <p:tgtEl>
                                          <p:spTgt spid="26"/>
                                        </p:tgtEl>
                                        <p:attrNameLst>
                                          <p:attrName>ppt_y</p:attrName>
                                        </p:attrNameLst>
                                      </p:cBhvr>
                                      <p:tavLst>
                                        <p:tav tm="0">
                                          <p:val>
                                            <p:strVal val="#ppt_y+.1"/>
                                          </p:val>
                                        </p:tav>
                                        <p:tav tm="100000">
                                          <p:val>
                                            <p:strVal val="#ppt_y"/>
                                          </p:val>
                                        </p:tav>
                                      </p:tavLst>
                                    </p:anim>
                                  </p:childTnLst>
                                </p:cTn>
                              </p:par>
                            </p:childTnLst>
                          </p:cTn>
                        </p:par>
                        <p:par>
                          <p:cTn id="96" fill="hold">
                            <p:stCondLst>
                              <p:cond delay="8250"/>
                            </p:stCondLst>
                            <p:childTnLst>
                              <p:par>
                                <p:cTn id="97" presetID="2" presetClass="entr" presetSubtype="2" fill="hold" grpId="0" nodeType="afterEffect">
                                  <p:stCondLst>
                                    <p:cond delay="0"/>
                                  </p:stCondLst>
                                  <p:childTnLst>
                                    <p:set>
                                      <p:cBhvr>
                                        <p:cTn id="98" dur="1" fill="hold">
                                          <p:stCondLst>
                                            <p:cond delay="0"/>
                                          </p:stCondLst>
                                        </p:cTn>
                                        <p:tgtEl>
                                          <p:spTgt spid="19"/>
                                        </p:tgtEl>
                                        <p:attrNameLst>
                                          <p:attrName>style.visibility</p:attrName>
                                        </p:attrNameLst>
                                      </p:cBhvr>
                                      <p:to>
                                        <p:strVal val="visible"/>
                                      </p:to>
                                    </p:set>
                                    <p:anim calcmode="lin" valueType="num">
                                      <p:cBhvr additive="base">
                                        <p:cTn id="99" dur="500" fill="hold"/>
                                        <p:tgtEl>
                                          <p:spTgt spid="19"/>
                                        </p:tgtEl>
                                        <p:attrNameLst>
                                          <p:attrName>ppt_x</p:attrName>
                                        </p:attrNameLst>
                                      </p:cBhvr>
                                      <p:tavLst>
                                        <p:tav tm="0">
                                          <p:val>
                                            <p:strVal val="1+#ppt_w/2"/>
                                          </p:val>
                                        </p:tav>
                                        <p:tav tm="100000">
                                          <p:val>
                                            <p:strVal val="#ppt_x"/>
                                          </p:val>
                                        </p:tav>
                                      </p:tavLst>
                                    </p:anim>
                                    <p:anim calcmode="lin" valueType="num">
                                      <p:cBhvr additive="base">
                                        <p:cTn id="100" dur="500" fill="hold"/>
                                        <p:tgtEl>
                                          <p:spTgt spid="19"/>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500" fill="hold"/>
                                        <p:tgtEl>
                                          <p:spTgt spid="20"/>
                                        </p:tgtEl>
                                        <p:attrNameLst>
                                          <p:attrName>ppt_x</p:attrName>
                                        </p:attrNameLst>
                                      </p:cBhvr>
                                      <p:tavLst>
                                        <p:tav tm="0">
                                          <p:val>
                                            <p:strVal val="1+#ppt_w/2"/>
                                          </p:val>
                                        </p:tav>
                                        <p:tav tm="100000">
                                          <p:val>
                                            <p:strVal val="#ppt_x"/>
                                          </p:val>
                                        </p:tav>
                                      </p:tavLst>
                                    </p:anim>
                                    <p:anim calcmode="lin" valueType="num">
                                      <p:cBhvr additive="base">
                                        <p:cTn id="104" dur="500" fill="hold"/>
                                        <p:tgtEl>
                                          <p:spTgt spid="20"/>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cBhvr additive="base">
                                        <p:cTn id="107" dur="500" fill="hold"/>
                                        <p:tgtEl>
                                          <p:spTgt spid="21"/>
                                        </p:tgtEl>
                                        <p:attrNameLst>
                                          <p:attrName>ppt_x</p:attrName>
                                        </p:attrNameLst>
                                      </p:cBhvr>
                                      <p:tavLst>
                                        <p:tav tm="0">
                                          <p:val>
                                            <p:strVal val="1+#ppt_w/2"/>
                                          </p:val>
                                        </p:tav>
                                        <p:tav tm="100000">
                                          <p:val>
                                            <p:strVal val="#ppt_x"/>
                                          </p:val>
                                        </p:tav>
                                      </p:tavLst>
                                    </p:anim>
                                    <p:anim calcmode="lin" valueType="num">
                                      <p:cBhvr additive="base">
                                        <p:cTn id="108" dur="500" fill="hold"/>
                                        <p:tgtEl>
                                          <p:spTgt spid="21"/>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5"/>
                                        </p:tgtEl>
                                        <p:attrNameLst>
                                          <p:attrName>style.visibility</p:attrName>
                                        </p:attrNameLst>
                                      </p:cBhvr>
                                      <p:to>
                                        <p:strVal val="visible"/>
                                      </p:to>
                                    </p:set>
                                    <p:anim calcmode="lin" valueType="num">
                                      <p:cBhvr additive="base">
                                        <p:cTn id="111" dur="500" fill="hold"/>
                                        <p:tgtEl>
                                          <p:spTgt spid="5"/>
                                        </p:tgtEl>
                                        <p:attrNameLst>
                                          <p:attrName>ppt_x</p:attrName>
                                        </p:attrNameLst>
                                      </p:cBhvr>
                                      <p:tavLst>
                                        <p:tav tm="0">
                                          <p:val>
                                            <p:strVal val="1+#ppt_w/2"/>
                                          </p:val>
                                        </p:tav>
                                        <p:tav tm="100000">
                                          <p:val>
                                            <p:strVal val="#ppt_x"/>
                                          </p:val>
                                        </p:tav>
                                      </p:tavLst>
                                    </p:anim>
                                    <p:anim calcmode="lin" valueType="num">
                                      <p:cBhvr additive="base">
                                        <p:cTn id="11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P spid="6" grpId="0" animBg="1"/>
      <p:bldP spid="7" grpId="0" animBg="1"/>
      <p:bldP spid="8" grpId="0" animBg="1"/>
      <p:bldP spid="9"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grpSp>
        <p:nvGrpSpPr>
          <p:cNvPr id="5" name="组合 4"/>
          <p:cNvGrpSpPr/>
          <p:nvPr/>
        </p:nvGrpSpPr>
        <p:grpSpPr>
          <a:xfrm>
            <a:off x="1506423" y="1912771"/>
            <a:ext cx="1656184" cy="2399743"/>
            <a:chOff x="2627784" y="1779662"/>
            <a:chExt cx="2005225" cy="2905489"/>
          </a:xfrm>
        </p:grpSpPr>
        <p:pic>
          <p:nvPicPr>
            <p:cNvPr id="6" name="Picture 2" descr="C:\Users\Thinkpad\Desktop\PNG\1_0003_渐变映射-2-副本-2.png"/>
            <p:cNvPicPr>
              <a:picLocks noChangeAspect="1" noChangeArrowheads="1"/>
            </p:cNvPicPr>
            <p:nvPr/>
          </p:nvPicPr>
          <p:blipFill>
            <a:blip r:embed="rId4" cstate="email">
              <a:extLst>
                <a:ext uri="{BEBA8EAE-BF5A-486C-A8C5-ECC9F3942E4B}">
                  <a14:imgProps xmlns:a14="http://schemas.microsoft.com/office/drawing/2010/main">
                    <a14:imgLayer r:embed="rId5">
                      <a14:imgEffect>
                        <a14:brightnessContrast bright="-20000" contrast="-20000"/>
                      </a14:imgEffect>
                    </a14:imgLayer>
                  </a14:imgProps>
                </a:ext>
              </a:extLst>
            </a:blip>
            <a:srcRect/>
            <a:stretch>
              <a:fillRect/>
            </a:stretch>
          </p:blipFill>
          <p:spPr bwMode="auto">
            <a:xfrm>
              <a:off x="2627784" y="2728348"/>
              <a:ext cx="2005225" cy="195680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Thinkpad\Desktop\PNG\1_0008_图层-16-副本.png"/>
            <p:cNvPicPr>
              <a:picLocks noChangeAspect="1" noChangeArrowheads="1"/>
            </p:cNvPicPr>
            <p:nvPr/>
          </p:nvPicPr>
          <p:blipFill>
            <a:blip r:embed="rId6" cstate="email"/>
            <a:srcRect/>
            <a:stretch>
              <a:fillRect/>
            </a:stretch>
          </p:blipFill>
          <p:spPr bwMode="auto">
            <a:xfrm>
              <a:off x="2814735" y="1779662"/>
              <a:ext cx="1501070" cy="2110613"/>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20"/>
          <p:cNvSpPr txBox="1">
            <a:spLocks noChangeArrowheads="1"/>
          </p:cNvSpPr>
          <p:nvPr/>
        </p:nvSpPr>
        <p:spPr bwMode="auto">
          <a:xfrm>
            <a:off x="1714623" y="3397621"/>
            <a:ext cx="1239785" cy="369332"/>
          </a:xfrm>
          <a:prstGeom prst="rect">
            <a:avLst/>
          </a:prstGeom>
          <a:noFill/>
          <a:ln>
            <a:noFill/>
          </a:ln>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algn="ctr"/>
            <a:r>
              <a:rPr lang="zh-CN" altLang="en-US" dirty="0"/>
              <a:t>分标题一</a:t>
            </a:r>
          </a:p>
        </p:txBody>
      </p:sp>
      <p:grpSp>
        <p:nvGrpSpPr>
          <p:cNvPr id="9" name="组合 8"/>
          <p:cNvGrpSpPr/>
          <p:nvPr/>
        </p:nvGrpSpPr>
        <p:grpSpPr>
          <a:xfrm>
            <a:off x="5934915" y="1887089"/>
            <a:ext cx="1656184" cy="2399743"/>
            <a:chOff x="2627784" y="1779662"/>
            <a:chExt cx="2005225" cy="2905489"/>
          </a:xfrm>
        </p:grpSpPr>
        <p:pic>
          <p:nvPicPr>
            <p:cNvPr id="12" name="Picture 2" descr="C:\Users\Thinkpad\Desktop\PNG\1_0003_渐变映射-2-副本-2.png"/>
            <p:cNvPicPr>
              <a:picLocks noChangeAspect="1" noChangeArrowheads="1"/>
            </p:cNvPicPr>
            <p:nvPr/>
          </p:nvPicPr>
          <p:blipFill>
            <a:blip r:embed="rId4" cstate="email">
              <a:extLst>
                <a:ext uri="{BEBA8EAE-BF5A-486C-A8C5-ECC9F3942E4B}">
                  <a14:imgProps xmlns:a14="http://schemas.microsoft.com/office/drawing/2010/main">
                    <a14:imgLayer r:embed="rId5">
                      <a14:imgEffect>
                        <a14:brightnessContrast bright="-20000" contrast="-20000"/>
                      </a14:imgEffect>
                    </a14:imgLayer>
                  </a14:imgProps>
                </a:ext>
              </a:extLst>
            </a:blip>
            <a:srcRect/>
            <a:stretch>
              <a:fillRect/>
            </a:stretch>
          </p:blipFill>
          <p:spPr bwMode="auto">
            <a:xfrm>
              <a:off x="2627784" y="2728348"/>
              <a:ext cx="2005225" cy="19568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Thinkpad\Desktop\PNG\1_0008_图层-16-副本.png"/>
            <p:cNvPicPr>
              <a:picLocks noChangeAspect="1" noChangeArrowheads="1"/>
            </p:cNvPicPr>
            <p:nvPr/>
          </p:nvPicPr>
          <p:blipFill>
            <a:blip r:embed="rId6" cstate="email"/>
            <a:srcRect/>
            <a:stretch>
              <a:fillRect/>
            </a:stretch>
          </p:blipFill>
          <p:spPr bwMode="auto">
            <a:xfrm>
              <a:off x="2814735" y="1779662"/>
              <a:ext cx="1501070" cy="2110613"/>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20"/>
          <p:cNvSpPr txBox="1">
            <a:spLocks noChangeArrowheads="1"/>
          </p:cNvSpPr>
          <p:nvPr/>
        </p:nvSpPr>
        <p:spPr bwMode="auto">
          <a:xfrm>
            <a:off x="6143115" y="3371939"/>
            <a:ext cx="1239785" cy="369332"/>
          </a:xfrm>
          <a:prstGeom prst="rect">
            <a:avLst/>
          </a:prstGeom>
          <a:noFill/>
          <a:ln>
            <a:noFill/>
          </a:ln>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algn="ctr"/>
            <a:r>
              <a:rPr lang="zh-CN" altLang="en-US" dirty="0"/>
              <a:t>分标题一</a:t>
            </a:r>
          </a:p>
        </p:txBody>
      </p:sp>
      <p:grpSp>
        <p:nvGrpSpPr>
          <p:cNvPr id="15" name="组合 14"/>
          <p:cNvGrpSpPr/>
          <p:nvPr/>
        </p:nvGrpSpPr>
        <p:grpSpPr>
          <a:xfrm>
            <a:off x="3546149" y="1403739"/>
            <a:ext cx="2005225" cy="2905489"/>
            <a:chOff x="2627784" y="1779662"/>
            <a:chExt cx="2005225" cy="2905489"/>
          </a:xfrm>
        </p:grpSpPr>
        <p:pic>
          <p:nvPicPr>
            <p:cNvPr id="16" name="Picture 2" descr="C:\Users\Thinkpad\Desktop\PNG\1_0003_渐变映射-2-副本-2.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20000" contrast="-20000"/>
                      </a14:imgEffect>
                    </a14:imgLayer>
                  </a14:imgProps>
                </a:ext>
              </a:extLst>
            </a:blip>
            <a:srcRect/>
            <a:stretch>
              <a:fillRect/>
            </a:stretch>
          </p:blipFill>
          <p:spPr bwMode="auto">
            <a:xfrm>
              <a:off x="2627784" y="2728348"/>
              <a:ext cx="2005225" cy="195680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Thinkpad\Desktop\PNG\1_0008_图层-16-副本.png"/>
            <p:cNvPicPr>
              <a:picLocks noChangeAspect="1" noChangeArrowheads="1"/>
            </p:cNvPicPr>
            <p:nvPr/>
          </p:nvPicPr>
          <p:blipFill>
            <a:blip r:embed="rId9" cstate="email"/>
            <a:srcRect/>
            <a:stretch>
              <a:fillRect/>
            </a:stretch>
          </p:blipFill>
          <p:spPr bwMode="auto">
            <a:xfrm>
              <a:off x="2836829" y="1779662"/>
              <a:ext cx="1501070" cy="2110613"/>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TextBox 20"/>
          <p:cNvSpPr txBox="1">
            <a:spLocks noChangeArrowheads="1"/>
          </p:cNvSpPr>
          <p:nvPr/>
        </p:nvSpPr>
        <p:spPr bwMode="auto">
          <a:xfrm>
            <a:off x="3928869" y="3330826"/>
            <a:ext cx="1239785" cy="369332"/>
          </a:xfrm>
          <a:prstGeom prst="rect">
            <a:avLst/>
          </a:prstGeom>
          <a:noFill/>
          <a:ln>
            <a:noFill/>
          </a:ln>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algn="ctr"/>
            <a:r>
              <a:rPr lang="zh-CN" altLang="en-US" dirty="0"/>
              <a:t>分标题一</a:t>
            </a:r>
          </a:p>
        </p:txBody>
      </p:sp>
      <p:sp>
        <p:nvSpPr>
          <p:cNvPr id="19" name="TextBox 39"/>
          <p:cNvSpPr txBox="1"/>
          <p:nvPr/>
        </p:nvSpPr>
        <p:spPr>
          <a:xfrm>
            <a:off x="1303378" y="1225660"/>
            <a:ext cx="1954691" cy="687111"/>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sz="1600" dirty="0" smtClean="0"/>
              <a:t>点击</a:t>
            </a:r>
            <a:r>
              <a:rPr lang="zh-CN" altLang="en-US" sz="1600" dirty="0"/>
              <a:t>此处</a:t>
            </a:r>
            <a:r>
              <a:rPr lang="zh-CN" altLang="en-US" sz="1600" dirty="0" smtClean="0"/>
              <a:t>添加文本</a:t>
            </a:r>
            <a:endParaRPr lang="zh-CN" altLang="en-US" sz="1600" dirty="0"/>
          </a:p>
          <a:p>
            <a:r>
              <a:rPr lang="zh-CN" altLang="en-US" sz="1600" dirty="0"/>
              <a:t>点击此处</a:t>
            </a:r>
            <a:r>
              <a:rPr lang="zh-CN" altLang="en-US" sz="1600" dirty="0" smtClean="0"/>
              <a:t>添加文本</a:t>
            </a:r>
            <a:endParaRPr lang="zh-CN" altLang="en-US" sz="1600" dirty="0"/>
          </a:p>
        </p:txBody>
      </p:sp>
      <p:sp>
        <p:nvSpPr>
          <p:cNvPr id="20" name="TextBox 40"/>
          <p:cNvSpPr txBox="1"/>
          <p:nvPr/>
        </p:nvSpPr>
        <p:spPr>
          <a:xfrm>
            <a:off x="3546149" y="697860"/>
            <a:ext cx="1954691" cy="687111"/>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sz="1600" dirty="0" smtClean="0"/>
              <a:t>点击</a:t>
            </a:r>
            <a:r>
              <a:rPr lang="zh-CN" altLang="en-US" sz="1600" dirty="0"/>
              <a:t>此处</a:t>
            </a:r>
            <a:r>
              <a:rPr lang="zh-CN" altLang="en-US" sz="1600" dirty="0" smtClean="0"/>
              <a:t>添加文本</a:t>
            </a:r>
            <a:endParaRPr lang="zh-CN" altLang="en-US" sz="1600" dirty="0"/>
          </a:p>
          <a:p>
            <a:r>
              <a:rPr lang="zh-CN" altLang="en-US" sz="1600" dirty="0"/>
              <a:t>点击此处</a:t>
            </a:r>
            <a:r>
              <a:rPr lang="zh-CN" altLang="en-US" sz="1600" dirty="0" smtClean="0"/>
              <a:t>添加文本</a:t>
            </a:r>
            <a:endParaRPr lang="zh-CN" altLang="en-US" sz="1600" dirty="0"/>
          </a:p>
        </p:txBody>
      </p:sp>
      <p:sp>
        <p:nvSpPr>
          <p:cNvPr id="21" name="TextBox 41"/>
          <p:cNvSpPr txBox="1"/>
          <p:nvPr/>
        </p:nvSpPr>
        <p:spPr>
          <a:xfrm>
            <a:off x="5785661" y="1199978"/>
            <a:ext cx="1954691" cy="687111"/>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sz="1600" dirty="0" smtClean="0"/>
              <a:t>点击</a:t>
            </a:r>
            <a:r>
              <a:rPr lang="zh-CN" altLang="en-US" sz="1600" dirty="0"/>
              <a:t>此处</a:t>
            </a:r>
            <a:r>
              <a:rPr lang="zh-CN" altLang="en-US" sz="1600" dirty="0" smtClean="0"/>
              <a:t>添加文本</a:t>
            </a:r>
            <a:endParaRPr lang="zh-CN" altLang="en-US" sz="1600" dirty="0"/>
          </a:p>
          <a:p>
            <a:r>
              <a:rPr lang="zh-CN" altLang="en-US" sz="1600" dirty="0"/>
              <a:t>点击此处</a:t>
            </a:r>
            <a:r>
              <a:rPr lang="zh-CN" altLang="en-US" sz="1600" dirty="0" smtClean="0"/>
              <a:t>添加文本</a:t>
            </a:r>
            <a:endParaRPr lang="zh-CN" altLang="en-US" sz="1600" dirty="0"/>
          </a:p>
        </p:txBody>
      </p:sp>
    </p:spTree>
    <p:extLst>
      <p:ext uri="{BB962C8B-B14F-4D97-AF65-F5344CB8AC3E}">
        <p14:creationId xmlns:p14="http://schemas.microsoft.com/office/powerpoint/2010/main" val="8115703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42" presetClass="entr" presetSubtype="0"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par>
                                <p:cTn id="17" presetID="1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p:tgtEl>
                                          <p:spTgt spid="5"/>
                                        </p:tgtEl>
                                        <p:attrNameLst>
                                          <p:attrName>ppt_x</p:attrName>
                                        </p:attrNameLst>
                                      </p:cBhvr>
                                      <p:tavLst>
                                        <p:tav tm="0">
                                          <p:val>
                                            <p:strVal val="#ppt_x+#ppt_w*1.125000"/>
                                          </p:val>
                                        </p:tav>
                                        <p:tav tm="100000">
                                          <p:val>
                                            <p:strVal val="#ppt_x"/>
                                          </p:val>
                                        </p:tav>
                                      </p:tavLst>
                                    </p:anim>
                                    <p:animEffect transition="in" filter="wipe(left)">
                                      <p:cBhvr>
                                        <p:cTn id="20" dur="1000"/>
                                        <p:tgtEl>
                                          <p:spTgt spid="5"/>
                                        </p:tgtEl>
                                      </p:cBhvr>
                                    </p:animEffect>
                                  </p:childTnLst>
                                </p:cTn>
                              </p:par>
                              <p:par>
                                <p:cTn id="21" presetID="12" presetClass="entr" presetSubtype="8"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p:tgtEl>
                                          <p:spTgt spid="9"/>
                                        </p:tgtEl>
                                        <p:attrNameLst>
                                          <p:attrName>ppt_x</p:attrName>
                                        </p:attrNameLst>
                                      </p:cBhvr>
                                      <p:tavLst>
                                        <p:tav tm="0">
                                          <p:val>
                                            <p:strVal val="#ppt_x-#ppt_w*1.125000"/>
                                          </p:val>
                                        </p:tav>
                                        <p:tav tm="100000">
                                          <p:val>
                                            <p:strVal val="#ppt_x"/>
                                          </p:val>
                                        </p:tav>
                                      </p:tavLst>
                                    </p:anim>
                                    <p:animEffect transition="in" filter="wipe(right)">
                                      <p:cBhvr>
                                        <p:cTn id="24" dur="1000"/>
                                        <p:tgtEl>
                                          <p:spTgt spid="9"/>
                                        </p:tgtEl>
                                      </p:cBhvr>
                                    </p:animEffect>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25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anim calcmode="lin" valueType="num">
                                      <p:cBhvr>
                                        <p:cTn id="34" dur="1000" fill="hold"/>
                                        <p:tgtEl>
                                          <p:spTgt spid="18"/>
                                        </p:tgtEl>
                                        <p:attrNameLst>
                                          <p:attrName>ppt_x</p:attrName>
                                        </p:attrNameLst>
                                      </p:cBhvr>
                                      <p:tavLst>
                                        <p:tav tm="0">
                                          <p:val>
                                            <p:strVal val="#ppt_x"/>
                                          </p:val>
                                        </p:tav>
                                        <p:tav tm="100000">
                                          <p:val>
                                            <p:strVal val="#ppt_x"/>
                                          </p:val>
                                        </p:tav>
                                      </p:tavLst>
                                    </p:anim>
                                    <p:anim calcmode="lin" valueType="num">
                                      <p:cBhvr>
                                        <p:cTn id="35" dur="1000" fill="hold"/>
                                        <p:tgtEl>
                                          <p:spTgt spid="1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50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down)">
                                      <p:cBhvr>
                                        <p:cTn id="44" dur="500"/>
                                        <p:tgtEl>
                                          <p:spTgt spid="21"/>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down)">
                                      <p:cBhvr>
                                        <p:cTn id="47" dur="500"/>
                                        <p:tgtEl>
                                          <p:spTgt spid="19"/>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down)">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14" grpId="0"/>
      <p:bldP spid="18" grpId="0"/>
      <p:bldP spid="19"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F:\360安全浏览器下载\水墨\1402\13.pn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Lst>
          </a:blip>
          <a:srcRect/>
          <a:stretch>
            <a:fillRect/>
          </a:stretch>
        </p:blipFill>
        <p:spPr bwMode="auto">
          <a:xfrm>
            <a:off x="2051720" y="555526"/>
            <a:ext cx="4896544" cy="286111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866072" y="1414534"/>
            <a:ext cx="3442628" cy="1107996"/>
          </a:xfrm>
          <a:prstGeom prst="rect">
            <a:avLst/>
          </a:prstGeom>
        </p:spPr>
        <p:txBody>
          <a:bodyPr wrap="square">
            <a:spAutoFit/>
          </a:bodyPr>
          <a:lstStyle/>
          <a:p>
            <a:pPr algn="ctr"/>
            <a:r>
              <a:rPr lang="zh-CN" altLang="en-US" sz="6600" spc="-300" dirty="0" smtClean="0">
                <a:latin typeface="方正吕建德字体" pitchFamily="2" charset="-122"/>
                <a:ea typeface="方正吕建德字体" pitchFamily="2" charset="-122"/>
              </a:rPr>
              <a:t>第</a:t>
            </a:r>
            <a:r>
              <a:rPr lang="zh-CN" altLang="en-US" sz="6600" spc="-300" dirty="0">
                <a:latin typeface="方正吕建德字体" pitchFamily="2" charset="-122"/>
                <a:ea typeface="方正吕建德字体" pitchFamily="2" charset="-122"/>
              </a:rPr>
              <a:t>三</a:t>
            </a:r>
            <a:r>
              <a:rPr lang="zh-CN" altLang="en-US" sz="6600" spc="-300" dirty="0" smtClean="0">
                <a:latin typeface="方正吕建德字体" pitchFamily="2" charset="-122"/>
                <a:ea typeface="方正吕建德字体" pitchFamily="2" charset="-122"/>
              </a:rPr>
              <a:t>部分</a:t>
            </a:r>
            <a:endParaRPr lang="zh-CN" altLang="en-US" sz="6600" spc="-300" dirty="0">
              <a:latin typeface="方正吕建德字体" pitchFamily="2" charset="-122"/>
              <a:ea typeface="方正吕建德字体" pitchFamily="2" charset="-122"/>
            </a:endParaRPr>
          </a:p>
        </p:txBody>
      </p:sp>
      <p:sp>
        <p:nvSpPr>
          <p:cNvPr id="6" name="矩形 5"/>
          <p:cNvSpPr/>
          <p:nvPr/>
        </p:nvSpPr>
        <p:spPr>
          <a:xfrm>
            <a:off x="2258667" y="3564711"/>
            <a:ext cx="5002153" cy="646331"/>
          </a:xfrm>
          <a:prstGeom prst="rect">
            <a:avLst/>
          </a:prstGeom>
        </p:spPr>
        <p:txBody>
          <a:bodyPr wrap="square">
            <a:spAutoFit/>
          </a:bodyPr>
          <a:lstStyle/>
          <a:p>
            <a:pPr algn="ctr"/>
            <a:r>
              <a:rPr lang="zh-CN" altLang="en-US" sz="3600" spc="-300" dirty="0" smtClean="0">
                <a:latin typeface="方正华隶简体" pitchFamily="65" charset="-122"/>
                <a:ea typeface="方正华隶简体" pitchFamily="65" charset="-122"/>
              </a:rPr>
              <a:t>单击此处添加文字模板</a:t>
            </a:r>
            <a:endParaRPr lang="zh-CN" altLang="en-US" sz="3600" spc="-300" dirty="0">
              <a:latin typeface="方正华隶简体" pitchFamily="65" charset="-122"/>
              <a:ea typeface="方正华隶简体" pitchFamily="65" charset="-122"/>
            </a:endParaRPr>
          </a:p>
        </p:txBody>
      </p:sp>
      <p:pic>
        <p:nvPicPr>
          <p:cNvPr id="7" name="Picture 4" descr="E:\PPT\PPT中国风元素\水墨祥云\水墨祥云\011.jpg"/>
          <p:cNvPicPr>
            <a:picLocks noChangeAspect="1" noChangeArrowheads="1"/>
          </p:cNvPicPr>
          <p:nvPr/>
        </p:nvPicPr>
        <p:blipFill>
          <a:blip r:embed="rId5" cstate="email"/>
          <a:srcRect/>
          <a:stretch>
            <a:fillRect/>
          </a:stretch>
        </p:blipFill>
        <p:spPr bwMode="auto">
          <a:xfrm>
            <a:off x="1615356" y="3643523"/>
            <a:ext cx="807668" cy="50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毛笔2"/>
          <p:cNvPicPr>
            <a:picLocks noChangeAspect="1" noChangeArrowheads="1"/>
          </p:cNvPicPr>
          <p:nvPr/>
        </p:nvPicPr>
        <p:blipFill>
          <a:blip r:embed="rId6" cstate="email"/>
          <a:srcRect/>
          <a:stretch>
            <a:fillRect/>
          </a:stretch>
        </p:blipFill>
        <p:spPr bwMode="auto">
          <a:xfrm>
            <a:off x="2533256" y="2427734"/>
            <a:ext cx="2254768" cy="1577911"/>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41" descr="C_108.jpg"/>
          <p:cNvPicPr>
            <a:picLocks noChangeAspect="1"/>
          </p:cNvPicPr>
          <p:nvPr/>
        </p:nvPicPr>
        <p:blipFill>
          <a:blip r:embed="rId7" cstate="email">
            <a:clrChange>
              <a:clrFrom>
                <a:srgbClr val="FFFFFF"/>
              </a:clrFrom>
              <a:clrTo>
                <a:srgbClr val="FFFFFF">
                  <a:alpha val="0"/>
                </a:srgbClr>
              </a:clrTo>
            </a:clrChange>
          </a:blip>
          <a:srcRect/>
          <a:stretch>
            <a:fillRect/>
          </a:stretch>
        </p:blipFill>
        <p:spPr bwMode="auto">
          <a:xfrm>
            <a:off x="2221136" y="4121474"/>
            <a:ext cx="5345404" cy="16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24059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par>
                          <p:cTn id="16" fill="hold">
                            <p:stCondLst>
                              <p:cond delay="1750"/>
                            </p:stCondLst>
                            <p:childTnLst>
                              <p:par>
                                <p:cTn id="17" presetID="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250" fill="hold"/>
                                        <p:tgtEl>
                                          <p:spTgt spid="7"/>
                                        </p:tgtEl>
                                        <p:attrNameLst>
                                          <p:attrName>ppt_x</p:attrName>
                                        </p:attrNameLst>
                                      </p:cBhvr>
                                      <p:tavLst>
                                        <p:tav tm="0">
                                          <p:val>
                                            <p:strVal val="0-#ppt_w/2"/>
                                          </p:val>
                                        </p:tav>
                                        <p:tav tm="100000">
                                          <p:val>
                                            <p:strVal val="#ppt_x"/>
                                          </p:val>
                                        </p:tav>
                                      </p:tavLst>
                                    </p:anim>
                                    <p:anim calcmode="lin" valueType="num">
                                      <p:cBhvr additive="base">
                                        <p:cTn id="20" dur="125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2250"/>
                                        <p:tgtEl>
                                          <p:spTgt spid="9"/>
                                        </p:tgtEl>
                                      </p:cBhvr>
                                    </p:animEffect>
                                  </p:childTnLst>
                                </p:cTn>
                              </p:par>
                            </p:childTnLst>
                          </p:cTn>
                        </p:par>
                        <p:par>
                          <p:cTn id="25" fill="hold">
                            <p:stCondLst>
                              <p:cond delay="52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22" presetClass="entr" presetSubtype="8" fill="hold" grpId="0" nodeType="withEffect">
                                  <p:stCondLst>
                                    <p:cond delay="125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2750"/>
                                        <p:tgtEl>
                                          <p:spTgt spid="6"/>
                                        </p:tgtEl>
                                      </p:cBhvr>
                                    </p:animEffect>
                                  </p:childTnLst>
                                </p:cTn>
                              </p:par>
                              <p:par>
                                <p:cTn id="32" presetID="0" presetClass="path" presetSubtype="0" accel="50000" decel="50000" fill="hold" nodeType="withEffect">
                                  <p:stCondLst>
                                    <p:cond delay="1250"/>
                                  </p:stCondLst>
                                  <p:childTnLst>
                                    <p:animMotion origin="layout" path="M -0.02292 -0.00401 C -0.02101 0.01449 -0.02292 0.02003 -0.01233 0.02651 C -0.00313 0.02219 0.00034 0.02096 0.00729 0.00986 C 0.01007 0.00555 0.01528 -0.00401 0.01528 -0.0037 C 0.01232 0.01079 0.01146 0.02096 0.00607 0.03576 C 0.00521 0.03822 0.00243 0.041 0.00347 0.04285 C 0.00382 0.04346 0.01545 0.03637 0.01666 0.03576 C 0.02048 0.02867 0.02413 0.02497 0.02708 0.01695 C 0.02552 0.0262 0.02378 0.02897 0.03368 0.02158 C 0.03958 0.01726 0.04496 0.00863 0.04948 0.00061 C 0.05 -0.00247 0.05087 -0.01172 0.05087 -0.00863 C 0.05087 -0.00124 0.04878 0.01233 0.04687 0.01942 C 0.04618 0.02188 0.04288 0.02497 0.04427 0.02651 C 0.04548 0.02774 0.05278 0.02281 0.05468 0.02158 C 0.05798 0.00585 0.05781 0.02466 0.05868 0.03113 C 0.06076 0.07675 0.05764 0.06257 0.06666 0.04747 C 0.06857 0.03637 0.07482 0.02897 0.08107 0.02651 C 0.08576 0.01788 0.08576 0.01202 0.09028 0.02404 C 0.09166 0.02312 0.09305 0.02003 0.09427 0.02158 C 0.09791 0.02589 0.10052 0.04839 0.10347 0.05672 C 0.12187 0.05425 0.12205 0.05949 0.12968 0.03576 C 0.12934 0.03021 0.12847 0.02497 0.12847 0.01942 C 0.12847 0.01479 0.12847 0.02897 0.12968 0.03329 C 0.13038 0.03576 0.13229 0.03637 0.13368 0.03791 C 0.13593 0.03637 0.13837 0.03576 0.14028 0.03329 C 0.1434 0.02928 0.14305 0.0225 0.14427 0.01695 C 0.14653 0.00647 0.14618 0.00863 0.15087 0.00308 C 0.15885 0.00647 0.16545 0.01449 0.17309 0.01942 C 0.17725 0.0299 0.17864 0.03791 0.17048 0.04285 C 0.16597 0.05456 0.16979 0.04932 0.16528 0.04285 C 0.16423 0.0413 0.16267 0.0413 0.16128 0.04038 C 0.15694 0.0413 0.15225 0.04038 0.14809 0.04285 C 0.14635 0.04377 0.15416 0.04192 0.15347 0.045 C 0.15191 0.05086 0.14635 0.04778 0.14288 0.04963 C 0.14201 0.05209 0.13923 0.05456 0.14028 0.05672 C 0.14218 0.06011 0.14548 0.05949 0.14809 0.05918 C 0.15434 0.05857 0.16041 0.0561 0.16666 0.05425 C 0.17066 0.05302 0.17847 0.04963 0.17847 0.04994 C 0.18403 0.0447 0.18819 0.04254 0.19427 0.04038 C 0.19982 0.05548 0.20555 0.05179 0.21528 0.04963 C 0.21805 0.04223 0.21962 0.03452 0.22187 0.02651 C 0.22222 0.02343 0.22239 0.02003 0.22309 0.01695 C 0.22378 0.01418 0.22534 0.00709 0.22587 0.00986 C 0.2335 0.04593 0.221 0.02867 0.23107 0.04038 C 0.23212 0.03915 0.23923 0.03052 0.24028 0.03113 C 0.24201 0.03237 0.24114 0.0373 0.24166 0.04038 C 0.24271 0.0598 0.2408 0.07213 0.25087 0.05425 C 0.2533 0.041 0.25017 0.05333 0.25607 0.04285 C 0.25712 0.041 0.25868 0.03576 0.25868 0.03606 C 0.25955 0.03329 0.26059 0.03113 0.26128 0.02867 C 0.26198 0.02651 0.26128 0.02158 0.26267 0.02158 C 0.26545 0.02158 0.26319 0.03237 0.26528 0.03576 C 0.26823 0.04069 0.27309 0.03915 0.27708 0.04038 C 0.28559 0.0373 0.28958 0.03267 0.29548 0.02158 C 0.296 0.01942 0.29548 0.01479 0.29687 0.01479 C 0.29843 0.01479 0.29861 0.01942 0.29948 0.02158 C 0.30243 0.02805 0.30243 0.02682 0.30729 0.03113 C 0.31215 0.03021 0.31753 0.02497 0.32187 0.02867 C 0.33559 0.04069 0.31458 0.04963 0.32708 0.04285 C 0.33871 0.02867 0.325 0.04192 0.33229 0.045 C 0.33576 0.04655 0.33941 0.04346 0.34288 0.04285 C 0.34843 0.03298 0.35312 0.02219 0.35868 0.01233 C 0.36319 0.02435 0.36267 0.0262 0.37048 0.01942 C 0.37361 0.0111 0.3743 0.00555 0.3783 -0.00154 C 0.38472 0.00955 0.38819 0.01788 0.39687 0.02158 C 0.40399 0.01911 0.40972 0.01973 0.41666 0.02404 C 0.42153 0.03113 0.42656 0.03298 0.42847 0.04285 C 0.42222 0.04716 0.41545 0.04716 0.41788 0.06134 C 0.42066 0.06103 0.44791 0.06812 0.44427 0.04747 C 0.44809 0.04038 0.45468 0.01942 0.44288 0.02651 C 0.43993 0.04346 0.44774 0.03021 0.45087 0.02651 C 0.45434 0.0447 0.45764 0.05209 0.46788 0.06134 C 0.46875 0.05888 0.46927 0.0561 0.47048 0.05425 C 0.47569 0.04655 0.47812 0.05333 0.47309 0.045 C 0.47448 0.04439 0.47604 0.0447 0.47708 0.04285 C 0.4842 0.03021 0.47968 0.02404 0.48368 0.03113 L 0.49166 0.01233 " pathEditMode="relative" rAng="0" ptsTypes="fffffffffffffffffffffffffffffffffffffffffffffffffffffffffffffffffffffffffffAA">
                                      <p:cBhvr>
                                        <p:cTn id="33" dur="2750" fill="hold"/>
                                        <p:tgtEl>
                                          <p:spTgt spid="8"/>
                                        </p:tgtEl>
                                        <p:attrNameLst>
                                          <p:attrName>ppt_x</p:attrName>
                                          <p:attrName>ppt_y</p:attrName>
                                        </p:attrNameLst>
                                      </p:cBhvr>
                                      <p:rCtr x="25729" y="3637"/>
                                    </p:animMotion>
                                  </p:childTnLst>
                                </p:cTn>
                              </p:par>
                            </p:childTnLst>
                          </p:cTn>
                        </p:par>
                        <p:par>
                          <p:cTn id="34" fill="hold">
                            <p:stCondLst>
                              <p:cond delay="9250"/>
                            </p:stCondLst>
                            <p:childTnLst>
                              <p:par>
                                <p:cTn id="35" presetID="10" presetClass="exit" presetSubtype="0" fill="hold" nodeType="after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Picture 2" descr="C:\Users\Thinkpad\Desktop\s.png"/>
          <p:cNvPicPr>
            <a:picLocks noChangeAspect="1" noChangeArrowheads="1"/>
          </p:cNvPicPr>
          <p:nvPr/>
        </p:nvPicPr>
        <p:blipFill rotWithShape="1">
          <a:blip r:embed="rId4" cstate="email"/>
          <a:srcRect/>
          <a:stretch>
            <a:fillRect/>
          </a:stretch>
        </p:blipFill>
        <p:spPr bwMode="auto">
          <a:xfrm>
            <a:off x="132318" y="1798105"/>
            <a:ext cx="8495928" cy="1563841"/>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6179131" y="1956926"/>
            <a:ext cx="1599107" cy="1391339"/>
            <a:chOff x="6165151" y="2023478"/>
            <a:chExt cx="1599107" cy="1391339"/>
          </a:xfrm>
        </p:grpSpPr>
        <p:pic>
          <p:nvPicPr>
            <p:cNvPr id="7" name="Picture 2" descr="C:\Users\Thinkpad\Desktop\PNG\1_0003_渐变映射-2-副本-2.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20000" contrast="20000"/>
                      </a14:imgEffect>
                    </a14:imgLayer>
                  </a14:imgProps>
                </a:ext>
              </a:extLst>
            </a:blip>
            <a:srcRect/>
            <a:stretch>
              <a:fillRect/>
            </a:stretch>
          </p:blipFill>
          <p:spPr bwMode="auto">
            <a:xfrm rot="16402186">
              <a:off x="6269035" y="1919594"/>
              <a:ext cx="1391339" cy="1599107"/>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9"/>
            <p:cNvSpPr txBox="1">
              <a:spLocks noChangeArrowheads="1"/>
            </p:cNvSpPr>
            <p:nvPr/>
          </p:nvSpPr>
          <p:spPr bwMode="auto">
            <a:xfrm>
              <a:off x="6460738" y="2522085"/>
              <a:ext cx="11622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solidFill>
                  <a:latin typeface="楷体" pitchFamily="49" charset="-122"/>
                  <a:ea typeface="楷体" pitchFamily="49" charset="-122"/>
                </a:defRPr>
              </a:lvl1pPr>
            </a:lstStyle>
            <a:p>
              <a:r>
                <a:rPr lang="zh-CN" altLang="en-US" b="1" dirty="0"/>
                <a:t>写入文本</a:t>
              </a:r>
            </a:p>
          </p:txBody>
        </p:sp>
      </p:grpSp>
      <p:grpSp>
        <p:nvGrpSpPr>
          <p:cNvPr id="9" name="组合 8"/>
          <p:cNvGrpSpPr/>
          <p:nvPr/>
        </p:nvGrpSpPr>
        <p:grpSpPr>
          <a:xfrm>
            <a:off x="1676534" y="1127232"/>
            <a:ext cx="1584840" cy="609398"/>
            <a:chOff x="1361330" y="1123458"/>
            <a:chExt cx="1584840" cy="609398"/>
          </a:xfrm>
        </p:grpSpPr>
        <p:sp>
          <p:nvSpPr>
            <p:cNvPr id="12" name="矩形标注 11"/>
            <p:cNvSpPr/>
            <p:nvPr/>
          </p:nvSpPr>
          <p:spPr>
            <a:xfrm>
              <a:off x="1361330" y="1684391"/>
              <a:ext cx="1584840" cy="45719"/>
            </a:xfrm>
            <a:prstGeom prst="wedgeRectCallout">
              <a:avLst>
                <a:gd name="adj1" fmla="val -23398"/>
                <a:gd name="adj2" fmla="val 403291"/>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Rectangle 28"/>
            <p:cNvSpPr>
              <a:spLocks noChangeArrowheads="1"/>
            </p:cNvSpPr>
            <p:nvPr/>
          </p:nvSpPr>
          <p:spPr bwMode="auto">
            <a:xfrm>
              <a:off x="1428402" y="1123458"/>
              <a:ext cx="1475159"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400" spc="-150" dirty="0" smtClean="0">
                  <a:solidFill>
                    <a:schemeClr val="tx1">
                      <a:lumMod val="95000"/>
                      <a:lumOff val="5000"/>
                    </a:schemeClr>
                  </a:solidFill>
                  <a:latin typeface="方正宋黑简体" pitchFamily="2" charset="-122"/>
                  <a:ea typeface="方正宋黑简体" pitchFamily="2" charset="-122"/>
                </a:rPr>
                <a:t>单击</a:t>
              </a:r>
              <a:r>
                <a:rPr lang="zh-CN" altLang="en-US" sz="1400" spc="-150" dirty="0">
                  <a:solidFill>
                    <a:schemeClr val="tx1">
                      <a:lumMod val="95000"/>
                      <a:lumOff val="5000"/>
                    </a:schemeClr>
                  </a:solidFill>
                  <a:latin typeface="方正宋黑简体" pitchFamily="2" charset="-122"/>
                  <a:ea typeface="方正宋黑简体" pitchFamily="2" charset="-122"/>
                </a:rPr>
                <a:t>此处添加文字</a:t>
              </a:r>
            </a:p>
            <a:p>
              <a:pPr>
                <a:lnSpc>
                  <a:spcPct val="120000"/>
                </a:lnSpc>
              </a:pPr>
              <a:r>
                <a:rPr lang="zh-CN" altLang="en-US" sz="1400" spc="-150" dirty="0">
                  <a:solidFill>
                    <a:schemeClr val="tx1">
                      <a:lumMod val="95000"/>
                      <a:lumOff val="5000"/>
                    </a:schemeClr>
                  </a:solidFill>
                  <a:latin typeface="方正宋黑简体" pitchFamily="2" charset="-122"/>
                  <a:ea typeface="方正宋黑简体" pitchFamily="2" charset="-122"/>
                </a:rPr>
                <a:t>单击此处添加文字</a:t>
              </a:r>
            </a:p>
          </p:txBody>
        </p:sp>
      </p:grpSp>
      <p:grpSp>
        <p:nvGrpSpPr>
          <p:cNvPr id="14" name="组合 13"/>
          <p:cNvGrpSpPr/>
          <p:nvPr/>
        </p:nvGrpSpPr>
        <p:grpSpPr>
          <a:xfrm>
            <a:off x="4829873" y="1127232"/>
            <a:ext cx="1584840" cy="609398"/>
            <a:chOff x="4751345" y="1097852"/>
            <a:chExt cx="1584840" cy="609398"/>
          </a:xfrm>
        </p:grpSpPr>
        <p:sp>
          <p:nvSpPr>
            <p:cNvPr id="15" name="矩形标注 14"/>
            <p:cNvSpPr/>
            <p:nvPr/>
          </p:nvSpPr>
          <p:spPr>
            <a:xfrm>
              <a:off x="4751345" y="1658785"/>
              <a:ext cx="1584840" cy="45719"/>
            </a:xfrm>
            <a:prstGeom prst="wedgeRectCallout">
              <a:avLst>
                <a:gd name="adj1" fmla="val -23398"/>
                <a:gd name="adj2" fmla="val 403291"/>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6" name="Rectangle 28"/>
            <p:cNvSpPr>
              <a:spLocks noChangeArrowheads="1"/>
            </p:cNvSpPr>
            <p:nvPr/>
          </p:nvSpPr>
          <p:spPr bwMode="auto">
            <a:xfrm>
              <a:off x="4818417" y="1097852"/>
              <a:ext cx="1475159"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400" spc="-150" dirty="0" smtClean="0">
                  <a:solidFill>
                    <a:schemeClr val="tx1">
                      <a:lumMod val="95000"/>
                      <a:lumOff val="5000"/>
                    </a:schemeClr>
                  </a:solidFill>
                  <a:latin typeface="方正宋黑简体" pitchFamily="2" charset="-122"/>
                  <a:ea typeface="方正宋黑简体" pitchFamily="2" charset="-122"/>
                </a:rPr>
                <a:t>单击</a:t>
              </a:r>
              <a:r>
                <a:rPr lang="zh-CN" altLang="en-US" sz="1400" spc="-150" dirty="0">
                  <a:solidFill>
                    <a:schemeClr val="tx1">
                      <a:lumMod val="95000"/>
                      <a:lumOff val="5000"/>
                    </a:schemeClr>
                  </a:solidFill>
                  <a:latin typeface="方正宋黑简体" pitchFamily="2" charset="-122"/>
                  <a:ea typeface="方正宋黑简体" pitchFamily="2" charset="-122"/>
                </a:rPr>
                <a:t>此处添加文字</a:t>
              </a:r>
            </a:p>
            <a:p>
              <a:pPr>
                <a:lnSpc>
                  <a:spcPct val="120000"/>
                </a:lnSpc>
              </a:pPr>
              <a:r>
                <a:rPr lang="zh-CN" altLang="en-US" sz="1400" spc="-150" dirty="0">
                  <a:solidFill>
                    <a:schemeClr val="tx1">
                      <a:lumMod val="95000"/>
                      <a:lumOff val="5000"/>
                    </a:schemeClr>
                  </a:solidFill>
                  <a:latin typeface="方正宋黑简体" pitchFamily="2" charset="-122"/>
                  <a:ea typeface="方正宋黑简体" pitchFamily="2" charset="-122"/>
                </a:rPr>
                <a:t>单击此处添加文字</a:t>
              </a:r>
            </a:p>
          </p:txBody>
        </p:sp>
      </p:grpSp>
      <p:grpSp>
        <p:nvGrpSpPr>
          <p:cNvPr id="17" name="组合 16"/>
          <p:cNvGrpSpPr/>
          <p:nvPr/>
        </p:nvGrpSpPr>
        <p:grpSpPr>
          <a:xfrm>
            <a:off x="3245276" y="3504556"/>
            <a:ext cx="1584840" cy="629649"/>
            <a:chOff x="1361330" y="1103207"/>
            <a:chExt cx="1584840" cy="629649"/>
          </a:xfrm>
        </p:grpSpPr>
        <p:sp>
          <p:nvSpPr>
            <p:cNvPr id="18" name="矩形标注 17"/>
            <p:cNvSpPr/>
            <p:nvPr/>
          </p:nvSpPr>
          <p:spPr>
            <a:xfrm flipV="1">
              <a:off x="1361330" y="1103207"/>
              <a:ext cx="1584840" cy="45719"/>
            </a:xfrm>
            <a:prstGeom prst="wedgeRectCallout">
              <a:avLst>
                <a:gd name="adj1" fmla="val -23398"/>
                <a:gd name="adj2" fmla="val 403291"/>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9" name="Rectangle 28"/>
            <p:cNvSpPr>
              <a:spLocks noChangeArrowheads="1"/>
            </p:cNvSpPr>
            <p:nvPr/>
          </p:nvSpPr>
          <p:spPr bwMode="auto">
            <a:xfrm>
              <a:off x="1428402" y="1123458"/>
              <a:ext cx="1475159"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400" spc="-150" dirty="0" smtClean="0">
                  <a:solidFill>
                    <a:schemeClr val="tx1">
                      <a:lumMod val="95000"/>
                      <a:lumOff val="5000"/>
                    </a:schemeClr>
                  </a:solidFill>
                  <a:latin typeface="方正宋黑简体" pitchFamily="2" charset="-122"/>
                  <a:ea typeface="方正宋黑简体" pitchFamily="2" charset="-122"/>
                </a:rPr>
                <a:t>单击</a:t>
              </a:r>
              <a:r>
                <a:rPr lang="zh-CN" altLang="en-US" sz="1400" spc="-150" dirty="0">
                  <a:solidFill>
                    <a:schemeClr val="tx1">
                      <a:lumMod val="95000"/>
                      <a:lumOff val="5000"/>
                    </a:schemeClr>
                  </a:solidFill>
                  <a:latin typeface="方正宋黑简体" pitchFamily="2" charset="-122"/>
                  <a:ea typeface="方正宋黑简体" pitchFamily="2" charset="-122"/>
                </a:rPr>
                <a:t>此处添加文字</a:t>
              </a:r>
            </a:p>
            <a:p>
              <a:pPr>
                <a:lnSpc>
                  <a:spcPct val="120000"/>
                </a:lnSpc>
              </a:pPr>
              <a:r>
                <a:rPr lang="zh-CN" altLang="en-US" sz="1400" spc="-150" dirty="0">
                  <a:solidFill>
                    <a:schemeClr val="tx1">
                      <a:lumMod val="95000"/>
                      <a:lumOff val="5000"/>
                    </a:schemeClr>
                  </a:solidFill>
                  <a:latin typeface="方正宋黑简体" pitchFamily="2" charset="-122"/>
                  <a:ea typeface="方正宋黑简体" pitchFamily="2" charset="-122"/>
                </a:rPr>
                <a:t>单击此处添加文字</a:t>
              </a:r>
            </a:p>
          </p:txBody>
        </p:sp>
      </p:grpSp>
      <p:grpSp>
        <p:nvGrpSpPr>
          <p:cNvPr id="20" name="组合 19"/>
          <p:cNvGrpSpPr/>
          <p:nvPr/>
        </p:nvGrpSpPr>
        <p:grpSpPr>
          <a:xfrm>
            <a:off x="6356678" y="3504556"/>
            <a:ext cx="1584840" cy="629649"/>
            <a:chOff x="1361330" y="1103207"/>
            <a:chExt cx="1584840" cy="629649"/>
          </a:xfrm>
        </p:grpSpPr>
        <p:sp>
          <p:nvSpPr>
            <p:cNvPr id="21" name="矩形标注 20"/>
            <p:cNvSpPr/>
            <p:nvPr/>
          </p:nvSpPr>
          <p:spPr>
            <a:xfrm flipV="1">
              <a:off x="1361330" y="1103207"/>
              <a:ext cx="1584840" cy="45719"/>
            </a:xfrm>
            <a:prstGeom prst="wedgeRectCallout">
              <a:avLst>
                <a:gd name="adj1" fmla="val -23398"/>
                <a:gd name="adj2" fmla="val 403291"/>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2" name="Rectangle 28"/>
            <p:cNvSpPr>
              <a:spLocks noChangeArrowheads="1"/>
            </p:cNvSpPr>
            <p:nvPr/>
          </p:nvSpPr>
          <p:spPr bwMode="auto">
            <a:xfrm>
              <a:off x="1428402" y="1123458"/>
              <a:ext cx="1475159"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400" spc="-150" dirty="0" smtClean="0">
                  <a:solidFill>
                    <a:schemeClr val="tx1">
                      <a:lumMod val="95000"/>
                      <a:lumOff val="5000"/>
                    </a:schemeClr>
                  </a:solidFill>
                  <a:latin typeface="方正宋黑简体" pitchFamily="2" charset="-122"/>
                  <a:ea typeface="方正宋黑简体" pitchFamily="2" charset="-122"/>
                </a:rPr>
                <a:t>单击</a:t>
              </a:r>
              <a:r>
                <a:rPr lang="zh-CN" altLang="en-US" sz="1400" spc="-150" dirty="0">
                  <a:solidFill>
                    <a:schemeClr val="tx1">
                      <a:lumMod val="95000"/>
                      <a:lumOff val="5000"/>
                    </a:schemeClr>
                  </a:solidFill>
                  <a:latin typeface="方正宋黑简体" pitchFamily="2" charset="-122"/>
                  <a:ea typeface="方正宋黑简体" pitchFamily="2" charset="-122"/>
                </a:rPr>
                <a:t>此处添加文字</a:t>
              </a:r>
            </a:p>
            <a:p>
              <a:pPr>
                <a:lnSpc>
                  <a:spcPct val="120000"/>
                </a:lnSpc>
              </a:pPr>
              <a:r>
                <a:rPr lang="zh-CN" altLang="en-US" sz="1400" spc="-150" dirty="0">
                  <a:solidFill>
                    <a:schemeClr val="tx1">
                      <a:lumMod val="95000"/>
                      <a:lumOff val="5000"/>
                    </a:schemeClr>
                  </a:solidFill>
                  <a:latin typeface="方正宋黑简体" pitchFamily="2" charset="-122"/>
                  <a:ea typeface="方正宋黑简体" pitchFamily="2" charset="-122"/>
                </a:rPr>
                <a:t>单击此处添加文字</a:t>
              </a:r>
            </a:p>
          </p:txBody>
        </p:sp>
      </p:grpSp>
      <p:grpSp>
        <p:nvGrpSpPr>
          <p:cNvPr id="23" name="组合 22"/>
          <p:cNvGrpSpPr/>
          <p:nvPr/>
        </p:nvGrpSpPr>
        <p:grpSpPr>
          <a:xfrm>
            <a:off x="4663972" y="1956926"/>
            <a:ext cx="1599107" cy="1391339"/>
            <a:chOff x="6165151" y="2023478"/>
            <a:chExt cx="1599107" cy="1391339"/>
          </a:xfrm>
        </p:grpSpPr>
        <p:pic>
          <p:nvPicPr>
            <p:cNvPr id="24" name="Picture 2" descr="C:\Users\Thinkpad\Desktop\PNG\1_0003_渐变映射-2-副本-2.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20000" contrast="20000"/>
                      </a14:imgEffect>
                    </a14:imgLayer>
                  </a14:imgProps>
                </a:ext>
              </a:extLst>
            </a:blip>
            <a:srcRect/>
            <a:stretch>
              <a:fillRect/>
            </a:stretch>
          </p:blipFill>
          <p:spPr bwMode="auto">
            <a:xfrm rot="16402186">
              <a:off x="6269035" y="1919594"/>
              <a:ext cx="1391339" cy="1599107"/>
            </a:xfrm>
            <a:prstGeom prst="rect">
              <a:avLst/>
            </a:prstGeom>
            <a:noFill/>
            <a:extLst>
              <a:ext uri="{909E8E84-426E-40DD-AFC4-6F175D3DCCD1}">
                <a14:hiddenFill xmlns:a14="http://schemas.microsoft.com/office/drawing/2010/main">
                  <a:solidFill>
                    <a:srgbClr val="FFFFFF"/>
                  </a:solidFill>
                </a14:hiddenFill>
              </a:ext>
            </a:extLst>
          </p:spPr>
        </p:pic>
        <p:sp>
          <p:nvSpPr>
            <p:cNvPr id="25" name="Text Box 9"/>
            <p:cNvSpPr txBox="1">
              <a:spLocks noChangeArrowheads="1"/>
            </p:cNvSpPr>
            <p:nvPr/>
          </p:nvSpPr>
          <p:spPr bwMode="auto">
            <a:xfrm>
              <a:off x="6460738" y="2522085"/>
              <a:ext cx="11622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solidFill>
                  <a:latin typeface="楷体" pitchFamily="49" charset="-122"/>
                  <a:ea typeface="楷体" pitchFamily="49" charset="-122"/>
                </a:defRPr>
              </a:lvl1pPr>
            </a:lstStyle>
            <a:p>
              <a:r>
                <a:rPr lang="zh-CN" altLang="en-US" b="1" dirty="0"/>
                <a:t>写入文本</a:t>
              </a:r>
            </a:p>
          </p:txBody>
        </p:sp>
      </p:grpSp>
      <p:grpSp>
        <p:nvGrpSpPr>
          <p:cNvPr id="26" name="组合 25"/>
          <p:cNvGrpSpPr/>
          <p:nvPr/>
        </p:nvGrpSpPr>
        <p:grpSpPr>
          <a:xfrm>
            <a:off x="3148812" y="1956926"/>
            <a:ext cx="1599107" cy="1391339"/>
            <a:chOff x="6165151" y="2023478"/>
            <a:chExt cx="1599107" cy="1391339"/>
          </a:xfrm>
        </p:grpSpPr>
        <p:pic>
          <p:nvPicPr>
            <p:cNvPr id="27" name="Picture 2" descr="C:\Users\Thinkpad\Desktop\PNG\1_0003_渐变映射-2-副本-2.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20000" contrast="20000"/>
                      </a14:imgEffect>
                    </a14:imgLayer>
                  </a14:imgProps>
                </a:ext>
              </a:extLst>
            </a:blip>
            <a:srcRect/>
            <a:stretch>
              <a:fillRect/>
            </a:stretch>
          </p:blipFill>
          <p:spPr bwMode="auto">
            <a:xfrm rot="16402186">
              <a:off x="6269035" y="1919594"/>
              <a:ext cx="1391339" cy="1599107"/>
            </a:xfrm>
            <a:prstGeom prst="rect">
              <a:avLst/>
            </a:prstGeom>
            <a:noFill/>
            <a:extLst>
              <a:ext uri="{909E8E84-426E-40DD-AFC4-6F175D3DCCD1}">
                <a14:hiddenFill xmlns:a14="http://schemas.microsoft.com/office/drawing/2010/main">
                  <a:solidFill>
                    <a:srgbClr val="FFFFFF"/>
                  </a:solidFill>
                </a14:hiddenFill>
              </a:ext>
            </a:extLst>
          </p:spPr>
        </p:pic>
        <p:sp>
          <p:nvSpPr>
            <p:cNvPr id="28" name="Text Box 9"/>
            <p:cNvSpPr txBox="1">
              <a:spLocks noChangeArrowheads="1"/>
            </p:cNvSpPr>
            <p:nvPr/>
          </p:nvSpPr>
          <p:spPr bwMode="auto">
            <a:xfrm>
              <a:off x="6460738" y="2522085"/>
              <a:ext cx="11622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solidFill>
                  <a:latin typeface="楷体" pitchFamily="49" charset="-122"/>
                  <a:ea typeface="楷体" pitchFamily="49" charset="-122"/>
                </a:defRPr>
              </a:lvl1pPr>
            </a:lstStyle>
            <a:p>
              <a:r>
                <a:rPr lang="zh-CN" altLang="en-US" b="1" dirty="0"/>
                <a:t>写入文本</a:t>
              </a:r>
            </a:p>
          </p:txBody>
        </p:sp>
      </p:grpSp>
      <p:grpSp>
        <p:nvGrpSpPr>
          <p:cNvPr id="29" name="组合 28"/>
          <p:cNvGrpSpPr/>
          <p:nvPr/>
        </p:nvGrpSpPr>
        <p:grpSpPr>
          <a:xfrm>
            <a:off x="1633652" y="1956926"/>
            <a:ext cx="1599107" cy="1391339"/>
            <a:chOff x="6165151" y="2023478"/>
            <a:chExt cx="1599107" cy="1391339"/>
          </a:xfrm>
        </p:grpSpPr>
        <p:pic>
          <p:nvPicPr>
            <p:cNvPr id="30" name="Picture 2" descr="C:\Users\Thinkpad\Desktop\PNG\1_0003_渐变映射-2-副本-2.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20000" contrast="20000"/>
                      </a14:imgEffect>
                    </a14:imgLayer>
                  </a14:imgProps>
                </a:ext>
              </a:extLst>
            </a:blip>
            <a:srcRect/>
            <a:stretch>
              <a:fillRect/>
            </a:stretch>
          </p:blipFill>
          <p:spPr bwMode="auto">
            <a:xfrm rot="16402186">
              <a:off x="6269035" y="1919594"/>
              <a:ext cx="1391339" cy="1599107"/>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9"/>
            <p:cNvSpPr txBox="1">
              <a:spLocks noChangeArrowheads="1"/>
            </p:cNvSpPr>
            <p:nvPr/>
          </p:nvSpPr>
          <p:spPr bwMode="auto">
            <a:xfrm>
              <a:off x="6460738" y="2522085"/>
              <a:ext cx="11622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solidFill>
                  <a:latin typeface="楷体" pitchFamily="49" charset="-122"/>
                  <a:ea typeface="楷体" pitchFamily="49" charset="-122"/>
                </a:defRPr>
              </a:lvl1pPr>
            </a:lstStyle>
            <a:p>
              <a:r>
                <a:rPr lang="zh-CN" altLang="en-US" b="1" dirty="0"/>
                <a:t>写入文本</a:t>
              </a:r>
            </a:p>
          </p:txBody>
        </p:sp>
      </p:grpSp>
    </p:spTree>
    <p:extLst>
      <p:ext uri="{BB962C8B-B14F-4D97-AF65-F5344CB8AC3E}">
        <p14:creationId xmlns:p14="http://schemas.microsoft.com/office/powerpoint/2010/main" val="1052616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2" presetClass="entr" presetSubtype="8"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nodeType="withEffect">
                                  <p:stCondLst>
                                    <p:cond delay="25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10" presetClass="entr" presetSubtype="0"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nodeType="withEffect">
                                  <p:stCondLst>
                                    <p:cond delay="75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4250"/>
                            </p:stCondLst>
                            <p:childTnLst>
                              <p:par>
                                <p:cTn id="30" presetID="47"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Picture 2" descr="C:\Users\Thinkpad\Desktop\PNG\1_0003_图层-20.png"/>
          <p:cNvPicPr>
            <a:picLocks noChangeAspect="1" noChangeArrowheads="1"/>
          </p:cNvPicPr>
          <p:nvPr/>
        </p:nvPicPr>
        <p:blipFill>
          <a:blip r:embed="rId4" cstate="email"/>
          <a:srcRect/>
          <a:stretch>
            <a:fillRect/>
          </a:stretch>
        </p:blipFill>
        <p:spPr bwMode="auto">
          <a:xfrm>
            <a:off x="3811779" y="1428772"/>
            <a:ext cx="2577290" cy="26211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Thinkpad\Desktop\PNG\1_0000_图层-22.png"/>
          <p:cNvPicPr>
            <a:picLocks noChangeAspect="1" noChangeArrowheads="1"/>
          </p:cNvPicPr>
          <p:nvPr/>
        </p:nvPicPr>
        <p:blipFill>
          <a:blip r:embed="rId5" cstate="email"/>
          <a:srcRect/>
          <a:stretch>
            <a:fillRect/>
          </a:stretch>
        </p:blipFill>
        <p:spPr bwMode="auto">
          <a:xfrm>
            <a:off x="5579801" y="2739346"/>
            <a:ext cx="335383" cy="5262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Thinkpad\Desktop\PNG\1_0001_图层-23.png"/>
          <p:cNvPicPr>
            <a:picLocks noChangeAspect="1" noChangeArrowheads="1"/>
          </p:cNvPicPr>
          <p:nvPr/>
        </p:nvPicPr>
        <p:blipFill>
          <a:blip r:embed="rId6" cstate="email"/>
          <a:srcRect/>
          <a:stretch>
            <a:fillRect/>
          </a:stretch>
        </p:blipFill>
        <p:spPr bwMode="auto">
          <a:xfrm>
            <a:off x="4970348" y="2917652"/>
            <a:ext cx="531453" cy="5108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sers\Thinkpad\Desktop\PNG\1_0002_图层-21.png"/>
          <p:cNvPicPr>
            <a:picLocks noChangeAspect="1" noChangeArrowheads="1"/>
          </p:cNvPicPr>
          <p:nvPr/>
        </p:nvPicPr>
        <p:blipFill>
          <a:blip r:embed="rId7" cstate="email"/>
          <a:srcRect/>
          <a:stretch>
            <a:fillRect/>
          </a:stretch>
        </p:blipFill>
        <p:spPr bwMode="auto">
          <a:xfrm>
            <a:off x="4761318" y="2186832"/>
            <a:ext cx="420519" cy="6398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Users\Thinkpad\Desktop\PNG\1_0000_渐变映射-2-副本-9.png"/>
          <p:cNvPicPr>
            <a:picLocks noChangeAspect="1" noChangeArrowheads="1"/>
          </p:cNvPicPr>
          <p:nvPr/>
        </p:nvPicPr>
        <p:blipFill>
          <a:blip r:embed="rId8" cstate="email"/>
          <a:srcRect/>
          <a:stretch>
            <a:fillRect/>
          </a:stretch>
        </p:blipFill>
        <p:spPr bwMode="auto">
          <a:xfrm>
            <a:off x="4026037" y="1269236"/>
            <a:ext cx="360040" cy="31907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53"/>
          <p:cNvSpPr txBox="1">
            <a:spLocks noChangeArrowheads="1"/>
          </p:cNvSpPr>
          <p:nvPr/>
        </p:nvSpPr>
        <p:spPr bwMode="auto">
          <a:xfrm>
            <a:off x="2655556" y="1167162"/>
            <a:ext cx="1628412"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r>
              <a:rPr lang="zh-CN" altLang="en-US" dirty="0"/>
              <a:t>在此插入内容</a:t>
            </a:r>
            <a:endParaRPr lang="en-US" altLang="zh-CN" dirty="0"/>
          </a:p>
          <a:p>
            <a:r>
              <a:rPr lang="zh-CN" altLang="en-US" dirty="0"/>
              <a:t>在此插入内容</a:t>
            </a:r>
            <a:endParaRPr lang="en-US" altLang="zh-CN" dirty="0"/>
          </a:p>
        </p:txBody>
      </p:sp>
      <p:pic>
        <p:nvPicPr>
          <p:cNvPr id="13" name="Picture 4" descr="C:\Users\Thinkpad\Desktop\PNG\1_0000_渐变映射-2-副本-9.png"/>
          <p:cNvPicPr>
            <a:picLocks noChangeAspect="1" noChangeArrowheads="1"/>
          </p:cNvPicPr>
          <p:nvPr/>
        </p:nvPicPr>
        <p:blipFill>
          <a:blip r:embed="rId8" cstate="email"/>
          <a:srcRect/>
          <a:stretch>
            <a:fillRect/>
          </a:stretch>
        </p:blipFill>
        <p:spPr bwMode="auto">
          <a:xfrm>
            <a:off x="3282322" y="2318200"/>
            <a:ext cx="360040" cy="31907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53"/>
          <p:cNvSpPr txBox="1">
            <a:spLocks noChangeArrowheads="1"/>
          </p:cNvSpPr>
          <p:nvPr/>
        </p:nvSpPr>
        <p:spPr bwMode="auto">
          <a:xfrm>
            <a:off x="1757604" y="2186832"/>
            <a:ext cx="1550501"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pPr algn="ctr"/>
            <a:r>
              <a:rPr lang="zh-CN" altLang="en-US" dirty="0"/>
              <a:t>在此插入内容</a:t>
            </a:r>
            <a:endParaRPr lang="en-US" altLang="zh-CN" dirty="0"/>
          </a:p>
          <a:p>
            <a:pPr algn="ctr"/>
            <a:r>
              <a:rPr lang="zh-CN" altLang="en-US" dirty="0"/>
              <a:t>在此插入内容</a:t>
            </a:r>
            <a:endParaRPr lang="en-US" altLang="zh-CN" dirty="0"/>
          </a:p>
        </p:txBody>
      </p:sp>
      <p:pic>
        <p:nvPicPr>
          <p:cNvPr id="15" name="Picture 4" descr="C:\Users\Thinkpad\Desktop\PNG\1_0000_渐变映射-2-副本-9.png"/>
          <p:cNvPicPr>
            <a:picLocks noChangeAspect="1" noChangeArrowheads="1"/>
          </p:cNvPicPr>
          <p:nvPr/>
        </p:nvPicPr>
        <p:blipFill>
          <a:blip r:embed="rId8" cstate="email"/>
          <a:srcRect/>
          <a:stretch>
            <a:fillRect/>
          </a:stretch>
        </p:blipFill>
        <p:spPr bwMode="auto">
          <a:xfrm>
            <a:off x="3631759" y="3530540"/>
            <a:ext cx="360040" cy="31907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53"/>
          <p:cNvSpPr txBox="1">
            <a:spLocks noChangeArrowheads="1"/>
          </p:cNvSpPr>
          <p:nvPr/>
        </p:nvSpPr>
        <p:spPr bwMode="auto">
          <a:xfrm>
            <a:off x="2003347" y="3428466"/>
            <a:ext cx="1628412"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pPr algn="ctr"/>
            <a:r>
              <a:rPr lang="zh-CN" altLang="en-US" dirty="0"/>
              <a:t>在此插入内容</a:t>
            </a:r>
            <a:endParaRPr lang="en-US" altLang="zh-CN" dirty="0"/>
          </a:p>
          <a:p>
            <a:pPr algn="ctr"/>
            <a:r>
              <a:rPr lang="zh-CN" altLang="en-US" dirty="0"/>
              <a:t>在此插入内容</a:t>
            </a:r>
            <a:endParaRPr lang="en-US" altLang="zh-CN" dirty="0"/>
          </a:p>
        </p:txBody>
      </p:sp>
      <p:pic>
        <p:nvPicPr>
          <p:cNvPr id="17" name="Picture 5" descr="F:\360安全浏览器下载\水墨\1402\chinaz9.png"/>
          <p:cNvPicPr>
            <a:picLocks noChangeAspect="1" noChangeArrowheads="1"/>
          </p:cNvPicPr>
          <p:nvPr/>
        </p:nvPicPr>
        <p:blipFill>
          <a:blip r:embed="rId9"/>
          <a:srcRect/>
          <a:stretch>
            <a:fillRect/>
          </a:stretch>
        </p:blipFill>
        <p:spPr bwMode="auto">
          <a:xfrm>
            <a:off x="5915184" y="2508513"/>
            <a:ext cx="1625600" cy="16256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E:\PPT\PPT中国风元素\水墨祥云\水墨祥云\011.jpg"/>
          <p:cNvPicPr>
            <a:picLocks noChangeAspect="1" noChangeArrowheads="1"/>
          </p:cNvPicPr>
          <p:nvPr/>
        </p:nvPicPr>
        <p:blipFill>
          <a:blip r:embed="rId10" cstate="email"/>
          <a:srcRect/>
          <a:stretch>
            <a:fillRect/>
          </a:stretch>
        </p:blipFill>
        <p:spPr bwMode="auto">
          <a:xfrm flipH="1">
            <a:off x="6389069" y="2034886"/>
            <a:ext cx="909200" cy="566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6201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31"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42" presetClass="entr" presetSubtype="0"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2" presetClass="entr" presetSubtype="2" fill="hold" nodeType="withEffect">
                                  <p:stCondLst>
                                    <p:cond delay="1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000" fill="hold"/>
                                        <p:tgtEl>
                                          <p:spTgt spid="18"/>
                                        </p:tgtEl>
                                        <p:attrNameLst>
                                          <p:attrName>ppt_x</p:attrName>
                                        </p:attrNameLst>
                                      </p:cBhvr>
                                      <p:tavLst>
                                        <p:tav tm="0">
                                          <p:val>
                                            <p:strVal val="1+#ppt_w/2"/>
                                          </p:val>
                                        </p:tav>
                                        <p:tav tm="100000">
                                          <p:val>
                                            <p:strVal val="#ppt_x"/>
                                          </p:val>
                                        </p:tav>
                                      </p:tavLst>
                                    </p:anim>
                                    <p:anim calcmode="lin" valueType="num">
                                      <p:cBhvr additive="base">
                                        <p:cTn id="43" dur="2000" fill="hold"/>
                                        <p:tgtEl>
                                          <p:spTgt spid="18"/>
                                        </p:tgtEl>
                                        <p:attrNameLst>
                                          <p:attrName>ppt_y</p:attrName>
                                        </p:attrNameLst>
                                      </p:cBhvr>
                                      <p:tavLst>
                                        <p:tav tm="0">
                                          <p:val>
                                            <p:strVal val="#ppt_y"/>
                                          </p:val>
                                        </p:tav>
                                        <p:tav tm="100000">
                                          <p:val>
                                            <p:strVal val="#ppt_y"/>
                                          </p:val>
                                        </p:tav>
                                      </p:tavLst>
                                    </p:anim>
                                  </p:childTnLst>
                                </p:cTn>
                              </p:par>
                            </p:childTnLst>
                          </p:cTn>
                        </p:par>
                        <p:par>
                          <p:cTn id="44" fill="hold">
                            <p:stCondLst>
                              <p:cond delay="7250"/>
                            </p:stCondLst>
                            <p:childTnLst>
                              <p:par>
                                <p:cTn id="45" presetID="10" presetClass="entr" presetSubtype="0"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8250"/>
                            </p:stCondLst>
                            <p:childTnLst>
                              <p:par>
                                <p:cTn id="53" presetID="10" presetClass="entr" presetSubtype="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par>
                          <p:cTn id="56" fill="hold">
                            <p:stCondLst>
                              <p:cond delay="875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9250"/>
                            </p:stCondLst>
                            <p:childTnLst>
                              <p:par>
                                <p:cTn id="61" presetID="10" presetClass="entr" presetSubtype="0"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childTnLst>
                          </p:cTn>
                        </p:par>
                        <p:par>
                          <p:cTn id="64" fill="hold">
                            <p:stCondLst>
                              <p:cond delay="975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Picture 2" descr="C:\Users\Thinkpad\Desktop\PNG\1_0008_图层-16-副本.png"/>
          <p:cNvPicPr>
            <a:picLocks noChangeAspect="1" noChangeArrowheads="1"/>
          </p:cNvPicPr>
          <p:nvPr/>
        </p:nvPicPr>
        <p:blipFill>
          <a:blip r:embed="rId4" cstate="email"/>
          <a:srcRect/>
          <a:stretch>
            <a:fillRect/>
          </a:stretch>
        </p:blipFill>
        <p:spPr bwMode="auto">
          <a:xfrm rot="5400000">
            <a:off x="3693381" y="1999970"/>
            <a:ext cx="1310269" cy="28803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Thinkpad\Desktop\PNG\1_0008_图层-16-副本.png"/>
          <p:cNvPicPr>
            <a:picLocks noChangeAspect="1" noChangeArrowheads="1"/>
          </p:cNvPicPr>
          <p:nvPr/>
        </p:nvPicPr>
        <p:blipFill>
          <a:blip r:embed="rId4" cstate="email"/>
          <a:srcRect/>
          <a:stretch>
            <a:fillRect/>
          </a:stretch>
        </p:blipFill>
        <p:spPr bwMode="auto">
          <a:xfrm rot="19688029">
            <a:off x="4471087" y="951563"/>
            <a:ext cx="1310269" cy="288032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Thinkpad\Desktop\PNG\1_0008_图层-16-副本.png"/>
          <p:cNvPicPr>
            <a:picLocks noChangeAspect="1" noChangeArrowheads="1"/>
          </p:cNvPicPr>
          <p:nvPr/>
        </p:nvPicPr>
        <p:blipFill>
          <a:blip r:embed="rId4" cstate="email"/>
          <a:srcRect/>
          <a:stretch>
            <a:fillRect/>
          </a:stretch>
        </p:blipFill>
        <p:spPr bwMode="auto">
          <a:xfrm rot="12734486">
            <a:off x="3099631" y="804694"/>
            <a:ext cx="1310269" cy="28803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6"/>
          <p:cNvSpPr txBox="1"/>
          <p:nvPr/>
        </p:nvSpPr>
        <p:spPr>
          <a:xfrm>
            <a:off x="1989268" y="1223103"/>
            <a:ext cx="2120938" cy="1052596"/>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sz="1600" b="1" dirty="0"/>
              <a:t>此处添加标题</a:t>
            </a:r>
            <a:endParaRPr lang="en-US" altLang="zh-CN" sz="1600" b="1" dirty="0"/>
          </a:p>
          <a:p>
            <a:r>
              <a:rPr lang="zh-CN" altLang="en-US" sz="1600" dirty="0"/>
              <a:t>点击此处</a:t>
            </a:r>
            <a:r>
              <a:rPr lang="zh-CN" altLang="en-US" sz="1600" dirty="0" smtClean="0"/>
              <a:t>添加文本</a:t>
            </a:r>
            <a:endParaRPr lang="zh-CN" altLang="en-US" sz="1600" dirty="0"/>
          </a:p>
          <a:p>
            <a:r>
              <a:rPr lang="zh-CN" altLang="en-US" sz="1600" dirty="0"/>
              <a:t>点击此处</a:t>
            </a:r>
            <a:r>
              <a:rPr lang="zh-CN" altLang="en-US" sz="1600" dirty="0" smtClean="0"/>
              <a:t>添加文本</a:t>
            </a:r>
            <a:endParaRPr lang="zh-CN" altLang="en-US" sz="1600" dirty="0"/>
          </a:p>
        </p:txBody>
      </p:sp>
      <p:sp>
        <p:nvSpPr>
          <p:cNvPr id="9" name="TextBox 7"/>
          <p:cNvSpPr txBox="1"/>
          <p:nvPr/>
        </p:nvSpPr>
        <p:spPr>
          <a:xfrm>
            <a:off x="3203848" y="3646886"/>
            <a:ext cx="2066716" cy="1052596"/>
          </a:xfrm>
          <a:prstGeom prst="rect">
            <a:avLst/>
          </a:prstGeom>
          <a:noFill/>
        </p:spPr>
        <p:txBody>
          <a:bodyPr wrap="square" rtlCol="0">
            <a:spAutoFit/>
          </a:bodyPr>
          <a:lstStyle>
            <a:defPPr>
              <a:defRPr lang="zh-CN"/>
            </a:defPPr>
            <a:lvl1pPr>
              <a:lnSpc>
                <a:spcPct val="130000"/>
              </a:lnSpc>
              <a:defRPr sz="1600" b="1" kern="0" spc="-150">
                <a:solidFill>
                  <a:schemeClr val="tx1">
                    <a:lumMod val="95000"/>
                    <a:lumOff val="5000"/>
                  </a:schemeClr>
                </a:solidFill>
                <a:latin typeface="楷体" pitchFamily="49" charset="-122"/>
                <a:ea typeface="楷体" pitchFamily="49" charset="-122"/>
              </a:defRPr>
            </a:lvl1pPr>
          </a:lstStyle>
          <a:p>
            <a:r>
              <a:rPr lang="zh-CN" altLang="en-US" dirty="0"/>
              <a:t>此处添加标题</a:t>
            </a:r>
            <a:endParaRPr lang="en-US" altLang="zh-CN" dirty="0"/>
          </a:p>
          <a:p>
            <a:r>
              <a:rPr lang="zh-CN" altLang="en-US" b="0" dirty="0"/>
              <a:t>点击此处添加文本</a:t>
            </a:r>
          </a:p>
          <a:p>
            <a:r>
              <a:rPr lang="zh-CN" altLang="en-US" b="0" dirty="0"/>
              <a:t>点击此处添加文本</a:t>
            </a:r>
          </a:p>
        </p:txBody>
      </p:sp>
      <p:sp>
        <p:nvSpPr>
          <p:cNvPr id="12" name="TextBox 8"/>
          <p:cNvSpPr txBox="1"/>
          <p:nvPr/>
        </p:nvSpPr>
        <p:spPr>
          <a:xfrm>
            <a:off x="5569354" y="1710096"/>
            <a:ext cx="2170998" cy="1052596"/>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sz="1600" b="1" dirty="0"/>
              <a:t>此处添加标题</a:t>
            </a:r>
            <a:endParaRPr lang="en-US" altLang="zh-CN" sz="1600" b="1" dirty="0"/>
          </a:p>
          <a:p>
            <a:r>
              <a:rPr lang="zh-CN" altLang="en-US" sz="1600" dirty="0"/>
              <a:t>点击此处</a:t>
            </a:r>
            <a:r>
              <a:rPr lang="zh-CN" altLang="en-US" sz="1600" dirty="0" smtClean="0"/>
              <a:t>添加文本</a:t>
            </a:r>
            <a:endParaRPr lang="zh-CN" altLang="en-US" sz="1600" dirty="0"/>
          </a:p>
          <a:p>
            <a:r>
              <a:rPr lang="zh-CN" altLang="en-US" sz="1600" dirty="0"/>
              <a:t>点击此处</a:t>
            </a:r>
            <a:r>
              <a:rPr lang="zh-CN" altLang="en-US" sz="1600" dirty="0" smtClean="0"/>
              <a:t>添加文本</a:t>
            </a:r>
            <a:endParaRPr lang="zh-CN" altLang="en-US" sz="1600" dirty="0"/>
          </a:p>
        </p:txBody>
      </p:sp>
      <p:pic>
        <p:nvPicPr>
          <p:cNvPr id="13" name="Picture 3"/>
          <p:cNvPicPr>
            <a:picLocks noChangeAspect="1" noChangeArrowheads="1"/>
          </p:cNvPicPr>
          <p:nvPr/>
        </p:nvPicPr>
        <p:blipFill rotWithShape="1">
          <a:blip r:embed="rId5" cstate="email"/>
          <a:srcRect/>
          <a:stretch>
            <a:fillRect/>
          </a:stretch>
        </p:blipFill>
        <p:spPr bwMode="auto">
          <a:xfrm>
            <a:off x="6680366" y="2122230"/>
            <a:ext cx="2463634" cy="3021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06708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42"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22" presetClass="entr" presetSubtype="8"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3500"/>
                            </p:stCondLst>
                            <p:childTnLst>
                              <p:par>
                                <p:cTn id="22" presetID="47"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par>
                          <p:cTn id="35" fill="hold">
                            <p:stCondLst>
                              <p:cond delay="5500"/>
                            </p:stCondLst>
                            <p:childTnLst>
                              <p:par>
                                <p:cTn id="36" presetID="2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9"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Picture 2" descr="C:\Users\Thinkpad\Desktop\PNG\1_0008_图层-16-副本.png"/>
          <p:cNvPicPr>
            <a:picLocks noChangeAspect="1" noChangeArrowheads="1"/>
          </p:cNvPicPr>
          <p:nvPr/>
        </p:nvPicPr>
        <p:blipFill>
          <a:blip r:embed="rId4" cstate="email">
            <a:duotone>
              <a:schemeClr val="bg2">
                <a:shade val="45000"/>
                <a:satMod val="135000"/>
              </a:schemeClr>
              <a:prstClr val="white"/>
            </a:duotone>
          </a:blip>
          <a:srcRect/>
          <a:stretch>
            <a:fillRect/>
          </a:stretch>
        </p:blipFill>
        <p:spPr bwMode="auto">
          <a:xfrm rot="18498978">
            <a:off x="4241513" y="2400252"/>
            <a:ext cx="365260" cy="8029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Thinkpad\Desktop\PNG\1_0008_图层-16-副本.png"/>
          <p:cNvPicPr>
            <a:picLocks noChangeAspect="1" noChangeArrowheads="1"/>
          </p:cNvPicPr>
          <p:nvPr/>
        </p:nvPicPr>
        <p:blipFill>
          <a:blip r:embed="rId4" cstate="email">
            <a:duotone>
              <a:schemeClr val="bg2">
                <a:shade val="45000"/>
                <a:satMod val="135000"/>
              </a:schemeClr>
              <a:prstClr val="white"/>
            </a:duotone>
          </a:blip>
          <a:srcRect/>
          <a:stretch>
            <a:fillRect/>
          </a:stretch>
        </p:blipFill>
        <p:spPr bwMode="auto">
          <a:xfrm rot="3997089">
            <a:off x="4117240" y="1264120"/>
            <a:ext cx="365260" cy="80294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Thinkpad\Desktop\PNG\1_0008_图层-16-副本.png"/>
          <p:cNvPicPr>
            <a:picLocks noChangeAspect="1" noChangeArrowheads="1"/>
          </p:cNvPicPr>
          <p:nvPr/>
        </p:nvPicPr>
        <p:blipFill>
          <a:blip r:embed="rId4" cstate="email">
            <a:duotone>
              <a:schemeClr val="bg2">
                <a:shade val="45000"/>
                <a:satMod val="135000"/>
              </a:schemeClr>
              <a:prstClr val="white"/>
            </a:duotone>
          </a:blip>
          <a:srcRect/>
          <a:stretch>
            <a:fillRect/>
          </a:stretch>
        </p:blipFill>
        <p:spPr bwMode="auto">
          <a:xfrm rot="3847485">
            <a:off x="3645230" y="3287798"/>
            <a:ext cx="365260" cy="80294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2435499" y="3373963"/>
            <a:ext cx="1423393" cy="1261429"/>
            <a:chOff x="611560" y="1599515"/>
            <a:chExt cx="864096" cy="765774"/>
          </a:xfrm>
        </p:grpSpPr>
        <p:pic>
          <p:nvPicPr>
            <p:cNvPr id="9" name="Picture 4" descr="C:\Users\Thinkpad\Desktop\PNG\1_0000_渐变映射-2-副本-9.png"/>
            <p:cNvPicPr>
              <a:picLocks noChangeAspect="1" noChangeArrowheads="1"/>
            </p:cNvPicPr>
            <p:nvPr/>
          </p:nvPicPr>
          <p:blipFill>
            <a:blip r:embed="rId5" cstate="email"/>
            <a:srcRect/>
            <a:stretch>
              <a:fillRect/>
            </a:stretch>
          </p:blipFill>
          <p:spPr bwMode="auto">
            <a:xfrm>
              <a:off x="611560" y="1599515"/>
              <a:ext cx="864096" cy="765774"/>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53"/>
            <p:cNvSpPr txBox="1">
              <a:spLocks noChangeArrowheads="1"/>
            </p:cNvSpPr>
            <p:nvPr/>
          </p:nvSpPr>
          <p:spPr bwMode="auto">
            <a:xfrm>
              <a:off x="739746" y="1774732"/>
              <a:ext cx="645582" cy="37430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zh-CN" altLang="en-US" sz="1400" dirty="0"/>
                <a:t>您的标题写在这里</a:t>
              </a:r>
              <a:endParaRPr lang="en-US" altLang="zh-CN" sz="1400" dirty="0"/>
            </a:p>
          </p:txBody>
        </p:sp>
      </p:grpSp>
      <p:grpSp>
        <p:nvGrpSpPr>
          <p:cNvPr id="13" name="组合 12"/>
          <p:cNvGrpSpPr/>
          <p:nvPr/>
        </p:nvGrpSpPr>
        <p:grpSpPr>
          <a:xfrm>
            <a:off x="4180716" y="2742468"/>
            <a:ext cx="1423393" cy="1261429"/>
            <a:chOff x="611560" y="1599515"/>
            <a:chExt cx="864096" cy="765774"/>
          </a:xfrm>
        </p:grpSpPr>
        <p:pic>
          <p:nvPicPr>
            <p:cNvPr id="14" name="Picture 4" descr="C:\Users\Thinkpad\Desktop\PNG\1_0000_渐变映射-2-副本-9.png"/>
            <p:cNvPicPr>
              <a:picLocks noChangeAspect="1" noChangeArrowheads="1"/>
            </p:cNvPicPr>
            <p:nvPr/>
          </p:nvPicPr>
          <p:blipFill>
            <a:blip r:embed="rId5" cstate="email"/>
            <a:srcRect/>
            <a:stretch>
              <a:fillRect/>
            </a:stretch>
          </p:blipFill>
          <p:spPr bwMode="auto">
            <a:xfrm>
              <a:off x="611560" y="1599515"/>
              <a:ext cx="864096" cy="765774"/>
            </a:xfrm>
            <a:prstGeom prst="rect">
              <a:avLst/>
            </a:prstGeom>
            <a:noFill/>
            <a:extLst>
              <a:ext uri="{909E8E84-426E-40DD-AFC4-6F175D3DCCD1}">
                <a14:hiddenFill xmlns:a14="http://schemas.microsoft.com/office/drawing/2010/main">
                  <a:solidFill>
                    <a:srgbClr val="FFFFFF"/>
                  </a:solidFill>
                </a14:hiddenFill>
              </a:ext>
            </a:extLst>
          </p:spPr>
        </p:pic>
        <p:sp>
          <p:nvSpPr>
            <p:cNvPr id="15" name="Text Box 53"/>
            <p:cNvSpPr txBox="1">
              <a:spLocks noChangeArrowheads="1"/>
            </p:cNvSpPr>
            <p:nvPr/>
          </p:nvSpPr>
          <p:spPr bwMode="auto">
            <a:xfrm>
              <a:off x="739746" y="1774732"/>
              <a:ext cx="645582" cy="37430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zh-CN" altLang="en-US" sz="1400" dirty="0"/>
                <a:t>您的标题写在这里</a:t>
              </a:r>
              <a:endParaRPr lang="en-US" altLang="zh-CN" sz="1400" dirty="0"/>
            </a:p>
          </p:txBody>
        </p:sp>
      </p:grpSp>
      <p:grpSp>
        <p:nvGrpSpPr>
          <p:cNvPr id="16" name="组合 15"/>
          <p:cNvGrpSpPr/>
          <p:nvPr/>
        </p:nvGrpSpPr>
        <p:grpSpPr>
          <a:xfrm>
            <a:off x="2960738" y="1453505"/>
            <a:ext cx="1423393" cy="1261429"/>
            <a:chOff x="611560" y="1599515"/>
            <a:chExt cx="864096" cy="765774"/>
          </a:xfrm>
        </p:grpSpPr>
        <p:pic>
          <p:nvPicPr>
            <p:cNvPr id="17" name="Picture 4" descr="C:\Users\Thinkpad\Desktop\PNG\1_0000_渐变映射-2-副本-9.png"/>
            <p:cNvPicPr>
              <a:picLocks noChangeAspect="1" noChangeArrowheads="1"/>
            </p:cNvPicPr>
            <p:nvPr/>
          </p:nvPicPr>
          <p:blipFill>
            <a:blip r:embed="rId5" cstate="email"/>
            <a:srcRect/>
            <a:stretch>
              <a:fillRect/>
            </a:stretch>
          </p:blipFill>
          <p:spPr bwMode="auto">
            <a:xfrm>
              <a:off x="611560" y="1599515"/>
              <a:ext cx="864096" cy="765774"/>
            </a:xfrm>
            <a:prstGeom prst="rect">
              <a:avLst/>
            </a:prstGeom>
            <a:noFill/>
            <a:extLst>
              <a:ext uri="{909E8E84-426E-40DD-AFC4-6F175D3DCCD1}">
                <a14:hiddenFill xmlns:a14="http://schemas.microsoft.com/office/drawing/2010/main">
                  <a:solidFill>
                    <a:srgbClr val="FFFFFF"/>
                  </a:solidFill>
                </a14:hiddenFill>
              </a:ext>
            </a:extLst>
          </p:spPr>
        </p:pic>
        <p:sp>
          <p:nvSpPr>
            <p:cNvPr id="18" name="Text Box 53"/>
            <p:cNvSpPr txBox="1">
              <a:spLocks noChangeArrowheads="1"/>
            </p:cNvSpPr>
            <p:nvPr/>
          </p:nvSpPr>
          <p:spPr bwMode="auto">
            <a:xfrm>
              <a:off x="739746" y="1774732"/>
              <a:ext cx="645582" cy="37430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zh-CN" altLang="en-US" sz="1400" dirty="0"/>
                <a:t>您的标题写在这里</a:t>
              </a:r>
              <a:endParaRPr lang="en-US" altLang="zh-CN" sz="1400" dirty="0"/>
            </a:p>
          </p:txBody>
        </p:sp>
      </p:grpSp>
      <p:grpSp>
        <p:nvGrpSpPr>
          <p:cNvPr id="19" name="组合 18"/>
          <p:cNvGrpSpPr/>
          <p:nvPr/>
        </p:nvGrpSpPr>
        <p:grpSpPr>
          <a:xfrm>
            <a:off x="4700586" y="627534"/>
            <a:ext cx="1423393" cy="1261429"/>
            <a:chOff x="611560" y="1599515"/>
            <a:chExt cx="864096" cy="765774"/>
          </a:xfrm>
        </p:grpSpPr>
        <p:pic>
          <p:nvPicPr>
            <p:cNvPr id="20" name="Picture 4" descr="C:\Users\Thinkpad\Desktop\PNG\1_0000_渐变映射-2-副本-9.png"/>
            <p:cNvPicPr>
              <a:picLocks noChangeAspect="1" noChangeArrowheads="1"/>
            </p:cNvPicPr>
            <p:nvPr/>
          </p:nvPicPr>
          <p:blipFill>
            <a:blip r:embed="rId5" cstate="email"/>
            <a:srcRect/>
            <a:stretch>
              <a:fillRect/>
            </a:stretch>
          </p:blipFill>
          <p:spPr bwMode="auto">
            <a:xfrm>
              <a:off x="611560" y="1599515"/>
              <a:ext cx="864096" cy="765774"/>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53"/>
            <p:cNvSpPr txBox="1">
              <a:spLocks noChangeArrowheads="1"/>
            </p:cNvSpPr>
            <p:nvPr/>
          </p:nvSpPr>
          <p:spPr bwMode="auto">
            <a:xfrm>
              <a:off x="739746" y="1774732"/>
              <a:ext cx="645582" cy="37430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r>
                <a:rPr lang="zh-CN" altLang="en-US" sz="1400" dirty="0"/>
                <a:t>您的标题写在这里</a:t>
              </a:r>
              <a:endParaRPr lang="en-US" altLang="zh-CN" sz="1400" dirty="0"/>
            </a:p>
          </p:txBody>
        </p:sp>
      </p:grpSp>
      <p:sp>
        <p:nvSpPr>
          <p:cNvPr id="22" name="TextBox 53"/>
          <p:cNvSpPr txBox="1">
            <a:spLocks noChangeArrowheads="1"/>
          </p:cNvSpPr>
          <p:nvPr/>
        </p:nvSpPr>
        <p:spPr bwMode="auto">
          <a:xfrm>
            <a:off x="5684394" y="3116212"/>
            <a:ext cx="1709858"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r>
              <a:rPr lang="zh-CN" altLang="en-US" dirty="0"/>
              <a:t>在此插入内容</a:t>
            </a:r>
            <a:endParaRPr lang="en-US" altLang="zh-CN" dirty="0"/>
          </a:p>
          <a:p>
            <a:r>
              <a:rPr lang="zh-CN" altLang="en-US" dirty="0"/>
              <a:t>在此插入内容</a:t>
            </a:r>
            <a:endParaRPr lang="en-US" altLang="zh-CN" dirty="0"/>
          </a:p>
        </p:txBody>
      </p:sp>
      <p:sp>
        <p:nvSpPr>
          <p:cNvPr id="23" name="TextBox 53"/>
          <p:cNvSpPr txBox="1">
            <a:spLocks noChangeArrowheads="1"/>
          </p:cNvSpPr>
          <p:nvPr/>
        </p:nvSpPr>
        <p:spPr bwMode="auto">
          <a:xfrm>
            <a:off x="985040" y="3838029"/>
            <a:ext cx="1364062"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r>
              <a:rPr lang="zh-CN" altLang="en-US" dirty="0"/>
              <a:t>在此插入内容</a:t>
            </a:r>
            <a:endParaRPr lang="en-US" altLang="zh-CN" dirty="0"/>
          </a:p>
          <a:p>
            <a:r>
              <a:rPr lang="zh-CN" altLang="en-US" dirty="0"/>
              <a:t>在此插入内容</a:t>
            </a:r>
            <a:endParaRPr lang="en-US" altLang="zh-CN" dirty="0"/>
          </a:p>
        </p:txBody>
      </p:sp>
      <p:sp>
        <p:nvSpPr>
          <p:cNvPr id="24" name="TextBox 53"/>
          <p:cNvSpPr txBox="1">
            <a:spLocks noChangeArrowheads="1"/>
          </p:cNvSpPr>
          <p:nvPr/>
        </p:nvSpPr>
        <p:spPr bwMode="auto">
          <a:xfrm>
            <a:off x="1596676" y="1793952"/>
            <a:ext cx="1364062"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r>
              <a:rPr lang="zh-CN" altLang="en-US" dirty="0"/>
              <a:t>在此插入内容</a:t>
            </a:r>
            <a:endParaRPr lang="en-US" altLang="zh-CN" dirty="0"/>
          </a:p>
          <a:p>
            <a:r>
              <a:rPr lang="zh-CN" altLang="en-US" dirty="0"/>
              <a:t>在此插入内容</a:t>
            </a:r>
            <a:endParaRPr lang="en-US" altLang="zh-CN" dirty="0"/>
          </a:p>
        </p:txBody>
      </p:sp>
      <p:sp>
        <p:nvSpPr>
          <p:cNvPr id="25" name="TextBox 53"/>
          <p:cNvSpPr txBox="1">
            <a:spLocks noChangeArrowheads="1"/>
          </p:cNvSpPr>
          <p:nvPr/>
        </p:nvSpPr>
        <p:spPr bwMode="auto">
          <a:xfrm>
            <a:off x="6206668" y="1018154"/>
            <a:ext cx="1452578"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r>
              <a:rPr lang="zh-CN" altLang="en-US" dirty="0"/>
              <a:t>在此插入内容</a:t>
            </a:r>
            <a:endParaRPr lang="en-US" altLang="zh-CN" dirty="0"/>
          </a:p>
          <a:p>
            <a:r>
              <a:rPr lang="zh-CN" altLang="en-US" dirty="0"/>
              <a:t>在此插入内容</a:t>
            </a:r>
            <a:endParaRPr lang="en-US" altLang="zh-CN" dirty="0"/>
          </a:p>
        </p:txBody>
      </p:sp>
    </p:spTree>
    <p:extLst>
      <p:ext uri="{BB962C8B-B14F-4D97-AF65-F5344CB8AC3E}">
        <p14:creationId xmlns:p14="http://schemas.microsoft.com/office/powerpoint/2010/main" val="5269683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3000"/>
                            </p:stCondLst>
                            <p:childTnLst>
                              <p:par>
                                <p:cTn id="16" presetID="2" presetClass="entr" presetSubtype="2"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250" fill="hold"/>
                                        <p:tgtEl>
                                          <p:spTgt spid="23"/>
                                        </p:tgtEl>
                                        <p:attrNameLst>
                                          <p:attrName>ppt_x</p:attrName>
                                        </p:attrNameLst>
                                      </p:cBhvr>
                                      <p:tavLst>
                                        <p:tav tm="0">
                                          <p:val>
                                            <p:strVal val="1+#ppt_w/2"/>
                                          </p:val>
                                        </p:tav>
                                        <p:tav tm="100000">
                                          <p:val>
                                            <p:strVal val="#ppt_x"/>
                                          </p:val>
                                        </p:tav>
                                      </p:tavLst>
                                    </p:anim>
                                    <p:anim calcmode="lin" valueType="num">
                                      <p:cBhvr additive="base">
                                        <p:cTn id="19" dur="25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325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375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4250"/>
                            </p:stCondLst>
                            <p:childTnLst>
                              <p:par>
                                <p:cTn id="29" presetID="2" presetClass="entr" presetSubtype="2"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250" fill="hold"/>
                                        <p:tgtEl>
                                          <p:spTgt spid="22"/>
                                        </p:tgtEl>
                                        <p:attrNameLst>
                                          <p:attrName>ppt_x</p:attrName>
                                        </p:attrNameLst>
                                      </p:cBhvr>
                                      <p:tavLst>
                                        <p:tav tm="0">
                                          <p:val>
                                            <p:strVal val="1+#ppt_w/2"/>
                                          </p:val>
                                        </p:tav>
                                        <p:tav tm="100000">
                                          <p:val>
                                            <p:strVal val="#ppt_x"/>
                                          </p:val>
                                        </p:tav>
                                      </p:tavLst>
                                    </p:anim>
                                    <p:anim calcmode="lin" valueType="num">
                                      <p:cBhvr additive="base">
                                        <p:cTn id="32" dur="25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10" presetClass="entr" presetSubtype="0"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p:stCondLst>
                              <p:cond delay="5000"/>
                            </p:stCondLst>
                            <p:childTnLst>
                              <p:par>
                                <p:cTn id="38" presetID="10"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par>
                          <p:cTn id="41" fill="hold">
                            <p:stCondLst>
                              <p:cond delay="5500"/>
                            </p:stCondLst>
                            <p:childTnLst>
                              <p:par>
                                <p:cTn id="42" presetID="2" presetClass="entr" presetSubtype="2"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250" fill="hold"/>
                                        <p:tgtEl>
                                          <p:spTgt spid="24"/>
                                        </p:tgtEl>
                                        <p:attrNameLst>
                                          <p:attrName>ppt_x</p:attrName>
                                        </p:attrNameLst>
                                      </p:cBhvr>
                                      <p:tavLst>
                                        <p:tav tm="0">
                                          <p:val>
                                            <p:strVal val="1+#ppt_w/2"/>
                                          </p:val>
                                        </p:tav>
                                        <p:tav tm="100000">
                                          <p:val>
                                            <p:strVal val="#ppt_x"/>
                                          </p:val>
                                        </p:tav>
                                      </p:tavLst>
                                    </p:anim>
                                    <p:anim calcmode="lin" valueType="num">
                                      <p:cBhvr additive="base">
                                        <p:cTn id="45" dur="250" fill="hold"/>
                                        <p:tgtEl>
                                          <p:spTgt spid="24"/>
                                        </p:tgtEl>
                                        <p:attrNameLst>
                                          <p:attrName>ppt_y</p:attrName>
                                        </p:attrNameLst>
                                      </p:cBhvr>
                                      <p:tavLst>
                                        <p:tav tm="0">
                                          <p:val>
                                            <p:strVal val="#ppt_y"/>
                                          </p:val>
                                        </p:tav>
                                        <p:tav tm="100000">
                                          <p:val>
                                            <p:strVal val="#ppt_y"/>
                                          </p:val>
                                        </p:tav>
                                      </p:tavLst>
                                    </p:anim>
                                  </p:childTnLst>
                                </p:cTn>
                              </p:par>
                            </p:childTnLst>
                          </p:cTn>
                        </p:par>
                        <p:par>
                          <p:cTn id="46" fill="hold">
                            <p:stCondLst>
                              <p:cond delay="5750"/>
                            </p:stCondLst>
                            <p:childTnLst>
                              <p:par>
                                <p:cTn id="47" presetID="10" presetClass="entr" presetSubtype="0"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childTnLst>
                          </p:cTn>
                        </p:par>
                        <p:par>
                          <p:cTn id="50" fill="hold">
                            <p:stCondLst>
                              <p:cond delay="6250"/>
                            </p:stCondLst>
                            <p:childTnLst>
                              <p:par>
                                <p:cTn id="51" presetID="10" presetClass="entr" presetSubtype="0"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750"/>
                            </p:stCondLst>
                            <p:childTnLst>
                              <p:par>
                                <p:cTn id="55" presetID="2" presetClass="entr" presetSubtype="2"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250" fill="hold"/>
                                        <p:tgtEl>
                                          <p:spTgt spid="25"/>
                                        </p:tgtEl>
                                        <p:attrNameLst>
                                          <p:attrName>ppt_x</p:attrName>
                                        </p:attrNameLst>
                                      </p:cBhvr>
                                      <p:tavLst>
                                        <p:tav tm="0">
                                          <p:val>
                                            <p:strVal val="1+#ppt_w/2"/>
                                          </p:val>
                                        </p:tav>
                                        <p:tav tm="100000">
                                          <p:val>
                                            <p:strVal val="#ppt_x"/>
                                          </p:val>
                                        </p:tav>
                                      </p:tavLst>
                                    </p:anim>
                                    <p:anim calcmode="lin" valueType="num">
                                      <p:cBhvr additive="base">
                                        <p:cTn id="58" dur="25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F:\360安全浏览器下载\水墨\1402\13.pn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Lst>
          </a:blip>
          <a:srcRect/>
          <a:stretch>
            <a:fillRect/>
          </a:stretch>
        </p:blipFill>
        <p:spPr bwMode="auto">
          <a:xfrm>
            <a:off x="2051720" y="555526"/>
            <a:ext cx="4896544" cy="286111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866072" y="1414534"/>
            <a:ext cx="3442628" cy="1107996"/>
          </a:xfrm>
          <a:prstGeom prst="rect">
            <a:avLst/>
          </a:prstGeom>
        </p:spPr>
        <p:txBody>
          <a:bodyPr wrap="square">
            <a:spAutoFit/>
          </a:bodyPr>
          <a:lstStyle/>
          <a:p>
            <a:pPr algn="ctr"/>
            <a:r>
              <a:rPr lang="zh-CN" altLang="en-US" sz="6600" spc="-300" dirty="0" smtClean="0">
                <a:latin typeface="方正吕建德字体" pitchFamily="2" charset="-122"/>
                <a:ea typeface="方正吕建德字体" pitchFamily="2" charset="-122"/>
              </a:rPr>
              <a:t>第四部分</a:t>
            </a:r>
            <a:endParaRPr lang="zh-CN" altLang="en-US" sz="6600" spc="-300" dirty="0">
              <a:latin typeface="方正吕建德字体" pitchFamily="2" charset="-122"/>
              <a:ea typeface="方正吕建德字体" pitchFamily="2" charset="-122"/>
            </a:endParaRPr>
          </a:p>
        </p:txBody>
      </p:sp>
      <p:sp>
        <p:nvSpPr>
          <p:cNvPr id="6" name="矩形 5"/>
          <p:cNvSpPr/>
          <p:nvPr/>
        </p:nvSpPr>
        <p:spPr>
          <a:xfrm>
            <a:off x="2258667" y="3564711"/>
            <a:ext cx="5002153" cy="646331"/>
          </a:xfrm>
          <a:prstGeom prst="rect">
            <a:avLst/>
          </a:prstGeom>
        </p:spPr>
        <p:txBody>
          <a:bodyPr wrap="square">
            <a:spAutoFit/>
          </a:bodyPr>
          <a:lstStyle/>
          <a:p>
            <a:pPr algn="ctr"/>
            <a:r>
              <a:rPr lang="zh-CN" altLang="en-US" sz="3600" spc="-300" dirty="0" smtClean="0">
                <a:latin typeface="方正华隶简体" pitchFamily="65" charset="-122"/>
                <a:ea typeface="方正华隶简体" pitchFamily="65" charset="-122"/>
              </a:rPr>
              <a:t>单击此处添加文字模板</a:t>
            </a:r>
            <a:endParaRPr lang="zh-CN" altLang="en-US" sz="3600" spc="-300" dirty="0">
              <a:latin typeface="方正华隶简体" pitchFamily="65" charset="-122"/>
              <a:ea typeface="方正华隶简体" pitchFamily="65" charset="-122"/>
            </a:endParaRPr>
          </a:p>
        </p:txBody>
      </p:sp>
      <p:pic>
        <p:nvPicPr>
          <p:cNvPr id="7" name="Picture 4" descr="E:\PPT\PPT中国风元素\水墨祥云\水墨祥云\011.jpg"/>
          <p:cNvPicPr>
            <a:picLocks noChangeAspect="1" noChangeArrowheads="1"/>
          </p:cNvPicPr>
          <p:nvPr/>
        </p:nvPicPr>
        <p:blipFill>
          <a:blip r:embed="rId5" cstate="email"/>
          <a:srcRect/>
          <a:stretch>
            <a:fillRect/>
          </a:stretch>
        </p:blipFill>
        <p:spPr bwMode="auto">
          <a:xfrm>
            <a:off x="1615356" y="3643523"/>
            <a:ext cx="807668" cy="50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毛笔2"/>
          <p:cNvPicPr>
            <a:picLocks noChangeAspect="1" noChangeArrowheads="1"/>
          </p:cNvPicPr>
          <p:nvPr/>
        </p:nvPicPr>
        <p:blipFill>
          <a:blip r:embed="rId6" cstate="email"/>
          <a:srcRect/>
          <a:stretch>
            <a:fillRect/>
          </a:stretch>
        </p:blipFill>
        <p:spPr bwMode="auto">
          <a:xfrm>
            <a:off x="2533256" y="2427734"/>
            <a:ext cx="2254768" cy="1577911"/>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41" descr="C_108.jpg"/>
          <p:cNvPicPr>
            <a:picLocks noChangeAspect="1"/>
          </p:cNvPicPr>
          <p:nvPr/>
        </p:nvPicPr>
        <p:blipFill>
          <a:blip r:embed="rId7" cstate="email">
            <a:clrChange>
              <a:clrFrom>
                <a:srgbClr val="FFFFFF"/>
              </a:clrFrom>
              <a:clrTo>
                <a:srgbClr val="FFFFFF">
                  <a:alpha val="0"/>
                </a:srgbClr>
              </a:clrTo>
            </a:clrChange>
          </a:blip>
          <a:srcRect/>
          <a:stretch>
            <a:fillRect/>
          </a:stretch>
        </p:blipFill>
        <p:spPr bwMode="auto">
          <a:xfrm>
            <a:off x="2221136" y="4121474"/>
            <a:ext cx="5345404" cy="16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091273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par>
                          <p:cTn id="16" fill="hold">
                            <p:stCondLst>
                              <p:cond delay="1750"/>
                            </p:stCondLst>
                            <p:childTnLst>
                              <p:par>
                                <p:cTn id="17" presetID="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250" fill="hold"/>
                                        <p:tgtEl>
                                          <p:spTgt spid="7"/>
                                        </p:tgtEl>
                                        <p:attrNameLst>
                                          <p:attrName>ppt_x</p:attrName>
                                        </p:attrNameLst>
                                      </p:cBhvr>
                                      <p:tavLst>
                                        <p:tav tm="0">
                                          <p:val>
                                            <p:strVal val="0-#ppt_w/2"/>
                                          </p:val>
                                        </p:tav>
                                        <p:tav tm="100000">
                                          <p:val>
                                            <p:strVal val="#ppt_x"/>
                                          </p:val>
                                        </p:tav>
                                      </p:tavLst>
                                    </p:anim>
                                    <p:anim calcmode="lin" valueType="num">
                                      <p:cBhvr additive="base">
                                        <p:cTn id="20" dur="125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2250"/>
                                        <p:tgtEl>
                                          <p:spTgt spid="9"/>
                                        </p:tgtEl>
                                      </p:cBhvr>
                                    </p:animEffect>
                                  </p:childTnLst>
                                </p:cTn>
                              </p:par>
                            </p:childTnLst>
                          </p:cTn>
                        </p:par>
                        <p:par>
                          <p:cTn id="25" fill="hold">
                            <p:stCondLst>
                              <p:cond delay="52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22" presetClass="entr" presetSubtype="8" fill="hold" grpId="0" nodeType="withEffect">
                                  <p:stCondLst>
                                    <p:cond delay="125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2750"/>
                                        <p:tgtEl>
                                          <p:spTgt spid="6"/>
                                        </p:tgtEl>
                                      </p:cBhvr>
                                    </p:animEffect>
                                  </p:childTnLst>
                                </p:cTn>
                              </p:par>
                              <p:par>
                                <p:cTn id="32" presetID="0" presetClass="path" presetSubtype="0" accel="50000" decel="50000" fill="hold" nodeType="withEffect">
                                  <p:stCondLst>
                                    <p:cond delay="1250"/>
                                  </p:stCondLst>
                                  <p:childTnLst>
                                    <p:animMotion origin="layout" path="M -0.02292 -0.00401 C -0.02101 0.01449 -0.02292 0.02003 -0.01233 0.02651 C -0.00313 0.02219 0.00034 0.02096 0.00729 0.00986 C 0.01007 0.00555 0.01528 -0.00401 0.01528 -0.0037 C 0.01232 0.01079 0.01146 0.02096 0.00607 0.03576 C 0.00521 0.03822 0.00243 0.041 0.00347 0.04285 C 0.00382 0.04346 0.01545 0.03637 0.01666 0.03576 C 0.02048 0.02867 0.02413 0.02497 0.02708 0.01695 C 0.02552 0.0262 0.02378 0.02897 0.03368 0.02158 C 0.03958 0.01726 0.04496 0.00863 0.04948 0.00061 C 0.05 -0.00247 0.05087 -0.01172 0.05087 -0.00863 C 0.05087 -0.00124 0.04878 0.01233 0.04687 0.01942 C 0.04618 0.02188 0.04288 0.02497 0.04427 0.02651 C 0.04548 0.02774 0.05278 0.02281 0.05468 0.02158 C 0.05798 0.00585 0.05781 0.02466 0.05868 0.03113 C 0.06076 0.07675 0.05764 0.06257 0.06666 0.04747 C 0.06857 0.03637 0.07482 0.02897 0.08107 0.02651 C 0.08576 0.01788 0.08576 0.01202 0.09028 0.02404 C 0.09166 0.02312 0.09305 0.02003 0.09427 0.02158 C 0.09791 0.02589 0.10052 0.04839 0.10347 0.05672 C 0.12187 0.05425 0.12205 0.05949 0.12968 0.03576 C 0.12934 0.03021 0.12847 0.02497 0.12847 0.01942 C 0.12847 0.01479 0.12847 0.02897 0.12968 0.03329 C 0.13038 0.03576 0.13229 0.03637 0.13368 0.03791 C 0.13593 0.03637 0.13837 0.03576 0.14028 0.03329 C 0.1434 0.02928 0.14305 0.0225 0.14427 0.01695 C 0.14653 0.00647 0.14618 0.00863 0.15087 0.00308 C 0.15885 0.00647 0.16545 0.01449 0.17309 0.01942 C 0.17725 0.0299 0.17864 0.03791 0.17048 0.04285 C 0.16597 0.05456 0.16979 0.04932 0.16528 0.04285 C 0.16423 0.0413 0.16267 0.0413 0.16128 0.04038 C 0.15694 0.0413 0.15225 0.04038 0.14809 0.04285 C 0.14635 0.04377 0.15416 0.04192 0.15347 0.045 C 0.15191 0.05086 0.14635 0.04778 0.14288 0.04963 C 0.14201 0.05209 0.13923 0.05456 0.14028 0.05672 C 0.14218 0.06011 0.14548 0.05949 0.14809 0.05918 C 0.15434 0.05857 0.16041 0.0561 0.16666 0.05425 C 0.17066 0.05302 0.17847 0.04963 0.17847 0.04994 C 0.18403 0.0447 0.18819 0.04254 0.19427 0.04038 C 0.19982 0.05548 0.20555 0.05179 0.21528 0.04963 C 0.21805 0.04223 0.21962 0.03452 0.22187 0.02651 C 0.22222 0.02343 0.22239 0.02003 0.22309 0.01695 C 0.22378 0.01418 0.22534 0.00709 0.22587 0.00986 C 0.2335 0.04593 0.221 0.02867 0.23107 0.04038 C 0.23212 0.03915 0.23923 0.03052 0.24028 0.03113 C 0.24201 0.03237 0.24114 0.0373 0.24166 0.04038 C 0.24271 0.0598 0.2408 0.07213 0.25087 0.05425 C 0.2533 0.041 0.25017 0.05333 0.25607 0.04285 C 0.25712 0.041 0.25868 0.03576 0.25868 0.03606 C 0.25955 0.03329 0.26059 0.03113 0.26128 0.02867 C 0.26198 0.02651 0.26128 0.02158 0.26267 0.02158 C 0.26545 0.02158 0.26319 0.03237 0.26528 0.03576 C 0.26823 0.04069 0.27309 0.03915 0.27708 0.04038 C 0.28559 0.0373 0.28958 0.03267 0.29548 0.02158 C 0.296 0.01942 0.29548 0.01479 0.29687 0.01479 C 0.29843 0.01479 0.29861 0.01942 0.29948 0.02158 C 0.30243 0.02805 0.30243 0.02682 0.30729 0.03113 C 0.31215 0.03021 0.31753 0.02497 0.32187 0.02867 C 0.33559 0.04069 0.31458 0.04963 0.32708 0.04285 C 0.33871 0.02867 0.325 0.04192 0.33229 0.045 C 0.33576 0.04655 0.33941 0.04346 0.34288 0.04285 C 0.34843 0.03298 0.35312 0.02219 0.35868 0.01233 C 0.36319 0.02435 0.36267 0.0262 0.37048 0.01942 C 0.37361 0.0111 0.3743 0.00555 0.3783 -0.00154 C 0.38472 0.00955 0.38819 0.01788 0.39687 0.02158 C 0.40399 0.01911 0.40972 0.01973 0.41666 0.02404 C 0.42153 0.03113 0.42656 0.03298 0.42847 0.04285 C 0.42222 0.04716 0.41545 0.04716 0.41788 0.06134 C 0.42066 0.06103 0.44791 0.06812 0.44427 0.04747 C 0.44809 0.04038 0.45468 0.01942 0.44288 0.02651 C 0.43993 0.04346 0.44774 0.03021 0.45087 0.02651 C 0.45434 0.0447 0.45764 0.05209 0.46788 0.06134 C 0.46875 0.05888 0.46927 0.0561 0.47048 0.05425 C 0.47569 0.04655 0.47812 0.05333 0.47309 0.045 C 0.47448 0.04439 0.47604 0.0447 0.47708 0.04285 C 0.4842 0.03021 0.47968 0.02404 0.48368 0.03113 L 0.49166 0.01233 " pathEditMode="relative" rAng="0" ptsTypes="fffffffffffffffffffffffffffffffffffffffffffffffffffffffffffffffffffffffffffAA">
                                      <p:cBhvr>
                                        <p:cTn id="33" dur="2750" fill="hold"/>
                                        <p:tgtEl>
                                          <p:spTgt spid="8"/>
                                        </p:tgtEl>
                                        <p:attrNameLst>
                                          <p:attrName>ppt_x</p:attrName>
                                          <p:attrName>ppt_y</p:attrName>
                                        </p:attrNameLst>
                                      </p:cBhvr>
                                      <p:rCtr x="25729" y="3637"/>
                                    </p:animMotion>
                                  </p:childTnLst>
                                </p:cTn>
                              </p:par>
                            </p:childTnLst>
                          </p:cTn>
                        </p:par>
                        <p:par>
                          <p:cTn id="34" fill="hold">
                            <p:stCondLst>
                              <p:cond delay="9250"/>
                            </p:stCondLst>
                            <p:childTnLst>
                              <p:par>
                                <p:cTn id="35" presetID="10" presetClass="exit" presetSubtype="0" fill="hold" nodeType="after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13"/>
          <p:cNvPicPr preferRelativeResize="0"/>
          <p:nvPr/>
        </p:nvPicPr>
        <p:blipFill>
          <a:blip r:embed="rId3" cstate="email"/>
          <a:stretch>
            <a:fillRect/>
          </a:stretch>
        </p:blipFill>
        <p:spPr bwMode="auto">
          <a:xfrm>
            <a:off x="1072473" y="1419726"/>
            <a:ext cx="1984217" cy="1983600"/>
          </a:xfrm>
          <a:prstGeom prst="rect">
            <a:avLst/>
          </a:prstGeom>
          <a:noFill/>
          <a:ln w="9525">
            <a:noFill/>
            <a:miter lim="800000"/>
            <a:headEnd/>
            <a:tailEnd/>
          </a:ln>
        </p:spPr>
      </p:pic>
      <p:sp>
        <p:nvSpPr>
          <p:cNvPr id="6" name="矩形 5"/>
          <p:cNvSpPr/>
          <p:nvPr/>
        </p:nvSpPr>
        <p:spPr>
          <a:xfrm>
            <a:off x="1407165" y="1856837"/>
            <a:ext cx="915635" cy="923330"/>
          </a:xfrm>
          <a:prstGeom prst="rect">
            <a:avLst/>
          </a:prstGeom>
        </p:spPr>
        <p:txBody>
          <a:bodyPr wrap="none">
            <a:spAutoFit/>
          </a:bodyPr>
          <a:lstStyle/>
          <a:p>
            <a:pPr defTabSz="713105" fontAlgn="auto">
              <a:spcBef>
                <a:spcPts val="0"/>
              </a:spcBef>
              <a:spcAft>
                <a:spcPts val="0"/>
              </a:spcAft>
              <a:defRPr/>
            </a:pPr>
            <a:r>
              <a:rPr lang="zh-CN" altLang="en-US" sz="5400" spc="300" dirty="0" smtClean="0">
                <a:solidFill>
                  <a:srgbClr val="002060"/>
                </a:solidFill>
                <a:latin typeface="方正隶二简体" pitchFamily="2" charset="-122"/>
                <a:ea typeface="方正隶二简体" pitchFamily="2" charset="-122"/>
              </a:rPr>
              <a:t>前</a:t>
            </a:r>
            <a:endParaRPr lang="zh-CN" altLang="en-US" sz="5400" spc="300" dirty="0">
              <a:solidFill>
                <a:srgbClr val="002060"/>
              </a:solidFill>
              <a:latin typeface="方正隶二简体" pitchFamily="2" charset="-122"/>
              <a:ea typeface="方正隶二简体" pitchFamily="2" charset="-122"/>
            </a:endParaRPr>
          </a:p>
        </p:txBody>
      </p:sp>
      <p:sp>
        <p:nvSpPr>
          <p:cNvPr id="7" name="矩形 6"/>
          <p:cNvSpPr/>
          <p:nvPr/>
        </p:nvSpPr>
        <p:spPr>
          <a:xfrm>
            <a:off x="1883682" y="2036938"/>
            <a:ext cx="915635" cy="923330"/>
          </a:xfrm>
          <a:prstGeom prst="rect">
            <a:avLst/>
          </a:prstGeom>
        </p:spPr>
        <p:txBody>
          <a:bodyPr wrap="none">
            <a:spAutoFit/>
          </a:bodyPr>
          <a:lstStyle/>
          <a:p>
            <a:pPr defTabSz="713105" fontAlgn="auto">
              <a:spcBef>
                <a:spcPts val="0"/>
              </a:spcBef>
              <a:spcAft>
                <a:spcPts val="0"/>
              </a:spcAft>
              <a:defRPr/>
            </a:pPr>
            <a:r>
              <a:rPr lang="zh-CN" altLang="en-US" sz="5400" spc="300" dirty="0" smtClean="0">
                <a:solidFill>
                  <a:srgbClr val="002060"/>
                </a:solidFill>
                <a:latin typeface="方正隶二简体" pitchFamily="2" charset="-122"/>
                <a:ea typeface="方正隶二简体" pitchFamily="2" charset="-122"/>
              </a:rPr>
              <a:t>言</a:t>
            </a:r>
            <a:endParaRPr lang="zh-CN" altLang="en-US" sz="5400" spc="300" dirty="0">
              <a:solidFill>
                <a:srgbClr val="002060"/>
              </a:solidFill>
              <a:latin typeface="方正隶二简体" pitchFamily="2" charset="-122"/>
              <a:ea typeface="方正隶二简体" pitchFamily="2" charset="-122"/>
            </a:endParaRPr>
          </a:p>
        </p:txBody>
      </p:sp>
      <p:sp>
        <p:nvSpPr>
          <p:cNvPr id="8" name="矩形 7"/>
          <p:cNvSpPr/>
          <p:nvPr/>
        </p:nvSpPr>
        <p:spPr>
          <a:xfrm>
            <a:off x="3315206" y="1395105"/>
            <a:ext cx="4572000" cy="2121305"/>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81616" tIns="40808" rIns="81616" bIns="40808" anchor="ctr">
            <a:spAutoFit/>
          </a:bodyPr>
          <a:lstStyle/>
          <a:p>
            <a:pPr defTabSz="815975">
              <a:lnSpc>
                <a:spcPct val="120000"/>
              </a:lnSpc>
            </a:pPr>
            <a:r>
              <a:rPr lang="zh-CN" altLang="en-US" sz="1600" b="1" dirty="0">
                <a:latin typeface="Arial" charset="0"/>
                <a:ea typeface="楷体" pitchFamily="49" charset="-122"/>
              </a:rPr>
              <a:t> </a:t>
            </a:r>
            <a:r>
              <a:rPr lang="zh-CN" altLang="en-US" sz="1600" b="1" dirty="0" smtClean="0">
                <a:latin typeface="Arial" charset="0"/>
                <a:ea typeface="楷体" pitchFamily="49" charset="-122"/>
              </a:rPr>
              <a:t>      新</a:t>
            </a:r>
            <a:r>
              <a:rPr lang="zh-CN" altLang="en-US" sz="1600" b="1" dirty="0">
                <a:latin typeface="Arial" charset="0"/>
                <a:ea typeface="楷体" pitchFamily="49" charset="-122"/>
              </a:rPr>
              <a:t>的一年即将开始， 我已经过了一年的时光，我的收获和感触很多，工作以来，我努力学习公司的生产工艺和基础知识。在过去的五个月里我熟悉了公司的工作环境并了解了公司主要生产的项目。虽然现在我还不能较好的独立完成工作，我相信通过我个人的努力以及领导、同事和师傅的帮助下在新的一年里会取得更大的成功。</a:t>
            </a:r>
          </a:p>
        </p:txBody>
      </p:sp>
      <p:pic>
        <p:nvPicPr>
          <p:cNvPr id="9" name="Picture 4" descr="E:\PPT\PPT中国风元素\水墨祥云\水墨祥云\011.jpg"/>
          <p:cNvPicPr>
            <a:picLocks noChangeAspect="1" noChangeArrowheads="1"/>
          </p:cNvPicPr>
          <p:nvPr/>
        </p:nvPicPr>
        <p:blipFill>
          <a:blip r:embed="rId4" cstate="email"/>
          <a:srcRect/>
          <a:stretch>
            <a:fillRect/>
          </a:stretch>
        </p:blipFill>
        <p:spPr bwMode="auto">
          <a:xfrm>
            <a:off x="668639" y="2960268"/>
            <a:ext cx="807668" cy="50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25557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8" presetClass="emph" presetSubtype="0" decel="35000" fill="hold" nodeType="afterEffect">
                                  <p:stCondLst>
                                    <p:cond delay="0"/>
                                  </p:stCondLst>
                                  <p:childTnLst>
                                    <p:animRot by="-10800000">
                                      <p:cBhvr>
                                        <p:cTn id="24" dur="6000" fill="hold"/>
                                        <p:tgtEl>
                                          <p:spTgt spid="5"/>
                                        </p:tgtEl>
                                        <p:attrNameLst>
                                          <p:attrName>r</p:attrName>
                                        </p:attrNameLst>
                                      </p:cBhvr>
                                    </p:animRot>
                                  </p:childTnLst>
                                </p:cTn>
                              </p:par>
                              <p:par>
                                <p:cTn id="25" presetID="10" presetClass="entr" presetSubtype="0" fill="hold" grpId="0" nodeType="with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2" presetClass="entr" presetSubtype="8" decel="46000" fill="hold" nodeType="withEffect">
                                  <p:stCondLst>
                                    <p:cond delay="100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3750" fill="hold"/>
                                        <p:tgtEl>
                                          <p:spTgt spid="9"/>
                                        </p:tgtEl>
                                        <p:attrNameLst>
                                          <p:attrName>ppt_x</p:attrName>
                                        </p:attrNameLst>
                                      </p:cBhvr>
                                      <p:tavLst>
                                        <p:tav tm="0">
                                          <p:val>
                                            <p:strVal val="0-#ppt_w/2"/>
                                          </p:val>
                                        </p:tav>
                                        <p:tav tm="100000">
                                          <p:val>
                                            <p:strVal val="#ppt_x"/>
                                          </p:val>
                                        </p:tav>
                                      </p:tavLst>
                                    </p:anim>
                                    <p:anim calcmode="lin" valueType="num">
                                      <p:cBhvr additive="base">
                                        <p:cTn id="31" dur="3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sp>
        <p:nvSpPr>
          <p:cNvPr id="5" name="Rectangle 25"/>
          <p:cNvSpPr>
            <a:spLocks noChangeArrowheads="1"/>
          </p:cNvSpPr>
          <p:nvPr/>
        </p:nvSpPr>
        <p:spPr bwMode="auto">
          <a:xfrm>
            <a:off x="4231937" y="1071218"/>
            <a:ext cx="3047471" cy="32863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defTabSz="815975">
              <a:lnSpc>
                <a:spcPct val="80000"/>
              </a:lnSpc>
            </a:pPr>
            <a:r>
              <a:rPr lang="zh-CN" altLang="en-US" sz="2000" spc="-150" dirty="0">
                <a:solidFill>
                  <a:srgbClr val="000000"/>
                </a:solidFill>
                <a:latin typeface="楷体" pitchFamily="49" charset="-122"/>
                <a:ea typeface="楷体" pitchFamily="49" charset="-122"/>
              </a:rPr>
              <a:t>点击添加</a:t>
            </a:r>
            <a:r>
              <a:rPr lang="zh-CN" altLang="en-US" sz="2000" spc="-150" dirty="0" smtClean="0">
                <a:solidFill>
                  <a:srgbClr val="000000"/>
                </a:solidFill>
                <a:latin typeface="楷体" pitchFamily="49" charset="-122"/>
                <a:ea typeface="楷体" pitchFamily="49" charset="-122"/>
              </a:rPr>
              <a:t>文字模板</a:t>
            </a:r>
            <a:endParaRPr lang="zh-CN" altLang="en-US" sz="2000" spc="-150" dirty="0">
              <a:solidFill>
                <a:srgbClr val="000000"/>
              </a:solidFill>
              <a:latin typeface="楷体" pitchFamily="49" charset="-122"/>
              <a:ea typeface="楷体" pitchFamily="49" charset="-122"/>
            </a:endParaRPr>
          </a:p>
        </p:txBody>
      </p:sp>
      <p:sp>
        <p:nvSpPr>
          <p:cNvPr id="6" name="Rectangle 26"/>
          <p:cNvSpPr>
            <a:spLocks noChangeArrowheads="1"/>
          </p:cNvSpPr>
          <p:nvPr/>
        </p:nvSpPr>
        <p:spPr bwMode="auto">
          <a:xfrm>
            <a:off x="3721490" y="1758393"/>
            <a:ext cx="3047471" cy="32863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defTabSz="815975">
              <a:lnSpc>
                <a:spcPct val="80000"/>
              </a:lnSpc>
            </a:pPr>
            <a:r>
              <a:rPr lang="zh-CN" altLang="en-US" sz="2000" spc="-150" dirty="0">
                <a:solidFill>
                  <a:srgbClr val="000000"/>
                </a:solidFill>
                <a:latin typeface="楷体" pitchFamily="49" charset="-122"/>
                <a:ea typeface="楷体" pitchFamily="49" charset="-122"/>
              </a:rPr>
              <a:t>点击添加文字模板</a:t>
            </a:r>
          </a:p>
        </p:txBody>
      </p:sp>
      <p:sp>
        <p:nvSpPr>
          <p:cNvPr id="7" name="Rectangle 27"/>
          <p:cNvSpPr>
            <a:spLocks noChangeArrowheads="1"/>
          </p:cNvSpPr>
          <p:nvPr/>
        </p:nvSpPr>
        <p:spPr bwMode="auto">
          <a:xfrm>
            <a:off x="4529241" y="2432534"/>
            <a:ext cx="3047471" cy="32863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defTabSz="815975">
              <a:lnSpc>
                <a:spcPct val="80000"/>
              </a:lnSpc>
            </a:pPr>
            <a:r>
              <a:rPr lang="zh-CN" altLang="en-US" sz="2000" spc="-150" dirty="0">
                <a:solidFill>
                  <a:srgbClr val="000000"/>
                </a:solidFill>
                <a:latin typeface="楷体" pitchFamily="49" charset="-122"/>
                <a:ea typeface="楷体" pitchFamily="49" charset="-122"/>
              </a:rPr>
              <a:t>点击添加文字模板</a:t>
            </a:r>
          </a:p>
        </p:txBody>
      </p:sp>
      <p:sp>
        <p:nvSpPr>
          <p:cNvPr id="8" name="Rectangle 28"/>
          <p:cNvSpPr>
            <a:spLocks noChangeArrowheads="1"/>
          </p:cNvSpPr>
          <p:nvPr/>
        </p:nvSpPr>
        <p:spPr bwMode="auto">
          <a:xfrm>
            <a:off x="4921605" y="3209527"/>
            <a:ext cx="3047471" cy="32863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defTabSz="815975">
              <a:lnSpc>
                <a:spcPct val="80000"/>
              </a:lnSpc>
            </a:pPr>
            <a:r>
              <a:rPr lang="zh-CN" altLang="en-US" sz="2000" spc="-150" dirty="0">
                <a:solidFill>
                  <a:srgbClr val="000000"/>
                </a:solidFill>
                <a:latin typeface="楷体" pitchFamily="49" charset="-122"/>
                <a:ea typeface="楷体" pitchFamily="49" charset="-122"/>
              </a:rPr>
              <a:t>点击添加文字模板</a:t>
            </a:r>
          </a:p>
        </p:txBody>
      </p:sp>
      <p:sp>
        <p:nvSpPr>
          <p:cNvPr id="9" name="Rectangle 29"/>
          <p:cNvSpPr>
            <a:spLocks noChangeArrowheads="1"/>
          </p:cNvSpPr>
          <p:nvPr/>
        </p:nvSpPr>
        <p:spPr bwMode="auto">
          <a:xfrm>
            <a:off x="3995770" y="3815141"/>
            <a:ext cx="3047471" cy="32863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defTabSz="815975">
              <a:lnSpc>
                <a:spcPct val="80000"/>
              </a:lnSpc>
            </a:pPr>
            <a:r>
              <a:rPr lang="zh-CN" altLang="en-US" sz="2000" spc="-150" dirty="0">
                <a:solidFill>
                  <a:srgbClr val="000000"/>
                </a:solidFill>
                <a:latin typeface="楷体" pitchFamily="49" charset="-122"/>
                <a:ea typeface="楷体" pitchFamily="49" charset="-122"/>
              </a:rPr>
              <a:t>点击添加文字模板</a:t>
            </a:r>
          </a:p>
        </p:txBody>
      </p:sp>
      <p:grpSp>
        <p:nvGrpSpPr>
          <p:cNvPr id="12" name="组合 11"/>
          <p:cNvGrpSpPr/>
          <p:nvPr/>
        </p:nvGrpSpPr>
        <p:grpSpPr>
          <a:xfrm>
            <a:off x="3701621" y="992964"/>
            <a:ext cx="540761" cy="487533"/>
            <a:chOff x="2854652" y="992964"/>
            <a:chExt cx="540761" cy="487533"/>
          </a:xfrm>
        </p:grpSpPr>
        <p:pic>
          <p:nvPicPr>
            <p:cNvPr id="13" name="Picture 2" descr="C:\Users\Thinkpad\Desktop\PNG\1_0004_图层-10.png"/>
            <p:cNvPicPr>
              <a:picLocks noChangeAspect="1" noChangeArrowheads="1"/>
            </p:cNvPicPr>
            <p:nvPr/>
          </p:nvPicPr>
          <p:blipFill>
            <a:blip r:embed="rId4" cstate="email"/>
            <a:srcRect/>
            <a:stretch>
              <a:fillRect/>
            </a:stretch>
          </p:blipFill>
          <p:spPr bwMode="auto">
            <a:xfrm>
              <a:off x="2854652" y="992964"/>
              <a:ext cx="540761" cy="487533"/>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25"/>
            <p:cNvSpPr>
              <a:spLocks noChangeArrowheads="1"/>
            </p:cNvSpPr>
            <p:nvPr/>
          </p:nvSpPr>
          <p:spPr bwMode="auto">
            <a:xfrm>
              <a:off x="2895736" y="1040781"/>
              <a:ext cx="419544" cy="32863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algn="ctr" defTabSz="815975">
                <a:lnSpc>
                  <a:spcPct val="80000"/>
                </a:lnSpc>
              </a:pPr>
              <a:r>
                <a:rPr lang="zh-CN" altLang="en-US" sz="2000" b="1" spc="-150" dirty="0" smtClean="0">
                  <a:solidFill>
                    <a:srgbClr val="000000"/>
                  </a:solidFill>
                  <a:latin typeface="华文隶书" pitchFamily="2" charset="-122"/>
                  <a:ea typeface="华文隶书" pitchFamily="2" charset="-122"/>
                </a:rPr>
                <a:t>一</a:t>
              </a:r>
              <a:endParaRPr lang="zh-CN" altLang="en-US" sz="2000" b="1" spc="-150" dirty="0">
                <a:solidFill>
                  <a:srgbClr val="000000"/>
                </a:solidFill>
                <a:latin typeface="华文隶书" pitchFamily="2" charset="-122"/>
                <a:ea typeface="华文隶书" pitchFamily="2" charset="-122"/>
              </a:endParaRPr>
            </a:p>
          </p:txBody>
        </p:sp>
      </p:grpSp>
      <p:grpSp>
        <p:nvGrpSpPr>
          <p:cNvPr id="15" name="组合 14"/>
          <p:cNvGrpSpPr/>
          <p:nvPr/>
        </p:nvGrpSpPr>
        <p:grpSpPr>
          <a:xfrm>
            <a:off x="3250149" y="1678943"/>
            <a:ext cx="540761" cy="487533"/>
            <a:chOff x="2854652" y="992964"/>
            <a:chExt cx="540761" cy="487533"/>
          </a:xfrm>
        </p:grpSpPr>
        <p:pic>
          <p:nvPicPr>
            <p:cNvPr id="16" name="Picture 2" descr="C:\Users\Thinkpad\Desktop\PNG\1_0004_图层-10.png"/>
            <p:cNvPicPr>
              <a:picLocks noChangeAspect="1" noChangeArrowheads="1"/>
            </p:cNvPicPr>
            <p:nvPr/>
          </p:nvPicPr>
          <p:blipFill>
            <a:blip r:embed="rId4" cstate="email"/>
            <a:srcRect/>
            <a:stretch>
              <a:fillRect/>
            </a:stretch>
          </p:blipFill>
          <p:spPr bwMode="auto">
            <a:xfrm>
              <a:off x="2854652" y="992964"/>
              <a:ext cx="540761" cy="487533"/>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25"/>
            <p:cNvSpPr>
              <a:spLocks noChangeArrowheads="1"/>
            </p:cNvSpPr>
            <p:nvPr/>
          </p:nvSpPr>
          <p:spPr bwMode="auto">
            <a:xfrm>
              <a:off x="2895736" y="1033087"/>
              <a:ext cx="419544" cy="34402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algn="ctr" defTabSz="815975">
                <a:lnSpc>
                  <a:spcPct val="80000"/>
                </a:lnSpc>
              </a:pPr>
              <a:r>
                <a:rPr lang="zh-CN" altLang="en-US" sz="2000" b="1" spc="-150" dirty="0" smtClean="0">
                  <a:solidFill>
                    <a:srgbClr val="000000"/>
                  </a:solidFill>
                  <a:latin typeface="华文隶书" pitchFamily="2" charset="-122"/>
                  <a:ea typeface="华文隶书" pitchFamily="2" charset="-122"/>
                </a:rPr>
                <a:t>二</a:t>
              </a:r>
              <a:endParaRPr lang="zh-CN" altLang="en-US" sz="2000" b="1" spc="-150" dirty="0">
                <a:solidFill>
                  <a:srgbClr val="000000"/>
                </a:solidFill>
                <a:latin typeface="华文隶书" pitchFamily="2" charset="-122"/>
                <a:ea typeface="华文隶书" pitchFamily="2" charset="-122"/>
              </a:endParaRPr>
            </a:p>
          </p:txBody>
        </p:sp>
      </p:grpSp>
      <p:grpSp>
        <p:nvGrpSpPr>
          <p:cNvPr id="18" name="组合 17"/>
          <p:cNvGrpSpPr/>
          <p:nvPr/>
        </p:nvGrpSpPr>
        <p:grpSpPr>
          <a:xfrm>
            <a:off x="3952477" y="2353084"/>
            <a:ext cx="540761" cy="487533"/>
            <a:chOff x="2854652" y="992964"/>
            <a:chExt cx="540761" cy="487533"/>
          </a:xfrm>
        </p:grpSpPr>
        <p:pic>
          <p:nvPicPr>
            <p:cNvPr id="19" name="Picture 2" descr="C:\Users\Thinkpad\Desktop\PNG\1_0004_图层-10.png"/>
            <p:cNvPicPr>
              <a:picLocks noChangeAspect="1" noChangeArrowheads="1"/>
            </p:cNvPicPr>
            <p:nvPr/>
          </p:nvPicPr>
          <p:blipFill>
            <a:blip r:embed="rId4" cstate="email"/>
            <a:srcRect/>
            <a:stretch>
              <a:fillRect/>
            </a:stretch>
          </p:blipFill>
          <p:spPr bwMode="auto">
            <a:xfrm>
              <a:off x="2854652" y="992964"/>
              <a:ext cx="540761" cy="487533"/>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25"/>
            <p:cNvSpPr>
              <a:spLocks noChangeArrowheads="1"/>
            </p:cNvSpPr>
            <p:nvPr/>
          </p:nvSpPr>
          <p:spPr bwMode="auto">
            <a:xfrm>
              <a:off x="2895736" y="1033087"/>
              <a:ext cx="419544" cy="34402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algn="ctr" defTabSz="815975">
                <a:lnSpc>
                  <a:spcPct val="80000"/>
                </a:lnSpc>
              </a:pPr>
              <a:r>
                <a:rPr lang="zh-CN" altLang="en-US" sz="2000" b="1" spc="-150" dirty="0" smtClean="0">
                  <a:solidFill>
                    <a:srgbClr val="000000"/>
                  </a:solidFill>
                  <a:latin typeface="华文隶书" pitchFamily="2" charset="-122"/>
                  <a:ea typeface="华文隶书" pitchFamily="2" charset="-122"/>
                </a:rPr>
                <a:t>三</a:t>
              </a:r>
              <a:endParaRPr lang="zh-CN" altLang="en-US" sz="2000" b="1" spc="-150" dirty="0">
                <a:solidFill>
                  <a:srgbClr val="000000"/>
                </a:solidFill>
                <a:latin typeface="华文隶书" pitchFamily="2" charset="-122"/>
                <a:ea typeface="华文隶书" pitchFamily="2" charset="-122"/>
              </a:endParaRPr>
            </a:p>
          </p:txBody>
        </p:sp>
      </p:grpSp>
      <p:grpSp>
        <p:nvGrpSpPr>
          <p:cNvPr id="21" name="组合 20"/>
          <p:cNvGrpSpPr/>
          <p:nvPr/>
        </p:nvGrpSpPr>
        <p:grpSpPr>
          <a:xfrm>
            <a:off x="4304081" y="3130077"/>
            <a:ext cx="540761" cy="487533"/>
            <a:chOff x="2854652" y="992964"/>
            <a:chExt cx="540761" cy="487533"/>
          </a:xfrm>
        </p:grpSpPr>
        <p:pic>
          <p:nvPicPr>
            <p:cNvPr id="22" name="Picture 2" descr="C:\Users\Thinkpad\Desktop\PNG\1_0004_图层-10.png"/>
            <p:cNvPicPr>
              <a:picLocks noChangeAspect="1" noChangeArrowheads="1"/>
            </p:cNvPicPr>
            <p:nvPr/>
          </p:nvPicPr>
          <p:blipFill>
            <a:blip r:embed="rId4" cstate="email"/>
            <a:srcRect/>
            <a:stretch>
              <a:fillRect/>
            </a:stretch>
          </p:blipFill>
          <p:spPr bwMode="auto">
            <a:xfrm>
              <a:off x="2854652" y="992964"/>
              <a:ext cx="540761" cy="487533"/>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5"/>
            <p:cNvSpPr>
              <a:spLocks noChangeArrowheads="1"/>
            </p:cNvSpPr>
            <p:nvPr/>
          </p:nvSpPr>
          <p:spPr bwMode="auto">
            <a:xfrm>
              <a:off x="2895736" y="1033087"/>
              <a:ext cx="419544" cy="34402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algn="ctr" defTabSz="815975">
                <a:lnSpc>
                  <a:spcPct val="80000"/>
                </a:lnSpc>
              </a:pPr>
              <a:r>
                <a:rPr lang="zh-CN" altLang="en-US" sz="2000" b="1" spc="-150" dirty="0" smtClean="0">
                  <a:solidFill>
                    <a:srgbClr val="000000"/>
                  </a:solidFill>
                  <a:latin typeface="华文隶书" pitchFamily="2" charset="-122"/>
                  <a:ea typeface="华文隶书" pitchFamily="2" charset="-122"/>
                </a:rPr>
                <a:t>四</a:t>
              </a:r>
              <a:endParaRPr lang="zh-CN" altLang="en-US" sz="2000" b="1" spc="-150" dirty="0">
                <a:solidFill>
                  <a:srgbClr val="000000"/>
                </a:solidFill>
                <a:latin typeface="华文隶书" pitchFamily="2" charset="-122"/>
                <a:ea typeface="华文隶书" pitchFamily="2" charset="-122"/>
              </a:endParaRPr>
            </a:p>
          </p:txBody>
        </p:sp>
      </p:grpSp>
      <p:grpSp>
        <p:nvGrpSpPr>
          <p:cNvPr id="24" name="组合 23"/>
          <p:cNvGrpSpPr/>
          <p:nvPr/>
        </p:nvGrpSpPr>
        <p:grpSpPr>
          <a:xfrm>
            <a:off x="3528248" y="3735691"/>
            <a:ext cx="540761" cy="487533"/>
            <a:chOff x="2854652" y="992964"/>
            <a:chExt cx="540761" cy="487533"/>
          </a:xfrm>
        </p:grpSpPr>
        <p:pic>
          <p:nvPicPr>
            <p:cNvPr id="25" name="Picture 2" descr="C:\Users\Thinkpad\Desktop\PNG\1_0004_图层-10.png"/>
            <p:cNvPicPr>
              <a:picLocks noChangeAspect="1" noChangeArrowheads="1"/>
            </p:cNvPicPr>
            <p:nvPr/>
          </p:nvPicPr>
          <p:blipFill>
            <a:blip r:embed="rId4" cstate="email"/>
            <a:srcRect/>
            <a:stretch>
              <a:fillRect/>
            </a:stretch>
          </p:blipFill>
          <p:spPr bwMode="auto">
            <a:xfrm>
              <a:off x="2854652" y="992964"/>
              <a:ext cx="540761" cy="487533"/>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a:spLocks noChangeArrowheads="1"/>
            </p:cNvSpPr>
            <p:nvPr/>
          </p:nvSpPr>
          <p:spPr bwMode="auto">
            <a:xfrm>
              <a:off x="2895736" y="1033087"/>
              <a:ext cx="419544" cy="34402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1616" tIns="40808" rIns="81616" bIns="40808" anchor="ctr">
              <a:spAutoFit/>
            </a:bodyPr>
            <a:lstStyle/>
            <a:p>
              <a:pPr algn="ctr" defTabSz="815975">
                <a:lnSpc>
                  <a:spcPct val="80000"/>
                </a:lnSpc>
              </a:pPr>
              <a:r>
                <a:rPr lang="zh-CN" altLang="en-US" sz="2000" b="1" spc="-150" dirty="0" smtClean="0">
                  <a:solidFill>
                    <a:srgbClr val="000000"/>
                  </a:solidFill>
                  <a:latin typeface="华文隶书" pitchFamily="2" charset="-122"/>
                  <a:ea typeface="华文隶书" pitchFamily="2" charset="-122"/>
                </a:rPr>
                <a:t>五</a:t>
              </a:r>
              <a:endParaRPr lang="zh-CN" altLang="en-US" sz="2000" b="1" spc="-150" dirty="0">
                <a:solidFill>
                  <a:srgbClr val="000000"/>
                </a:solidFill>
                <a:latin typeface="华文隶书" pitchFamily="2" charset="-122"/>
                <a:ea typeface="华文隶书" pitchFamily="2" charset="-122"/>
              </a:endParaRPr>
            </a:p>
          </p:txBody>
        </p:sp>
      </p:grpSp>
      <p:pic>
        <p:nvPicPr>
          <p:cNvPr id="27" name="Picture 3" descr="C:\Users\Thinkpad\Desktop\PNG\1_0001_图层-18.png"/>
          <p:cNvPicPr>
            <a:picLocks noChangeAspect="1" noChangeArrowheads="1"/>
          </p:cNvPicPr>
          <p:nvPr/>
        </p:nvPicPr>
        <p:blipFill>
          <a:blip r:embed="rId5" cstate="email"/>
          <a:srcRect/>
          <a:stretch>
            <a:fillRect/>
          </a:stretch>
        </p:blipFill>
        <p:spPr bwMode="auto">
          <a:xfrm>
            <a:off x="574700" y="1922710"/>
            <a:ext cx="2413124" cy="2082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8163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10" presetClass="entr" presetSubtype="0" fill="hold"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childTnLst>
                          </p:cTn>
                        </p:par>
                        <p:par>
                          <p:cTn id="15" fill="hold">
                            <p:stCondLst>
                              <p:cond delay="3000"/>
                            </p:stCondLst>
                            <p:childTnLst>
                              <p:par>
                                <p:cTn id="16" presetID="2" presetClass="entr" presetSubtype="12"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 presetClass="entr" presetSubtype="12" fill="hold" nodeType="withEffect">
                                  <p:stCondLst>
                                    <p:cond delay="25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5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0-#ppt_w/2"/>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75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0-#ppt_w/2"/>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12" fill="hold" nodeType="withEffect">
                                  <p:stCondLst>
                                    <p:cond delay="100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
                                        </p:tgtEl>
                                        <p:attrNameLst>
                                          <p:attrName>ppt_y</p:attrName>
                                        </p:attrNameLst>
                                      </p:cBhvr>
                                      <p:tavLst>
                                        <p:tav tm="0">
                                          <p:val>
                                            <p:strVal val="#ppt_y"/>
                                          </p:val>
                                        </p:tav>
                                        <p:tav tm="100000">
                                          <p:val>
                                            <p:strVal val="#ppt_y"/>
                                          </p:val>
                                        </p:tav>
                                      </p:tavLst>
                                    </p:anim>
                                    <p:anim calcmode="lin" valueType="num">
                                      <p:cBhvr>
                                        <p:cTn id="4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
                                        </p:tgtEl>
                                      </p:cBhvr>
                                    </p:animEffect>
                                  </p:childTnLst>
                                </p:cTn>
                              </p:par>
                            </p:childTnLst>
                          </p:cTn>
                        </p:par>
                        <p:par>
                          <p:cTn id="44" fill="hold">
                            <p:stCondLst>
                              <p:cond delay="53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6"/>
                                        </p:tgtEl>
                                        <p:attrNameLst>
                                          <p:attrName>ppt_y</p:attrName>
                                        </p:attrNameLst>
                                      </p:cBhvr>
                                      <p:tavLst>
                                        <p:tav tm="0">
                                          <p:val>
                                            <p:strVal val="#ppt_y"/>
                                          </p:val>
                                        </p:tav>
                                        <p:tav tm="100000">
                                          <p:val>
                                            <p:strVal val="#ppt_y"/>
                                          </p:val>
                                        </p:tav>
                                      </p:tavLst>
                                    </p:anim>
                                    <p:anim calcmode="lin" valueType="num">
                                      <p:cBhvr>
                                        <p:cTn id="4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6"/>
                                        </p:tgtEl>
                                      </p:cBhvr>
                                    </p:animEffect>
                                  </p:childTnLst>
                                </p:cTn>
                              </p:par>
                            </p:childTnLst>
                          </p:cTn>
                        </p:par>
                        <p:par>
                          <p:cTn id="52" fill="hold">
                            <p:stCondLst>
                              <p:cond delay="62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7"/>
                                        </p:tgtEl>
                                        <p:attrNameLst>
                                          <p:attrName>ppt_y</p:attrName>
                                        </p:attrNameLst>
                                      </p:cBhvr>
                                      <p:tavLst>
                                        <p:tav tm="0">
                                          <p:val>
                                            <p:strVal val="#ppt_y"/>
                                          </p:val>
                                        </p:tav>
                                        <p:tav tm="100000">
                                          <p:val>
                                            <p:strVal val="#ppt_y"/>
                                          </p:val>
                                        </p:tav>
                                      </p:tavLst>
                                    </p:anim>
                                    <p:anim calcmode="lin" valueType="num">
                                      <p:cBhvr>
                                        <p:cTn id="5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7"/>
                                        </p:tgtEl>
                                      </p:cBhvr>
                                    </p:animEffect>
                                  </p:childTnLst>
                                </p:cTn>
                              </p:par>
                            </p:childTnLst>
                          </p:cTn>
                        </p:par>
                        <p:par>
                          <p:cTn id="60" fill="hold">
                            <p:stCondLst>
                              <p:cond delay="70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8"/>
                                        </p:tgtEl>
                                        <p:attrNameLst>
                                          <p:attrName>style.visibility</p:attrName>
                                        </p:attrNameLst>
                                      </p:cBhvr>
                                      <p:to>
                                        <p:strVal val="visible"/>
                                      </p:to>
                                    </p:set>
                                    <p:anim calcmode="lin" valueType="num">
                                      <p:cBhvr>
                                        <p:cTn id="6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8"/>
                                        </p:tgtEl>
                                        <p:attrNameLst>
                                          <p:attrName>ppt_y</p:attrName>
                                        </p:attrNameLst>
                                      </p:cBhvr>
                                      <p:tavLst>
                                        <p:tav tm="0">
                                          <p:val>
                                            <p:strVal val="#ppt_y"/>
                                          </p:val>
                                        </p:tav>
                                        <p:tav tm="100000">
                                          <p:val>
                                            <p:strVal val="#ppt_y"/>
                                          </p:val>
                                        </p:tav>
                                      </p:tavLst>
                                    </p:anim>
                                    <p:anim calcmode="lin" valueType="num">
                                      <p:cBhvr>
                                        <p:cTn id="6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8"/>
                                        </p:tgtEl>
                                      </p:cBhvr>
                                    </p:animEffect>
                                  </p:childTnLst>
                                </p:cTn>
                              </p:par>
                            </p:childTnLst>
                          </p:cTn>
                        </p:par>
                        <p:par>
                          <p:cTn id="68" fill="hold">
                            <p:stCondLst>
                              <p:cond delay="790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9"/>
                                        </p:tgtEl>
                                        <p:attrNameLst>
                                          <p:attrName>ppt_y</p:attrName>
                                        </p:attrNameLst>
                                      </p:cBhvr>
                                      <p:tavLst>
                                        <p:tav tm="0">
                                          <p:val>
                                            <p:strVal val="#ppt_y"/>
                                          </p:val>
                                        </p:tav>
                                        <p:tav tm="100000">
                                          <p:val>
                                            <p:strVal val="#ppt_y"/>
                                          </p:val>
                                        </p:tav>
                                      </p:tavLst>
                                    </p:anim>
                                    <p:anim calcmode="lin" valueType="num">
                                      <p:cBhvr>
                                        <p:cTn id="7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P spid="6" grpId="0"/>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sp>
        <p:nvSpPr>
          <p:cNvPr id="5" name="矩形 4"/>
          <p:cNvSpPr/>
          <p:nvPr/>
        </p:nvSpPr>
        <p:spPr>
          <a:xfrm>
            <a:off x="1328961" y="3266430"/>
            <a:ext cx="6551215" cy="584775"/>
          </a:xfrm>
          <a:prstGeom prst="rect">
            <a:avLst/>
          </a:prstGeom>
        </p:spPr>
        <p:txBody>
          <a:bodyPr wrap="square">
            <a:spAutoFit/>
          </a:bodyPr>
          <a:lstStyle/>
          <a:p>
            <a:pPr>
              <a:spcBef>
                <a:spcPct val="50000"/>
              </a:spcBef>
            </a:pPr>
            <a:r>
              <a:rPr lang="zh-CN" altLang="en-US" sz="1600" b="1" dirty="0">
                <a:ea typeface="楷体" pitchFamily="49" charset="-122"/>
              </a:rPr>
              <a:t>点击添加文字点击添加文字点击添加文字点击添加文字点击添加文字点击添加文字点击添加文字点击添加文字点击添加文字点击添加文字</a:t>
            </a:r>
            <a:r>
              <a:rPr lang="zh-CN" altLang="en-US" sz="1600" b="1" dirty="0" smtClean="0">
                <a:ea typeface="楷体" pitchFamily="49" charset="-122"/>
              </a:rPr>
              <a:t>点击</a:t>
            </a:r>
            <a:endParaRPr lang="zh-CN" altLang="en-US" sz="1600" b="1" dirty="0">
              <a:ea typeface="楷体" pitchFamily="49" charset="-122"/>
            </a:endParaRPr>
          </a:p>
        </p:txBody>
      </p:sp>
      <p:grpSp>
        <p:nvGrpSpPr>
          <p:cNvPr id="6" name="组合 5"/>
          <p:cNvGrpSpPr/>
          <p:nvPr/>
        </p:nvGrpSpPr>
        <p:grpSpPr>
          <a:xfrm>
            <a:off x="768276" y="1559650"/>
            <a:ext cx="1940030" cy="1749072"/>
            <a:chOff x="1142101" y="1736725"/>
            <a:chExt cx="1940030" cy="1749072"/>
          </a:xfrm>
        </p:grpSpPr>
        <p:pic>
          <p:nvPicPr>
            <p:cNvPr id="7" name="Picture 2" descr="C:\Users\Thinkpad\Desktop\PNG\1_0004_图层-10.png"/>
            <p:cNvPicPr>
              <a:picLocks noChangeAspect="1" noChangeArrowheads="1"/>
            </p:cNvPicPr>
            <p:nvPr/>
          </p:nvPicPr>
          <p:blipFill>
            <a:blip r:embed="rId4" cstate="email"/>
            <a:srcRect/>
            <a:stretch>
              <a:fillRect/>
            </a:stretch>
          </p:blipFill>
          <p:spPr bwMode="auto">
            <a:xfrm>
              <a:off x="1142101" y="1736725"/>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29"/>
            <p:cNvSpPr>
              <a:spLocks noChangeArrowheads="1"/>
            </p:cNvSpPr>
            <p:nvPr/>
          </p:nvSpPr>
          <p:spPr bwMode="auto">
            <a:xfrm>
              <a:off x="1640727" y="2051886"/>
              <a:ext cx="931665" cy="954107"/>
            </a:xfrm>
            <a:prstGeom prst="rect">
              <a:avLst/>
            </a:prstGeom>
          </p:spPr>
          <p:txBody>
            <a:bodyPr wrap="square">
              <a:spAutoFit/>
            </a:bodyPr>
            <a:lstStyle/>
            <a:p>
              <a:pPr>
                <a:spcBef>
                  <a:spcPct val="50000"/>
                </a:spcBef>
              </a:pPr>
              <a:r>
                <a:rPr lang="zh-CN" altLang="en-US" sz="2800" b="1" spc="-300" dirty="0" smtClean="0">
                  <a:ea typeface="楷体" pitchFamily="49" charset="-122"/>
                </a:rPr>
                <a:t>添加文本</a:t>
              </a:r>
              <a:endParaRPr lang="zh-CN" altLang="en-US" sz="2800" b="1" spc="-300" dirty="0">
                <a:ea typeface="楷体" pitchFamily="49" charset="-122"/>
              </a:endParaRPr>
            </a:p>
          </p:txBody>
        </p:sp>
      </p:grpSp>
      <p:grpSp>
        <p:nvGrpSpPr>
          <p:cNvPr id="9" name="组合 8"/>
          <p:cNvGrpSpPr/>
          <p:nvPr/>
        </p:nvGrpSpPr>
        <p:grpSpPr>
          <a:xfrm>
            <a:off x="2609795" y="1559650"/>
            <a:ext cx="1940030" cy="1749072"/>
            <a:chOff x="1142101" y="1736725"/>
            <a:chExt cx="1940030" cy="1749072"/>
          </a:xfrm>
        </p:grpSpPr>
        <p:pic>
          <p:nvPicPr>
            <p:cNvPr id="12" name="Picture 2" descr="C:\Users\Thinkpad\Desktop\PNG\1_0004_图层-10.png"/>
            <p:cNvPicPr>
              <a:picLocks noChangeAspect="1" noChangeArrowheads="1"/>
            </p:cNvPicPr>
            <p:nvPr/>
          </p:nvPicPr>
          <p:blipFill>
            <a:blip r:embed="rId4" cstate="email"/>
            <a:srcRect/>
            <a:stretch>
              <a:fillRect/>
            </a:stretch>
          </p:blipFill>
          <p:spPr bwMode="auto">
            <a:xfrm>
              <a:off x="1142101" y="1736725"/>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29"/>
            <p:cNvSpPr>
              <a:spLocks noChangeArrowheads="1"/>
            </p:cNvSpPr>
            <p:nvPr/>
          </p:nvSpPr>
          <p:spPr bwMode="auto">
            <a:xfrm>
              <a:off x="1640727" y="2051886"/>
              <a:ext cx="931665" cy="954107"/>
            </a:xfrm>
            <a:prstGeom prst="rect">
              <a:avLst/>
            </a:prstGeom>
          </p:spPr>
          <p:txBody>
            <a:bodyPr wrap="square">
              <a:spAutoFit/>
            </a:bodyPr>
            <a:lstStyle/>
            <a:p>
              <a:pPr>
                <a:spcBef>
                  <a:spcPct val="50000"/>
                </a:spcBef>
              </a:pPr>
              <a:r>
                <a:rPr lang="zh-CN" altLang="en-US" sz="2800" b="1" spc="-300" dirty="0" smtClean="0">
                  <a:ea typeface="楷体" pitchFamily="49" charset="-122"/>
                </a:rPr>
                <a:t>添加文本</a:t>
              </a:r>
              <a:endParaRPr lang="zh-CN" altLang="en-US" sz="2800" b="1" spc="-300" dirty="0">
                <a:ea typeface="楷体" pitchFamily="49" charset="-122"/>
              </a:endParaRPr>
            </a:p>
          </p:txBody>
        </p:sp>
      </p:grpSp>
      <p:grpSp>
        <p:nvGrpSpPr>
          <p:cNvPr id="14" name="组合 13"/>
          <p:cNvGrpSpPr/>
          <p:nvPr/>
        </p:nvGrpSpPr>
        <p:grpSpPr>
          <a:xfrm>
            <a:off x="4451314" y="1559650"/>
            <a:ext cx="1940030" cy="1749072"/>
            <a:chOff x="1142101" y="1736725"/>
            <a:chExt cx="1940030" cy="1749072"/>
          </a:xfrm>
        </p:grpSpPr>
        <p:pic>
          <p:nvPicPr>
            <p:cNvPr id="15" name="Picture 2" descr="C:\Users\Thinkpad\Desktop\PNG\1_0004_图层-10.png"/>
            <p:cNvPicPr>
              <a:picLocks noChangeAspect="1" noChangeArrowheads="1"/>
            </p:cNvPicPr>
            <p:nvPr/>
          </p:nvPicPr>
          <p:blipFill>
            <a:blip r:embed="rId4" cstate="email"/>
            <a:srcRect/>
            <a:stretch>
              <a:fillRect/>
            </a:stretch>
          </p:blipFill>
          <p:spPr bwMode="auto">
            <a:xfrm>
              <a:off x="1142101" y="1736725"/>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29"/>
            <p:cNvSpPr>
              <a:spLocks noChangeArrowheads="1"/>
            </p:cNvSpPr>
            <p:nvPr/>
          </p:nvSpPr>
          <p:spPr bwMode="auto">
            <a:xfrm>
              <a:off x="1640727" y="2051886"/>
              <a:ext cx="931665" cy="954107"/>
            </a:xfrm>
            <a:prstGeom prst="rect">
              <a:avLst/>
            </a:prstGeom>
          </p:spPr>
          <p:txBody>
            <a:bodyPr wrap="square">
              <a:spAutoFit/>
            </a:bodyPr>
            <a:lstStyle/>
            <a:p>
              <a:pPr>
                <a:spcBef>
                  <a:spcPct val="50000"/>
                </a:spcBef>
              </a:pPr>
              <a:r>
                <a:rPr lang="zh-CN" altLang="en-US" sz="2800" b="1" spc="-300" dirty="0" smtClean="0">
                  <a:ea typeface="楷体" pitchFamily="49" charset="-122"/>
                </a:rPr>
                <a:t>添加文本</a:t>
              </a:r>
              <a:endParaRPr lang="zh-CN" altLang="en-US" sz="2800" b="1" spc="-300" dirty="0">
                <a:ea typeface="楷体" pitchFamily="49" charset="-122"/>
              </a:endParaRPr>
            </a:p>
          </p:txBody>
        </p:sp>
      </p:grpSp>
      <p:grpSp>
        <p:nvGrpSpPr>
          <p:cNvPr id="17" name="组合 16"/>
          <p:cNvGrpSpPr/>
          <p:nvPr/>
        </p:nvGrpSpPr>
        <p:grpSpPr>
          <a:xfrm>
            <a:off x="6292833" y="1559650"/>
            <a:ext cx="1940030" cy="1749072"/>
            <a:chOff x="1142101" y="1736725"/>
            <a:chExt cx="1940030" cy="1749072"/>
          </a:xfrm>
        </p:grpSpPr>
        <p:pic>
          <p:nvPicPr>
            <p:cNvPr id="18" name="Picture 2" descr="C:\Users\Thinkpad\Desktop\PNG\1_0004_图层-10.png"/>
            <p:cNvPicPr>
              <a:picLocks noChangeAspect="1" noChangeArrowheads="1"/>
            </p:cNvPicPr>
            <p:nvPr/>
          </p:nvPicPr>
          <p:blipFill>
            <a:blip r:embed="rId4" cstate="email"/>
            <a:srcRect/>
            <a:stretch>
              <a:fillRect/>
            </a:stretch>
          </p:blipFill>
          <p:spPr bwMode="auto">
            <a:xfrm>
              <a:off x="1142101" y="1736725"/>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29"/>
            <p:cNvSpPr>
              <a:spLocks noChangeArrowheads="1"/>
            </p:cNvSpPr>
            <p:nvPr/>
          </p:nvSpPr>
          <p:spPr bwMode="auto">
            <a:xfrm>
              <a:off x="1640727" y="2051886"/>
              <a:ext cx="931665" cy="954107"/>
            </a:xfrm>
            <a:prstGeom prst="rect">
              <a:avLst/>
            </a:prstGeom>
          </p:spPr>
          <p:txBody>
            <a:bodyPr wrap="square">
              <a:spAutoFit/>
            </a:bodyPr>
            <a:lstStyle/>
            <a:p>
              <a:pPr>
                <a:spcBef>
                  <a:spcPct val="50000"/>
                </a:spcBef>
              </a:pPr>
              <a:r>
                <a:rPr lang="zh-CN" altLang="en-US" sz="2800" b="1" spc="-300" dirty="0" smtClean="0">
                  <a:ea typeface="楷体" pitchFamily="49" charset="-122"/>
                </a:rPr>
                <a:t>添加文本</a:t>
              </a:r>
              <a:endParaRPr lang="zh-CN" altLang="en-US" sz="2800" b="1" spc="-300" dirty="0">
                <a:ea typeface="楷体" pitchFamily="49" charset="-122"/>
              </a:endParaRPr>
            </a:p>
          </p:txBody>
        </p:sp>
      </p:grpSp>
    </p:spTree>
    <p:extLst>
      <p:ext uri="{BB962C8B-B14F-4D97-AF65-F5344CB8AC3E}">
        <p14:creationId xmlns:p14="http://schemas.microsoft.com/office/powerpoint/2010/main" val="42424921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21" presetClass="entr" presetSubtype="1"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heel(1)">
                                      <p:cBhvr>
                                        <p:cTn id="14" dur="2000"/>
                                        <p:tgtEl>
                                          <p:spTgt spid="6"/>
                                        </p:tgtEl>
                                      </p:cBhvr>
                                    </p:animEffect>
                                  </p:childTnLst>
                                </p:cTn>
                              </p:par>
                              <p:par>
                                <p:cTn id="15" presetID="21" presetClass="entr" presetSubtype="1"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par>
                                <p:cTn id="18" presetID="21" presetClass="entr" presetSubtype="1" fill="hold" nodeType="withEffect">
                                  <p:stCondLst>
                                    <p:cond delay="500"/>
                                  </p:stCondLst>
                                  <p:childTnLst>
                                    <p:set>
                                      <p:cBhvr>
                                        <p:cTn id="19" dur="1" fill="hold">
                                          <p:stCondLst>
                                            <p:cond delay="0"/>
                                          </p:stCondLst>
                                        </p:cTn>
                                        <p:tgtEl>
                                          <p:spTgt spid="14"/>
                                        </p:tgtEl>
                                        <p:attrNameLst>
                                          <p:attrName>style.visibility</p:attrName>
                                        </p:attrNameLst>
                                      </p:cBhvr>
                                      <p:to>
                                        <p:strVal val="visible"/>
                                      </p:to>
                                    </p:set>
                                    <p:animEffect transition="in" filter="wheel(1)">
                                      <p:cBhvr>
                                        <p:cTn id="20" dur="2000"/>
                                        <p:tgtEl>
                                          <p:spTgt spid="14"/>
                                        </p:tgtEl>
                                      </p:cBhvr>
                                    </p:animEffect>
                                  </p:childTnLst>
                                </p:cTn>
                              </p:par>
                              <p:par>
                                <p:cTn id="21" presetID="21" presetClass="entr" presetSubtype="1"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2000"/>
                                        <p:tgtEl>
                                          <p:spTgt spid="17"/>
                                        </p:tgtEl>
                                      </p:cBhvr>
                                    </p:animEffect>
                                  </p:childTnLst>
                                </p:cTn>
                              </p:par>
                            </p:childTnLst>
                          </p:cTn>
                        </p:par>
                        <p:par>
                          <p:cTn id="24" fill="hold">
                            <p:stCondLst>
                              <p:cond delay="475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Picture 3" descr="C:\Users\Thinkpad\Desktop\PNG\1_0002_图层-5-副本.png"/>
          <p:cNvPicPr>
            <a:picLocks noChangeAspect="1" noChangeArrowheads="1"/>
          </p:cNvPicPr>
          <p:nvPr/>
        </p:nvPicPr>
        <p:blipFill>
          <a:blip r:embed="rId4" cstate="email"/>
          <a:srcRect/>
          <a:stretch>
            <a:fillRect/>
          </a:stretch>
        </p:blipFill>
        <p:spPr bwMode="auto">
          <a:xfrm>
            <a:off x="1098215" y="1059582"/>
            <a:ext cx="2297964" cy="21252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3"/>
          <p:cNvSpPr txBox="1"/>
          <p:nvPr/>
        </p:nvSpPr>
        <p:spPr>
          <a:xfrm>
            <a:off x="1686172" y="1604916"/>
            <a:ext cx="1281813" cy="932561"/>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b="1" dirty="0"/>
              <a:t>此处添加标题</a:t>
            </a:r>
            <a:endParaRPr lang="en-US" altLang="zh-CN" b="1" dirty="0"/>
          </a:p>
          <a:p>
            <a:r>
              <a:rPr lang="zh-CN" altLang="en-US" dirty="0"/>
              <a:t>点击此处</a:t>
            </a:r>
            <a:r>
              <a:rPr lang="zh-CN" altLang="en-US" dirty="0" smtClean="0"/>
              <a:t>添加</a:t>
            </a:r>
            <a:endParaRPr lang="zh-CN" altLang="en-US" dirty="0"/>
          </a:p>
          <a:p>
            <a:r>
              <a:rPr lang="zh-CN" altLang="en-US" dirty="0"/>
              <a:t>点击此处</a:t>
            </a:r>
            <a:r>
              <a:rPr lang="zh-CN" altLang="en-US" dirty="0" smtClean="0"/>
              <a:t>添加</a:t>
            </a:r>
            <a:endParaRPr lang="zh-CN" altLang="en-US" dirty="0"/>
          </a:p>
        </p:txBody>
      </p:sp>
      <p:pic>
        <p:nvPicPr>
          <p:cNvPr id="7" name="Picture 3" descr="C:\Users\Thinkpad\Desktop\PNG\1_0002_图层-5-副本.png"/>
          <p:cNvPicPr>
            <a:picLocks noChangeAspect="1" noChangeArrowheads="1"/>
          </p:cNvPicPr>
          <p:nvPr/>
        </p:nvPicPr>
        <p:blipFill>
          <a:blip r:embed="rId4" cstate="email"/>
          <a:srcRect/>
          <a:stretch>
            <a:fillRect/>
          </a:stretch>
        </p:blipFill>
        <p:spPr bwMode="auto">
          <a:xfrm>
            <a:off x="3223515" y="1059582"/>
            <a:ext cx="2297964" cy="21252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824171" y="1604916"/>
            <a:ext cx="1264581" cy="932561"/>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b="1" dirty="0"/>
              <a:t>此处添加标题</a:t>
            </a:r>
            <a:endParaRPr lang="en-US" altLang="zh-CN" b="1" dirty="0"/>
          </a:p>
          <a:p>
            <a:r>
              <a:rPr lang="zh-CN" altLang="en-US" dirty="0"/>
              <a:t>点击此处</a:t>
            </a:r>
            <a:r>
              <a:rPr lang="zh-CN" altLang="en-US" dirty="0" smtClean="0"/>
              <a:t>添加</a:t>
            </a:r>
            <a:endParaRPr lang="zh-CN" altLang="en-US" dirty="0"/>
          </a:p>
          <a:p>
            <a:r>
              <a:rPr lang="zh-CN" altLang="en-US" dirty="0"/>
              <a:t>点击此处</a:t>
            </a:r>
            <a:r>
              <a:rPr lang="zh-CN" altLang="en-US" dirty="0" smtClean="0"/>
              <a:t>添加</a:t>
            </a:r>
            <a:endParaRPr lang="zh-CN" altLang="en-US" dirty="0"/>
          </a:p>
        </p:txBody>
      </p:sp>
      <p:pic>
        <p:nvPicPr>
          <p:cNvPr id="9" name="Picture 3" descr="C:\Users\Thinkpad\Desktop\PNG\1_0002_图层-5-副本.png"/>
          <p:cNvPicPr>
            <a:picLocks noChangeAspect="1" noChangeArrowheads="1"/>
          </p:cNvPicPr>
          <p:nvPr/>
        </p:nvPicPr>
        <p:blipFill>
          <a:blip r:embed="rId4" cstate="email"/>
          <a:srcRect/>
          <a:stretch>
            <a:fillRect/>
          </a:stretch>
        </p:blipFill>
        <p:spPr bwMode="auto">
          <a:xfrm>
            <a:off x="5348816" y="1059582"/>
            <a:ext cx="2297964" cy="212529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0"/>
          <p:cNvSpPr txBox="1"/>
          <p:nvPr/>
        </p:nvSpPr>
        <p:spPr>
          <a:xfrm>
            <a:off x="5949471" y="1604916"/>
            <a:ext cx="1227513" cy="932561"/>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b="1" dirty="0"/>
              <a:t>此处添加标题</a:t>
            </a:r>
            <a:endParaRPr lang="en-US" altLang="zh-CN" b="1" dirty="0"/>
          </a:p>
          <a:p>
            <a:r>
              <a:rPr lang="zh-CN" altLang="en-US" dirty="0"/>
              <a:t>点击此处</a:t>
            </a:r>
            <a:r>
              <a:rPr lang="zh-CN" altLang="en-US" dirty="0" smtClean="0"/>
              <a:t>添加</a:t>
            </a:r>
            <a:endParaRPr lang="zh-CN" altLang="en-US" dirty="0"/>
          </a:p>
          <a:p>
            <a:r>
              <a:rPr lang="zh-CN" altLang="en-US" dirty="0"/>
              <a:t>点击此处</a:t>
            </a:r>
            <a:r>
              <a:rPr lang="zh-CN" altLang="en-US" dirty="0" smtClean="0"/>
              <a:t>添加</a:t>
            </a:r>
            <a:endParaRPr lang="zh-CN" altLang="en-US" dirty="0"/>
          </a:p>
        </p:txBody>
      </p:sp>
      <p:pic>
        <p:nvPicPr>
          <p:cNvPr id="13" name="Picture 2" descr="C:\Users\Thinkpad\Desktop\PNG\1_0008_图层-16-副本.png"/>
          <p:cNvPicPr>
            <a:picLocks noChangeAspect="1" noChangeArrowheads="1"/>
          </p:cNvPicPr>
          <p:nvPr/>
        </p:nvPicPr>
        <p:blipFill>
          <a:blip r:embed="rId5" cstate="email"/>
          <a:srcRect/>
          <a:stretch>
            <a:fillRect/>
          </a:stretch>
        </p:blipFill>
        <p:spPr bwMode="auto">
          <a:xfrm rot="8526480">
            <a:off x="2566859" y="2661322"/>
            <a:ext cx="516541" cy="113549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Thinkpad\Desktop\PNG\1_0008_图层-16-副本.png"/>
          <p:cNvPicPr>
            <a:picLocks noChangeAspect="1" noChangeArrowheads="1"/>
          </p:cNvPicPr>
          <p:nvPr/>
        </p:nvPicPr>
        <p:blipFill>
          <a:blip r:embed="rId5" cstate="email"/>
          <a:srcRect/>
          <a:stretch>
            <a:fillRect/>
          </a:stretch>
        </p:blipFill>
        <p:spPr bwMode="auto">
          <a:xfrm rot="13073520" flipH="1">
            <a:off x="5643062" y="2661321"/>
            <a:ext cx="516541" cy="113549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Thinkpad\Desktop\PNG\1_0008_图层-16-副本.png"/>
          <p:cNvPicPr>
            <a:picLocks noChangeAspect="1" noChangeArrowheads="1"/>
          </p:cNvPicPr>
          <p:nvPr/>
        </p:nvPicPr>
        <p:blipFill>
          <a:blip r:embed="rId5" cstate="email"/>
          <a:srcRect/>
          <a:stretch>
            <a:fillRect/>
          </a:stretch>
        </p:blipFill>
        <p:spPr bwMode="auto">
          <a:xfrm rot="10800000" flipH="1">
            <a:off x="4104961" y="2559049"/>
            <a:ext cx="516541" cy="113549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Thinkpad\Desktop\PNG\1_0001_渐变映射-2-副本-4.png"/>
          <p:cNvPicPr>
            <a:picLocks noChangeAspect="1" noChangeArrowheads="1"/>
          </p:cNvPicPr>
          <p:nvPr/>
        </p:nvPicPr>
        <p:blipFill>
          <a:blip r:embed="rId6" cstate="email"/>
          <a:srcRect/>
          <a:stretch>
            <a:fillRect/>
          </a:stretch>
        </p:blipFill>
        <p:spPr bwMode="auto">
          <a:xfrm>
            <a:off x="1788119" y="3643482"/>
            <a:ext cx="5990492" cy="644566"/>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p:cNvSpPr/>
          <p:nvPr/>
        </p:nvSpPr>
        <p:spPr>
          <a:xfrm>
            <a:off x="2967986" y="3754472"/>
            <a:ext cx="2492990" cy="387798"/>
          </a:xfrm>
          <a:prstGeom prst="rect">
            <a:avLst/>
          </a:prstGeom>
        </p:spPr>
        <p:txBody>
          <a:bodyPr wrap="none">
            <a:spAutoFit/>
          </a:bodyPr>
          <a:lstStyle/>
          <a:p>
            <a:pPr defTabSz="815975">
              <a:lnSpc>
                <a:spcPct val="80000"/>
              </a:lnSpc>
            </a:pPr>
            <a:r>
              <a:rPr lang="zh-CN" altLang="en-US" sz="2400" spc="-150" dirty="0">
                <a:solidFill>
                  <a:schemeClr val="bg1"/>
                </a:solidFill>
                <a:latin typeface="楷体" pitchFamily="49" charset="-122"/>
                <a:ea typeface="楷体" pitchFamily="49" charset="-122"/>
              </a:rPr>
              <a:t>点击添加文字模板</a:t>
            </a:r>
          </a:p>
        </p:txBody>
      </p:sp>
    </p:spTree>
    <p:extLst>
      <p:ext uri="{BB962C8B-B14F-4D97-AF65-F5344CB8AC3E}">
        <p14:creationId xmlns:p14="http://schemas.microsoft.com/office/powerpoint/2010/main" val="12476765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2" presetClass="entr" presetSubtype="1" fill="hold" nodeType="withEffect" p14:presetBounceEnd="28000">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14:bounceEnd="28000">
                                          <p:cBhvr additive="base">
                                            <p:cTn id="14" dur="750" fill="hold"/>
                                            <p:tgtEl>
                                              <p:spTgt spid="9"/>
                                            </p:tgtEl>
                                            <p:attrNameLst>
                                              <p:attrName>ppt_x</p:attrName>
                                            </p:attrNameLst>
                                          </p:cBhvr>
                                          <p:tavLst>
                                            <p:tav tm="0">
                                              <p:val>
                                                <p:strVal val="#ppt_x"/>
                                              </p:val>
                                            </p:tav>
                                            <p:tav tm="100000">
                                              <p:val>
                                                <p:strVal val="#ppt_x"/>
                                              </p:val>
                                            </p:tav>
                                          </p:tavLst>
                                        </p:anim>
                                        <p:anim calcmode="lin" valueType="num" p14:bounceEnd="28000">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 fill="hold" nodeType="withEffect" p14:presetBounceEnd="28000">
                                      <p:stCondLst>
                                        <p:cond delay="250"/>
                                      </p:stCondLst>
                                      <p:childTnLst>
                                        <p:set>
                                          <p:cBhvr>
                                            <p:cTn id="17" dur="1" fill="hold">
                                              <p:stCondLst>
                                                <p:cond delay="0"/>
                                              </p:stCondLst>
                                            </p:cTn>
                                            <p:tgtEl>
                                              <p:spTgt spid="7"/>
                                            </p:tgtEl>
                                            <p:attrNameLst>
                                              <p:attrName>style.visibility</p:attrName>
                                            </p:attrNameLst>
                                          </p:cBhvr>
                                          <p:to>
                                            <p:strVal val="visible"/>
                                          </p:to>
                                        </p:set>
                                        <p:anim calcmode="lin" valueType="num" p14:bounceEnd="28000">
                                          <p:cBhvr additive="base">
                                            <p:cTn id="18" dur="750" fill="hold"/>
                                            <p:tgtEl>
                                              <p:spTgt spid="7"/>
                                            </p:tgtEl>
                                            <p:attrNameLst>
                                              <p:attrName>ppt_x</p:attrName>
                                            </p:attrNameLst>
                                          </p:cBhvr>
                                          <p:tavLst>
                                            <p:tav tm="0">
                                              <p:val>
                                                <p:strVal val="#ppt_x"/>
                                              </p:val>
                                            </p:tav>
                                            <p:tav tm="100000">
                                              <p:val>
                                                <p:strVal val="#ppt_x"/>
                                              </p:val>
                                            </p:tav>
                                          </p:tavLst>
                                        </p:anim>
                                        <p:anim calcmode="lin" valueType="num" p14:bounceEnd="28000">
                                          <p:cBhvr additive="base">
                                            <p:cTn id="19" dur="750" fill="hold"/>
                                            <p:tgtEl>
                                              <p:spTgt spid="7"/>
                                            </p:tgtEl>
                                            <p:attrNameLst>
                                              <p:attrName>ppt_y</p:attrName>
                                            </p:attrNameLst>
                                          </p:cBhvr>
                                          <p:tavLst>
                                            <p:tav tm="0">
                                              <p:val>
                                                <p:strVal val="0-#ppt_h/2"/>
                                              </p:val>
                                            </p:tav>
                                            <p:tav tm="100000">
                                              <p:val>
                                                <p:strVal val="#ppt_y"/>
                                              </p:val>
                                            </p:tav>
                                          </p:tavLst>
                                        </p:anim>
                                      </p:childTnLst>
                                    </p:cTn>
                                  </p:par>
                                  <p:par>
                                    <p:cTn id="20" presetID="2" presetClass="entr" presetSubtype="1" fill="hold" nodeType="withEffect" p14:presetBounceEnd="28000">
                                      <p:stCondLst>
                                        <p:cond delay="500"/>
                                      </p:stCondLst>
                                      <p:childTnLst>
                                        <p:set>
                                          <p:cBhvr>
                                            <p:cTn id="21" dur="1" fill="hold">
                                              <p:stCondLst>
                                                <p:cond delay="0"/>
                                              </p:stCondLst>
                                            </p:cTn>
                                            <p:tgtEl>
                                              <p:spTgt spid="5"/>
                                            </p:tgtEl>
                                            <p:attrNameLst>
                                              <p:attrName>style.visibility</p:attrName>
                                            </p:attrNameLst>
                                          </p:cBhvr>
                                          <p:to>
                                            <p:strVal val="visible"/>
                                          </p:to>
                                        </p:set>
                                        <p:anim calcmode="lin" valueType="num" p14:bounceEnd="28000">
                                          <p:cBhvr additive="base">
                                            <p:cTn id="22" dur="750" fill="hold"/>
                                            <p:tgtEl>
                                              <p:spTgt spid="5"/>
                                            </p:tgtEl>
                                            <p:attrNameLst>
                                              <p:attrName>ppt_x</p:attrName>
                                            </p:attrNameLst>
                                          </p:cBhvr>
                                          <p:tavLst>
                                            <p:tav tm="0">
                                              <p:val>
                                                <p:strVal val="#ppt_x"/>
                                              </p:val>
                                            </p:tav>
                                            <p:tav tm="100000">
                                              <p:val>
                                                <p:strVal val="#ppt_x"/>
                                              </p:val>
                                            </p:tav>
                                          </p:tavLst>
                                        </p:anim>
                                        <p:anim calcmode="lin" valueType="num" p14:bounceEnd="28000">
                                          <p:cBhvr additive="base">
                                            <p:cTn id="23" dur="75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par>
                              <p:cTn id="34" fill="hold">
                                <p:stCondLst>
                                  <p:cond delay="425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4750"/>
                                </p:stCondLst>
                                <p:childTnLst>
                                  <p:par>
                                    <p:cTn id="45" presetID="22" presetClass="entr" presetSubtype="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right)">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P spid="8" grpId="0"/>
          <p:bldP spid="12"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2" presetClass="entr" presetSubtype="1"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ppt_x"/>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 fill="hold" nodeType="withEffect">
                                      <p:stCondLst>
                                        <p:cond delay="25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750" fill="hold"/>
                                            <p:tgtEl>
                                              <p:spTgt spid="7"/>
                                            </p:tgtEl>
                                            <p:attrNameLst>
                                              <p:attrName>ppt_x</p:attrName>
                                            </p:attrNameLst>
                                          </p:cBhvr>
                                          <p:tavLst>
                                            <p:tav tm="0">
                                              <p:val>
                                                <p:strVal val="#ppt_x"/>
                                              </p:val>
                                            </p:tav>
                                            <p:tav tm="100000">
                                              <p:val>
                                                <p:strVal val="#ppt_x"/>
                                              </p:val>
                                            </p:tav>
                                          </p:tavLst>
                                        </p:anim>
                                        <p:anim calcmode="lin" valueType="num">
                                          <p:cBhvr additive="base">
                                            <p:cTn id="19" dur="750" fill="hold"/>
                                            <p:tgtEl>
                                              <p:spTgt spid="7"/>
                                            </p:tgtEl>
                                            <p:attrNameLst>
                                              <p:attrName>ppt_y</p:attrName>
                                            </p:attrNameLst>
                                          </p:cBhvr>
                                          <p:tavLst>
                                            <p:tav tm="0">
                                              <p:val>
                                                <p:strVal val="0-#ppt_h/2"/>
                                              </p:val>
                                            </p:tav>
                                            <p:tav tm="100000">
                                              <p:val>
                                                <p:strVal val="#ppt_y"/>
                                              </p:val>
                                            </p:tav>
                                          </p:tavLst>
                                        </p:anim>
                                      </p:childTnLst>
                                    </p:cTn>
                                  </p:par>
                                  <p:par>
                                    <p:cTn id="20" presetID="2" presetClass="entr" presetSubtype="1" fill="hold" nodeType="withEffect">
                                      <p:stCondLst>
                                        <p:cond delay="50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750" fill="hold"/>
                                            <p:tgtEl>
                                              <p:spTgt spid="5"/>
                                            </p:tgtEl>
                                            <p:attrNameLst>
                                              <p:attrName>ppt_x</p:attrName>
                                            </p:attrNameLst>
                                          </p:cBhvr>
                                          <p:tavLst>
                                            <p:tav tm="0">
                                              <p:val>
                                                <p:strVal val="#ppt_x"/>
                                              </p:val>
                                            </p:tav>
                                            <p:tav tm="100000">
                                              <p:val>
                                                <p:strVal val="#ppt_x"/>
                                              </p:val>
                                            </p:tav>
                                          </p:tavLst>
                                        </p:anim>
                                        <p:anim calcmode="lin" valueType="num">
                                          <p:cBhvr additive="base">
                                            <p:cTn id="23" dur="75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par>
                              <p:cTn id="34" fill="hold">
                                <p:stCondLst>
                                  <p:cond delay="425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4750"/>
                                </p:stCondLst>
                                <p:childTnLst>
                                  <p:par>
                                    <p:cTn id="45" presetID="22" presetClass="entr" presetSubtype="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right)">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P spid="8" grpId="0"/>
          <p:bldP spid="12" grpId="0"/>
          <p:bldP spid="1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Picture 5" descr="D:\png\画面与情绪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52531" y="1809784"/>
            <a:ext cx="2225674" cy="18857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D:\png\12-06_0009_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824556" y="2378172"/>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png\12-06_0009_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flipH="1">
            <a:off x="2267744" y="2436792"/>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png\12-06_0009_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rot="4721638">
            <a:off x="4003150" y="3866770"/>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png\12-06_0009_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rot="4721638" flipH="1" flipV="1">
            <a:off x="3797151" y="902765"/>
            <a:ext cx="1209924" cy="84691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6"/>
          <p:cNvSpPr txBox="1"/>
          <p:nvPr/>
        </p:nvSpPr>
        <p:spPr>
          <a:xfrm>
            <a:off x="3921593" y="2601872"/>
            <a:ext cx="1130519" cy="523220"/>
          </a:xfrm>
          <a:prstGeom prst="rect">
            <a:avLst/>
          </a:prstGeom>
          <a:noFill/>
        </p:spPr>
        <p:txBody>
          <a:bodyPr wrap="square" rtlCol="0">
            <a:spAutoFit/>
          </a:bodyPr>
          <a:lstStyle/>
          <a:p>
            <a:r>
              <a:rPr lang="zh-CN" altLang="en-US" sz="1400" dirty="0" smtClean="0">
                <a:solidFill>
                  <a:schemeClr val="bg1"/>
                </a:solidFill>
                <a:latin typeface="方正行楷简体" pitchFamily="65" charset="-122"/>
                <a:ea typeface="方正行楷简体" pitchFamily="65" charset="-122"/>
              </a:rPr>
              <a:t>点击输入您的文本内容</a:t>
            </a:r>
            <a:endParaRPr lang="en-US" altLang="zh-CN" sz="1400" dirty="0" smtClean="0">
              <a:solidFill>
                <a:schemeClr val="bg1"/>
              </a:solidFill>
              <a:latin typeface="方正行楷简体" pitchFamily="65" charset="-122"/>
              <a:ea typeface="方正行楷简体" pitchFamily="65" charset="-122"/>
            </a:endParaRPr>
          </a:p>
        </p:txBody>
      </p:sp>
      <p:sp>
        <p:nvSpPr>
          <p:cNvPr id="13" name="矩形 12"/>
          <p:cNvSpPr/>
          <p:nvPr/>
        </p:nvSpPr>
        <p:spPr>
          <a:xfrm>
            <a:off x="4841987" y="1155777"/>
            <a:ext cx="1602221" cy="646331"/>
          </a:xfrm>
          <a:prstGeom prst="rect">
            <a:avLst/>
          </a:prstGeom>
        </p:spPr>
        <p:txBody>
          <a:bodyPr wrap="square">
            <a:spAutoFit/>
          </a:bodyPr>
          <a:lstStyle/>
          <a:p>
            <a:r>
              <a:rPr lang="zh-CN" altLang="en-US" dirty="0">
                <a:latin typeface="方正行楷简体" pitchFamily="65" charset="-122"/>
                <a:ea typeface="方正行楷简体" pitchFamily="65" charset="-122"/>
              </a:rPr>
              <a:t>此处添加</a:t>
            </a:r>
            <a:r>
              <a:rPr lang="zh-CN" altLang="en-US" dirty="0" smtClean="0">
                <a:latin typeface="方正行楷简体" pitchFamily="65" charset="-122"/>
                <a:ea typeface="方正行楷简体" pitchFamily="65" charset="-122"/>
              </a:rPr>
              <a:t>文本</a:t>
            </a:r>
            <a:endParaRPr lang="en-US" altLang="zh-CN" dirty="0" smtClean="0">
              <a:latin typeface="方正行楷简体" pitchFamily="65" charset="-122"/>
              <a:ea typeface="方正行楷简体" pitchFamily="65" charset="-122"/>
            </a:endParaRPr>
          </a:p>
          <a:p>
            <a:r>
              <a:rPr lang="zh-CN" altLang="en-US" dirty="0" smtClean="0">
                <a:latin typeface="方正行楷简体" pitchFamily="65" charset="-122"/>
                <a:ea typeface="方正行楷简体" pitchFamily="65" charset="-122"/>
              </a:rPr>
              <a:t>此处</a:t>
            </a:r>
            <a:r>
              <a:rPr lang="zh-CN" altLang="en-US" dirty="0">
                <a:latin typeface="方正行楷简体" pitchFamily="65" charset="-122"/>
                <a:ea typeface="方正行楷简体" pitchFamily="65" charset="-122"/>
              </a:rPr>
              <a:t>添加</a:t>
            </a:r>
            <a:r>
              <a:rPr lang="zh-CN" altLang="en-US" dirty="0" smtClean="0">
                <a:latin typeface="方正行楷简体" pitchFamily="65" charset="-122"/>
                <a:ea typeface="方正行楷简体" pitchFamily="65" charset="-122"/>
              </a:rPr>
              <a:t>文本</a:t>
            </a:r>
            <a:endParaRPr lang="zh-CN" altLang="en-US" dirty="0">
              <a:latin typeface="方正行楷简体" pitchFamily="65" charset="-122"/>
              <a:ea typeface="方正行楷简体" pitchFamily="65" charset="-122"/>
            </a:endParaRPr>
          </a:p>
        </p:txBody>
      </p:sp>
      <p:sp>
        <p:nvSpPr>
          <p:cNvPr id="14" name="矩形 13"/>
          <p:cNvSpPr/>
          <p:nvPr/>
        </p:nvSpPr>
        <p:spPr>
          <a:xfrm>
            <a:off x="2555776" y="3964089"/>
            <a:ext cx="1602221" cy="646331"/>
          </a:xfrm>
          <a:prstGeom prst="rect">
            <a:avLst/>
          </a:prstGeom>
        </p:spPr>
        <p:txBody>
          <a:bodyPr wrap="square">
            <a:spAutoFit/>
          </a:bodyPr>
          <a:lstStyle/>
          <a:p>
            <a:r>
              <a:rPr lang="zh-CN" altLang="en-US" dirty="0">
                <a:latin typeface="方正行楷简体" pitchFamily="65" charset="-122"/>
                <a:ea typeface="方正行楷简体" pitchFamily="65" charset="-122"/>
              </a:rPr>
              <a:t>此处添加</a:t>
            </a:r>
            <a:r>
              <a:rPr lang="zh-CN" altLang="en-US" dirty="0" smtClean="0">
                <a:latin typeface="方正行楷简体" pitchFamily="65" charset="-122"/>
                <a:ea typeface="方正行楷简体" pitchFamily="65" charset="-122"/>
              </a:rPr>
              <a:t>文本</a:t>
            </a:r>
            <a:endParaRPr lang="en-US" altLang="zh-CN" dirty="0" smtClean="0">
              <a:latin typeface="方正行楷简体" pitchFamily="65" charset="-122"/>
              <a:ea typeface="方正行楷简体" pitchFamily="65" charset="-122"/>
            </a:endParaRPr>
          </a:p>
          <a:p>
            <a:r>
              <a:rPr lang="zh-CN" altLang="en-US" dirty="0" smtClean="0">
                <a:latin typeface="方正行楷简体" pitchFamily="65" charset="-122"/>
                <a:ea typeface="方正行楷简体" pitchFamily="65" charset="-122"/>
              </a:rPr>
              <a:t>此处</a:t>
            </a:r>
            <a:r>
              <a:rPr lang="zh-CN" altLang="en-US" dirty="0">
                <a:latin typeface="方正行楷简体" pitchFamily="65" charset="-122"/>
                <a:ea typeface="方正行楷简体" pitchFamily="65" charset="-122"/>
              </a:rPr>
              <a:t>添加</a:t>
            </a:r>
            <a:r>
              <a:rPr lang="zh-CN" altLang="en-US" dirty="0" smtClean="0">
                <a:latin typeface="方正行楷简体" pitchFamily="65" charset="-122"/>
                <a:ea typeface="方正行楷简体" pitchFamily="65" charset="-122"/>
              </a:rPr>
              <a:t>文本</a:t>
            </a:r>
            <a:endParaRPr lang="zh-CN" altLang="en-US" dirty="0">
              <a:latin typeface="方正行楷简体" pitchFamily="65" charset="-122"/>
              <a:ea typeface="方正行楷简体" pitchFamily="65" charset="-122"/>
            </a:endParaRPr>
          </a:p>
        </p:txBody>
      </p:sp>
      <p:sp>
        <p:nvSpPr>
          <p:cNvPr id="15" name="矩形 14"/>
          <p:cNvSpPr/>
          <p:nvPr/>
        </p:nvSpPr>
        <p:spPr>
          <a:xfrm>
            <a:off x="1889532" y="1947865"/>
            <a:ext cx="1602221" cy="646331"/>
          </a:xfrm>
          <a:prstGeom prst="rect">
            <a:avLst/>
          </a:prstGeom>
        </p:spPr>
        <p:txBody>
          <a:bodyPr wrap="square">
            <a:spAutoFit/>
          </a:bodyPr>
          <a:lstStyle/>
          <a:p>
            <a:r>
              <a:rPr lang="zh-CN" altLang="en-US" dirty="0">
                <a:latin typeface="方正行楷简体" pitchFamily="65" charset="-122"/>
                <a:ea typeface="方正行楷简体" pitchFamily="65" charset="-122"/>
              </a:rPr>
              <a:t>此处添加</a:t>
            </a:r>
            <a:r>
              <a:rPr lang="zh-CN" altLang="en-US" dirty="0" smtClean="0">
                <a:latin typeface="方正行楷简体" pitchFamily="65" charset="-122"/>
                <a:ea typeface="方正行楷简体" pitchFamily="65" charset="-122"/>
              </a:rPr>
              <a:t>文本</a:t>
            </a:r>
            <a:endParaRPr lang="en-US" altLang="zh-CN" dirty="0" smtClean="0">
              <a:latin typeface="方正行楷简体" pitchFamily="65" charset="-122"/>
              <a:ea typeface="方正行楷简体" pitchFamily="65" charset="-122"/>
            </a:endParaRPr>
          </a:p>
          <a:p>
            <a:r>
              <a:rPr lang="zh-CN" altLang="en-US" dirty="0" smtClean="0">
                <a:latin typeface="方正行楷简体" pitchFamily="65" charset="-122"/>
                <a:ea typeface="方正行楷简体" pitchFamily="65" charset="-122"/>
              </a:rPr>
              <a:t>此处</a:t>
            </a:r>
            <a:r>
              <a:rPr lang="zh-CN" altLang="en-US" dirty="0">
                <a:latin typeface="方正行楷简体" pitchFamily="65" charset="-122"/>
                <a:ea typeface="方正行楷简体" pitchFamily="65" charset="-122"/>
              </a:rPr>
              <a:t>添加</a:t>
            </a:r>
            <a:r>
              <a:rPr lang="zh-CN" altLang="en-US" dirty="0" smtClean="0">
                <a:latin typeface="方正行楷简体" pitchFamily="65" charset="-122"/>
                <a:ea typeface="方正行楷简体" pitchFamily="65" charset="-122"/>
              </a:rPr>
              <a:t>文本</a:t>
            </a:r>
            <a:endParaRPr lang="zh-CN" altLang="en-US" dirty="0">
              <a:latin typeface="方正行楷简体" pitchFamily="65" charset="-122"/>
              <a:ea typeface="方正行楷简体" pitchFamily="65" charset="-122"/>
            </a:endParaRPr>
          </a:p>
        </p:txBody>
      </p:sp>
      <p:sp>
        <p:nvSpPr>
          <p:cNvPr id="16" name="矩形 15"/>
          <p:cNvSpPr/>
          <p:nvPr/>
        </p:nvSpPr>
        <p:spPr>
          <a:xfrm>
            <a:off x="5678205" y="3314276"/>
            <a:ext cx="1602221" cy="646331"/>
          </a:xfrm>
          <a:prstGeom prst="rect">
            <a:avLst/>
          </a:prstGeom>
        </p:spPr>
        <p:txBody>
          <a:bodyPr wrap="square">
            <a:spAutoFit/>
          </a:bodyPr>
          <a:lstStyle/>
          <a:p>
            <a:r>
              <a:rPr lang="zh-CN" altLang="en-US" dirty="0">
                <a:latin typeface="方正行楷简体" pitchFamily="65" charset="-122"/>
                <a:ea typeface="方正行楷简体" pitchFamily="65" charset="-122"/>
              </a:rPr>
              <a:t>此处添加</a:t>
            </a:r>
            <a:r>
              <a:rPr lang="zh-CN" altLang="en-US" dirty="0" smtClean="0">
                <a:latin typeface="方正行楷简体" pitchFamily="65" charset="-122"/>
                <a:ea typeface="方正行楷简体" pitchFamily="65" charset="-122"/>
              </a:rPr>
              <a:t>文本</a:t>
            </a:r>
            <a:endParaRPr lang="en-US" altLang="zh-CN" dirty="0" smtClean="0">
              <a:latin typeface="方正行楷简体" pitchFamily="65" charset="-122"/>
              <a:ea typeface="方正行楷简体" pitchFamily="65" charset="-122"/>
            </a:endParaRPr>
          </a:p>
          <a:p>
            <a:r>
              <a:rPr lang="zh-CN" altLang="en-US" dirty="0" smtClean="0">
                <a:latin typeface="方正行楷简体" pitchFamily="65" charset="-122"/>
                <a:ea typeface="方正行楷简体" pitchFamily="65" charset="-122"/>
              </a:rPr>
              <a:t>此处</a:t>
            </a:r>
            <a:r>
              <a:rPr lang="zh-CN" altLang="en-US" dirty="0">
                <a:latin typeface="方正行楷简体" pitchFamily="65" charset="-122"/>
                <a:ea typeface="方正行楷简体" pitchFamily="65" charset="-122"/>
              </a:rPr>
              <a:t>添加</a:t>
            </a:r>
            <a:r>
              <a:rPr lang="zh-CN" altLang="en-US" dirty="0" smtClean="0">
                <a:latin typeface="方正行楷简体" pitchFamily="65" charset="-122"/>
                <a:ea typeface="方正行楷简体" pitchFamily="65" charset="-122"/>
              </a:rPr>
              <a:t>文本</a:t>
            </a:r>
            <a:endParaRPr lang="zh-CN" altLang="en-US" dirty="0">
              <a:latin typeface="方正行楷简体" pitchFamily="65" charset="-122"/>
              <a:ea typeface="方正行楷简体" pitchFamily="65" charset="-122"/>
            </a:endParaRPr>
          </a:p>
        </p:txBody>
      </p:sp>
    </p:spTree>
    <p:extLst>
      <p:ext uri="{BB962C8B-B14F-4D97-AF65-F5344CB8AC3E}">
        <p14:creationId xmlns:p14="http://schemas.microsoft.com/office/powerpoint/2010/main" val="24142741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par>
                          <p:cTn id="12" fill="hold">
                            <p:stCondLst>
                              <p:cond delay="3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250" fill="hold"/>
                                        <p:tgtEl>
                                          <p:spTgt spid="5"/>
                                        </p:tgtEl>
                                        <p:attrNameLst>
                                          <p:attrName>ppt_w</p:attrName>
                                        </p:attrNameLst>
                                      </p:cBhvr>
                                      <p:tavLst>
                                        <p:tav tm="0">
                                          <p:val>
                                            <p:fltVal val="0"/>
                                          </p:val>
                                        </p:tav>
                                        <p:tav tm="100000">
                                          <p:val>
                                            <p:strVal val="#ppt_w"/>
                                          </p:val>
                                        </p:tav>
                                      </p:tavLst>
                                    </p:anim>
                                    <p:anim calcmode="lin" valueType="num">
                                      <p:cBhvr>
                                        <p:cTn id="16" dur="250" fill="hold"/>
                                        <p:tgtEl>
                                          <p:spTgt spid="5"/>
                                        </p:tgtEl>
                                        <p:attrNameLst>
                                          <p:attrName>ppt_h</p:attrName>
                                        </p:attrNameLst>
                                      </p:cBhvr>
                                      <p:tavLst>
                                        <p:tav tm="0">
                                          <p:val>
                                            <p:fltVal val="0"/>
                                          </p:val>
                                        </p:tav>
                                        <p:tav tm="100000">
                                          <p:val>
                                            <p:strVal val="#ppt_h"/>
                                          </p:val>
                                        </p:tav>
                                      </p:tavLst>
                                    </p:anim>
                                    <p:animEffect transition="in" filter="fade">
                                      <p:cBhvr>
                                        <p:cTn id="17" dur="250"/>
                                        <p:tgtEl>
                                          <p:spTgt spid="5"/>
                                        </p:tgtEl>
                                      </p:cBhvr>
                                    </p:animEffect>
                                  </p:childTnLst>
                                </p:cTn>
                              </p:par>
                            </p:childTnLst>
                          </p:cTn>
                        </p:par>
                        <p:par>
                          <p:cTn id="18" fill="hold">
                            <p:stCondLst>
                              <p:cond delay="3250"/>
                            </p:stCondLst>
                            <p:childTnLst>
                              <p:par>
                                <p:cTn id="19" presetID="16" presetClass="entr" presetSubtype="37"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arn(outVertical)">
                                      <p:cBhvr>
                                        <p:cTn id="21" dur="750"/>
                                        <p:tgtEl>
                                          <p:spTgt spid="12"/>
                                        </p:tgtEl>
                                      </p:cBhvr>
                                    </p:animEffect>
                                  </p:childTnLst>
                                </p:cTn>
                              </p:par>
                              <p:par>
                                <p:cTn id="22" presetID="2" presetClass="entr" presetSubtype="8"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750" fill="hold"/>
                                        <p:tgtEl>
                                          <p:spTgt spid="7"/>
                                        </p:tgtEl>
                                        <p:attrNameLst>
                                          <p:attrName>ppt_x</p:attrName>
                                        </p:attrNameLst>
                                      </p:cBhvr>
                                      <p:tavLst>
                                        <p:tav tm="0">
                                          <p:val>
                                            <p:strVal val="0-#ppt_w/2"/>
                                          </p:val>
                                        </p:tav>
                                        <p:tav tm="100000">
                                          <p:val>
                                            <p:strVal val="#ppt_x"/>
                                          </p:val>
                                        </p:tav>
                                      </p:tavLst>
                                    </p:anim>
                                    <p:anim calcmode="lin" valueType="num">
                                      <p:cBhvr additive="base">
                                        <p:cTn id="25" dur="75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1"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750" fill="hold"/>
                                        <p:tgtEl>
                                          <p:spTgt spid="9"/>
                                        </p:tgtEl>
                                        <p:attrNameLst>
                                          <p:attrName>ppt_x</p:attrName>
                                        </p:attrNameLst>
                                      </p:cBhvr>
                                      <p:tavLst>
                                        <p:tav tm="0">
                                          <p:val>
                                            <p:strVal val="#ppt_x"/>
                                          </p:val>
                                        </p:tav>
                                        <p:tav tm="100000">
                                          <p:val>
                                            <p:strVal val="#ppt_x"/>
                                          </p:val>
                                        </p:tav>
                                      </p:tavLst>
                                    </p:anim>
                                    <p:anim calcmode="lin" valueType="num">
                                      <p:cBhvr additive="base">
                                        <p:cTn id="29" dur="750" fill="hold"/>
                                        <p:tgtEl>
                                          <p:spTgt spid="9"/>
                                        </p:tgtEl>
                                        <p:attrNameLst>
                                          <p:attrName>ppt_y</p:attrName>
                                        </p:attrNameLst>
                                      </p:cBhvr>
                                      <p:tavLst>
                                        <p:tav tm="0">
                                          <p:val>
                                            <p:strVal val="0-#ppt_h/2"/>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750" fill="hold"/>
                                        <p:tgtEl>
                                          <p:spTgt spid="6"/>
                                        </p:tgtEl>
                                        <p:attrNameLst>
                                          <p:attrName>ppt_x</p:attrName>
                                        </p:attrNameLst>
                                      </p:cBhvr>
                                      <p:tavLst>
                                        <p:tav tm="0">
                                          <p:val>
                                            <p:strVal val="1+#ppt_w/2"/>
                                          </p:val>
                                        </p:tav>
                                        <p:tav tm="100000">
                                          <p:val>
                                            <p:strVal val="#ppt_x"/>
                                          </p:val>
                                        </p:tav>
                                      </p:tavLst>
                                    </p:anim>
                                    <p:anim calcmode="lin" valueType="num">
                                      <p:cBhvr additive="base">
                                        <p:cTn id="33" dur="75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750" fill="hold"/>
                                        <p:tgtEl>
                                          <p:spTgt spid="8"/>
                                        </p:tgtEl>
                                        <p:attrNameLst>
                                          <p:attrName>ppt_x</p:attrName>
                                        </p:attrNameLst>
                                      </p:cBhvr>
                                      <p:tavLst>
                                        <p:tav tm="0">
                                          <p:val>
                                            <p:strVal val="#ppt_x"/>
                                          </p:val>
                                        </p:tav>
                                        <p:tav tm="100000">
                                          <p:val>
                                            <p:strVal val="#ppt_x"/>
                                          </p:val>
                                        </p:tav>
                                      </p:tavLst>
                                    </p:anim>
                                    <p:anim calcmode="lin" valueType="num">
                                      <p:cBhvr additive="base">
                                        <p:cTn id="37" dur="750" fill="hold"/>
                                        <p:tgtEl>
                                          <p:spTgt spid="8"/>
                                        </p:tgtEl>
                                        <p:attrNameLst>
                                          <p:attrName>ppt_y</p:attrName>
                                        </p:attrNameLst>
                                      </p:cBhvr>
                                      <p:tavLst>
                                        <p:tav tm="0">
                                          <p:val>
                                            <p:strVal val="1+#ppt_h/2"/>
                                          </p:val>
                                        </p:tav>
                                        <p:tav tm="100000">
                                          <p:val>
                                            <p:strVal val="#ppt_y"/>
                                          </p:val>
                                        </p:tav>
                                      </p:tavLst>
                                    </p:anim>
                                  </p:childTnLst>
                                </p:cTn>
                              </p:par>
                              <p:par>
                                <p:cTn id="38" presetID="14" presetClass="entr" presetSubtype="10" fill="hold" grpId="0" nodeType="withEffect">
                                  <p:stCondLst>
                                    <p:cond delay="750"/>
                                  </p:stCondLst>
                                  <p:childTnLst>
                                    <p:set>
                                      <p:cBhvr>
                                        <p:cTn id="39" dur="1" fill="hold">
                                          <p:stCondLst>
                                            <p:cond delay="0"/>
                                          </p:stCondLst>
                                        </p:cTn>
                                        <p:tgtEl>
                                          <p:spTgt spid="15"/>
                                        </p:tgtEl>
                                        <p:attrNameLst>
                                          <p:attrName>style.visibility</p:attrName>
                                        </p:attrNameLst>
                                      </p:cBhvr>
                                      <p:to>
                                        <p:strVal val="visible"/>
                                      </p:to>
                                    </p:set>
                                    <p:animEffect transition="in" filter="randombar(horizontal)">
                                      <p:cBhvr>
                                        <p:cTn id="40" dur="750"/>
                                        <p:tgtEl>
                                          <p:spTgt spid="15"/>
                                        </p:tgtEl>
                                      </p:cBhvr>
                                    </p:animEffect>
                                  </p:childTnLst>
                                </p:cTn>
                              </p:par>
                              <p:par>
                                <p:cTn id="41" presetID="14" presetClass="entr" presetSubtype="10" fill="hold" grpId="0" nodeType="withEffect">
                                  <p:stCondLst>
                                    <p:cond delay="75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750"/>
                                        <p:tgtEl>
                                          <p:spTgt spid="13"/>
                                        </p:tgtEl>
                                      </p:cBhvr>
                                    </p:animEffect>
                                  </p:childTnLst>
                                </p:cTn>
                              </p:par>
                              <p:par>
                                <p:cTn id="44" presetID="14" presetClass="entr" presetSubtype="10" fill="hold" grpId="0" nodeType="withEffect">
                                  <p:stCondLst>
                                    <p:cond delay="750"/>
                                  </p:stCondLst>
                                  <p:childTnLst>
                                    <p:set>
                                      <p:cBhvr>
                                        <p:cTn id="45" dur="1" fill="hold">
                                          <p:stCondLst>
                                            <p:cond delay="0"/>
                                          </p:stCondLst>
                                        </p:cTn>
                                        <p:tgtEl>
                                          <p:spTgt spid="16"/>
                                        </p:tgtEl>
                                        <p:attrNameLst>
                                          <p:attrName>style.visibility</p:attrName>
                                        </p:attrNameLst>
                                      </p:cBhvr>
                                      <p:to>
                                        <p:strVal val="visible"/>
                                      </p:to>
                                    </p:set>
                                    <p:animEffect transition="in" filter="randombar(horizontal)">
                                      <p:cBhvr>
                                        <p:cTn id="46" dur="750"/>
                                        <p:tgtEl>
                                          <p:spTgt spid="16"/>
                                        </p:tgtEl>
                                      </p:cBhvr>
                                    </p:animEffect>
                                  </p:childTnLst>
                                </p:cTn>
                              </p:par>
                              <p:par>
                                <p:cTn id="47" presetID="14" presetClass="entr" presetSubtype="10" fill="hold" grpId="0" nodeType="withEffect">
                                  <p:stCondLst>
                                    <p:cond delay="750"/>
                                  </p:stCondLst>
                                  <p:childTnLst>
                                    <p:set>
                                      <p:cBhvr>
                                        <p:cTn id="48" dur="1" fill="hold">
                                          <p:stCondLst>
                                            <p:cond delay="0"/>
                                          </p:stCondLst>
                                        </p:cTn>
                                        <p:tgtEl>
                                          <p:spTgt spid="14"/>
                                        </p:tgtEl>
                                        <p:attrNameLst>
                                          <p:attrName>style.visibility</p:attrName>
                                        </p:attrNameLst>
                                      </p:cBhvr>
                                      <p:to>
                                        <p:strVal val="visible"/>
                                      </p:to>
                                    </p:set>
                                    <p:animEffect transition="in" filter="randombar(horizontal)">
                                      <p:cBhvr>
                                        <p:cTn id="4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3"/>
          <p:cNvSpPr txBox="1">
            <a:spLocks noChangeArrowheads="1"/>
          </p:cNvSpPr>
          <p:nvPr/>
        </p:nvSpPr>
        <p:spPr bwMode="auto">
          <a:xfrm>
            <a:off x="1755846" y="3069355"/>
            <a:ext cx="6021805" cy="769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8" tIns="45724" rIns="91448" bIns="45724">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zh-CN" altLang="en-US" sz="4400" dirty="0" smtClean="0">
                <a:latin typeface="汉仪行楷简" panose="02010609000101010101" pitchFamily="49" charset="-122"/>
                <a:ea typeface="汉仪行楷简" panose="02010609000101010101" pitchFamily="49" charset="-122"/>
              </a:rPr>
              <a:t>演示完毕，谢谢观看！</a:t>
            </a:r>
            <a:endParaRPr lang="zh-CN" altLang="en-US" sz="4400" dirty="0">
              <a:latin typeface="汉仪行楷简" panose="02010609000101010101" pitchFamily="49" charset="-122"/>
              <a:ea typeface="汉仪行楷简" panose="02010609000101010101" pitchFamily="49" charset="-122"/>
            </a:endParaRPr>
          </a:p>
        </p:txBody>
      </p:sp>
      <p:sp>
        <p:nvSpPr>
          <p:cNvPr id="5" name="Text Box 12"/>
          <p:cNvSpPr txBox="1">
            <a:spLocks noChangeArrowheads="1"/>
          </p:cNvSpPr>
          <p:nvPr/>
        </p:nvSpPr>
        <p:spPr bwMode="auto">
          <a:xfrm>
            <a:off x="1766821" y="3791471"/>
            <a:ext cx="5610359" cy="39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8" tIns="45724" rIns="91448" bIns="45724">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zh-CN" altLang="en-US" sz="2000" dirty="0" smtClean="0">
                <a:latin typeface="楷体" pitchFamily="49" charset="-122"/>
                <a:ea typeface="楷体" pitchFamily="49" charset="-122"/>
              </a:rPr>
              <a:t>中国风</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工作报告</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新年总结</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通用</a:t>
            </a:r>
            <a:r>
              <a:rPr lang="en-US" altLang="zh-CN" sz="2000" dirty="0" smtClean="0">
                <a:latin typeface="楷体" pitchFamily="49" charset="-122"/>
                <a:ea typeface="楷体" pitchFamily="49" charset="-122"/>
              </a:rPr>
              <a:t>PPT</a:t>
            </a:r>
            <a:r>
              <a:rPr lang="zh-CN" altLang="en-US" sz="2000" dirty="0" smtClean="0">
                <a:latin typeface="楷体" pitchFamily="49" charset="-122"/>
                <a:ea typeface="楷体" pitchFamily="49" charset="-122"/>
              </a:rPr>
              <a:t>模版</a:t>
            </a:r>
            <a:endParaRPr lang="en-US" altLang="zh-CN" sz="2000" dirty="0">
              <a:latin typeface="楷体" pitchFamily="49" charset="-122"/>
              <a:ea typeface="楷体" pitchFamily="49" charset="-122"/>
            </a:endParaRPr>
          </a:p>
        </p:txBody>
      </p:sp>
      <p:cxnSp>
        <p:nvCxnSpPr>
          <p:cNvPr id="6" name="直接连接符 5"/>
          <p:cNvCxnSpPr/>
          <p:nvPr/>
        </p:nvCxnSpPr>
        <p:spPr>
          <a:xfrm>
            <a:off x="1746000" y="3794335"/>
            <a:ext cx="5652000" cy="0"/>
          </a:xfrm>
          <a:prstGeom prst="line">
            <a:avLst/>
          </a:prstGeom>
          <a:ln>
            <a:solidFill>
              <a:schemeClr val="tx1"/>
            </a:solidFill>
            <a:headEnd type="diamond" w="sm" len="sm"/>
            <a:tailEnd type="diamond"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746000" y="4183070"/>
            <a:ext cx="5652000" cy="0"/>
          </a:xfrm>
          <a:prstGeom prst="line">
            <a:avLst/>
          </a:prstGeom>
          <a:ln>
            <a:solidFill>
              <a:schemeClr val="tx1"/>
            </a:solidFill>
            <a:headEnd type="diamond" w="sm" len="sm"/>
            <a:tailEnd type="diamond" w="sm" len="sm"/>
          </a:ln>
        </p:spPr>
        <p:style>
          <a:lnRef idx="1">
            <a:schemeClr val="accent1"/>
          </a:lnRef>
          <a:fillRef idx="0">
            <a:schemeClr val="accent1"/>
          </a:fillRef>
          <a:effectRef idx="0">
            <a:schemeClr val="accent1"/>
          </a:effectRef>
          <a:fontRef idx="minor">
            <a:schemeClr val="tx1"/>
          </a:fontRef>
        </p:style>
      </p:cxnSp>
      <p:pic>
        <p:nvPicPr>
          <p:cNvPr id="8" name="Picture 272" descr="28"/>
          <p:cNvPicPr>
            <a:picLocks noChangeAspect="1" noChangeArrowheads="1"/>
          </p:cNvPicPr>
          <p:nvPr/>
        </p:nvPicPr>
        <p:blipFill>
          <a:blip r:embed="rId2" cstate="email"/>
          <a:srcRect/>
          <a:stretch>
            <a:fillRect/>
          </a:stretch>
        </p:blipFill>
        <p:spPr bwMode="auto">
          <a:xfrm>
            <a:off x="1693195" y="2380696"/>
            <a:ext cx="1931653" cy="14759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Thinkpad\Desktop\3.png"/>
          <p:cNvPicPr>
            <a:picLocks noChangeAspect="1" noChangeArrowheads="1"/>
          </p:cNvPicPr>
          <p:nvPr/>
        </p:nvPicPr>
        <p:blipFill rotWithShape="1">
          <a:blip r:embed="rId3" cstate="email"/>
          <a:srcRect/>
          <a:stretch>
            <a:fillRect/>
          </a:stretch>
        </p:blipFill>
        <p:spPr bwMode="auto">
          <a:xfrm>
            <a:off x="0" y="574180"/>
            <a:ext cx="9144000" cy="2536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3976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63" presetClass="path" presetSubtype="0" accel="50000" fill="hold" nodeType="withEffect">
                                  <p:stCondLst>
                                    <p:cond delay="0"/>
                                  </p:stCondLst>
                                  <p:childTnLst>
                                    <p:animMotion origin="layout" path="M -0.06945 0.00092 L 0.5467 0.00092 " pathEditMode="relative" rAng="0" ptsTypes="AA">
                                      <p:cBhvr>
                                        <p:cTn id="9" dur="2500" fill="hold"/>
                                        <p:tgtEl>
                                          <p:spTgt spid="8"/>
                                        </p:tgtEl>
                                        <p:attrNameLst>
                                          <p:attrName>ppt_x</p:attrName>
                                          <p:attrName>ppt_y</p:attrName>
                                        </p:attrNameLst>
                                      </p:cBhvr>
                                      <p:rCtr x="30799" y="0"/>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250"/>
                                        <p:tgtEl>
                                          <p:spTgt spid="4"/>
                                        </p:tgtEl>
                                      </p:cBhvr>
                                    </p:animEffect>
                                  </p:childTnLst>
                                </p:cTn>
                              </p:par>
                            </p:childTnLst>
                          </p:cTn>
                        </p:par>
                        <p:par>
                          <p:cTn id="13" fill="hold">
                            <p:stCondLst>
                              <p:cond delay="3250"/>
                            </p:stCondLst>
                            <p:childTnLst>
                              <p:par>
                                <p:cTn id="14" presetID="10" presetClass="exit" presetSubtype="0" fill="hold" nodeType="afterEffect">
                                  <p:stCondLst>
                                    <p:cond delay="0"/>
                                  </p:stCondLst>
                                  <p:childTnLst>
                                    <p:animEffect transition="out" filter="fade">
                                      <p:cBhvr>
                                        <p:cTn id="15" dur="1000"/>
                                        <p:tgtEl>
                                          <p:spTgt spid="8"/>
                                        </p:tgtEl>
                                      </p:cBhvr>
                                    </p:animEffect>
                                    <p:set>
                                      <p:cBhvr>
                                        <p:cTn id="16" dur="1" fill="hold">
                                          <p:stCondLst>
                                            <p:cond delay="999"/>
                                          </p:stCondLst>
                                        </p:cTn>
                                        <p:tgtEl>
                                          <p:spTgt spid="8"/>
                                        </p:tgtEl>
                                        <p:attrNameLst>
                                          <p:attrName>style.visibility</p:attrName>
                                        </p:attrNameLst>
                                      </p:cBhvr>
                                      <p:to>
                                        <p:strVal val="hidden"/>
                                      </p:to>
                                    </p:set>
                                  </p:childTnLst>
                                </p:cTn>
                              </p:par>
                            </p:childTnLst>
                          </p:cTn>
                        </p:par>
                        <p:par>
                          <p:cTn id="17" fill="hold">
                            <p:stCondLst>
                              <p:cond delay="425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1000"/>
                                        <p:tgtEl>
                                          <p:spTgt spid="6"/>
                                        </p:tgtEl>
                                      </p:cBhvr>
                                    </p:animEffect>
                                  </p:childTnLst>
                                </p:cTn>
                              </p:par>
                              <p:par>
                                <p:cTn id="21" presetID="22" presetClass="entr" presetSubtype="2"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1000"/>
                                        <p:tgtEl>
                                          <p:spTgt spid="7"/>
                                        </p:tgtEl>
                                      </p:cBhvr>
                                    </p:animEffect>
                                  </p:childTnLst>
                                </p:cTn>
                              </p:par>
                            </p:childTnLst>
                          </p:cTn>
                        </p:par>
                        <p:par>
                          <p:cTn id="24" fill="hold">
                            <p:stCondLst>
                              <p:cond delay="5250"/>
                            </p:stCondLst>
                            <p:childTnLst>
                              <p:par>
                                <p:cTn id="25" presetID="14" presetClass="entr" presetSubtype="1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1750"/>
                                        <p:tgtEl>
                                          <p:spTgt spid="5"/>
                                        </p:tgtEl>
                                      </p:cBhvr>
                                    </p:animEffect>
                                  </p:childTnLst>
                                </p:cTn>
                              </p:par>
                            </p:childTnLst>
                          </p:cTn>
                        </p:par>
                        <p:par>
                          <p:cTn id="28" fill="hold">
                            <p:stCondLst>
                              <p:cond delay="700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750"/>
                                        <p:tgtEl>
                                          <p:spTgt spid="9"/>
                                        </p:tgtEl>
                                      </p:cBhvr>
                                    </p:animEffect>
                                    <p:anim calcmode="lin" valueType="num">
                                      <p:cBhvr>
                                        <p:cTn id="32" dur="1750" fill="hold"/>
                                        <p:tgtEl>
                                          <p:spTgt spid="9"/>
                                        </p:tgtEl>
                                        <p:attrNameLst>
                                          <p:attrName>ppt_x</p:attrName>
                                        </p:attrNameLst>
                                      </p:cBhvr>
                                      <p:tavLst>
                                        <p:tav tm="0">
                                          <p:val>
                                            <p:strVal val="#ppt_x"/>
                                          </p:val>
                                        </p:tav>
                                        <p:tav tm="100000">
                                          <p:val>
                                            <p:strVal val="#ppt_x"/>
                                          </p:val>
                                        </p:tav>
                                      </p:tavLst>
                                    </p:anim>
                                    <p:anim calcmode="lin" valueType="num">
                                      <p:cBhvr>
                                        <p:cTn id="33" dur="1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399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Thinkpad\Desktop\PNG\1_0002_图层-5-副本.png"/>
          <p:cNvPicPr>
            <a:picLocks noChangeAspect="1" noChangeArrowheads="1"/>
          </p:cNvPicPr>
          <p:nvPr/>
        </p:nvPicPr>
        <p:blipFill>
          <a:blip r:embed="rId3" cstate="email"/>
          <a:srcRect/>
          <a:stretch>
            <a:fillRect/>
          </a:stretch>
        </p:blipFill>
        <p:spPr bwMode="auto">
          <a:xfrm>
            <a:off x="914510" y="2107045"/>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6"/>
          <p:cNvSpPr txBox="1"/>
          <p:nvPr/>
        </p:nvSpPr>
        <p:spPr>
          <a:xfrm>
            <a:off x="1396190" y="2648729"/>
            <a:ext cx="1089874" cy="784830"/>
          </a:xfrm>
          <a:prstGeom prst="rect">
            <a:avLst/>
          </a:prstGeom>
          <a:noFill/>
        </p:spPr>
        <p:txBody>
          <a:bodyPr wrap="square" rtlCol="0">
            <a:spAutoFit/>
          </a:bodyPr>
          <a:lstStyle/>
          <a:p>
            <a:pPr algn="ctr">
              <a:lnSpc>
                <a:spcPct val="125000"/>
              </a:lnSpc>
            </a:pPr>
            <a:r>
              <a:rPr lang="zh-CN" altLang="en-US" sz="1200" dirty="0">
                <a:latin typeface="方正宋黑简体" pitchFamily="2" charset="-122"/>
                <a:ea typeface="方正宋黑简体" pitchFamily="2" charset="-122"/>
              </a:rPr>
              <a:t>点此输入</a:t>
            </a:r>
            <a:r>
              <a:rPr lang="zh-CN" altLang="en-US" sz="1200" dirty="0" smtClean="0">
                <a:latin typeface="方正宋黑简体" pitchFamily="2" charset="-122"/>
                <a:ea typeface="方正宋黑简体" pitchFamily="2" charset="-122"/>
              </a:rPr>
              <a:t>文字</a:t>
            </a:r>
            <a:r>
              <a:rPr lang="zh-CN" altLang="en-US" sz="1200" dirty="0">
                <a:latin typeface="方正宋黑简体" pitchFamily="2" charset="-122"/>
                <a:ea typeface="方正宋黑简体" pitchFamily="2" charset="-122"/>
              </a:rPr>
              <a:t>点此输入</a:t>
            </a:r>
            <a:r>
              <a:rPr lang="zh-CN" altLang="en-US" sz="1200" dirty="0" smtClean="0">
                <a:latin typeface="方正宋黑简体" pitchFamily="2" charset="-122"/>
                <a:ea typeface="方正宋黑简体" pitchFamily="2" charset="-122"/>
              </a:rPr>
              <a:t>文字</a:t>
            </a:r>
            <a:endParaRPr lang="zh-CN" altLang="en-US" sz="1200" dirty="0">
              <a:latin typeface="方正宋黑简体" pitchFamily="2" charset="-122"/>
              <a:ea typeface="方正宋黑简体" pitchFamily="2" charset="-122"/>
            </a:endParaRPr>
          </a:p>
        </p:txBody>
      </p:sp>
      <p:sp>
        <p:nvSpPr>
          <p:cNvPr id="6" name="矩形 5"/>
          <p:cNvSpPr/>
          <p:nvPr/>
        </p:nvSpPr>
        <p:spPr>
          <a:xfrm>
            <a:off x="1648624" y="2213169"/>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壹</a:t>
            </a:r>
          </a:p>
        </p:txBody>
      </p:sp>
      <p:pic>
        <p:nvPicPr>
          <p:cNvPr id="7" name="Picture 3" descr="C:\Users\Thinkpad\Desktop\PNG\1_0002_图层-5-副本.png"/>
          <p:cNvPicPr>
            <a:picLocks noChangeAspect="1" noChangeArrowheads="1"/>
          </p:cNvPicPr>
          <p:nvPr/>
        </p:nvPicPr>
        <p:blipFill>
          <a:blip r:embed="rId3" cstate="email"/>
          <a:srcRect/>
          <a:stretch>
            <a:fillRect/>
          </a:stretch>
        </p:blipFill>
        <p:spPr bwMode="auto">
          <a:xfrm>
            <a:off x="2673501" y="2138614"/>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3"/>
          <p:cNvSpPr txBox="1"/>
          <p:nvPr/>
        </p:nvSpPr>
        <p:spPr>
          <a:xfrm>
            <a:off x="3155181" y="2680297"/>
            <a:ext cx="1089874" cy="784830"/>
          </a:xfrm>
          <a:prstGeom prst="rect">
            <a:avLst/>
          </a:prstGeom>
          <a:noFill/>
        </p:spPr>
        <p:txBody>
          <a:bodyPr wrap="square" rtlCol="0">
            <a:spAutoFit/>
          </a:bodyPr>
          <a:lstStyle/>
          <a:p>
            <a:pPr algn="ctr">
              <a:lnSpc>
                <a:spcPct val="125000"/>
              </a:lnSpc>
            </a:pPr>
            <a:r>
              <a:rPr lang="zh-CN" altLang="en-US" sz="1200" dirty="0">
                <a:latin typeface="方正宋黑简体" pitchFamily="2" charset="-122"/>
                <a:ea typeface="方正宋黑简体" pitchFamily="2" charset="-122"/>
              </a:rPr>
              <a:t>点此输入文字点此输入文字</a:t>
            </a:r>
          </a:p>
        </p:txBody>
      </p:sp>
      <p:sp>
        <p:nvSpPr>
          <p:cNvPr id="9" name="矩形 8"/>
          <p:cNvSpPr/>
          <p:nvPr/>
        </p:nvSpPr>
        <p:spPr>
          <a:xfrm>
            <a:off x="3407615" y="2244737"/>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贰</a:t>
            </a:r>
          </a:p>
        </p:txBody>
      </p:sp>
      <p:pic>
        <p:nvPicPr>
          <p:cNvPr id="10" name="Picture 3" descr="C:\Users\Thinkpad\Desktop\PNG\1_0002_图层-5-副本.png"/>
          <p:cNvPicPr>
            <a:picLocks noChangeAspect="1" noChangeArrowheads="1"/>
          </p:cNvPicPr>
          <p:nvPr/>
        </p:nvPicPr>
        <p:blipFill>
          <a:blip r:embed="rId3" cstate="email"/>
          <a:srcRect/>
          <a:stretch>
            <a:fillRect/>
          </a:stretch>
        </p:blipFill>
        <p:spPr bwMode="auto">
          <a:xfrm>
            <a:off x="4432491" y="2126825"/>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8"/>
          <p:cNvSpPr txBox="1"/>
          <p:nvPr/>
        </p:nvSpPr>
        <p:spPr>
          <a:xfrm>
            <a:off x="4914171" y="2668509"/>
            <a:ext cx="1089874" cy="784830"/>
          </a:xfrm>
          <a:prstGeom prst="rect">
            <a:avLst/>
          </a:prstGeom>
          <a:noFill/>
        </p:spPr>
        <p:txBody>
          <a:bodyPr wrap="square" rtlCol="0">
            <a:spAutoFit/>
          </a:bodyPr>
          <a:lstStyle/>
          <a:p>
            <a:pPr algn="ctr">
              <a:lnSpc>
                <a:spcPct val="125000"/>
              </a:lnSpc>
            </a:pPr>
            <a:r>
              <a:rPr lang="zh-CN" altLang="en-US" sz="1200" dirty="0">
                <a:latin typeface="方正宋黑简体" pitchFamily="2" charset="-122"/>
                <a:ea typeface="方正宋黑简体" pitchFamily="2" charset="-122"/>
              </a:rPr>
              <a:t>点此输入文字点此输入文字</a:t>
            </a:r>
          </a:p>
        </p:txBody>
      </p:sp>
      <p:sp>
        <p:nvSpPr>
          <p:cNvPr id="12" name="矩形 11"/>
          <p:cNvSpPr/>
          <p:nvPr/>
        </p:nvSpPr>
        <p:spPr>
          <a:xfrm>
            <a:off x="5166606" y="2232949"/>
            <a:ext cx="494046" cy="461665"/>
          </a:xfrm>
          <a:prstGeom prst="rect">
            <a:avLst/>
          </a:prstGeom>
        </p:spPr>
        <p:txBody>
          <a:bodyPr wrap="none">
            <a:spAutoFit/>
          </a:bodyPr>
          <a:lstStyle/>
          <a:p>
            <a:r>
              <a:rPr lang="zh-CN" altLang="en-US" sz="2400" b="1" dirty="0" smtClean="0">
                <a:latin typeface="方正古隶简体" pitchFamily="65" charset="-122"/>
                <a:ea typeface="方正古隶简体" pitchFamily="65" charset="-122"/>
              </a:rPr>
              <a:t>叁</a:t>
            </a:r>
            <a:endParaRPr lang="zh-CN" altLang="en-US" sz="2400" b="1" dirty="0">
              <a:latin typeface="方正古隶简体" pitchFamily="65" charset="-122"/>
              <a:ea typeface="方正古隶简体" pitchFamily="65" charset="-122"/>
            </a:endParaRPr>
          </a:p>
        </p:txBody>
      </p:sp>
      <p:pic>
        <p:nvPicPr>
          <p:cNvPr id="13" name="Picture 3" descr="C:\Users\Thinkpad\Desktop\PNG\1_0002_图层-5-副本.png"/>
          <p:cNvPicPr>
            <a:picLocks noChangeAspect="1" noChangeArrowheads="1"/>
          </p:cNvPicPr>
          <p:nvPr/>
        </p:nvPicPr>
        <p:blipFill>
          <a:blip r:embed="rId3" cstate="email"/>
          <a:srcRect/>
          <a:stretch>
            <a:fillRect/>
          </a:stretch>
        </p:blipFill>
        <p:spPr bwMode="auto">
          <a:xfrm>
            <a:off x="6191483" y="2138614"/>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23"/>
          <p:cNvSpPr txBox="1"/>
          <p:nvPr/>
        </p:nvSpPr>
        <p:spPr>
          <a:xfrm>
            <a:off x="6673163" y="2680297"/>
            <a:ext cx="1089874" cy="784830"/>
          </a:xfrm>
          <a:prstGeom prst="rect">
            <a:avLst/>
          </a:prstGeom>
          <a:noFill/>
        </p:spPr>
        <p:txBody>
          <a:bodyPr wrap="square" rtlCol="0">
            <a:spAutoFit/>
          </a:bodyPr>
          <a:lstStyle/>
          <a:p>
            <a:pPr algn="ctr">
              <a:lnSpc>
                <a:spcPct val="125000"/>
              </a:lnSpc>
            </a:pPr>
            <a:r>
              <a:rPr lang="zh-CN" altLang="en-US" sz="1200" dirty="0">
                <a:latin typeface="方正宋黑简体" pitchFamily="2" charset="-122"/>
                <a:ea typeface="方正宋黑简体" pitchFamily="2" charset="-122"/>
              </a:rPr>
              <a:t>点此输入文字点此输入文字</a:t>
            </a:r>
          </a:p>
        </p:txBody>
      </p:sp>
      <p:sp>
        <p:nvSpPr>
          <p:cNvPr id="15" name="矩形 14"/>
          <p:cNvSpPr/>
          <p:nvPr/>
        </p:nvSpPr>
        <p:spPr>
          <a:xfrm>
            <a:off x="6925597" y="2244737"/>
            <a:ext cx="494046" cy="461665"/>
          </a:xfrm>
          <a:prstGeom prst="rect">
            <a:avLst/>
          </a:prstGeom>
        </p:spPr>
        <p:txBody>
          <a:bodyPr wrap="none">
            <a:spAutoFit/>
          </a:bodyPr>
          <a:lstStyle/>
          <a:p>
            <a:r>
              <a:rPr lang="zh-CN" altLang="en-US" sz="2400" b="1" dirty="0" smtClean="0">
                <a:latin typeface="方正古隶简体" pitchFamily="65" charset="-122"/>
                <a:ea typeface="方正古隶简体" pitchFamily="65" charset="-122"/>
              </a:rPr>
              <a:t>肆</a:t>
            </a:r>
            <a:endParaRPr lang="zh-CN" altLang="en-US" sz="2400" b="1" dirty="0">
              <a:latin typeface="方正古隶简体" pitchFamily="65" charset="-122"/>
              <a:ea typeface="方正古隶简体" pitchFamily="65" charset="-122"/>
            </a:endParaRPr>
          </a:p>
        </p:txBody>
      </p:sp>
      <p:grpSp>
        <p:nvGrpSpPr>
          <p:cNvPr id="16" name="组合 15"/>
          <p:cNvGrpSpPr/>
          <p:nvPr/>
        </p:nvGrpSpPr>
        <p:grpSpPr>
          <a:xfrm>
            <a:off x="945803" y="851018"/>
            <a:ext cx="3143657" cy="1180384"/>
            <a:chOff x="945803" y="915566"/>
            <a:chExt cx="3143657" cy="1180384"/>
          </a:xfrm>
        </p:grpSpPr>
        <p:pic>
          <p:nvPicPr>
            <p:cNvPr id="17" name="Picture 2" descr="C:\Users\Thinkpad\Desktop\PNG\1_0001_图层-6.png"/>
            <p:cNvPicPr>
              <a:picLocks noChangeAspect="1" noChangeArrowheads="1"/>
            </p:cNvPicPr>
            <p:nvPr/>
          </p:nvPicPr>
          <p:blipFill>
            <a:blip r:embed="rId4" cstate="email"/>
            <a:srcRect/>
            <a:stretch>
              <a:fillRect/>
            </a:stretch>
          </p:blipFill>
          <p:spPr bwMode="auto">
            <a:xfrm>
              <a:off x="945803" y="915566"/>
              <a:ext cx="3143657" cy="1180384"/>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1405084" y="1138982"/>
              <a:ext cx="1111202" cy="784830"/>
            </a:xfrm>
            <a:prstGeom prst="rect">
              <a:avLst/>
            </a:prstGeom>
          </p:spPr>
          <p:txBody>
            <a:bodyPr wrap="none">
              <a:spAutoFit/>
            </a:bodyPr>
            <a:lstStyle/>
            <a:p>
              <a:pPr algn="ctr">
                <a:lnSpc>
                  <a:spcPct val="125000"/>
                </a:lnSpc>
              </a:pPr>
              <a:r>
                <a:rPr lang="zh-CN" altLang="en-US" sz="3600" b="1" dirty="0" smtClean="0">
                  <a:solidFill>
                    <a:schemeClr val="bg1"/>
                  </a:solidFill>
                  <a:latin typeface="方正古隶简体" pitchFamily="65" charset="-122"/>
                  <a:ea typeface="方正古隶简体" pitchFamily="65" charset="-122"/>
                </a:rPr>
                <a:t>目录</a:t>
              </a:r>
              <a:endParaRPr lang="zh-CN" altLang="en-US" sz="3600" b="1" dirty="0">
                <a:solidFill>
                  <a:schemeClr val="bg1"/>
                </a:solidFill>
                <a:latin typeface="方正古隶简体" pitchFamily="65" charset="-122"/>
                <a:ea typeface="方正古隶简体" pitchFamily="65" charset="-122"/>
              </a:endParaRPr>
            </a:p>
          </p:txBody>
        </p:sp>
      </p:grpSp>
      <p:pic>
        <p:nvPicPr>
          <p:cNvPr id="19" name="Picture 272" descr="28"/>
          <p:cNvPicPr>
            <a:picLocks noChangeAspect="1" noChangeArrowheads="1"/>
          </p:cNvPicPr>
          <p:nvPr/>
        </p:nvPicPr>
        <p:blipFill>
          <a:blip r:embed="rId5" cstate="email"/>
          <a:srcRect/>
          <a:stretch>
            <a:fillRect/>
          </a:stretch>
        </p:blipFill>
        <p:spPr bwMode="auto">
          <a:xfrm>
            <a:off x="878070" y="490978"/>
            <a:ext cx="1579746" cy="1207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23824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1.66667E-6 1.79685E-6 L 0.24688 1.79685E-6 " pathEditMode="relative" rAng="0" ptsTypes="AA">
                                      <p:cBhvr>
                                        <p:cTn id="10" dur="2750" fill="hold"/>
                                        <p:tgtEl>
                                          <p:spTgt spid="19"/>
                                        </p:tgtEl>
                                        <p:attrNameLst>
                                          <p:attrName>ppt_x</p:attrName>
                                          <p:attrName>ppt_y</p:attrName>
                                        </p:attrNameLst>
                                      </p:cBhvr>
                                      <p:rCtr x="12344" y="0"/>
                                    </p:animMotion>
                                  </p:childTnLst>
                                </p:cTn>
                              </p:par>
                              <p:par>
                                <p:cTn id="11" presetID="22" presetClass="entr" presetSubtype="8"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2750"/>
                                        <p:tgtEl>
                                          <p:spTgt spid="16"/>
                                        </p:tgtEl>
                                      </p:cBhvr>
                                    </p:animEffect>
                                  </p:childTnLst>
                                </p:cTn>
                              </p:par>
                            </p:childTnLst>
                          </p:cTn>
                        </p:par>
                        <p:par>
                          <p:cTn id="14" fill="hold">
                            <p:stCondLst>
                              <p:cond delay="3250"/>
                            </p:stCondLst>
                            <p:childTnLst>
                              <p:par>
                                <p:cTn id="15" presetID="10" presetClass="exit" presetSubtype="0" fill="hold" nodeType="afterEffect">
                                  <p:stCondLst>
                                    <p:cond delay="0"/>
                                  </p:stCondLst>
                                  <p:childTnLst>
                                    <p:animEffect transition="out" filter="fade">
                                      <p:cBhvr>
                                        <p:cTn id="16" dur="500"/>
                                        <p:tgtEl>
                                          <p:spTgt spid="19"/>
                                        </p:tgtEl>
                                      </p:cBhvr>
                                    </p:animEffect>
                                    <p:set>
                                      <p:cBhvr>
                                        <p:cTn id="17" dur="1" fill="hold">
                                          <p:stCondLst>
                                            <p:cond delay="499"/>
                                          </p:stCondLst>
                                        </p:cTn>
                                        <p:tgtEl>
                                          <p:spTgt spid="19"/>
                                        </p:tgtEl>
                                        <p:attrNameLst>
                                          <p:attrName>style.visibility</p:attrName>
                                        </p:attrNameLst>
                                      </p:cBhvr>
                                      <p:to>
                                        <p:strVal val="hidden"/>
                                      </p:to>
                                    </p:set>
                                  </p:childTnLst>
                                </p:cTn>
                              </p:par>
                            </p:childTnLst>
                          </p:cTn>
                        </p:par>
                        <p:par>
                          <p:cTn id="18" fill="hold">
                            <p:stCondLst>
                              <p:cond delay="3750"/>
                            </p:stCondLst>
                            <p:childTnLst>
                              <p:par>
                                <p:cTn id="19" presetID="31"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fltVal val="0"/>
                                          </p:val>
                                        </p:tav>
                                        <p:tav tm="100000">
                                          <p:val>
                                            <p:strVal val="#ppt_w"/>
                                          </p:val>
                                        </p:tav>
                                      </p:tavLst>
                                    </p:anim>
                                    <p:anim calcmode="lin" valueType="num">
                                      <p:cBhvr>
                                        <p:cTn id="22" dur="1000" fill="hold"/>
                                        <p:tgtEl>
                                          <p:spTgt spid="3"/>
                                        </p:tgtEl>
                                        <p:attrNameLst>
                                          <p:attrName>ppt_h</p:attrName>
                                        </p:attrNameLst>
                                      </p:cBhvr>
                                      <p:tavLst>
                                        <p:tav tm="0">
                                          <p:val>
                                            <p:fltVal val="0"/>
                                          </p:val>
                                        </p:tav>
                                        <p:tav tm="100000">
                                          <p:val>
                                            <p:strVal val="#ppt_h"/>
                                          </p:val>
                                        </p:tav>
                                      </p:tavLst>
                                    </p:anim>
                                    <p:anim calcmode="lin" valueType="num">
                                      <p:cBhvr>
                                        <p:cTn id="23" dur="1000" fill="hold"/>
                                        <p:tgtEl>
                                          <p:spTgt spid="3"/>
                                        </p:tgtEl>
                                        <p:attrNameLst>
                                          <p:attrName>style.rotation</p:attrName>
                                        </p:attrNameLst>
                                      </p:cBhvr>
                                      <p:tavLst>
                                        <p:tav tm="0">
                                          <p:val>
                                            <p:fltVal val="90"/>
                                          </p:val>
                                        </p:tav>
                                        <p:tav tm="100000">
                                          <p:val>
                                            <p:fltVal val="0"/>
                                          </p:val>
                                        </p:tav>
                                      </p:tavLst>
                                    </p:anim>
                                    <p:animEffect transition="in" filter="fade">
                                      <p:cBhvr>
                                        <p:cTn id="24" dur="1000"/>
                                        <p:tgtEl>
                                          <p:spTgt spid="3"/>
                                        </p:tgtEl>
                                      </p:cBhvr>
                                    </p:animEffect>
                                  </p:childTnLst>
                                </p:cTn>
                              </p:par>
                            </p:childTnLst>
                          </p:cTn>
                        </p:par>
                        <p:par>
                          <p:cTn id="25" fill="hold">
                            <p:stCondLst>
                              <p:cond delay="4750"/>
                            </p:stCondLst>
                            <p:childTnLst>
                              <p:par>
                                <p:cTn id="26" presetID="53" presetClass="entr" presetSubtype="16"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par>
                          <p:cTn id="31" fill="hold">
                            <p:stCondLst>
                              <p:cond delay="5250"/>
                            </p:stCondLst>
                            <p:childTnLst>
                              <p:par>
                                <p:cTn id="32" presetID="10"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750"/>
                                        <p:tgtEl>
                                          <p:spTgt spid="5"/>
                                        </p:tgtEl>
                                      </p:cBhvr>
                                    </p:animEffect>
                                  </p:childTnLst>
                                </p:cTn>
                              </p:par>
                              <p:par>
                                <p:cTn id="35" presetID="3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fltVal val="0"/>
                                          </p:val>
                                        </p:tav>
                                        <p:tav tm="100000">
                                          <p:val>
                                            <p:strVal val="#ppt_w"/>
                                          </p:val>
                                        </p:tav>
                                      </p:tavLst>
                                    </p:anim>
                                    <p:anim calcmode="lin" valueType="num">
                                      <p:cBhvr>
                                        <p:cTn id="38" dur="1000" fill="hold"/>
                                        <p:tgtEl>
                                          <p:spTgt spid="7"/>
                                        </p:tgtEl>
                                        <p:attrNameLst>
                                          <p:attrName>ppt_h</p:attrName>
                                        </p:attrNameLst>
                                      </p:cBhvr>
                                      <p:tavLst>
                                        <p:tav tm="0">
                                          <p:val>
                                            <p:fltVal val="0"/>
                                          </p:val>
                                        </p:tav>
                                        <p:tav tm="100000">
                                          <p:val>
                                            <p:strVal val="#ppt_h"/>
                                          </p:val>
                                        </p:tav>
                                      </p:tavLst>
                                    </p:anim>
                                    <p:anim calcmode="lin" valueType="num">
                                      <p:cBhvr>
                                        <p:cTn id="39" dur="1000" fill="hold"/>
                                        <p:tgtEl>
                                          <p:spTgt spid="7"/>
                                        </p:tgtEl>
                                        <p:attrNameLst>
                                          <p:attrName>style.rotation</p:attrName>
                                        </p:attrNameLst>
                                      </p:cBhvr>
                                      <p:tavLst>
                                        <p:tav tm="0">
                                          <p:val>
                                            <p:fltVal val="90"/>
                                          </p:val>
                                        </p:tav>
                                        <p:tav tm="100000">
                                          <p:val>
                                            <p:fltVal val="0"/>
                                          </p:val>
                                        </p:tav>
                                      </p:tavLst>
                                    </p:anim>
                                    <p:animEffect transition="in" filter="fade">
                                      <p:cBhvr>
                                        <p:cTn id="40" dur="1000"/>
                                        <p:tgtEl>
                                          <p:spTgt spid="7"/>
                                        </p:tgtEl>
                                      </p:cBhvr>
                                    </p:animEffect>
                                  </p:childTnLst>
                                </p:cTn>
                              </p:par>
                            </p:childTnLst>
                          </p:cTn>
                        </p:par>
                        <p:par>
                          <p:cTn id="41" fill="hold">
                            <p:stCondLst>
                              <p:cond delay="6250"/>
                            </p:stCondLst>
                            <p:childTnLst>
                              <p:par>
                                <p:cTn id="42" presetID="53" presetClass="entr" presetSubtype="16"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childTnLst>
                          </p:cTn>
                        </p:par>
                        <p:par>
                          <p:cTn id="47" fill="hold">
                            <p:stCondLst>
                              <p:cond delay="6750"/>
                            </p:stCondLst>
                            <p:childTnLst>
                              <p:par>
                                <p:cTn id="48" presetID="10"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750"/>
                                        <p:tgtEl>
                                          <p:spTgt spid="8"/>
                                        </p:tgtEl>
                                      </p:cBhvr>
                                    </p:animEffect>
                                  </p:childTnLst>
                                </p:cTn>
                              </p:par>
                              <p:par>
                                <p:cTn id="51" presetID="31" presetClass="entr" presetSubtype="0" fill="hold"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1000" fill="hold"/>
                                        <p:tgtEl>
                                          <p:spTgt spid="10"/>
                                        </p:tgtEl>
                                        <p:attrNameLst>
                                          <p:attrName>ppt_w</p:attrName>
                                        </p:attrNameLst>
                                      </p:cBhvr>
                                      <p:tavLst>
                                        <p:tav tm="0">
                                          <p:val>
                                            <p:fltVal val="0"/>
                                          </p:val>
                                        </p:tav>
                                        <p:tav tm="100000">
                                          <p:val>
                                            <p:strVal val="#ppt_w"/>
                                          </p:val>
                                        </p:tav>
                                      </p:tavLst>
                                    </p:anim>
                                    <p:anim calcmode="lin" valueType="num">
                                      <p:cBhvr>
                                        <p:cTn id="54" dur="1000" fill="hold"/>
                                        <p:tgtEl>
                                          <p:spTgt spid="10"/>
                                        </p:tgtEl>
                                        <p:attrNameLst>
                                          <p:attrName>ppt_h</p:attrName>
                                        </p:attrNameLst>
                                      </p:cBhvr>
                                      <p:tavLst>
                                        <p:tav tm="0">
                                          <p:val>
                                            <p:fltVal val="0"/>
                                          </p:val>
                                        </p:tav>
                                        <p:tav tm="100000">
                                          <p:val>
                                            <p:strVal val="#ppt_h"/>
                                          </p:val>
                                        </p:tav>
                                      </p:tavLst>
                                    </p:anim>
                                    <p:anim calcmode="lin" valueType="num">
                                      <p:cBhvr>
                                        <p:cTn id="55" dur="1000" fill="hold"/>
                                        <p:tgtEl>
                                          <p:spTgt spid="10"/>
                                        </p:tgtEl>
                                        <p:attrNameLst>
                                          <p:attrName>style.rotation</p:attrName>
                                        </p:attrNameLst>
                                      </p:cBhvr>
                                      <p:tavLst>
                                        <p:tav tm="0">
                                          <p:val>
                                            <p:fltVal val="90"/>
                                          </p:val>
                                        </p:tav>
                                        <p:tav tm="100000">
                                          <p:val>
                                            <p:fltVal val="0"/>
                                          </p:val>
                                        </p:tav>
                                      </p:tavLst>
                                    </p:anim>
                                    <p:animEffect transition="in" filter="fade">
                                      <p:cBhvr>
                                        <p:cTn id="56" dur="1000"/>
                                        <p:tgtEl>
                                          <p:spTgt spid="10"/>
                                        </p:tgtEl>
                                      </p:cBhvr>
                                    </p:animEffect>
                                  </p:childTnLst>
                                </p:cTn>
                              </p:par>
                            </p:childTnLst>
                          </p:cTn>
                        </p:par>
                        <p:par>
                          <p:cTn id="57" fill="hold">
                            <p:stCondLst>
                              <p:cond delay="7750"/>
                            </p:stCondLst>
                            <p:childTnLst>
                              <p:par>
                                <p:cTn id="58" presetID="53" presetClass="entr" presetSubtype="16"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Effect transition="in" filter="fade">
                                      <p:cBhvr>
                                        <p:cTn id="62" dur="500"/>
                                        <p:tgtEl>
                                          <p:spTgt spid="12"/>
                                        </p:tgtEl>
                                      </p:cBhvr>
                                    </p:animEffect>
                                  </p:childTnLst>
                                </p:cTn>
                              </p:par>
                            </p:childTnLst>
                          </p:cTn>
                        </p:par>
                        <p:par>
                          <p:cTn id="63" fill="hold">
                            <p:stCondLst>
                              <p:cond delay="8250"/>
                            </p:stCondLst>
                            <p:childTnLst>
                              <p:par>
                                <p:cTn id="64" presetID="10" presetClass="entr" presetSubtype="0"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750"/>
                                        <p:tgtEl>
                                          <p:spTgt spid="11"/>
                                        </p:tgtEl>
                                      </p:cBhvr>
                                    </p:animEffect>
                                  </p:childTnLst>
                                </p:cTn>
                              </p:par>
                              <p:par>
                                <p:cTn id="67" presetID="31" presetClass="entr" presetSubtype="0" fill="hold" nodeType="with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p:cTn id="69" dur="1000" fill="hold"/>
                                        <p:tgtEl>
                                          <p:spTgt spid="13"/>
                                        </p:tgtEl>
                                        <p:attrNameLst>
                                          <p:attrName>ppt_w</p:attrName>
                                        </p:attrNameLst>
                                      </p:cBhvr>
                                      <p:tavLst>
                                        <p:tav tm="0">
                                          <p:val>
                                            <p:fltVal val="0"/>
                                          </p:val>
                                        </p:tav>
                                        <p:tav tm="100000">
                                          <p:val>
                                            <p:strVal val="#ppt_w"/>
                                          </p:val>
                                        </p:tav>
                                      </p:tavLst>
                                    </p:anim>
                                    <p:anim calcmode="lin" valueType="num">
                                      <p:cBhvr>
                                        <p:cTn id="70" dur="1000" fill="hold"/>
                                        <p:tgtEl>
                                          <p:spTgt spid="13"/>
                                        </p:tgtEl>
                                        <p:attrNameLst>
                                          <p:attrName>ppt_h</p:attrName>
                                        </p:attrNameLst>
                                      </p:cBhvr>
                                      <p:tavLst>
                                        <p:tav tm="0">
                                          <p:val>
                                            <p:fltVal val="0"/>
                                          </p:val>
                                        </p:tav>
                                        <p:tav tm="100000">
                                          <p:val>
                                            <p:strVal val="#ppt_h"/>
                                          </p:val>
                                        </p:tav>
                                      </p:tavLst>
                                    </p:anim>
                                    <p:anim calcmode="lin" valueType="num">
                                      <p:cBhvr>
                                        <p:cTn id="71" dur="1000" fill="hold"/>
                                        <p:tgtEl>
                                          <p:spTgt spid="13"/>
                                        </p:tgtEl>
                                        <p:attrNameLst>
                                          <p:attrName>style.rotation</p:attrName>
                                        </p:attrNameLst>
                                      </p:cBhvr>
                                      <p:tavLst>
                                        <p:tav tm="0">
                                          <p:val>
                                            <p:fltVal val="90"/>
                                          </p:val>
                                        </p:tav>
                                        <p:tav tm="100000">
                                          <p:val>
                                            <p:fltVal val="0"/>
                                          </p:val>
                                        </p:tav>
                                      </p:tavLst>
                                    </p:anim>
                                    <p:animEffect transition="in" filter="fade">
                                      <p:cBhvr>
                                        <p:cTn id="72" dur="1000"/>
                                        <p:tgtEl>
                                          <p:spTgt spid="13"/>
                                        </p:tgtEl>
                                      </p:cBhvr>
                                    </p:animEffect>
                                  </p:childTnLst>
                                </p:cTn>
                              </p:par>
                            </p:childTnLst>
                          </p:cTn>
                        </p:par>
                        <p:par>
                          <p:cTn id="73" fill="hold">
                            <p:stCondLst>
                              <p:cond delay="9250"/>
                            </p:stCondLst>
                            <p:childTnLst>
                              <p:par>
                                <p:cTn id="74" presetID="53" presetClass="entr" presetSubtype="16"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fltVal val="0"/>
                                          </p:val>
                                        </p:tav>
                                        <p:tav tm="100000">
                                          <p:val>
                                            <p:strVal val="#ppt_w"/>
                                          </p:val>
                                        </p:tav>
                                      </p:tavLst>
                                    </p:anim>
                                    <p:anim calcmode="lin" valueType="num">
                                      <p:cBhvr>
                                        <p:cTn id="77" dur="500" fill="hold"/>
                                        <p:tgtEl>
                                          <p:spTgt spid="15"/>
                                        </p:tgtEl>
                                        <p:attrNameLst>
                                          <p:attrName>ppt_h</p:attrName>
                                        </p:attrNameLst>
                                      </p:cBhvr>
                                      <p:tavLst>
                                        <p:tav tm="0">
                                          <p:val>
                                            <p:fltVal val="0"/>
                                          </p:val>
                                        </p:tav>
                                        <p:tav tm="100000">
                                          <p:val>
                                            <p:strVal val="#ppt_h"/>
                                          </p:val>
                                        </p:tav>
                                      </p:tavLst>
                                    </p:anim>
                                    <p:animEffect transition="in" filter="fade">
                                      <p:cBhvr>
                                        <p:cTn id="78" dur="500"/>
                                        <p:tgtEl>
                                          <p:spTgt spid="15"/>
                                        </p:tgtEl>
                                      </p:cBhvr>
                                    </p:animEffect>
                                  </p:childTnLst>
                                </p:cTn>
                              </p:par>
                            </p:childTnLst>
                          </p:cTn>
                        </p:par>
                        <p:par>
                          <p:cTn id="79" fill="hold">
                            <p:stCondLst>
                              <p:cond delay="9750"/>
                            </p:stCondLst>
                            <p:childTnLst>
                              <p:par>
                                <p:cTn id="80" presetID="10" presetClass="entr" presetSubtype="0"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1" grpId="0"/>
      <p:bldP spid="12"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F:\360安全浏览器下载\水墨\1402\13.pn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Lst>
          </a:blip>
          <a:srcRect/>
          <a:stretch>
            <a:fillRect/>
          </a:stretch>
        </p:blipFill>
        <p:spPr bwMode="auto">
          <a:xfrm>
            <a:off x="2051720" y="555526"/>
            <a:ext cx="4896544" cy="286111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866072" y="1414534"/>
            <a:ext cx="3442628" cy="990702"/>
          </a:xfrm>
          <a:prstGeom prst="rect">
            <a:avLst/>
          </a:prstGeom>
        </p:spPr>
        <p:txBody>
          <a:bodyPr wrap="square">
            <a:spAutoFit/>
          </a:bodyPr>
          <a:lstStyle/>
          <a:p>
            <a:pPr algn="ctr"/>
            <a:r>
              <a:rPr lang="zh-CN" altLang="en-US" sz="6600" spc="-300" dirty="0" smtClean="0">
                <a:latin typeface="方正吕建德字体" pitchFamily="2" charset="-122"/>
                <a:ea typeface="方正吕建德字体" pitchFamily="2" charset="-122"/>
              </a:rPr>
              <a:t>第一部分</a:t>
            </a:r>
            <a:endParaRPr lang="zh-CN" altLang="en-US" sz="6600" spc="-300" dirty="0">
              <a:latin typeface="方正吕建德字体" pitchFamily="2" charset="-122"/>
              <a:ea typeface="方正吕建德字体" pitchFamily="2" charset="-122"/>
            </a:endParaRPr>
          </a:p>
        </p:txBody>
      </p:sp>
      <p:sp>
        <p:nvSpPr>
          <p:cNvPr id="6" name="矩形 5"/>
          <p:cNvSpPr/>
          <p:nvPr/>
        </p:nvSpPr>
        <p:spPr>
          <a:xfrm>
            <a:off x="2258667" y="3564711"/>
            <a:ext cx="5002153" cy="646331"/>
          </a:xfrm>
          <a:prstGeom prst="rect">
            <a:avLst/>
          </a:prstGeom>
        </p:spPr>
        <p:txBody>
          <a:bodyPr wrap="square">
            <a:spAutoFit/>
          </a:bodyPr>
          <a:lstStyle/>
          <a:p>
            <a:pPr algn="ctr"/>
            <a:r>
              <a:rPr lang="zh-CN" altLang="en-US" sz="3600" spc="-300" dirty="0" smtClean="0">
                <a:latin typeface="方正华隶简体" pitchFamily="65" charset="-122"/>
                <a:ea typeface="方正华隶简体" pitchFamily="65" charset="-122"/>
              </a:rPr>
              <a:t>单击此处添加文字模板</a:t>
            </a:r>
            <a:endParaRPr lang="zh-CN" altLang="en-US" sz="3600" spc="-300" dirty="0">
              <a:latin typeface="方正华隶简体" pitchFamily="65" charset="-122"/>
              <a:ea typeface="方正华隶简体" pitchFamily="65" charset="-122"/>
            </a:endParaRPr>
          </a:p>
        </p:txBody>
      </p:sp>
      <p:pic>
        <p:nvPicPr>
          <p:cNvPr id="7" name="Picture 4" descr="E:\PPT\PPT中国风元素\水墨祥云\水墨祥云\011.jpg"/>
          <p:cNvPicPr>
            <a:picLocks noChangeAspect="1" noChangeArrowheads="1"/>
          </p:cNvPicPr>
          <p:nvPr/>
        </p:nvPicPr>
        <p:blipFill>
          <a:blip r:embed="rId5" cstate="email"/>
          <a:srcRect/>
          <a:stretch>
            <a:fillRect/>
          </a:stretch>
        </p:blipFill>
        <p:spPr bwMode="auto">
          <a:xfrm>
            <a:off x="1615356" y="3643523"/>
            <a:ext cx="807668" cy="50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毛笔2"/>
          <p:cNvPicPr>
            <a:picLocks noChangeAspect="1" noChangeArrowheads="1"/>
          </p:cNvPicPr>
          <p:nvPr/>
        </p:nvPicPr>
        <p:blipFill>
          <a:blip r:embed="rId6" cstate="email"/>
          <a:srcRect/>
          <a:stretch>
            <a:fillRect/>
          </a:stretch>
        </p:blipFill>
        <p:spPr bwMode="auto">
          <a:xfrm>
            <a:off x="2533256" y="2427734"/>
            <a:ext cx="2254768" cy="1577911"/>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41" descr="C_108.jpg"/>
          <p:cNvPicPr>
            <a:picLocks noChangeAspect="1"/>
          </p:cNvPicPr>
          <p:nvPr/>
        </p:nvPicPr>
        <p:blipFill>
          <a:blip r:embed="rId7" cstate="email">
            <a:clrChange>
              <a:clrFrom>
                <a:srgbClr val="FFFFFF"/>
              </a:clrFrom>
              <a:clrTo>
                <a:srgbClr val="FFFFFF">
                  <a:alpha val="0"/>
                </a:srgbClr>
              </a:clrTo>
            </a:clrChange>
          </a:blip>
          <a:srcRect/>
          <a:stretch>
            <a:fillRect/>
          </a:stretch>
        </p:blipFill>
        <p:spPr bwMode="auto">
          <a:xfrm>
            <a:off x="2221136" y="4121474"/>
            <a:ext cx="5345404" cy="16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751969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par>
                          <p:cTn id="16" fill="hold">
                            <p:stCondLst>
                              <p:cond delay="1750"/>
                            </p:stCondLst>
                            <p:childTnLst>
                              <p:par>
                                <p:cTn id="17" presetID="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250" fill="hold"/>
                                        <p:tgtEl>
                                          <p:spTgt spid="7"/>
                                        </p:tgtEl>
                                        <p:attrNameLst>
                                          <p:attrName>ppt_x</p:attrName>
                                        </p:attrNameLst>
                                      </p:cBhvr>
                                      <p:tavLst>
                                        <p:tav tm="0">
                                          <p:val>
                                            <p:strVal val="0-#ppt_w/2"/>
                                          </p:val>
                                        </p:tav>
                                        <p:tav tm="100000">
                                          <p:val>
                                            <p:strVal val="#ppt_x"/>
                                          </p:val>
                                        </p:tav>
                                      </p:tavLst>
                                    </p:anim>
                                    <p:anim calcmode="lin" valueType="num">
                                      <p:cBhvr additive="base">
                                        <p:cTn id="20" dur="125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2250"/>
                                        <p:tgtEl>
                                          <p:spTgt spid="9"/>
                                        </p:tgtEl>
                                      </p:cBhvr>
                                    </p:animEffect>
                                  </p:childTnLst>
                                </p:cTn>
                              </p:par>
                            </p:childTnLst>
                          </p:cTn>
                        </p:par>
                        <p:par>
                          <p:cTn id="25" fill="hold">
                            <p:stCondLst>
                              <p:cond delay="52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22" presetClass="entr" presetSubtype="8" fill="hold" grpId="0" nodeType="withEffect">
                                  <p:stCondLst>
                                    <p:cond delay="125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2750"/>
                                        <p:tgtEl>
                                          <p:spTgt spid="6"/>
                                        </p:tgtEl>
                                      </p:cBhvr>
                                    </p:animEffect>
                                  </p:childTnLst>
                                </p:cTn>
                              </p:par>
                              <p:par>
                                <p:cTn id="32" presetID="0" presetClass="path" presetSubtype="0" accel="50000" decel="50000" fill="hold" nodeType="withEffect">
                                  <p:stCondLst>
                                    <p:cond delay="1250"/>
                                  </p:stCondLst>
                                  <p:childTnLst>
                                    <p:animMotion origin="layout" path="M -0.02292 -0.00401 C -0.02101 0.01449 -0.02292 0.02003 -0.01233 0.02651 C -0.00313 0.02219 0.00034 0.02096 0.00729 0.00986 C 0.01007 0.00555 0.01528 -0.00401 0.01528 -0.0037 C 0.01232 0.01079 0.01146 0.02096 0.00607 0.03576 C 0.00521 0.03822 0.00243 0.041 0.00347 0.04285 C 0.00382 0.04346 0.01545 0.03637 0.01666 0.03576 C 0.02048 0.02867 0.02413 0.02497 0.02708 0.01695 C 0.02552 0.0262 0.02378 0.02897 0.03368 0.02158 C 0.03958 0.01726 0.04496 0.00863 0.04948 0.00061 C 0.05 -0.00247 0.05087 -0.01172 0.05087 -0.00863 C 0.05087 -0.00124 0.04878 0.01233 0.04687 0.01942 C 0.04618 0.02188 0.04288 0.02497 0.04427 0.02651 C 0.04548 0.02774 0.05278 0.02281 0.05468 0.02158 C 0.05798 0.00585 0.05781 0.02466 0.05868 0.03113 C 0.06076 0.07675 0.05764 0.06257 0.06666 0.04747 C 0.06857 0.03637 0.07482 0.02897 0.08107 0.02651 C 0.08576 0.01788 0.08576 0.01202 0.09028 0.02404 C 0.09166 0.02312 0.09305 0.02003 0.09427 0.02158 C 0.09791 0.02589 0.10052 0.04839 0.10347 0.05672 C 0.12187 0.05425 0.12205 0.05949 0.12968 0.03576 C 0.12934 0.03021 0.12847 0.02497 0.12847 0.01942 C 0.12847 0.01479 0.12847 0.02897 0.12968 0.03329 C 0.13038 0.03576 0.13229 0.03637 0.13368 0.03791 C 0.13593 0.03637 0.13837 0.03576 0.14028 0.03329 C 0.1434 0.02928 0.14305 0.0225 0.14427 0.01695 C 0.14653 0.00647 0.14618 0.00863 0.15087 0.00308 C 0.15885 0.00647 0.16545 0.01449 0.17309 0.01942 C 0.17725 0.0299 0.17864 0.03791 0.17048 0.04285 C 0.16597 0.05456 0.16979 0.04932 0.16528 0.04285 C 0.16423 0.0413 0.16267 0.0413 0.16128 0.04038 C 0.15694 0.0413 0.15225 0.04038 0.14809 0.04285 C 0.14635 0.04377 0.15416 0.04192 0.15347 0.045 C 0.15191 0.05086 0.14635 0.04778 0.14288 0.04963 C 0.14201 0.05209 0.13923 0.05456 0.14028 0.05672 C 0.14218 0.06011 0.14548 0.05949 0.14809 0.05918 C 0.15434 0.05857 0.16041 0.0561 0.16666 0.05425 C 0.17066 0.05302 0.17847 0.04963 0.17847 0.04994 C 0.18403 0.0447 0.18819 0.04254 0.19427 0.04038 C 0.19982 0.05548 0.20555 0.05179 0.21528 0.04963 C 0.21805 0.04223 0.21962 0.03452 0.22187 0.02651 C 0.22222 0.02343 0.22239 0.02003 0.22309 0.01695 C 0.22378 0.01418 0.22534 0.00709 0.22587 0.00986 C 0.2335 0.04593 0.221 0.02867 0.23107 0.04038 C 0.23212 0.03915 0.23923 0.03052 0.24028 0.03113 C 0.24201 0.03237 0.24114 0.0373 0.24166 0.04038 C 0.24271 0.0598 0.2408 0.07213 0.25087 0.05425 C 0.2533 0.041 0.25017 0.05333 0.25607 0.04285 C 0.25712 0.041 0.25868 0.03576 0.25868 0.03606 C 0.25955 0.03329 0.26059 0.03113 0.26128 0.02867 C 0.26198 0.02651 0.26128 0.02158 0.26267 0.02158 C 0.26545 0.02158 0.26319 0.03237 0.26528 0.03576 C 0.26823 0.04069 0.27309 0.03915 0.27708 0.04038 C 0.28559 0.0373 0.28958 0.03267 0.29548 0.02158 C 0.296 0.01942 0.29548 0.01479 0.29687 0.01479 C 0.29843 0.01479 0.29861 0.01942 0.29948 0.02158 C 0.30243 0.02805 0.30243 0.02682 0.30729 0.03113 C 0.31215 0.03021 0.31753 0.02497 0.32187 0.02867 C 0.33559 0.04069 0.31458 0.04963 0.32708 0.04285 C 0.33871 0.02867 0.325 0.04192 0.33229 0.045 C 0.33576 0.04655 0.33941 0.04346 0.34288 0.04285 C 0.34843 0.03298 0.35312 0.02219 0.35868 0.01233 C 0.36319 0.02435 0.36267 0.0262 0.37048 0.01942 C 0.37361 0.0111 0.3743 0.00555 0.3783 -0.00154 C 0.38472 0.00955 0.38819 0.01788 0.39687 0.02158 C 0.40399 0.01911 0.40972 0.01973 0.41666 0.02404 C 0.42153 0.03113 0.42656 0.03298 0.42847 0.04285 C 0.42222 0.04716 0.41545 0.04716 0.41788 0.06134 C 0.42066 0.06103 0.44791 0.06812 0.44427 0.04747 C 0.44809 0.04038 0.45468 0.01942 0.44288 0.02651 C 0.43993 0.04346 0.44774 0.03021 0.45087 0.02651 C 0.45434 0.0447 0.45764 0.05209 0.46788 0.06134 C 0.46875 0.05888 0.46927 0.0561 0.47048 0.05425 C 0.47569 0.04655 0.47812 0.05333 0.47309 0.045 C 0.47448 0.04439 0.47604 0.0447 0.47708 0.04285 C 0.4842 0.03021 0.47968 0.02404 0.48368 0.03113 L 0.49166 0.01233 " pathEditMode="relative" rAng="0" ptsTypes="fffffffffffffffffffffffffffffffffffffffffffffffffffffffffffffffffffffffffffAA">
                                      <p:cBhvr>
                                        <p:cTn id="33" dur="2750" fill="hold"/>
                                        <p:tgtEl>
                                          <p:spTgt spid="8"/>
                                        </p:tgtEl>
                                        <p:attrNameLst>
                                          <p:attrName>ppt_x</p:attrName>
                                          <p:attrName>ppt_y</p:attrName>
                                        </p:attrNameLst>
                                      </p:cBhvr>
                                      <p:rCtr x="25729" y="3637"/>
                                    </p:animMotion>
                                  </p:childTnLst>
                                </p:cTn>
                              </p:par>
                            </p:childTnLst>
                          </p:cTn>
                        </p:par>
                        <p:par>
                          <p:cTn id="34" fill="hold">
                            <p:stCondLst>
                              <p:cond delay="9250"/>
                            </p:stCondLst>
                            <p:childTnLst>
                              <p:par>
                                <p:cTn id="35" presetID="10" presetClass="exit" presetSubtype="0" fill="hold" nodeType="after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图片 24" descr="D_042.jpg"/>
          <p:cNvPicPr>
            <a:picLocks noChangeAspect="1"/>
          </p:cNvPicPr>
          <p:nvPr/>
        </p:nvPicPr>
        <p:blipFill>
          <a:blip r:embed="rId4" cstate="email">
            <a:clrChange>
              <a:clrFrom>
                <a:srgbClr val="FFFFFF"/>
              </a:clrFrom>
              <a:clrTo>
                <a:srgbClr val="FFFFFF">
                  <a:alpha val="0"/>
                </a:srgbClr>
              </a:clrTo>
            </a:clrChange>
          </a:blip>
          <a:srcRect/>
          <a:stretch>
            <a:fillRect/>
          </a:stretch>
        </p:blipFill>
        <p:spPr bwMode="auto">
          <a:xfrm>
            <a:off x="2120589" y="1342541"/>
            <a:ext cx="651740" cy="61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31" descr="D_042.jpg"/>
          <p:cNvPicPr>
            <a:picLocks noChangeAspect="1"/>
          </p:cNvPicPr>
          <p:nvPr/>
        </p:nvPicPr>
        <p:blipFill>
          <a:blip r:embed="rId4" cstate="email">
            <a:clrChange>
              <a:clrFrom>
                <a:srgbClr val="FFFFFF"/>
              </a:clrFrom>
              <a:clrTo>
                <a:srgbClr val="FFFFFF">
                  <a:alpha val="0"/>
                </a:srgbClr>
              </a:clrTo>
            </a:clrChange>
          </a:blip>
          <a:srcRect/>
          <a:stretch>
            <a:fillRect/>
          </a:stretch>
        </p:blipFill>
        <p:spPr bwMode="auto">
          <a:xfrm>
            <a:off x="2120041" y="2099134"/>
            <a:ext cx="651806" cy="62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35" descr="D_042.jpg"/>
          <p:cNvPicPr>
            <a:picLocks noChangeAspect="1"/>
          </p:cNvPicPr>
          <p:nvPr/>
        </p:nvPicPr>
        <p:blipFill>
          <a:blip r:embed="rId4" cstate="email">
            <a:clrChange>
              <a:clrFrom>
                <a:srgbClr val="FFFFFF"/>
              </a:clrFrom>
              <a:clrTo>
                <a:srgbClr val="FFFFFF">
                  <a:alpha val="0"/>
                </a:srgbClr>
              </a:clrTo>
            </a:clrChange>
          </a:blip>
          <a:srcRect/>
          <a:stretch>
            <a:fillRect/>
          </a:stretch>
        </p:blipFill>
        <p:spPr bwMode="auto">
          <a:xfrm>
            <a:off x="2120041" y="2856740"/>
            <a:ext cx="651806" cy="6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39" descr="D_042.jpg"/>
          <p:cNvPicPr>
            <a:picLocks noChangeAspect="1"/>
          </p:cNvPicPr>
          <p:nvPr/>
        </p:nvPicPr>
        <p:blipFill>
          <a:blip r:embed="rId4" cstate="email">
            <a:clrChange>
              <a:clrFrom>
                <a:srgbClr val="FFFFFF"/>
              </a:clrFrom>
              <a:clrTo>
                <a:srgbClr val="FFFFFF">
                  <a:alpha val="0"/>
                </a:srgbClr>
              </a:clrTo>
            </a:clrChange>
          </a:blip>
          <a:srcRect/>
          <a:stretch>
            <a:fillRect/>
          </a:stretch>
        </p:blipFill>
        <p:spPr bwMode="auto">
          <a:xfrm>
            <a:off x="2120041" y="3684184"/>
            <a:ext cx="651806" cy="61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bwMode="auto">
          <a:xfrm>
            <a:off x="2039020" y="1204887"/>
            <a:ext cx="825926" cy="8259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dirty="0">
                <a:solidFill>
                  <a:schemeClr val="tx1"/>
                </a:solidFill>
                <a:latin typeface="方正华隶简体" pitchFamily="65" charset="-122"/>
                <a:ea typeface="方正华隶简体" pitchFamily="65" charset="-122"/>
              </a:rPr>
              <a:t>1</a:t>
            </a:r>
            <a:endParaRPr lang="zh-CN" altLang="en-US" sz="2400" dirty="0">
              <a:solidFill>
                <a:schemeClr val="tx1"/>
              </a:solidFill>
              <a:latin typeface="方正华隶简体" pitchFamily="65" charset="-122"/>
              <a:ea typeface="方正华隶简体" pitchFamily="65" charset="-122"/>
            </a:endParaRPr>
          </a:p>
        </p:txBody>
      </p:sp>
      <p:grpSp>
        <p:nvGrpSpPr>
          <p:cNvPr id="12" name="组合 11"/>
          <p:cNvGrpSpPr/>
          <p:nvPr/>
        </p:nvGrpSpPr>
        <p:grpSpPr>
          <a:xfrm>
            <a:off x="2533733" y="1343047"/>
            <a:ext cx="4889544" cy="618939"/>
            <a:chOff x="2533733" y="1343047"/>
            <a:chExt cx="4889544" cy="618939"/>
          </a:xfrm>
        </p:grpSpPr>
        <p:sp>
          <p:nvSpPr>
            <p:cNvPr id="13" name="矩形 12"/>
            <p:cNvSpPr/>
            <p:nvPr/>
          </p:nvSpPr>
          <p:spPr bwMode="auto">
            <a:xfrm>
              <a:off x="2809324" y="1343047"/>
              <a:ext cx="4613953"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spc="-300" dirty="0" smtClean="0">
                  <a:solidFill>
                    <a:schemeClr val="tx1"/>
                  </a:solidFill>
                  <a:ea typeface="楷体" pitchFamily="49" charset="-122"/>
                </a:rPr>
                <a:t>单击此处添加文字模板</a:t>
              </a:r>
              <a:endParaRPr lang="zh-CN" altLang="en-US" sz="2400" spc="-300" dirty="0">
                <a:solidFill>
                  <a:schemeClr val="tx1"/>
                </a:solidFill>
                <a:ea typeface="楷体" pitchFamily="49" charset="-122"/>
              </a:endParaRPr>
            </a:p>
          </p:txBody>
        </p:sp>
        <p:pic>
          <p:nvPicPr>
            <p:cNvPr id="14" name="图片 28" descr="C_108.jpg"/>
            <p:cNvPicPr>
              <a:picLocks noChangeAspect="1"/>
            </p:cNvPicPr>
            <p:nvPr/>
          </p:nvPicPr>
          <p:blipFill>
            <a:blip r:embed="rId5" cstate="email">
              <a:clrChange>
                <a:clrFrom>
                  <a:srgbClr val="FFFFFF"/>
                </a:clrFrom>
                <a:clrTo>
                  <a:srgbClr val="FFFFFF">
                    <a:alpha val="0"/>
                  </a:srgbClr>
                </a:clrTo>
              </a:clrChange>
            </a:blip>
            <a:srcRect/>
            <a:stretch>
              <a:fillRect/>
            </a:stretch>
          </p:blipFill>
          <p:spPr bwMode="auto">
            <a:xfrm>
              <a:off x="2533733" y="1824332"/>
              <a:ext cx="4497271" cy="13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 name="组合 14"/>
          <p:cNvGrpSpPr/>
          <p:nvPr/>
        </p:nvGrpSpPr>
        <p:grpSpPr>
          <a:xfrm>
            <a:off x="2533295" y="2099134"/>
            <a:ext cx="4889983" cy="620963"/>
            <a:chOff x="2533295" y="2099134"/>
            <a:chExt cx="4889983" cy="620963"/>
          </a:xfrm>
        </p:grpSpPr>
        <p:sp>
          <p:nvSpPr>
            <p:cNvPr id="16" name="矩形 15"/>
            <p:cNvSpPr/>
            <p:nvPr/>
          </p:nvSpPr>
          <p:spPr bwMode="auto">
            <a:xfrm>
              <a:off x="2809325" y="2099134"/>
              <a:ext cx="4613953" cy="5526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800" spc="-300" dirty="0">
                  <a:solidFill>
                    <a:schemeClr val="tx1"/>
                  </a:solidFill>
                  <a:ea typeface="楷体" pitchFamily="49" charset="-122"/>
                </a:rPr>
                <a:t>单击此处添加文字模板</a:t>
              </a:r>
            </a:p>
          </p:txBody>
        </p:sp>
        <p:pic>
          <p:nvPicPr>
            <p:cNvPr id="17" name="图片 33" descr="C_108.jpg"/>
            <p:cNvPicPr>
              <a:picLocks noChangeAspect="1"/>
            </p:cNvPicPr>
            <p:nvPr/>
          </p:nvPicPr>
          <p:blipFill>
            <a:blip r:embed="rId5" cstate="email">
              <a:clrChange>
                <a:clrFrom>
                  <a:srgbClr val="FFFFFF"/>
                </a:clrFrom>
                <a:clrTo>
                  <a:srgbClr val="FFFFFF">
                    <a:alpha val="0"/>
                  </a:srgbClr>
                </a:clrTo>
              </a:clrChange>
            </a:blip>
            <a:srcRect/>
            <a:stretch>
              <a:fillRect/>
            </a:stretch>
          </p:blipFill>
          <p:spPr bwMode="auto">
            <a:xfrm>
              <a:off x="2533295" y="2582105"/>
              <a:ext cx="4497709" cy="13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组合 17"/>
          <p:cNvGrpSpPr/>
          <p:nvPr/>
        </p:nvGrpSpPr>
        <p:grpSpPr>
          <a:xfrm>
            <a:off x="2533295" y="2856740"/>
            <a:ext cx="4889983" cy="620962"/>
            <a:chOff x="2533295" y="2856740"/>
            <a:chExt cx="4889983" cy="620962"/>
          </a:xfrm>
        </p:grpSpPr>
        <p:sp>
          <p:nvSpPr>
            <p:cNvPr id="19" name="矩形 18"/>
            <p:cNvSpPr/>
            <p:nvPr/>
          </p:nvSpPr>
          <p:spPr bwMode="auto">
            <a:xfrm>
              <a:off x="2809325" y="2856740"/>
              <a:ext cx="4613953" cy="5526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800" spc="-300" dirty="0">
                  <a:solidFill>
                    <a:schemeClr val="tx1"/>
                  </a:solidFill>
                  <a:ea typeface="楷体" pitchFamily="49" charset="-122"/>
                </a:rPr>
                <a:t>单击此处添加文字模板</a:t>
              </a:r>
            </a:p>
          </p:txBody>
        </p:sp>
        <p:pic>
          <p:nvPicPr>
            <p:cNvPr id="20" name="图片 37" descr="C_108.jpg"/>
            <p:cNvPicPr>
              <a:picLocks noChangeAspect="1"/>
            </p:cNvPicPr>
            <p:nvPr/>
          </p:nvPicPr>
          <p:blipFill>
            <a:blip r:embed="rId5" cstate="email">
              <a:clrChange>
                <a:clrFrom>
                  <a:srgbClr val="FFFFFF"/>
                </a:clrFrom>
                <a:clrTo>
                  <a:srgbClr val="FFFFFF">
                    <a:alpha val="0"/>
                  </a:srgbClr>
                </a:clrTo>
              </a:clrChange>
            </a:blip>
            <a:srcRect/>
            <a:stretch>
              <a:fillRect/>
            </a:stretch>
          </p:blipFill>
          <p:spPr bwMode="auto">
            <a:xfrm>
              <a:off x="2533295" y="3339710"/>
              <a:ext cx="4497709" cy="13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组合 20"/>
          <p:cNvGrpSpPr/>
          <p:nvPr/>
        </p:nvGrpSpPr>
        <p:grpSpPr>
          <a:xfrm>
            <a:off x="2533295" y="3684184"/>
            <a:ext cx="4889983" cy="619445"/>
            <a:chOff x="2533295" y="3684184"/>
            <a:chExt cx="4889983" cy="619445"/>
          </a:xfrm>
        </p:grpSpPr>
        <p:sp>
          <p:nvSpPr>
            <p:cNvPr id="22" name="矩形 21"/>
            <p:cNvSpPr/>
            <p:nvPr/>
          </p:nvSpPr>
          <p:spPr bwMode="auto">
            <a:xfrm>
              <a:off x="2809325" y="3684184"/>
              <a:ext cx="4613953" cy="551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800" spc="-300" dirty="0">
                  <a:solidFill>
                    <a:schemeClr val="tx1"/>
                  </a:solidFill>
                  <a:ea typeface="楷体" pitchFamily="49" charset="-122"/>
                </a:rPr>
                <a:t>单击此处添加文字模板</a:t>
              </a:r>
            </a:p>
          </p:txBody>
        </p:sp>
        <p:pic>
          <p:nvPicPr>
            <p:cNvPr id="23" name="图片 41" descr="C_108.jpg"/>
            <p:cNvPicPr>
              <a:picLocks noChangeAspect="1"/>
            </p:cNvPicPr>
            <p:nvPr/>
          </p:nvPicPr>
          <p:blipFill>
            <a:blip r:embed="rId5" cstate="email">
              <a:clrChange>
                <a:clrFrom>
                  <a:srgbClr val="FFFFFF"/>
                </a:clrFrom>
                <a:clrTo>
                  <a:srgbClr val="FFFFFF">
                    <a:alpha val="0"/>
                  </a:srgbClr>
                </a:clrTo>
              </a:clrChange>
            </a:blip>
            <a:srcRect/>
            <a:stretch>
              <a:fillRect/>
            </a:stretch>
          </p:blipFill>
          <p:spPr bwMode="auto">
            <a:xfrm>
              <a:off x="2533295" y="4165975"/>
              <a:ext cx="4497709" cy="13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 name="矩形 23"/>
          <p:cNvSpPr/>
          <p:nvPr/>
        </p:nvSpPr>
        <p:spPr>
          <a:xfrm>
            <a:off x="2039020" y="1962492"/>
            <a:ext cx="825926" cy="8259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dirty="0">
                <a:solidFill>
                  <a:schemeClr val="tx1"/>
                </a:solidFill>
                <a:latin typeface="方正华隶简体" pitchFamily="65" charset="-122"/>
                <a:ea typeface="方正华隶简体" pitchFamily="65" charset="-122"/>
              </a:rPr>
              <a:t>2</a:t>
            </a:r>
            <a:endParaRPr lang="zh-CN" altLang="en-US" sz="2400" dirty="0">
              <a:solidFill>
                <a:schemeClr val="tx1"/>
              </a:solidFill>
              <a:latin typeface="方正华隶简体" pitchFamily="65" charset="-122"/>
              <a:ea typeface="方正华隶简体" pitchFamily="65" charset="-122"/>
            </a:endParaRPr>
          </a:p>
        </p:txBody>
      </p:sp>
      <p:sp>
        <p:nvSpPr>
          <p:cNvPr id="25" name="矩形 24"/>
          <p:cNvSpPr/>
          <p:nvPr/>
        </p:nvSpPr>
        <p:spPr>
          <a:xfrm>
            <a:off x="2039020" y="2720097"/>
            <a:ext cx="825926" cy="8259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dirty="0">
                <a:solidFill>
                  <a:schemeClr val="tx1"/>
                </a:solidFill>
                <a:latin typeface="方正华隶简体" pitchFamily="65" charset="-122"/>
                <a:ea typeface="方正华隶简体" pitchFamily="65" charset="-122"/>
              </a:rPr>
              <a:t>3</a:t>
            </a:r>
            <a:endParaRPr lang="zh-CN" altLang="en-US" sz="2400" dirty="0">
              <a:solidFill>
                <a:schemeClr val="tx1"/>
              </a:solidFill>
              <a:latin typeface="方正华隶简体" pitchFamily="65" charset="-122"/>
              <a:ea typeface="方正华隶简体" pitchFamily="65" charset="-122"/>
            </a:endParaRPr>
          </a:p>
        </p:txBody>
      </p:sp>
      <p:sp>
        <p:nvSpPr>
          <p:cNvPr id="26" name="矩形 25"/>
          <p:cNvSpPr/>
          <p:nvPr/>
        </p:nvSpPr>
        <p:spPr>
          <a:xfrm>
            <a:off x="2039020" y="3546024"/>
            <a:ext cx="825926" cy="8259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dirty="0">
                <a:solidFill>
                  <a:schemeClr val="tx1"/>
                </a:solidFill>
                <a:latin typeface="方正华隶简体" pitchFamily="65" charset="-122"/>
                <a:ea typeface="方正华隶简体" pitchFamily="65" charset="-122"/>
              </a:rPr>
              <a:t>4</a:t>
            </a:r>
            <a:endParaRPr lang="zh-CN" altLang="en-US" sz="2400" dirty="0">
              <a:solidFill>
                <a:schemeClr val="tx1"/>
              </a:solidFill>
              <a:latin typeface="方正华隶简体" pitchFamily="65" charset="-122"/>
              <a:ea typeface="方正华隶简体" pitchFamily="65" charset="-122"/>
            </a:endParaRPr>
          </a:p>
        </p:txBody>
      </p:sp>
      <p:pic>
        <p:nvPicPr>
          <p:cNvPr id="27" name="Picture 6" descr="F:\360安全浏览器下载\水墨\1402\09.png"/>
          <p:cNvPicPr>
            <a:picLocks noChangeAspect="1" noChangeArrowheads="1"/>
          </p:cNvPicPr>
          <p:nvPr/>
        </p:nvPicPr>
        <p:blipFill>
          <a:blip r:embed="rId6" cstate="email"/>
          <a:srcRect/>
          <a:stretch>
            <a:fillRect/>
          </a:stretch>
        </p:blipFill>
        <p:spPr bwMode="auto">
          <a:xfrm>
            <a:off x="6660232" y="2599992"/>
            <a:ext cx="2139950" cy="227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77323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par>
                          <p:cTn id="12" fill="hold">
                            <p:stCondLst>
                              <p:cond delay="3000"/>
                            </p:stCondLst>
                            <p:childTnLst>
                              <p:par>
                                <p:cTn id="13" presetID="2" presetClass="entr" presetSubtype="12"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8" presetClass="emph" presetSubtype="0" fill="hold" nodeType="withEffect">
                                  <p:stCondLst>
                                    <p:cond delay="0"/>
                                  </p:stCondLst>
                                  <p:childTnLst>
                                    <p:animRot by="21600000">
                                      <p:cBhvr>
                                        <p:cTn id="18" dur="2000" fill="hold"/>
                                        <p:tgtEl>
                                          <p:spTgt spid="5"/>
                                        </p:tgtEl>
                                        <p:attrNameLst>
                                          <p:attrName>r</p:attrName>
                                        </p:attrNameLst>
                                      </p:cBhvr>
                                    </p:animRot>
                                  </p:childTnLst>
                                </p:cTn>
                              </p:par>
                              <p:par>
                                <p:cTn id="19" presetID="10" presetClass="entr" presetSubtype="0" fill="hold" grpId="0" nodeType="withEffect">
                                  <p:stCondLst>
                                    <p:cond delay="2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2" presetClass="entr" presetSubtype="12" fill="hold" nodeType="withEffect">
                                  <p:stCondLst>
                                    <p:cond delay="25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par>
                                <p:cTn id="26" presetID="8" presetClass="emph" presetSubtype="0" fill="hold" nodeType="withEffect">
                                  <p:stCondLst>
                                    <p:cond delay="250"/>
                                  </p:stCondLst>
                                  <p:childTnLst>
                                    <p:animRot by="21600000">
                                      <p:cBhvr>
                                        <p:cTn id="27" dur="2000" fill="hold"/>
                                        <p:tgtEl>
                                          <p:spTgt spid="6"/>
                                        </p:tgtEl>
                                        <p:attrNameLst>
                                          <p:attrName>r</p:attrName>
                                        </p:attrNameLst>
                                      </p:cBhvr>
                                    </p:animRot>
                                  </p:childTnLst>
                                </p:cTn>
                              </p:par>
                              <p:par>
                                <p:cTn id="28" presetID="10" presetClass="entr" presetSubtype="0" fill="hold" grpId="0" nodeType="withEffect">
                                  <p:stCondLst>
                                    <p:cond delay="50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2" presetClass="entr" presetSubtype="12" fill="hold" nodeType="withEffect">
                                  <p:stCondLst>
                                    <p:cond delay="50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8" presetClass="emph" presetSubtype="0" fill="hold" nodeType="withEffect">
                                  <p:stCondLst>
                                    <p:cond delay="500"/>
                                  </p:stCondLst>
                                  <p:childTnLst>
                                    <p:animRot by="21600000">
                                      <p:cBhvr>
                                        <p:cTn id="36" dur="2000" fill="hold"/>
                                        <p:tgtEl>
                                          <p:spTgt spid="7"/>
                                        </p:tgtEl>
                                        <p:attrNameLst>
                                          <p:attrName>r</p:attrName>
                                        </p:attrNameLst>
                                      </p:cBhvr>
                                    </p:animRot>
                                  </p:childTnLst>
                                </p:cTn>
                              </p:par>
                              <p:par>
                                <p:cTn id="37" presetID="10" presetClass="entr" presetSubtype="0" fill="hold" grpId="0" nodeType="withEffect">
                                  <p:stCondLst>
                                    <p:cond delay="75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2" presetClass="entr" presetSubtype="12" fill="hold" nodeType="withEffect">
                                  <p:stCondLst>
                                    <p:cond delay="75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0-#ppt_w/2"/>
                                          </p:val>
                                        </p:tav>
                                        <p:tav tm="100000">
                                          <p:val>
                                            <p:strVal val="#ppt_x"/>
                                          </p:val>
                                        </p:tav>
                                      </p:tavLst>
                                    </p:anim>
                                    <p:anim calcmode="lin" valueType="num">
                                      <p:cBhvr additive="base">
                                        <p:cTn id="43" dur="500" fill="hold"/>
                                        <p:tgtEl>
                                          <p:spTgt spid="8"/>
                                        </p:tgtEl>
                                        <p:attrNameLst>
                                          <p:attrName>ppt_y</p:attrName>
                                        </p:attrNameLst>
                                      </p:cBhvr>
                                      <p:tavLst>
                                        <p:tav tm="0">
                                          <p:val>
                                            <p:strVal val="1+#ppt_h/2"/>
                                          </p:val>
                                        </p:tav>
                                        <p:tav tm="100000">
                                          <p:val>
                                            <p:strVal val="#ppt_y"/>
                                          </p:val>
                                        </p:tav>
                                      </p:tavLst>
                                    </p:anim>
                                  </p:childTnLst>
                                </p:cTn>
                              </p:par>
                              <p:par>
                                <p:cTn id="44" presetID="8" presetClass="emph" presetSubtype="0" fill="hold" nodeType="withEffect">
                                  <p:stCondLst>
                                    <p:cond delay="750"/>
                                  </p:stCondLst>
                                  <p:childTnLst>
                                    <p:animRot by="21600000">
                                      <p:cBhvr>
                                        <p:cTn id="45" dur="2000" fill="hold"/>
                                        <p:tgtEl>
                                          <p:spTgt spid="8"/>
                                        </p:tgtEl>
                                        <p:attrNameLst>
                                          <p:attrName>r</p:attrName>
                                        </p:attrNameLst>
                                      </p:cBhvr>
                                    </p:animRot>
                                  </p:childTnLst>
                                </p:cTn>
                              </p:par>
                              <p:par>
                                <p:cTn id="46" presetID="10" presetClass="entr" presetSubtype="0" fill="hold" grpId="0" nodeType="withEffect">
                                  <p:stCondLst>
                                    <p:cond delay="100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par>
                          <p:cTn id="49" fill="hold">
                            <p:stCondLst>
                              <p:cond delay="5750"/>
                            </p:stCondLst>
                            <p:childTnLst>
                              <p:par>
                                <p:cTn id="50" presetID="22" presetClass="entr" presetSubtype="8"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par>
                          <p:cTn id="53" fill="hold">
                            <p:stCondLst>
                              <p:cond delay="6250"/>
                            </p:stCondLst>
                            <p:childTnLst>
                              <p:par>
                                <p:cTn id="54" presetID="22" presetClass="entr" presetSubtype="8"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par>
                          <p:cTn id="57" fill="hold">
                            <p:stCondLst>
                              <p:cond delay="6750"/>
                            </p:stCondLst>
                            <p:childTnLst>
                              <p:par>
                                <p:cTn id="58" presetID="22" presetClass="entr" presetSubtype="8"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500"/>
                                        <p:tgtEl>
                                          <p:spTgt spid="18"/>
                                        </p:tgtEl>
                                      </p:cBhvr>
                                    </p:animEffect>
                                  </p:childTnLst>
                                </p:cTn>
                              </p:par>
                            </p:childTnLst>
                          </p:cTn>
                        </p:par>
                        <p:par>
                          <p:cTn id="61" fill="hold">
                            <p:stCondLst>
                              <p:cond delay="7250"/>
                            </p:stCondLst>
                            <p:childTnLst>
                              <p:par>
                                <p:cTn id="62" presetID="22" presetClass="entr" presetSubtype="8"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left)">
                                      <p:cBhvr>
                                        <p:cTn id="64" dur="500"/>
                                        <p:tgtEl>
                                          <p:spTgt spid="21"/>
                                        </p:tgtEl>
                                      </p:cBhvr>
                                    </p:animEffect>
                                  </p:childTnLst>
                                </p:cTn>
                              </p:par>
                            </p:childTnLst>
                          </p:cTn>
                        </p:par>
                        <p:par>
                          <p:cTn id="65" fill="hold">
                            <p:stCondLst>
                              <p:cond delay="7750"/>
                            </p:stCondLst>
                            <p:childTnLst>
                              <p:par>
                                <p:cTn id="66" presetID="55" presetClass="entr" presetSubtype="0" fill="hold" nodeType="after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p:cTn id="68" dur="1000" fill="hold"/>
                                        <p:tgtEl>
                                          <p:spTgt spid="27"/>
                                        </p:tgtEl>
                                        <p:attrNameLst>
                                          <p:attrName>ppt_w</p:attrName>
                                        </p:attrNameLst>
                                      </p:cBhvr>
                                      <p:tavLst>
                                        <p:tav tm="0">
                                          <p:val>
                                            <p:strVal val="#ppt_w*0.70"/>
                                          </p:val>
                                        </p:tav>
                                        <p:tav tm="100000">
                                          <p:val>
                                            <p:strVal val="#ppt_w"/>
                                          </p:val>
                                        </p:tav>
                                      </p:tavLst>
                                    </p:anim>
                                    <p:anim calcmode="lin" valueType="num">
                                      <p:cBhvr>
                                        <p:cTn id="69" dur="1000" fill="hold"/>
                                        <p:tgtEl>
                                          <p:spTgt spid="27"/>
                                        </p:tgtEl>
                                        <p:attrNameLst>
                                          <p:attrName>ppt_h</p:attrName>
                                        </p:attrNameLst>
                                      </p:cBhvr>
                                      <p:tavLst>
                                        <p:tav tm="0">
                                          <p:val>
                                            <p:strVal val="#ppt_h"/>
                                          </p:val>
                                        </p:tav>
                                        <p:tav tm="100000">
                                          <p:val>
                                            <p:strVal val="#ppt_h"/>
                                          </p:val>
                                        </p:tav>
                                      </p:tavLst>
                                    </p:anim>
                                    <p:animEffect transition="in" filter="fade">
                                      <p:cBhvr>
                                        <p:cTn id="7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P spid="24"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grpSp>
        <p:nvGrpSpPr>
          <p:cNvPr id="12" name="组合 11"/>
          <p:cNvGrpSpPr/>
          <p:nvPr/>
        </p:nvGrpSpPr>
        <p:grpSpPr>
          <a:xfrm>
            <a:off x="3596634" y="1409726"/>
            <a:ext cx="3701778" cy="574603"/>
            <a:chOff x="3302491" y="1102794"/>
            <a:chExt cx="3701778" cy="574603"/>
          </a:xfrm>
        </p:grpSpPr>
        <p:pic>
          <p:nvPicPr>
            <p:cNvPr id="13" name="Picture 3" descr="C:\Users\Thinkpad\Desktop\PNG\1_0001_渐变映射-2-副本-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02491" y="1102794"/>
              <a:ext cx="3701778" cy="574603"/>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3728024" y="1180262"/>
              <a:ext cx="2356665" cy="400709"/>
            </a:xfrm>
            <a:prstGeom prst="rect">
              <a:avLst/>
            </a:prstGeom>
            <a:noFill/>
          </p:spPr>
          <p:txBody>
            <a:bodyPr wrap="square" rtlCol="0">
              <a:spAutoFit/>
            </a:bodyPr>
            <a:lstStyle/>
            <a:p>
              <a:pPr>
                <a:lnSpc>
                  <a:spcPct val="125000"/>
                </a:lnSpc>
              </a:pPr>
              <a:r>
                <a:rPr lang="zh-CN" altLang="en-US" dirty="0">
                  <a:solidFill>
                    <a:schemeClr val="bg1"/>
                  </a:solidFill>
                  <a:latin typeface="方正宋黑简体" pitchFamily="2" charset="-122"/>
                  <a:ea typeface="方正宋黑简体" pitchFamily="2" charset="-122"/>
                </a:rPr>
                <a:t>您的标题写在这里</a:t>
              </a:r>
            </a:p>
          </p:txBody>
        </p:sp>
      </p:grpSp>
      <p:sp>
        <p:nvSpPr>
          <p:cNvPr id="15" name="TextBox 6"/>
          <p:cNvSpPr txBox="1"/>
          <p:nvPr/>
        </p:nvSpPr>
        <p:spPr>
          <a:xfrm>
            <a:off x="3667060" y="2039929"/>
            <a:ext cx="3775367" cy="652486"/>
          </a:xfrm>
          <a:prstGeom prst="rect">
            <a:avLst/>
          </a:prstGeom>
          <a:noFill/>
        </p:spPr>
        <p:txBody>
          <a:bodyPr wrap="square" rtlCol="0">
            <a:spAutoFit/>
          </a:bodyPr>
          <a:lstStyle/>
          <a:p>
            <a:pPr>
              <a:lnSpc>
                <a:spcPct val="130000"/>
              </a:lnSpc>
              <a:defRPr/>
            </a:pPr>
            <a:r>
              <a:rPr lang="zh-CN" altLang="en-US" sz="1400" kern="0" spc="-150" dirty="0">
                <a:solidFill>
                  <a:schemeClr val="tx1">
                    <a:lumMod val="95000"/>
                    <a:lumOff val="5000"/>
                  </a:schemeClr>
                </a:solidFill>
                <a:latin typeface="楷体" pitchFamily="49" charset="-122"/>
                <a:ea typeface="楷体" pitchFamily="49" charset="-122"/>
              </a:rPr>
              <a:t>您的内容打在这里，或通过复制您的文本后在此框中选择粘贴并选择只保留文字您的内容打在</a:t>
            </a:r>
            <a:r>
              <a:rPr lang="zh-CN" altLang="en-US" sz="1400" kern="0" spc="-150" dirty="0" smtClean="0">
                <a:solidFill>
                  <a:schemeClr val="tx1">
                    <a:lumMod val="95000"/>
                    <a:lumOff val="5000"/>
                  </a:schemeClr>
                </a:solidFill>
                <a:latin typeface="楷体" pitchFamily="49" charset="-122"/>
                <a:ea typeface="楷体" pitchFamily="49" charset="-122"/>
              </a:rPr>
              <a:t>这里</a:t>
            </a:r>
            <a:endParaRPr lang="en-US" altLang="zh-CN" sz="1600" kern="0" spc="-150" dirty="0">
              <a:solidFill>
                <a:schemeClr val="tx1">
                  <a:lumMod val="95000"/>
                  <a:lumOff val="5000"/>
                </a:schemeClr>
              </a:solidFill>
              <a:latin typeface="楷体" pitchFamily="49" charset="-122"/>
              <a:ea typeface="楷体" pitchFamily="49" charset="-122"/>
            </a:endParaRPr>
          </a:p>
        </p:txBody>
      </p:sp>
      <p:grpSp>
        <p:nvGrpSpPr>
          <p:cNvPr id="16" name="组合 15"/>
          <p:cNvGrpSpPr/>
          <p:nvPr/>
        </p:nvGrpSpPr>
        <p:grpSpPr>
          <a:xfrm>
            <a:off x="1625783" y="1181466"/>
            <a:ext cx="1692063" cy="1651203"/>
            <a:chOff x="1331640" y="874534"/>
            <a:chExt cx="1692063" cy="1651203"/>
          </a:xfrm>
        </p:grpSpPr>
        <p:pic>
          <p:nvPicPr>
            <p:cNvPr id="17" name="Picture 2" descr="C:\Users\Thinkpad\Desktop\PNG\1_0003_渐变映射-2-副本-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31640" y="874534"/>
              <a:ext cx="1692063" cy="1651203"/>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1793936" y="1063726"/>
              <a:ext cx="812968" cy="1133977"/>
            </a:xfrm>
            <a:prstGeom prst="rect">
              <a:avLst/>
            </a:prstGeom>
          </p:spPr>
          <p:txBody>
            <a:bodyPr wrap="none">
              <a:spAutoFit/>
            </a:bodyPr>
            <a:lstStyle/>
            <a:p>
              <a:pPr>
                <a:lnSpc>
                  <a:spcPct val="125000"/>
                </a:lnSpc>
              </a:pPr>
              <a:r>
                <a:rPr lang="en-US" altLang="zh-CN" sz="6000" dirty="0">
                  <a:solidFill>
                    <a:schemeClr val="bg1"/>
                  </a:solidFill>
                  <a:latin typeface="方正古隶简体" pitchFamily="65" charset="-122"/>
                  <a:ea typeface="方正古隶简体" pitchFamily="65" charset="-122"/>
                </a:rPr>
                <a:t>A</a:t>
              </a:r>
              <a:endParaRPr lang="zh-CN" altLang="en-US" sz="6000" dirty="0">
                <a:solidFill>
                  <a:schemeClr val="bg1"/>
                </a:solidFill>
                <a:latin typeface="方正古隶简体" pitchFamily="65" charset="-122"/>
                <a:ea typeface="方正古隶简体" pitchFamily="65" charset="-122"/>
              </a:endParaRPr>
            </a:p>
          </p:txBody>
        </p:sp>
      </p:grpSp>
      <p:grpSp>
        <p:nvGrpSpPr>
          <p:cNvPr id="19" name="组合 18"/>
          <p:cNvGrpSpPr/>
          <p:nvPr/>
        </p:nvGrpSpPr>
        <p:grpSpPr>
          <a:xfrm>
            <a:off x="3596634" y="3171866"/>
            <a:ext cx="3701778" cy="574603"/>
            <a:chOff x="3302491" y="2864934"/>
            <a:chExt cx="3701778" cy="574603"/>
          </a:xfrm>
        </p:grpSpPr>
        <p:pic>
          <p:nvPicPr>
            <p:cNvPr id="20" name="Picture 3" descr="C:\Users\Thinkpad\Desktop\PNG\1_0001_渐变映射-2-副本-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02491" y="2864934"/>
              <a:ext cx="3701778" cy="574603"/>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3728024" y="2942402"/>
              <a:ext cx="2356665" cy="400709"/>
            </a:xfrm>
            <a:prstGeom prst="rect">
              <a:avLst/>
            </a:prstGeom>
            <a:noFill/>
          </p:spPr>
          <p:txBody>
            <a:bodyPr wrap="square" rtlCol="0">
              <a:spAutoFit/>
            </a:bodyPr>
            <a:lstStyle/>
            <a:p>
              <a:pPr>
                <a:lnSpc>
                  <a:spcPct val="125000"/>
                </a:lnSpc>
              </a:pPr>
              <a:r>
                <a:rPr lang="zh-CN" altLang="en-US" dirty="0">
                  <a:solidFill>
                    <a:schemeClr val="bg1"/>
                  </a:solidFill>
                  <a:latin typeface="方正宋黑简体" pitchFamily="2" charset="-122"/>
                  <a:ea typeface="方正宋黑简体" pitchFamily="2" charset="-122"/>
                </a:rPr>
                <a:t>您的标题写在这里</a:t>
              </a:r>
            </a:p>
          </p:txBody>
        </p:sp>
      </p:grpSp>
      <p:sp>
        <p:nvSpPr>
          <p:cNvPr id="22" name="TextBox 21"/>
          <p:cNvSpPr txBox="1"/>
          <p:nvPr/>
        </p:nvSpPr>
        <p:spPr>
          <a:xfrm>
            <a:off x="3667060" y="3802069"/>
            <a:ext cx="3775367" cy="652486"/>
          </a:xfrm>
          <a:prstGeom prst="rect">
            <a:avLst/>
          </a:prstGeom>
          <a:noFill/>
        </p:spPr>
        <p:txBody>
          <a:bodyPr wrap="square" rtlCol="0">
            <a:spAutoFit/>
          </a:bodyPr>
          <a:lstStyle/>
          <a:p>
            <a:pPr>
              <a:lnSpc>
                <a:spcPct val="130000"/>
              </a:lnSpc>
              <a:defRPr/>
            </a:pPr>
            <a:r>
              <a:rPr lang="zh-CN" altLang="en-US" sz="1400" kern="0" spc="-150" dirty="0">
                <a:solidFill>
                  <a:schemeClr val="tx1">
                    <a:lumMod val="95000"/>
                    <a:lumOff val="5000"/>
                  </a:schemeClr>
                </a:solidFill>
                <a:latin typeface="楷体" pitchFamily="49" charset="-122"/>
                <a:ea typeface="楷体" pitchFamily="49" charset="-122"/>
              </a:rPr>
              <a:t>您的内容打在这里，或通过复制您的文本后在此框中选择粘贴并选择只保留文字您的内容打在</a:t>
            </a:r>
            <a:r>
              <a:rPr lang="zh-CN" altLang="en-US" sz="1400" kern="0" spc="-150" dirty="0" smtClean="0">
                <a:solidFill>
                  <a:schemeClr val="tx1">
                    <a:lumMod val="95000"/>
                    <a:lumOff val="5000"/>
                  </a:schemeClr>
                </a:solidFill>
                <a:latin typeface="楷体" pitchFamily="49" charset="-122"/>
                <a:ea typeface="楷体" pitchFamily="49" charset="-122"/>
              </a:rPr>
              <a:t>这里</a:t>
            </a:r>
            <a:endParaRPr lang="en-US" altLang="zh-CN" sz="1600" kern="0" spc="-150" dirty="0">
              <a:solidFill>
                <a:schemeClr val="tx1">
                  <a:lumMod val="95000"/>
                  <a:lumOff val="5000"/>
                </a:schemeClr>
              </a:solidFill>
              <a:latin typeface="楷体" pitchFamily="49" charset="-122"/>
              <a:ea typeface="楷体" pitchFamily="49" charset="-122"/>
            </a:endParaRPr>
          </a:p>
        </p:txBody>
      </p:sp>
      <p:grpSp>
        <p:nvGrpSpPr>
          <p:cNvPr id="23" name="组合 22"/>
          <p:cNvGrpSpPr/>
          <p:nvPr/>
        </p:nvGrpSpPr>
        <p:grpSpPr>
          <a:xfrm>
            <a:off x="1625783" y="2943606"/>
            <a:ext cx="1692063" cy="1651203"/>
            <a:chOff x="1331640" y="2636674"/>
            <a:chExt cx="1692063" cy="1651203"/>
          </a:xfrm>
        </p:grpSpPr>
        <p:pic>
          <p:nvPicPr>
            <p:cNvPr id="24" name="Picture 2" descr="C:\Users\Thinkpad\Desktop\PNG\1_0003_渐变映射-2-副本-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31640" y="2636674"/>
              <a:ext cx="1692063" cy="1651203"/>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1793936" y="2825866"/>
              <a:ext cx="753057" cy="1194566"/>
            </a:xfrm>
            <a:prstGeom prst="rect">
              <a:avLst/>
            </a:prstGeom>
          </p:spPr>
          <p:txBody>
            <a:bodyPr wrap="none">
              <a:spAutoFit/>
            </a:bodyPr>
            <a:lstStyle/>
            <a:p>
              <a:pPr>
                <a:lnSpc>
                  <a:spcPct val="125000"/>
                </a:lnSpc>
              </a:pPr>
              <a:r>
                <a:rPr lang="en-US" altLang="zh-CN" sz="6000" dirty="0" smtClean="0">
                  <a:solidFill>
                    <a:schemeClr val="bg1"/>
                  </a:solidFill>
                  <a:latin typeface="方正古隶简体" pitchFamily="65" charset="-122"/>
                  <a:ea typeface="方正古隶简体" pitchFamily="65" charset="-122"/>
                </a:rPr>
                <a:t>B</a:t>
              </a:r>
              <a:endParaRPr lang="zh-CN" altLang="en-US" sz="6000" dirty="0">
                <a:solidFill>
                  <a:schemeClr val="bg1"/>
                </a:solidFill>
                <a:latin typeface="方正古隶简体" pitchFamily="65" charset="-122"/>
                <a:ea typeface="方正古隶简体" pitchFamily="65" charset="-122"/>
              </a:endParaRPr>
            </a:p>
          </p:txBody>
        </p:sp>
      </p:grpSp>
    </p:spTree>
    <p:extLst>
      <p:ext uri="{BB962C8B-B14F-4D97-AF65-F5344CB8AC3E}">
        <p14:creationId xmlns:p14="http://schemas.microsoft.com/office/powerpoint/2010/main" val="4978670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par>
                          <p:cTn id="12" fill="hold">
                            <p:stCondLst>
                              <p:cond delay="3000"/>
                            </p:stCondLst>
                            <p:childTnLst>
                              <p:par>
                                <p:cTn id="13" presetID="21" presetClass="entr" presetSubtype="1"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2000"/>
                                        <p:tgtEl>
                                          <p:spTgt spid="16"/>
                                        </p:tgtEl>
                                      </p:cBhvr>
                                    </p:animEffect>
                                  </p:childTnLst>
                                </p:cTn>
                              </p:par>
                              <p:par>
                                <p:cTn id="16" presetID="21" presetClass="entr" presetSubtype="1"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heel(1)">
                                      <p:cBhvr>
                                        <p:cTn id="18" dur="2000"/>
                                        <p:tgtEl>
                                          <p:spTgt spid="23"/>
                                        </p:tgtEl>
                                      </p:cBhvr>
                                    </p:animEffect>
                                  </p:childTnLst>
                                </p:cTn>
                              </p:par>
                            </p:childTnLst>
                          </p:cTn>
                        </p:par>
                        <p:par>
                          <p:cTn id="19" fill="hold">
                            <p:stCondLst>
                              <p:cond delay="5000"/>
                            </p:stCondLst>
                            <p:childTnLst>
                              <p:par>
                                <p:cTn id="20" presetID="2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1500"/>
                                        <p:tgtEl>
                                          <p:spTgt spid="12"/>
                                        </p:tgtEl>
                                      </p:cBhvr>
                                    </p:animEffect>
                                  </p:childTnLst>
                                </p:cTn>
                              </p:par>
                              <p:par>
                                <p:cTn id="23" presetID="22" presetClass="entr" presetSubtype="8"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1500"/>
                                        <p:tgtEl>
                                          <p:spTgt spid="19"/>
                                        </p:tgtEl>
                                      </p:cBhvr>
                                    </p:animEffect>
                                  </p:childTnLst>
                                </p:cTn>
                              </p:par>
                            </p:childTnLst>
                          </p:cTn>
                        </p:par>
                        <p:par>
                          <p:cTn id="26" fill="hold">
                            <p:stCondLst>
                              <p:cond delay="6500"/>
                            </p:stCondLst>
                            <p:childTnLst>
                              <p:par>
                                <p:cTn id="27" presetID="10" presetClass="entr" presetSubtype="0" fill="hold" grpId="0" nodeType="afterEffect">
                                  <p:stCondLst>
                                    <p:cond delay="0"/>
                                  </p:stCondLst>
                                  <p:iterate type="wd">
                                    <p:tmPct val="10000"/>
                                  </p:iterate>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iterate type="wd">
                                    <p:tmPct val="10000"/>
                                  </p:iterate>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pic>
        <p:nvPicPr>
          <p:cNvPr id="5" name="Picture 2" descr="C:\Users\Thinkpad\Desktop\PNG\1_0003_图层-9.png"/>
          <p:cNvPicPr>
            <a:picLocks noChangeAspect="1" noChangeArrowheads="1"/>
          </p:cNvPicPr>
          <p:nvPr/>
        </p:nvPicPr>
        <p:blipFill rotWithShape="1">
          <a:blip r:embed="rId4" cstate="email"/>
          <a:srcRect/>
          <a:stretch>
            <a:fillRect/>
          </a:stretch>
        </p:blipFill>
        <p:spPr bwMode="auto">
          <a:xfrm>
            <a:off x="2239910" y="2071109"/>
            <a:ext cx="6173111" cy="1281211"/>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3337083" y="2460796"/>
            <a:ext cx="788153" cy="533254"/>
          </a:xfrm>
          <a:prstGeom prst="rect">
            <a:avLst/>
          </a:prstGeom>
        </p:spPr>
        <p:txBody>
          <a:bodyPr wrap="none">
            <a:spAutoFit/>
          </a:bodyPr>
          <a:lstStyle/>
          <a:p>
            <a:pPr>
              <a:lnSpc>
                <a:spcPct val="125000"/>
              </a:lnSpc>
            </a:pPr>
            <a:r>
              <a:rPr lang="en-US" altLang="zh-CN" sz="2400" b="1" dirty="0" smtClean="0">
                <a:solidFill>
                  <a:schemeClr val="bg1"/>
                </a:solidFill>
                <a:latin typeface="方正古隶简体" pitchFamily="65" charset="-122"/>
                <a:ea typeface="方正古隶简体" pitchFamily="65" charset="-122"/>
              </a:rPr>
              <a:t>2014</a:t>
            </a:r>
            <a:endParaRPr lang="zh-CN" altLang="en-US" sz="2400" b="1" dirty="0">
              <a:solidFill>
                <a:schemeClr val="bg1"/>
              </a:solidFill>
              <a:latin typeface="方正古隶简体" pitchFamily="65" charset="-122"/>
              <a:ea typeface="方正古隶简体" pitchFamily="65" charset="-122"/>
            </a:endParaRPr>
          </a:p>
        </p:txBody>
      </p:sp>
      <p:sp>
        <p:nvSpPr>
          <p:cNvPr id="7" name="矩形 6"/>
          <p:cNvSpPr/>
          <p:nvPr/>
        </p:nvSpPr>
        <p:spPr>
          <a:xfrm>
            <a:off x="4647155" y="2420307"/>
            <a:ext cx="788153" cy="533254"/>
          </a:xfrm>
          <a:prstGeom prst="rect">
            <a:avLst/>
          </a:prstGeom>
        </p:spPr>
        <p:txBody>
          <a:bodyPr wrap="none">
            <a:spAutoFit/>
          </a:bodyPr>
          <a:lstStyle/>
          <a:p>
            <a:pPr>
              <a:lnSpc>
                <a:spcPct val="125000"/>
              </a:lnSpc>
            </a:pPr>
            <a:r>
              <a:rPr lang="en-US" altLang="zh-CN" sz="2400" b="1" dirty="0" smtClean="0">
                <a:solidFill>
                  <a:schemeClr val="bg1"/>
                </a:solidFill>
                <a:latin typeface="方正古隶简体" pitchFamily="65" charset="-122"/>
                <a:ea typeface="方正古隶简体" pitchFamily="65" charset="-122"/>
              </a:rPr>
              <a:t>2013</a:t>
            </a:r>
            <a:endParaRPr lang="zh-CN" altLang="en-US" sz="2400" b="1" dirty="0">
              <a:solidFill>
                <a:schemeClr val="bg1"/>
              </a:solidFill>
              <a:latin typeface="方正古隶简体" pitchFamily="65" charset="-122"/>
              <a:ea typeface="方正古隶简体" pitchFamily="65" charset="-122"/>
            </a:endParaRPr>
          </a:p>
        </p:txBody>
      </p:sp>
      <p:sp>
        <p:nvSpPr>
          <p:cNvPr id="8" name="矩形 7"/>
          <p:cNvSpPr/>
          <p:nvPr/>
        </p:nvSpPr>
        <p:spPr>
          <a:xfrm>
            <a:off x="6090680" y="2420307"/>
            <a:ext cx="788153" cy="533254"/>
          </a:xfrm>
          <a:prstGeom prst="rect">
            <a:avLst/>
          </a:prstGeom>
        </p:spPr>
        <p:txBody>
          <a:bodyPr wrap="none">
            <a:spAutoFit/>
          </a:bodyPr>
          <a:lstStyle/>
          <a:p>
            <a:pPr>
              <a:lnSpc>
                <a:spcPct val="125000"/>
              </a:lnSpc>
            </a:pPr>
            <a:r>
              <a:rPr lang="en-US" altLang="zh-CN" sz="2400" b="1" dirty="0" smtClean="0">
                <a:solidFill>
                  <a:schemeClr val="bg1"/>
                </a:solidFill>
                <a:latin typeface="方正古隶简体" pitchFamily="65" charset="-122"/>
                <a:ea typeface="方正古隶简体" pitchFamily="65" charset="-122"/>
              </a:rPr>
              <a:t>2012</a:t>
            </a:r>
            <a:endParaRPr lang="zh-CN" altLang="en-US" sz="2400" b="1" dirty="0">
              <a:solidFill>
                <a:schemeClr val="bg1"/>
              </a:solidFill>
              <a:latin typeface="方正古隶简体" pitchFamily="65" charset="-122"/>
              <a:ea typeface="方正古隶简体" pitchFamily="65" charset="-122"/>
            </a:endParaRPr>
          </a:p>
        </p:txBody>
      </p:sp>
      <p:cxnSp>
        <p:nvCxnSpPr>
          <p:cNvPr id="9" name="直接连接符 8"/>
          <p:cNvCxnSpPr/>
          <p:nvPr/>
        </p:nvCxnSpPr>
        <p:spPr>
          <a:xfrm>
            <a:off x="3335832" y="1448453"/>
            <a:ext cx="0" cy="1060724"/>
          </a:xfrm>
          <a:prstGeom prst="line">
            <a:avLst/>
          </a:prstGeom>
          <a:noFill/>
          <a:ln w="9525" cap="flat" cmpd="sng" algn="ctr">
            <a:solidFill>
              <a:srgbClr val="888888"/>
            </a:solidFill>
            <a:prstDash val="dash"/>
            <a:headEnd type="oval" w="med" len="med"/>
            <a:tailEnd type="oval" w="med" len="med"/>
          </a:ln>
          <a:effectLst/>
        </p:spPr>
      </p:cxnSp>
      <p:sp>
        <p:nvSpPr>
          <p:cNvPr id="12" name="TextBox 14"/>
          <p:cNvSpPr txBox="1"/>
          <p:nvPr/>
        </p:nvSpPr>
        <p:spPr>
          <a:xfrm>
            <a:off x="3335832" y="1336008"/>
            <a:ext cx="1490583" cy="877538"/>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b="1" dirty="0"/>
              <a:t>此处添加标题</a:t>
            </a:r>
            <a:endParaRPr lang="en-US" altLang="zh-CN" b="1" dirty="0"/>
          </a:p>
          <a:p>
            <a:r>
              <a:rPr lang="zh-CN" altLang="en-US" dirty="0"/>
              <a:t>点击此处</a:t>
            </a:r>
            <a:r>
              <a:rPr lang="zh-CN" altLang="en-US" dirty="0" smtClean="0"/>
              <a:t>添加文本</a:t>
            </a:r>
            <a:endParaRPr lang="zh-CN" altLang="en-US" dirty="0"/>
          </a:p>
          <a:p>
            <a:r>
              <a:rPr lang="zh-CN" altLang="en-US" dirty="0"/>
              <a:t>点击此处</a:t>
            </a:r>
            <a:r>
              <a:rPr lang="zh-CN" altLang="en-US" dirty="0" smtClean="0"/>
              <a:t>添加文本</a:t>
            </a:r>
            <a:endParaRPr lang="zh-CN" altLang="en-US" dirty="0"/>
          </a:p>
        </p:txBody>
      </p:sp>
      <p:cxnSp>
        <p:nvCxnSpPr>
          <p:cNvPr id="13" name="直接连接符 12"/>
          <p:cNvCxnSpPr/>
          <p:nvPr/>
        </p:nvCxnSpPr>
        <p:spPr>
          <a:xfrm>
            <a:off x="6048072" y="1386932"/>
            <a:ext cx="0" cy="1060724"/>
          </a:xfrm>
          <a:prstGeom prst="line">
            <a:avLst/>
          </a:prstGeom>
          <a:noFill/>
          <a:ln w="9525" cap="flat" cmpd="sng" algn="ctr">
            <a:solidFill>
              <a:srgbClr val="888888"/>
            </a:solidFill>
            <a:prstDash val="dash"/>
            <a:headEnd type="oval" w="med" len="med"/>
            <a:tailEnd type="oval" w="med" len="med"/>
          </a:ln>
          <a:effectLst/>
        </p:spPr>
      </p:cxnSp>
      <p:sp>
        <p:nvSpPr>
          <p:cNvPr id="14" name="TextBox 17"/>
          <p:cNvSpPr txBox="1"/>
          <p:nvPr/>
        </p:nvSpPr>
        <p:spPr>
          <a:xfrm>
            <a:off x="6048072" y="1274487"/>
            <a:ext cx="1490583" cy="877538"/>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b="1" dirty="0"/>
              <a:t>此处添加标题</a:t>
            </a:r>
            <a:endParaRPr lang="en-US" altLang="zh-CN" b="1" dirty="0"/>
          </a:p>
          <a:p>
            <a:r>
              <a:rPr lang="zh-CN" altLang="en-US" dirty="0"/>
              <a:t>点击此处</a:t>
            </a:r>
            <a:r>
              <a:rPr lang="zh-CN" altLang="en-US" dirty="0" smtClean="0"/>
              <a:t>添加文本</a:t>
            </a:r>
            <a:endParaRPr lang="zh-CN" altLang="en-US" dirty="0"/>
          </a:p>
          <a:p>
            <a:r>
              <a:rPr lang="zh-CN" altLang="en-US" dirty="0"/>
              <a:t>点击此处</a:t>
            </a:r>
            <a:r>
              <a:rPr lang="zh-CN" altLang="en-US" dirty="0" smtClean="0"/>
              <a:t>添加文本</a:t>
            </a:r>
            <a:endParaRPr lang="zh-CN" altLang="en-US" dirty="0"/>
          </a:p>
        </p:txBody>
      </p:sp>
      <p:cxnSp>
        <p:nvCxnSpPr>
          <p:cNvPr id="15" name="直接连接符 14"/>
          <p:cNvCxnSpPr/>
          <p:nvPr/>
        </p:nvCxnSpPr>
        <p:spPr>
          <a:xfrm>
            <a:off x="4631976" y="3046716"/>
            <a:ext cx="0" cy="1060724"/>
          </a:xfrm>
          <a:prstGeom prst="line">
            <a:avLst/>
          </a:prstGeom>
          <a:noFill/>
          <a:ln w="9525" cap="flat" cmpd="sng" algn="ctr">
            <a:solidFill>
              <a:srgbClr val="888888"/>
            </a:solidFill>
            <a:prstDash val="dash"/>
            <a:headEnd type="oval" w="med" len="med"/>
            <a:tailEnd type="oval" w="med" len="med"/>
          </a:ln>
          <a:effectLst/>
        </p:spPr>
      </p:cxnSp>
      <p:sp>
        <p:nvSpPr>
          <p:cNvPr id="16" name="TextBox 20"/>
          <p:cNvSpPr txBox="1"/>
          <p:nvPr/>
        </p:nvSpPr>
        <p:spPr>
          <a:xfrm>
            <a:off x="4631976" y="3278390"/>
            <a:ext cx="1490583" cy="877537"/>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r>
              <a:rPr lang="zh-CN" altLang="en-US" b="1" dirty="0"/>
              <a:t>此处添加标题</a:t>
            </a:r>
            <a:endParaRPr lang="en-US" altLang="zh-CN" b="1" dirty="0"/>
          </a:p>
          <a:p>
            <a:r>
              <a:rPr lang="zh-CN" altLang="en-US" dirty="0"/>
              <a:t>点击此处</a:t>
            </a:r>
            <a:r>
              <a:rPr lang="zh-CN" altLang="en-US" dirty="0" smtClean="0"/>
              <a:t>添加文本</a:t>
            </a:r>
            <a:endParaRPr lang="zh-CN" altLang="en-US" dirty="0"/>
          </a:p>
          <a:p>
            <a:r>
              <a:rPr lang="zh-CN" altLang="en-US" dirty="0"/>
              <a:t>点击此处</a:t>
            </a:r>
            <a:r>
              <a:rPr lang="zh-CN" altLang="en-US" dirty="0" smtClean="0"/>
              <a:t>添加文本</a:t>
            </a:r>
            <a:endParaRPr lang="zh-CN" altLang="en-US" dirty="0"/>
          </a:p>
        </p:txBody>
      </p:sp>
      <p:grpSp>
        <p:nvGrpSpPr>
          <p:cNvPr id="17" name="组合 16"/>
          <p:cNvGrpSpPr/>
          <p:nvPr/>
        </p:nvGrpSpPr>
        <p:grpSpPr>
          <a:xfrm>
            <a:off x="467544" y="1975897"/>
            <a:ext cx="1880669" cy="1672036"/>
            <a:chOff x="467544" y="1975897"/>
            <a:chExt cx="1880669" cy="1672036"/>
          </a:xfrm>
        </p:grpSpPr>
        <p:pic>
          <p:nvPicPr>
            <p:cNvPr id="18" name="Picture 3" descr="C:\Users\Thinkpad\Desktop\PNG\1_0010_image.png"/>
            <p:cNvPicPr>
              <a:picLocks noChangeAspect="1" noChangeArrowheads="1"/>
            </p:cNvPicPr>
            <p:nvPr/>
          </p:nvPicPr>
          <p:blipFill>
            <a:blip r:embed="rId5" cstate="email"/>
            <a:srcRect/>
            <a:stretch>
              <a:fillRect/>
            </a:stretch>
          </p:blipFill>
          <p:spPr bwMode="auto">
            <a:xfrm>
              <a:off x="467544" y="1975897"/>
              <a:ext cx="1880669" cy="1672036"/>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964536" y="2292896"/>
              <a:ext cx="873328" cy="597759"/>
            </a:xfrm>
            <a:prstGeom prst="rect">
              <a:avLst/>
            </a:prstGeom>
          </p:spPr>
          <p:txBody>
            <a:bodyPr wrap="none">
              <a:spAutoFit/>
            </a:bodyPr>
            <a:lstStyle/>
            <a:p>
              <a:pPr>
                <a:lnSpc>
                  <a:spcPct val="125000"/>
                </a:lnSpc>
              </a:pPr>
              <a:r>
                <a:rPr lang="en-US" altLang="zh-CN" sz="2800" b="1" dirty="0" smtClean="0">
                  <a:solidFill>
                    <a:schemeClr val="bg1"/>
                  </a:solidFill>
                  <a:latin typeface="方正古隶简体" pitchFamily="65" charset="-122"/>
                  <a:ea typeface="方正古隶简体" pitchFamily="65" charset="-122"/>
                </a:rPr>
                <a:t>2015</a:t>
              </a:r>
              <a:endParaRPr lang="zh-CN" altLang="en-US" sz="2800" b="1" dirty="0">
                <a:solidFill>
                  <a:schemeClr val="bg1"/>
                </a:solidFill>
                <a:latin typeface="方正古隶简体" pitchFamily="65" charset="-122"/>
                <a:ea typeface="方正古隶简体" pitchFamily="65" charset="-122"/>
              </a:endParaRPr>
            </a:p>
          </p:txBody>
        </p:sp>
        <p:pic>
          <p:nvPicPr>
            <p:cNvPr id="20" name="Picture 4" descr="F:\360安全浏览器下载\水墨\1402\10.png"/>
            <p:cNvPicPr>
              <a:picLocks noChangeAspect="1" noChangeArrowheads="1"/>
            </p:cNvPicPr>
            <p:nvPr/>
          </p:nvPicPr>
          <p:blipFill>
            <a:blip r:embed="rId6" cstate="email"/>
            <a:srcRect/>
            <a:stretch>
              <a:fillRect/>
            </a:stretch>
          </p:blipFill>
          <p:spPr bwMode="auto">
            <a:xfrm>
              <a:off x="1243801" y="2833665"/>
              <a:ext cx="833815" cy="44472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787948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3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1250"/>
                                        <p:tgtEl>
                                          <p:spTgt spid="5"/>
                                        </p:tgtEl>
                                      </p:cBhvr>
                                    </p:animEffect>
                                  </p:childTnLst>
                                </p:cTn>
                              </p:par>
                            </p:childTnLst>
                          </p:cTn>
                        </p:par>
                        <p:par>
                          <p:cTn id="20" fill="hold">
                            <p:stCondLst>
                              <p:cond delay="4750"/>
                            </p:stCondLst>
                            <p:childTnLst>
                              <p:par>
                                <p:cTn id="21" presetID="49" presetClass="entr" presetSubtype="0" decel="10000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 calcmode="lin" valueType="num">
                                      <p:cBhvr>
                                        <p:cTn id="25" dur="500" fill="hold"/>
                                        <p:tgtEl>
                                          <p:spTgt spid="6"/>
                                        </p:tgtEl>
                                        <p:attrNameLst>
                                          <p:attrName>style.rotation</p:attrName>
                                        </p:attrNameLst>
                                      </p:cBhvr>
                                      <p:tavLst>
                                        <p:tav tm="0">
                                          <p:val>
                                            <p:fltVal val="360"/>
                                          </p:val>
                                        </p:tav>
                                        <p:tav tm="100000">
                                          <p:val>
                                            <p:fltVal val="0"/>
                                          </p:val>
                                        </p:tav>
                                      </p:tavLst>
                                    </p:anim>
                                    <p:animEffect transition="in" filter="fade">
                                      <p:cBhvr>
                                        <p:cTn id="26" dur="500"/>
                                        <p:tgtEl>
                                          <p:spTgt spid="6"/>
                                        </p:tgtEl>
                                      </p:cBhvr>
                                    </p:animEffect>
                                  </p:childTnLst>
                                </p:cTn>
                              </p:par>
                              <p:par>
                                <p:cTn id="27" presetID="49" presetClass="entr" presetSubtype="0" decel="10000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 calcmode="lin" valueType="num">
                                      <p:cBhvr>
                                        <p:cTn id="31" dur="500" fill="hold"/>
                                        <p:tgtEl>
                                          <p:spTgt spid="7"/>
                                        </p:tgtEl>
                                        <p:attrNameLst>
                                          <p:attrName>style.rotation</p:attrName>
                                        </p:attrNameLst>
                                      </p:cBhvr>
                                      <p:tavLst>
                                        <p:tav tm="0">
                                          <p:val>
                                            <p:fltVal val="360"/>
                                          </p:val>
                                        </p:tav>
                                        <p:tav tm="100000">
                                          <p:val>
                                            <p:fltVal val="0"/>
                                          </p:val>
                                        </p:tav>
                                      </p:tavLst>
                                    </p:anim>
                                    <p:animEffect transition="in" filter="fade">
                                      <p:cBhvr>
                                        <p:cTn id="32" dur="500"/>
                                        <p:tgtEl>
                                          <p:spTgt spid="7"/>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 calcmode="lin" valueType="num">
                                      <p:cBhvr>
                                        <p:cTn id="37" dur="500" fill="hold"/>
                                        <p:tgtEl>
                                          <p:spTgt spid="8"/>
                                        </p:tgtEl>
                                        <p:attrNameLst>
                                          <p:attrName>style.rotation</p:attrName>
                                        </p:attrNameLst>
                                      </p:cBhvr>
                                      <p:tavLst>
                                        <p:tav tm="0">
                                          <p:val>
                                            <p:fltVal val="360"/>
                                          </p:val>
                                        </p:tav>
                                        <p:tav tm="100000">
                                          <p:val>
                                            <p:fltVal val="0"/>
                                          </p:val>
                                        </p:tav>
                                      </p:tavLst>
                                    </p:anim>
                                    <p:animEffect transition="in" filter="fade">
                                      <p:cBhvr>
                                        <p:cTn id="38" dur="500"/>
                                        <p:tgtEl>
                                          <p:spTgt spid="8"/>
                                        </p:tgtEl>
                                      </p:cBhvr>
                                    </p:animEffect>
                                  </p:childTnLst>
                                </p:cTn>
                              </p:par>
                            </p:childTnLst>
                          </p:cTn>
                        </p:par>
                        <p:par>
                          <p:cTn id="39" fill="hold">
                            <p:stCondLst>
                              <p:cond delay="5250"/>
                            </p:stCondLst>
                            <p:childTnLst>
                              <p:par>
                                <p:cTn id="40" presetID="22" presetClass="entr" presetSubtype="4"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par>
                          <p:cTn id="43" fill="hold">
                            <p:stCondLst>
                              <p:cond delay="5750"/>
                            </p:stCondLst>
                            <p:childTnLst>
                              <p:par>
                                <p:cTn id="44" presetID="21"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heel(1)">
                                      <p:cBhvr>
                                        <p:cTn id="46" dur="2000"/>
                                        <p:tgtEl>
                                          <p:spTgt spid="12"/>
                                        </p:tgtEl>
                                      </p:cBhvr>
                                    </p:animEffect>
                                  </p:childTnLst>
                                </p:cTn>
                              </p:par>
                            </p:childTnLst>
                          </p:cTn>
                        </p:par>
                        <p:par>
                          <p:cTn id="47" fill="hold">
                            <p:stCondLst>
                              <p:cond delay="7750"/>
                            </p:stCondLst>
                            <p:childTnLst>
                              <p:par>
                                <p:cTn id="48" presetID="22" presetClass="entr" presetSubtype="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up)">
                                      <p:cBhvr>
                                        <p:cTn id="50" dur="500"/>
                                        <p:tgtEl>
                                          <p:spTgt spid="15"/>
                                        </p:tgtEl>
                                      </p:cBhvr>
                                    </p:animEffect>
                                  </p:childTnLst>
                                </p:cTn>
                              </p:par>
                            </p:childTnLst>
                          </p:cTn>
                        </p:par>
                        <p:par>
                          <p:cTn id="51" fill="hold">
                            <p:stCondLst>
                              <p:cond delay="8250"/>
                            </p:stCondLst>
                            <p:childTnLst>
                              <p:par>
                                <p:cTn id="52" presetID="21"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heel(1)">
                                      <p:cBhvr>
                                        <p:cTn id="54" dur="2000"/>
                                        <p:tgtEl>
                                          <p:spTgt spid="16"/>
                                        </p:tgtEl>
                                      </p:cBhvr>
                                    </p:animEffect>
                                  </p:childTnLst>
                                </p:cTn>
                              </p:par>
                            </p:childTnLst>
                          </p:cTn>
                        </p:par>
                        <p:par>
                          <p:cTn id="55" fill="hold">
                            <p:stCondLst>
                              <p:cond delay="10250"/>
                            </p:stCondLst>
                            <p:childTnLst>
                              <p:par>
                                <p:cTn id="56" presetID="22" presetClass="entr" presetSubtype="4"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down)">
                                      <p:cBhvr>
                                        <p:cTn id="58" dur="500"/>
                                        <p:tgtEl>
                                          <p:spTgt spid="13"/>
                                        </p:tgtEl>
                                      </p:cBhvr>
                                    </p:animEffect>
                                  </p:childTnLst>
                                </p:cTn>
                              </p:par>
                            </p:childTnLst>
                          </p:cTn>
                        </p:par>
                        <p:par>
                          <p:cTn id="59" fill="hold">
                            <p:stCondLst>
                              <p:cond delay="10750"/>
                            </p:stCondLst>
                            <p:childTnLst>
                              <p:par>
                                <p:cTn id="60" presetID="21" presetClass="entr" presetSubtype="1"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heel(1)">
                                      <p:cBhvr>
                                        <p:cTn id="6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P spid="7" grpId="0"/>
      <p:bldP spid="8" grpId="0"/>
      <p:bldP spid="12" grpId="0"/>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2"/>
          <p:cNvSpPr txBox="1">
            <a:spLocks noChangeArrowheads="1"/>
          </p:cNvSpPr>
          <p:nvPr/>
        </p:nvSpPr>
        <p:spPr bwMode="auto">
          <a:xfrm>
            <a:off x="685522" y="204944"/>
            <a:ext cx="2736304" cy="492418"/>
          </a:xfrm>
          <a:prstGeom prst="rect">
            <a:avLst/>
          </a:prstGeom>
          <a:noFill/>
          <a:ln w="9525">
            <a:noFill/>
            <a:miter lim="800000"/>
            <a:headEnd/>
            <a:tailEnd/>
          </a:ln>
        </p:spPr>
        <p:txBody>
          <a:bodyPr wrap="square" lIns="121898" tIns="60948" rIns="121898" bIns="60948">
            <a:spAutoFit/>
          </a:bodyPr>
          <a:lstStyle/>
          <a:p>
            <a:pPr algn="ctr"/>
            <a:r>
              <a:rPr lang="zh-CN" altLang="en-US" sz="2400" dirty="0" smtClean="0">
                <a:solidFill>
                  <a:schemeClr val="tx1">
                    <a:lumMod val="95000"/>
                    <a:lumOff val="5000"/>
                  </a:schemeClr>
                </a:solidFill>
                <a:latin typeface="华文行楷" pitchFamily="2" charset="-122"/>
                <a:ea typeface="华文行楷" pitchFamily="2" charset="-122"/>
              </a:rPr>
              <a:t>单击添加文本标题</a:t>
            </a:r>
            <a:endParaRPr lang="zh-CN" altLang="en-US" sz="2400" dirty="0">
              <a:solidFill>
                <a:schemeClr val="tx1">
                  <a:lumMod val="95000"/>
                  <a:lumOff val="5000"/>
                </a:schemeClr>
              </a:solidFill>
              <a:latin typeface="华文行楷" pitchFamily="2" charset="-122"/>
              <a:ea typeface="华文行楷" pitchFamily="2"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7" y="153792"/>
            <a:ext cx="858173" cy="725683"/>
          </a:xfrm>
          <a:prstGeom prst="rect">
            <a:avLst/>
          </a:prstGeom>
        </p:spPr>
      </p:pic>
      <p:grpSp>
        <p:nvGrpSpPr>
          <p:cNvPr id="5" name="组合 4"/>
          <p:cNvGrpSpPr/>
          <p:nvPr/>
        </p:nvGrpSpPr>
        <p:grpSpPr>
          <a:xfrm>
            <a:off x="2227579" y="2336572"/>
            <a:ext cx="4392301" cy="376760"/>
            <a:chOff x="2227579" y="2336572"/>
            <a:chExt cx="4392301" cy="376760"/>
          </a:xfrm>
        </p:grpSpPr>
        <p:cxnSp>
          <p:nvCxnSpPr>
            <p:cNvPr id="6" name="AutoShape 18"/>
            <p:cNvCxnSpPr>
              <a:cxnSpLocks noChangeShapeType="1"/>
            </p:cNvCxnSpPr>
            <p:nvPr/>
          </p:nvCxnSpPr>
          <p:spPr bwMode="auto">
            <a:xfrm>
              <a:off x="4423380" y="2336572"/>
              <a:ext cx="0" cy="375974"/>
            </a:xfrm>
            <a:prstGeom prst="straightConnector1">
              <a:avLst/>
            </a:prstGeom>
            <a:noFill/>
            <a:ln w="9525">
              <a:solidFill>
                <a:srgbClr val="000000"/>
              </a:solidFill>
              <a:round/>
            </a:ln>
            <a:extLst>
              <a:ext uri="{909E8E84-426E-40DD-AFC4-6F175D3DCCD1}">
                <a14:hiddenFill xmlns:a14="http://schemas.microsoft.com/office/drawing/2010/main">
                  <a:noFill/>
                </a14:hiddenFill>
              </a:ext>
            </a:extLst>
          </p:spPr>
        </p:cxnSp>
        <p:cxnSp>
          <p:nvCxnSpPr>
            <p:cNvPr id="7" name="AutoShape 19"/>
            <p:cNvCxnSpPr>
              <a:cxnSpLocks noChangeShapeType="1"/>
            </p:cNvCxnSpPr>
            <p:nvPr/>
          </p:nvCxnSpPr>
          <p:spPr bwMode="auto">
            <a:xfrm rot="5400000">
              <a:off x="3137493" y="1426658"/>
              <a:ext cx="375974" cy="2195801"/>
            </a:xfrm>
            <a:prstGeom prst="bentConnector3">
              <a:avLst>
                <a:gd name="adj1" fmla="val 50000"/>
              </a:avLst>
            </a:prstGeom>
            <a:noFill/>
            <a:ln w="9525">
              <a:solidFill>
                <a:srgbClr val="000000"/>
              </a:solidFill>
              <a:miter lim="800000"/>
              <a:tailEnd type="triangle" w="med" len="med"/>
            </a:ln>
            <a:extLst>
              <a:ext uri="{909E8E84-426E-40DD-AFC4-6F175D3DCCD1}">
                <a14:hiddenFill xmlns:a14="http://schemas.microsoft.com/office/drawing/2010/main">
                  <a:noFill/>
                </a14:hiddenFill>
              </a:ext>
            </a:extLst>
          </p:spPr>
        </p:cxnSp>
        <p:cxnSp>
          <p:nvCxnSpPr>
            <p:cNvPr id="8" name="AutoShape 19"/>
            <p:cNvCxnSpPr>
              <a:cxnSpLocks noChangeShapeType="1"/>
            </p:cNvCxnSpPr>
            <p:nvPr/>
          </p:nvCxnSpPr>
          <p:spPr bwMode="auto">
            <a:xfrm rot="16200000" flipH="1">
              <a:off x="5333993" y="1427444"/>
              <a:ext cx="375974" cy="2195801"/>
            </a:xfrm>
            <a:prstGeom prst="bentConnector3">
              <a:avLst>
                <a:gd name="adj1" fmla="val 50000"/>
              </a:avLst>
            </a:prstGeom>
            <a:noFill/>
            <a:ln w="9525">
              <a:solidFill>
                <a:srgbClr val="000000"/>
              </a:solidFill>
              <a:miter lim="800000"/>
              <a:tailEnd type="triangle" w="med" len="med"/>
            </a:ln>
            <a:extLst>
              <a:ext uri="{909E8E84-426E-40DD-AFC4-6F175D3DCCD1}">
                <a14:hiddenFill xmlns:a14="http://schemas.microsoft.com/office/drawing/2010/main">
                  <a:noFill/>
                </a14:hiddenFill>
              </a:ext>
            </a:extLst>
          </p:spPr>
        </p:cxnSp>
      </p:grpSp>
      <p:pic>
        <p:nvPicPr>
          <p:cNvPr id="9" name="Picture 2" descr="C:\Users\Thinkpad\Desktop\PNG\1_0004_图层-10.png"/>
          <p:cNvPicPr>
            <a:picLocks noChangeAspect="1" noChangeArrowheads="1"/>
          </p:cNvPicPr>
          <p:nvPr/>
        </p:nvPicPr>
        <p:blipFill rotWithShape="1">
          <a:blip r:embed="rId4" cstate="email"/>
          <a:srcRect/>
          <a:stretch>
            <a:fillRect/>
          </a:stretch>
        </p:blipFill>
        <p:spPr bwMode="auto">
          <a:xfrm>
            <a:off x="3524250" y="663970"/>
            <a:ext cx="1766888" cy="162679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2"/>
          <p:cNvSpPr txBox="1"/>
          <p:nvPr/>
        </p:nvSpPr>
        <p:spPr>
          <a:xfrm>
            <a:off x="3693645" y="994738"/>
            <a:ext cx="1335871" cy="372410"/>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algn="ctr"/>
            <a:r>
              <a:rPr lang="zh-CN" altLang="en-US" b="1" dirty="0"/>
              <a:t>此处添加</a:t>
            </a:r>
            <a:r>
              <a:rPr lang="zh-CN" altLang="en-US" b="1" dirty="0" smtClean="0"/>
              <a:t>标题</a:t>
            </a:r>
            <a:endParaRPr lang="en-US" altLang="zh-CN" b="1" dirty="0"/>
          </a:p>
        </p:txBody>
      </p:sp>
      <p:sp>
        <p:nvSpPr>
          <p:cNvPr id="13" name="TextBox 13"/>
          <p:cNvSpPr txBox="1"/>
          <p:nvPr/>
        </p:nvSpPr>
        <p:spPr>
          <a:xfrm>
            <a:off x="3682504" y="1233410"/>
            <a:ext cx="1396199" cy="630942"/>
          </a:xfrm>
          <a:prstGeom prst="rect">
            <a:avLst/>
          </a:prstGeom>
          <a:noFill/>
        </p:spPr>
        <p:txBody>
          <a:bodyPr wrap="square" rtlCol="0">
            <a:spAutoFit/>
          </a:bodyPr>
          <a:lstStyle/>
          <a:p>
            <a:pPr algn="ctr">
              <a:lnSpc>
                <a:spcPct val="125000"/>
              </a:lnSpc>
            </a:pP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endParaRPr lang="zh-CN" altLang="en-US" sz="1400" dirty="0">
              <a:latin typeface="方正宋黑简体" pitchFamily="2" charset="-122"/>
              <a:ea typeface="方正宋黑简体" pitchFamily="2" charset="-122"/>
            </a:endParaRPr>
          </a:p>
        </p:txBody>
      </p:sp>
      <p:pic>
        <p:nvPicPr>
          <p:cNvPr id="14" name="Picture 2" descr="C:\Users\Thinkpad\Desktop\PNG\1_0004_图层-10.png"/>
          <p:cNvPicPr>
            <a:picLocks noChangeAspect="1" noChangeArrowheads="1"/>
          </p:cNvPicPr>
          <p:nvPr/>
        </p:nvPicPr>
        <p:blipFill>
          <a:blip r:embed="rId5" cstate="email"/>
          <a:srcRect/>
          <a:stretch>
            <a:fillRect/>
          </a:stretch>
        </p:blipFill>
        <p:spPr bwMode="auto">
          <a:xfrm>
            <a:off x="1405835" y="2800455"/>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p:nvSpPr>
        <p:spPr>
          <a:xfrm>
            <a:off x="1691080" y="3131223"/>
            <a:ext cx="1305251" cy="372410"/>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algn="ctr"/>
            <a:r>
              <a:rPr lang="zh-CN" altLang="en-US" b="1" dirty="0"/>
              <a:t>此处添加</a:t>
            </a:r>
            <a:r>
              <a:rPr lang="zh-CN" altLang="en-US" b="1" dirty="0" smtClean="0"/>
              <a:t>标题</a:t>
            </a:r>
            <a:endParaRPr lang="en-US" altLang="zh-CN" b="1" dirty="0"/>
          </a:p>
        </p:txBody>
      </p:sp>
      <p:sp>
        <p:nvSpPr>
          <p:cNvPr id="16" name="TextBox 20"/>
          <p:cNvSpPr txBox="1"/>
          <p:nvPr/>
        </p:nvSpPr>
        <p:spPr>
          <a:xfrm>
            <a:off x="1705339" y="3369895"/>
            <a:ext cx="1316393" cy="630942"/>
          </a:xfrm>
          <a:prstGeom prst="rect">
            <a:avLst/>
          </a:prstGeom>
          <a:noFill/>
        </p:spPr>
        <p:txBody>
          <a:bodyPr wrap="square" rtlCol="0">
            <a:spAutoFit/>
          </a:bodyPr>
          <a:lstStyle/>
          <a:p>
            <a:pPr algn="ctr">
              <a:lnSpc>
                <a:spcPct val="125000"/>
              </a:lnSpc>
            </a:pP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endParaRPr lang="zh-CN" altLang="en-US" sz="1400" dirty="0">
              <a:latin typeface="方正宋黑简体" pitchFamily="2" charset="-122"/>
              <a:ea typeface="方正宋黑简体" pitchFamily="2" charset="-122"/>
            </a:endParaRPr>
          </a:p>
        </p:txBody>
      </p:sp>
      <p:pic>
        <p:nvPicPr>
          <p:cNvPr id="17" name="Picture 2" descr="C:\Users\Thinkpad\Desktop\PNG\1_0004_图层-10.png"/>
          <p:cNvPicPr>
            <a:picLocks noChangeAspect="1" noChangeArrowheads="1"/>
          </p:cNvPicPr>
          <p:nvPr/>
        </p:nvPicPr>
        <p:blipFill>
          <a:blip r:embed="rId5" cstate="email"/>
          <a:srcRect/>
          <a:stretch>
            <a:fillRect/>
          </a:stretch>
        </p:blipFill>
        <p:spPr bwMode="auto">
          <a:xfrm>
            <a:off x="3601986" y="2800455"/>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3"/>
          <p:cNvSpPr txBox="1"/>
          <p:nvPr/>
        </p:nvSpPr>
        <p:spPr>
          <a:xfrm>
            <a:off x="3887232" y="3118523"/>
            <a:ext cx="1236786" cy="372410"/>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algn="ctr"/>
            <a:r>
              <a:rPr lang="zh-CN" altLang="en-US" b="1" dirty="0"/>
              <a:t>此处添加</a:t>
            </a:r>
            <a:r>
              <a:rPr lang="zh-CN" altLang="en-US" b="1" dirty="0" smtClean="0"/>
              <a:t>标题</a:t>
            </a:r>
            <a:endParaRPr lang="en-US" altLang="zh-CN" b="1" dirty="0"/>
          </a:p>
        </p:txBody>
      </p:sp>
      <p:sp>
        <p:nvSpPr>
          <p:cNvPr id="19" name="TextBox 24"/>
          <p:cNvSpPr txBox="1"/>
          <p:nvPr/>
        </p:nvSpPr>
        <p:spPr>
          <a:xfrm>
            <a:off x="3835028" y="3369895"/>
            <a:ext cx="1352490" cy="630942"/>
          </a:xfrm>
          <a:prstGeom prst="rect">
            <a:avLst/>
          </a:prstGeom>
          <a:noFill/>
        </p:spPr>
        <p:txBody>
          <a:bodyPr wrap="square" rtlCol="0">
            <a:spAutoFit/>
          </a:bodyPr>
          <a:lstStyle/>
          <a:p>
            <a:pPr algn="ctr">
              <a:lnSpc>
                <a:spcPct val="125000"/>
              </a:lnSpc>
            </a:pP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endParaRPr lang="zh-CN" altLang="en-US" sz="1400" dirty="0">
              <a:latin typeface="方正宋黑简体" pitchFamily="2" charset="-122"/>
              <a:ea typeface="方正宋黑简体" pitchFamily="2" charset="-122"/>
            </a:endParaRPr>
          </a:p>
        </p:txBody>
      </p:sp>
      <p:pic>
        <p:nvPicPr>
          <p:cNvPr id="20" name="Picture 2" descr="C:\Users\Thinkpad\Desktop\PNG\1_0004_图层-10.png"/>
          <p:cNvPicPr>
            <a:picLocks noChangeAspect="1" noChangeArrowheads="1"/>
          </p:cNvPicPr>
          <p:nvPr/>
        </p:nvPicPr>
        <p:blipFill>
          <a:blip r:embed="rId5" cstate="email"/>
          <a:srcRect/>
          <a:stretch>
            <a:fillRect/>
          </a:stretch>
        </p:blipFill>
        <p:spPr bwMode="auto">
          <a:xfrm>
            <a:off x="5798136" y="2800455"/>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7"/>
          <p:cNvSpPr txBox="1"/>
          <p:nvPr/>
        </p:nvSpPr>
        <p:spPr>
          <a:xfrm>
            <a:off x="6070682" y="3131223"/>
            <a:ext cx="1305438" cy="372410"/>
          </a:xfrm>
          <a:prstGeom prst="rect">
            <a:avLst/>
          </a:prstGeom>
          <a:noFill/>
        </p:spPr>
        <p:txBody>
          <a:bodyPr wrap="square" rtlCol="0">
            <a:spAutoFit/>
          </a:bodyPr>
          <a:lstStyle>
            <a:defPPr>
              <a:defRPr lang="zh-CN"/>
            </a:defPPr>
            <a:lvl1pPr algn="ctr">
              <a:lnSpc>
                <a:spcPct val="130000"/>
              </a:lnSpc>
              <a:defRPr sz="1400" b="1" kern="0" spc="-150">
                <a:solidFill>
                  <a:schemeClr val="tx1">
                    <a:lumMod val="95000"/>
                    <a:lumOff val="5000"/>
                  </a:schemeClr>
                </a:solidFill>
                <a:latin typeface="楷体" pitchFamily="49" charset="-122"/>
                <a:ea typeface="楷体" pitchFamily="49" charset="-122"/>
              </a:defRPr>
            </a:lvl1pPr>
          </a:lstStyle>
          <a:p>
            <a:r>
              <a:rPr lang="zh-CN" altLang="en-US" dirty="0"/>
              <a:t>此处添加标题</a:t>
            </a:r>
            <a:endParaRPr lang="en-US" altLang="zh-CN" dirty="0"/>
          </a:p>
        </p:txBody>
      </p:sp>
      <p:sp>
        <p:nvSpPr>
          <p:cNvPr id="22" name="TextBox 28"/>
          <p:cNvSpPr txBox="1"/>
          <p:nvPr/>
        </p:nvSpPr>
        <p:spPr>
          <a:xfrm>
            <a:off x="6059540" y="3369895"/>
            <a:ext cx="1388588" cy="630942"/>
          </a:xfrm>
          <a:prstGeom prst="rect">
            <a:avLst/>
          </a:prstGeom>
          <a:noFill/>
        </p:spPr>
        <p:txBody>
          <a:bodyPr wrap="square" rtlCol="0">
            <a:spAutoFit/>
          </a:bodyPr>
          <a:lstStyle/>
          <a:p>
            <a:pPr algn="ctr">
              <a:lnSpc>
                <a:spcPct val="125000"/>
              </a:lnSpc>
            </a:pPr>
            <a:r>
              <a:rPr lang="zh-CN" altLang="en-US" sz="1400" dirty="0">
                <a:latin typeface="方正宋黑简体" pitchFamily="2" charset="-122"/>
                <a:ea typeface="方正宋黑简体" pitchFamily="2" charset="-122"/>
              </a:rPr>
              <a:t>点此输入文字点此输入文字</a:t>
            </a:r>
          </a:p>
        </p:txBody>
      </p:sp>
      <p:pic>
        <p:nvPicPr>
          <p:cNvPr id="23" name="Picture 5" descr="F:\360安全浏览器下载\水墨\1402\chinaz7.png"/>
          <p:cNvPicPr>
            <a:picLocks noChangeAspect="1" noChangeArrowheads="1"/>
          </p:cNvPicPr>
          <p:nvPr/>
        </p:nvPicPr>
        <p:blipFill>
          <a:blip r:embed="rId6" cstate="email"/>
          <a:srcRect/>
          <a:stretch>
            <a:fillRect/>
          </a:stretch>
        </p:blipFill>
        <p:spPr bwMode="auto">
          <a:xfrm flipH="1">
            <a:off x="5798136" y="1233410"/>
            <a:ext cx="1181385" cy="1181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00847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31"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par>
                                <p:cTn id="18" presetID="23" presetClass="entr" presetSubtype="528" fill="hold" grpId="0" nodeType="withEffect">
                                  <p:stCondLst>
                                    <p:cond delay="50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 calcmode="lin" valueType="num">
                                      <p:cBhvr>
                                        <p:cTn id="22" dur="500" fill="hold"/>
                                        <p:tgtEl>
                                          <p:spTgt spid="12"/>
                                        </p:tgtEl>
                                        <p:attrNameLst>
                                          <p:attrName>ppt_x</p:attrName>
                                        </p:attrNameLst>
                                      </p:cBhvr>
                                      <p:tavLst>
                                        <p:tav tm="0">
                                          <p:val>
                                            <p:fltVal val="0.5"/>
                                          </p:val>
                                        </p:tav>
                                        <p:tav tm="100000">
                                          <p:val>
                                            <p:strVal val="#ppt_x"/>
                                          </p:val>
                                        </p:tav>
                                      </p:tavLst>
                                    </p:anim>
                                    <p:anim calcmode="lin" valueType="num">
                                      <p:cBhvr>
                                        <p:cTn id="23" dur="500" fill="hold"/>
                                        <p:tgtEl>
                                          <p:spTgt spid="12"/>
                                        </p:tgtEl>
                                        <p:attrNameLst>
                                          <p:attrName>ppt_y</p:attrName>
                                        </p:attrNameLst>
                                      </p:cBhvr>
                                      <p:tavLst>
                                        <p:tav tm="0">
                                          <p:val>
                                            <p:fltVal val="0.5"/>
                                          </p:val>
                                        </p:tav>
                                        <p:tav tm="100000">
                                          <p:val>
                                            <p:strVal val="#ppt_y"/>
                                          </p:val>
                                        </p:tav>
                                      </p:tavLst>
                                    </p:anim>
                                  </p:childTnLst>
                                </p:cTn>
                              </p:par>
                              <p:par>
                                <p:cTn id="24" presetID="23" presetClass="entr" presetSubtype="528"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ppt_x</p:attrName>
                                        </p:attrNameLst>
                                      </p:cBhvr>
                                      <p:tavLst>
                                        <p:tav tm="0">
                                          <p:val>
                                            <p:fltVal val="0.5"/>
                                          </p:val>
                                        </p:tav>
                                        <p:tav tm="100000">
                                          <p:val>
                                            <p:strVal val="#ppt_x"/>
                                          </p:val>
                                        </p:tav>
                                      </p:tavLst>
                                    </p:anim>
                                    <p:anim calcmode="lin" valueType="num">
                                      <p:cBhvr>
                                        <p:cTn id="29" dur="500" fill="hold"/>
                                        <p:tgtEl>
                                          <p:spTgt spid="13"/>
                                        </p:tgtEl>
                                        <p:attrNameLst>
                                          <p:attrName>ppt_y</p:attrName>
                                        </p:attrNameLst>
                                      </p:cBhvr>
                                      <p:tavLst>
                                        <p:tav tm="0">
                                          <p:val>
                                            <p:fltVal val="0.5"/>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up)">
                                      <p:cBhvr>
                                        <p:cTn id="33" dur="500"/>
                                        <p:tgtEl>
                                          <p:spTgt spid="5"/>
                                        </p:tgtEl>
                                      </p:cBhvr>
                                    </p:animEffect>
                                  </p:childTnLst>
                                </p:cTn>
                              </p:par>
                            </p:childTnLst>
                          </p:cTn>
                        </p:par>
                        <p:par>
                          <p:cTn id="34" fill="hold">
                            <p:stCondLst>
                              <p:cond delay="3500"/>
                            </p:stCondLst>
                            <p:childTnLst>
                              <p:par>
                                <p:cTn id="35" presetID="31"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childTnLst>
                                </p:cTn>
                              </p:par>
                              <p:par>
                                <p:cTn id="47" presetID="31"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1000" fill="hold"/>
                                        <p:tgtEl>
                                          <p:spTgt spid="17"/>
                                        </p:tgtEl>
                                        <p:attrNameLst>
                                          <p:attrName>ppt_w</p:attrName>
                                        </p:attrNameLst>
                                      </p:cBhvr>
                                      <p:tavLst>
                                        <p:tav tm="0">
                                          <p:val>
                                            <p:fltVal val="0"/>
                                          </p:val>
                                        </p:tav>
                                        <p:tav tm="100000">
                                          <p:val>
                                            <p:strVal val="#ppt_w"/>
                                          </p:val>
                                        </p:tav>
                                      </p:tavLst>
                                    </p:anim>
                                    <p:anim calcmode="lin" valueType="num">
                                      <p:cBhvr>
                                        <p:cTn id="50" dur="1000" fill="hold"/>
                                        <p:tgtEl>
                                          <p:spTgt spid="17"/>
                                        </p:tgtEl>
                                        <p:attrNameLst>
                                          <p:attrName>ppt_h</p:attrName>
                                        </p:attrNameLst>
                                      </p:cBhvr>
                                      <p:tavLst>
                                        <p:tav tm="0">
                                          <p:val>
                                            <p:fltVal val="0"/>
                                          </p:val>
                                        </p:tav>
                                        <p:tav tm="100000">
                                          <p:val>
                                            <p:strVal val="#ppt_h"/>
                                          </p:val>
                                        </p:tav>
                                      </p:tavLst>
                                    </p:anim>
                                    <p:anim calcmode="lin" valueType="num">
                                      <p:cBhvr>
                                        <p:cTn id="51" dur="1000" fill="hold"/>
                                        <p:tgtEl>
                                          <p:spTgt spid="17"/>
                                        </p:tgtEl>
                                        <p:attrNameLst>
                                          <p:attrName>style.rotation</p:attrName>
                                        </p:attrNameLst>
                                      </p:cBhvr>
                                      <p:tavLst>
                                        <p:tav tm="0">
                                          <p:val>
                                            <p:fltVal val="90"/>
                                          </p:val>
                                        </p:tav>
                                        <p:tav tm="100000">
                                          <p:val>
                                            <p:fltVal val="0"/>
                                          </p:val>
                                        </p:tav>
                                      </p:tavLst>
                                    </p:anim>
                                    <p:animEffect transition="in" filter="fade">
                                      <p:cBhvr>
                                        <p:cTn id="52" dur="1000"/>
                                        <p:tgtEl>
                                          <p:spTgt spid="17"/>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childTnLst>
                                </p:cTn>
                              </p:par>
                              <p:par>
                                <p:cTn id="59" presetID="31" presetClass="entr" presetSubtype="0" fill="hold"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1000" fill="hold"/>
                                        <p:tgtEl>
                                          <p:spTgt spid="20"/>
                                        </p:tgtEl>
                                        <p:attrNameLst>
                                          <p:attrName>ppt_w</p:attrName>
                                        </p:attrNameLst>
                                      </p:cBhvr>
                                      <p:tavLst>
                                        <p:tav tm="0">
                                          <p:val>
                                            <p:fltVal val="0"/>
                                          </p:val>
                                        </p:tav>
                                        <p:tav tm="100000">
                                          <p:val>
                                            <p:strVal val="#ppt_w"/>
                                          </p:val>
                                        </p:tav>
                                      </p:tavLst>
                                    </p:anim>
                                    <p:anim calcmode="lin" valueType="num">
                                      <p:cBhvr>
                                        <p:cTn id="62" dur="1000" fill="hold"/>
                                        <p:tgtEl>
                                          <p:spTgt spid="20"/>
                                        </p:tgtEl>
                                        <p:attrNameLst>
                                          <p:attrName>ppt_h</p:attrName>
                                        </p:attrNameLst>
                                      </p:cBhvr>
                                      <p:tavLst>
                                        <p:tav tm="0">
                                          <p:val>
                                            <p:fltVal val="0"/>
                                          </p:val>
                                        </p:tav>
                                        <p:tav tm="100000">
                                          <p:val>
                                            <p:strVal val="#ppt_h"/>
                                          </p:val>
                                        </p:tav>
                                      </p:tavLst>
                                    </p:anim>
                                    <p:anim calcmode="lin" valueType="num">
                                      <p:cBhvr>
                                        <p:cTn id="63" dur="1000" fill="hold"/>
                                        <p:tgtEl>
                                          <p:spTgt spid="20"/>
                                        </p:tgtEl>
                                        <p:attrNameLst>
                                          <p:attrName>style.rotation</p:attrName>
                                        </p:attrNameLst>
                                      </p:cBhvr>
                                      <p:tavLst>
                                        <p:tav tm="0">
                                          <p:val>
                                            <p:fltVal val="90"/>
                                          </p:val>
                                        </p:tav>
                                        <p:tav tm="100000">
                                          <p:val>
                                            <p:fltVal val="0"/>
                                          </p:val>
                                        </p:tav>
                                      </p:tavLst>
                                    </p:anim>
                                    <p:animEffect transition="in" filter="fade">
                                      <p:cBhvr>
                                        <p:cTn id="64" dur="1000"/>
                                        <p:tgtEl>
                                          <p:spTgt spid="20"/>
                                        </p:tgtEl>
                                      </p:cBhvr>
                                    </p:animEffect>
                                  </p:childTnLst>
                                </p:cTn>
                              </p:par>
                              <p:par>
                                <p:cTn id="65" presetID="10" presetClass="entr" presetSubtype="0" fill="hold" grpId="0" nodeType="withEffect">
                                  <p:stCondLst>
                                    <p:cond delay="100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1000"/>
                                        <p:tgtEl>
                                          <p:spTgt spid="21"/>
                                        </p:tgtEl>
                                      </p:cBhvr>
                                    </p:animEffect>
                                  </p:childTnLst>
                                </p:cTn>
                              </p:par>
                              <p:par>
                                <p:cTn id="68" presetID="10" presetClass="entr" presetSubtype="0" fill="hold" grpId="0" nodeType="withEffect">
                                  <p:stCondLst>
                                    <p:cond delay="100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1000"/>
                                        <p:tgtEl>
                                          <p:spTgt spid="22"/>
                                        </p:tgtEl>
                                      </p:cBhvr>
                                    </p:animEffect>
                                  </p:childTnLst>
                                </p:cTn>
                              </p:par>
                            </p:childTnLst>
                          </p:cTn>
                        </p:par>
                        <p:par>
                          <p:cTn id="71" fill="hold">
                            <p:stCondLst>
                              <p:cond delay="5500"/>
                            </p:stCondLst>
                            <p:childTnLst>
                              <p:par>
                                <p:cTn id="72" presetID="31" presetClass="entr" presetSubtype="0"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1000" fill="hold"/>
                                        <p:tgtEl>
                                          <p:spTgt spid="23"/>
                                        </p:tgtEl>
                                        <p:attrNameLst>
                                          <p:attrName>ppt_w</p:attrName>
                                        </p:attrNameLst>
                                      </p:cBhvr>
                                      <p:tavLst>
                                        <p:tav tm="0">
                                          <p:val>
                                            <p:fltVal val="0"/>
                                          </p:val>
                                        </p:tav>
                                        <p:tav tm="100000">
                                          <p:val>
                                            <p:strVal val="#ppt_w"/>
                                          </p:val>
                                        </p:tav>
                                      </p:tavLst>
                                    </p:anim>
                                    <p:anim calcmode="lin" valueType="num">
                                      <p:cBhvr>
                                        <p:cTn id="75" dur="1000" fill="hold"/>
                                        <p:tgtEl>
                                          <p:spTgt spid="23"/>
                                        </p:tgtEl>
                                        <p:attrNameLst>
                                          <p:attrName>ppt_h</p:attrName>
                                        </p:attrNameLst>
                                      </p:cBhvr>
                                      <p:tavLst>
                                        <p:tav tm="0">
                                          <p:val>
                                            <p:fltVal val="0"/>
                                          </p:val>
                                        </p:tav>
                                        <p:tav tm="100000">
                                          <p:val>
                                            <p:strVal val="#ppt_h"/>
                                          </p:val>
                                        </p:tav>
                                      </p:tavLst>
                                    </p:anim>
                                    <p:anim calcmode="lin" valueType="num">
                                      <p:cBhvr>
                                        <p:cTn id="76" dur="1000" fill="hold"/>
                                        <p:tgtEl>
                                          <p:spTgt spid="23"/>
                                        </p:tgtEl>
                                        <p:attrNameLst>
                                          <p:attrName>style.rotation</p:attrName>
                                        </p:attrNameLst>
                                      </p:cBhvr>
                                      <p:tavLst>
                                        <p:tav tm="0">
                                          <p:val>
                                            <p:fltVal val="90"/>
                                          </p:val>
                                        </p:tav>
                                        <p:tav tm="100000">
                                          <p:val>
                                            <p:fltVal val="0"/>
                                          </p:val>
                                        </p:tav>
                                      </p:tavLst>
                                    </p:anim>
                                    <p:animEffect transition="in" filter="fade">
                                      <p:cBhvr>
                                        <p:cTn id="7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5" grpId="0"/>
      <p:bldP spid="16" grpId="0"/>
      <p:bldP spid="18" grpId="0"/>
      <p:bldP spid="19"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hinkpad\Desktop\7.png"/>
          <p:cNvPicPr>
            <a:picLocks noChangeAspect="1" noChangeArrowheads="1"/>
          </p:cNvPicPr>
          <p:nvPr/>
        </p:nvPicPr>
        <p:blipFill>
          <a:blip r:embed="rId2" cstate="email"/>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F:\360安全浏览器下载\水墨\1402\13.pn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Lst>
          </a:blip>
          <a:srcRect/>
          <a:stretch>
            <a:fillRect/>
          </a:stretch>
        </p:blipFill>
        <p:spPr bwMode="auto">
          <a:xfrm>
            <a:off x="2051720" y="555526"/>
            <a:ext cx="4896544" cy="286111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866072" y="1414534"/>
            <a:ext cx="3442628" cy="1107996"/>
          </a:xfrm>
          <a:prstGeom prst="rect">
            <a:avLst/>
          </a:prstGeom>
        </p:spPr>
        <p:txBody>
          <a:bodyPr wrap="square">
            <a:spAutoFit/>
          </a:bodyPr>
          <a:lstStyle/>
          <a:p>
            <a:pPr algn="ctr"/>
            <a:r>
              <a:rPr lang="zh-CN" altLang="en-US" sz="6600" spc="-300" dirty="0" smtClean="0">
                <a:latin typeface="方正吕建德字体" pitchFamily="2" charset="-122"/>
                <a:ea typeface="方正吕建德字体" pitchFamily="2" charset="-122"/>
              </a:rPr>
              <a:t>第二部分</a:t>
            </a:r>
            <a:endParaRPr lang="zh-CN" altLang="en-US" sz="6600" spc="-300" dirty="0">
              <a:latin typeface="方正吕建德字体" pitchFamily="2" charset="-122"/>
              <a:ea typeface="方正吕建德字体" pitchFamily="2" charset="-122"/>
            </a:endParaRPr>
          </a:p>
        </p:txBody>
      </p:sp>
      <p:sp>
        <p:nvSpPr>
          <p:cNvPr id="6" name="矩形 5"/>
          <p:cNvSpPr/>
          <p:nvPr/>
        </p:nvSpPr>
        <p:spPr>
          <a:xfrm>
            <a:off x="2258667" y="3564711"/>
            <a:ext cx="5002153" cy="646331"/>
          </a:xfrm>
          <a:prstGeom prst="rect">
            <a:avLst/>
          </a:prstGeom>
        </p:spPr>
        <p:txBody>
          <a:bodyPr wrap="square">
            <a:spAutoFit/>
          </a:bodyPr>
          <a:lstStyle/>
          <a:p>
            <a:pPr algn="ctr"/>
            <a:r>
              <a:rPr lang="zh-CN" altLang="en-US" sz="3600" spc="-300" dirty="0" smtClean="0">
                <a:latin typeface="方正华隶简体" pitchFamily="65" charset="-122"/>
                <a:ea typeface="方正华隶简体" pitchFamily="65" charset="-122"/>
              </a:rPr>
              <a:t>单击此处添加文字模板</a:t>
            </a:r>
            <a:endParaRPr lang="zh-CN" altLang="en-US" sz="3600" spc="-300" dirty="0">
              <a:latin typeface="方正华隶简体" pitchFamily="65" charset="-122"/>
              <a:ea typeface="方正华隶简体" pitchFamily="65" charset="-122"/>
            </a:endParaRPr>
          </a:p>
        </p:txBody>
      </p:sp>
      <p:pic>
        <p:nvPicPr>
          <p:cNvPr id="7" name="Picture 4" descr="E:\PPT\PPT中国风元素\水墨祥云\水墨祥云\011.jpg"/>
          <p:cNvPicPr>
            <a:picLocks noChangeAspect="1" noChangeArrowheads="1"/>
          </p:cNvPicPr>
          <p:nvPr/>
        </p:nvPicPr>
        <p:blipFill>
          <a:blip r:embed="rId5" cstate="email"/>
          <a:srcRect/>
          <a:stretch>
            <a:fillRect/>
          </a:stretch>
        </p:blipFill>
        <p:spPr bwMode="auto">
          <a:xfrm>
            <a:off x="1615356" y="3643523"/>
            <a:ext cx="807668" cy="50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毛笔2"/>
          <p:cNvPicPr>
            <a:picLocks noChangeAspect="1" noChangeArrowheads="1"/>
          </p:cNvPicPr>
          <p:nvPr/>
        </p:nvPicPr>
        <p:blipFill>
          <a:blip r:embed="rId6" cstate="email"/>
          <a:srcRect/>
          <a:stretch>
            <a:fillRect/>
          </a:stretch>
        </p:blipFill>
        <p:spPr bwMode="auto">
          <a:xfrm>
            <a:off x="2533256" y="2427734"/>
            <a:ext cx="2254768" cy="1577911"/>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41" descr="C_108.jpg"/>
          <p:cNvPicPr>
            <a:picLocks noChangeAspect="1"/>
          </p:cNvPicPr>
          <p:nvPr/>
        </p:nvPicPr>
        <p:blipFill>
          <a:blip r:embed="rId7" cstate="email">
            <a:clrChange>
              <a:clrFrom>
                <a:srgbClr val="FFFFFF"/>
              </a:clrFrom>
              <a:clrTo>
                <a:srgbClr val="FFFFFF">
                  <a:alpha val="0"/>
                </a:srgbClr>
              </a:clrTo>
            </a:clrChange>
          </a:blip>
          <a:srcRect/>
          <a:stretch>
            <a:fillRect/>
          </a:stretch>
        </p:blipFill>
        <p:spPr bwMode="auto">
          <a:xfrm>
            <a:off x="2221136" y="4121474"/>
            <a:ext cx="5345404" cy="16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125409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par>
                          <p:cTn id="16" fill="hold">
                            <p:stCondLst>
                              <p:cond delay="1750"/>
                            </p:stCondLst>
                            <p:childTnLst>
                              <p:par>
                                <p:cTn id="17" presetID="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250" fill="hold"/>
                                        <p:tgtEl>
                                          <p:spTgt spid="7"/>
                                        </p:tgtEl>
                                        <p:attrNameLst>
                                          <p:attrName>ppt_x</p:attrName>
                                        </p:attrNameLst>
                                      </p:cBhvr>
                                      <p:tavLst>
                                        <p:tav tm="0">
                                          <p:val>
                                            <p:strVal val="0-#ppt_w/2"/>
                                          </p:val>
                                        </p:tav>
                                        <p:tav tm="100000">
                                          <p:val>
                                            <p:strVal val="#ppt_x"/>
                                          </p:val>
                                        </p:tav>
                                      </p:tavLst>
                                    </p:anim>
                                    <p:anim calcmode="lin" valueType="num">
                                      <p:cBhvr additive="base">
                                        <p:cTn id="20" dur="125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2250"/>
                                        <p:tgtEl>
                                          <p:spTgt spid="9"/>
                                        </p:tgtEl>
                                      </p:cBhvr>
                                    </p:animEffect>
                                  </p:childTnLst>
                                </p:cTn>
                              </p:par>
                            </p:childTnLst>
                          </p:cTn>
                        </p:par>
                        <p:par>
                          <p:cTn id="25" fill="hold">
                            <p:stCondLst>
                              <p:cond delay="52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22" presetClass="entr" presetSubtype="8" fill="hold" grpId="0" nodeType="withEffect">
                                  <p:stCondLst>
                                    <p:cond delay="125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2750"/>
                                        <p:tgtEl>
                                          <p:spTgt spid="6"/>
                                        </p:tgtEl>
                                      </p:cBhvr>
                                    </p:animEffect>
                                  </p:childTnLst>
                                </p:cTn>
                              </p:par>
                              <p:par>
                                <p:cTn id="32" presetID="0" presetClass="path" presetSubtype="0" accel="50000" decel="50000" fill="hold" nodeType="withEffect">
                                  <p:stCondLst>
                                    <p:cond delay="1250"/>
                                  </p:stCondLst>
                                  <p:childTnLst>
                                    <p:animMotion origin="layout" path="M -0.02292 -0.00401 C -0.02101 0.01449 -0.02292 0.02003 -0.01233 0.02651 C -0.00313 0.02219 0.00034 0.02096 0.00729 0.00986 C 0.01007 0.00555 0.01528 -0.00401 0.01528 -0.0037 C 0.01232 0.01079 0.01146 0.02096 0.00607 0.03576 C 0.00521 0.03822 0.00243 0.041 0.00347 0.04285 C 0.00382 0.04346 0.01545 0.03637 0.01666 0.03576 C 0.02048 0.02867 0.02413 0.02497 0.02708 0.01695 C 0.02552 0.0262 0.02378 0.02897 0.03368 0.02158 C 0.03958 0.01726 0.04496 0.00863 0.04948 0.00061 C 0.05 -0.00247 0.05087 -0.01172 0.05087 -0.00863 C 0.05087 -0.00124 0.04878 0.01233 0.04687 0.01942 C 0.04618 0.02188 0.04288 0.02497 0.04427 0.02651 C 0.04548 0.02774 0.05278 0.02281 0.05468 0.02158 C 0.05798 0.00585 0.05781 0.02466 0.05868 0.03113 C 0.06076 0.07675 0.05764 0.06257 0.06666 0.04747 C 0.06857 0.03637 0.07482 0.02897 0.08107 0.02651 C 0.08576 0.01788 0.08576 0.01202 0.09028 0.02404 C 0.09166 0.02312 0.09305 0.02003 0.09427 0.02158 C 0.09791 0.02589 0.10052 0.04839 0.10347 0.05672 C 0.12187 0.05425 0.12205 0.05949 0.12968 0.03576 C 0.12934 0.03021 0.12847 0.02497 0.12847 0.01942 C 0.12847 0.01479 0.12847 0.02897 0.12968 0.03329 C 0.13038 0.03576 0.13229 0.03637 0.13368 0.03791 C 0.13593 0.03637 0.13837 0.03576 0.14028 0.03329 C 0.1434 0.02928 0.14305 0.0225 0.14427 0.01695 C 0.14653 0.00647 0.14618 0.00863 0.15087 0.00308 C 0.15885 0.00647 0.16545 0.01449 0.17309 0.01942 C 0.17725 0.0299 0.17864 0.03791 0.17048 0.04285 C 0.16597 0.05456 0.16979 0.04932 0.16528 0.04285 C 0.16423 0.0413 0.16267 0.0413 0.16128 0.04038 C 0.15694 0.0413 0.15225 0.04038 0.14809 0.04285 C 0.14635 0.04377 0.15416 0.04192 0.15347 0.045 C 0.15191 0.05086 0.14635 0.04778 0.14288 0.04963 C 0.14201 0.05209 0.13923 0.05456 0.14028 0.05672 C 0.14218 0.06011 0.14548 0.05949 0.14809 0.05918 C 0.15434 0.05857 0.16041 0.0561 0.16666 0.05425 C 0.17066 0.05302 0.17847 0.04963 0.17847 0.04994 C 0.18403 0.0447 0.18819 0.04254 0.19427 0.04038 C 0.19982 0.05548 0.20555 0.05179 0.21528 0.04963 C 0.21805 0.04223 0.21962 0.03452 0.22187 0.02651 C 0.22222 0.02343 0.22239 0.02003 0.22309 0.01695 C 0.22378 0.01418 0.22534 0.00709 0.22587 0.00986 C 0.2335 0.04593 0.221 0.02867 0.23107 0.04038 C 0.23212 0.03915 0.23923 0.03052 0.24028 0.03113 C 0.24201 0.03237 0.24114 0.0373 0.24166 0.04038 C 0.24271 0.0598 0.2408 0.07213 0.25087 0.05425 C 0.2533 0.041 0.25017 0.05333 0.25607 0.04285 C 0.25712 0.041 0.25868 0.03576 0.25868 0.03606 C 0.25955 0.03329 0.26059 0.03113 0.26128 0.02867 C 0.26198 0.02651 0.26128 0.02158 0.26267 0.02158 C 0.26545 0.02158 0.26319 0.03237 0.26528 0.03576 C 0.26823 0.04069 0.27309 0.03915 0.27708 0.04038 C 0.28559 0.0373 0.28958 0.03267 0.29548 0.02158 C 0.296 0.01942 0.29548 0.01479 0.29687 0.01479 C 0.29843 0.01479 0.29861 0.01942 0.29948 0.02158 C 0.30243 0.02805 0.30243 0.02682 0.30729 0.03113 C 0.31215 0.03021 0.31753 0.02497 0.32187 0.02867 C 0.33559 0.04069 0.31458 0.04963 0.32708 0.04285 C 0.33871 0.02867 0.325 0.04192 0.33229 0.045 C 0.33576 0.04655 0.33941 0.04346 0.34288 0.04285 C 0.34843 0.03298 0.35312 0.02219 0.35868 0.01233 C 0.36319 0.02435 0.36267 0.0262 0.37048 0.01942 C 0.37361 0.0111 0.3743 0.00555 0.3783 -0.00154 C 0.38472 0.00955 0.38819 0.01788 0.39687 0.02158 C 0.40399 0.01911 0.40972 0.01973 0.41666 0.02404 C 0.42153 0.03113 0.42656 0.03298 0.42847 0.04285 C 0.42222 0.04716 0.41545 0.04716 0.41788 0.06134 C 0.42066 0.06103 0.44791 0.06812 0.44427 0.04747 C 0.44809 0.04038 0.45468 0.01942 0.44288 0.02651 C 0.43993 0.04346 0.44774 0.03021 0.45087 0.02651 C 0.45434 0.0447 0.45764 0.05209 0.46788 0.06134 C 0.46875 0.05888 0.46927 0.0561 0.47048 0.05425 C 0.47569 0.04655 0.47812 0.05333 0.47309 0.045 C 0.47448 0.04439 0.47604 0.0447 0.47708 0.04285 C 0.4842 0.03021 0.47968 0.02404 0.48368 0.03113 L 0.49166 0.01233 " pathEditMode="relative" rAng="0" ptsTypes="fffffffffffffffffffffffffffffffffffffffffffffffffffffffffffffffffffffffffffAA">
                                      <p:cBhvr>
                                        <p:cTn id="33" dur="2750" fill="hold"/>
                                        <p:tgtEl>
                                          <p:spTgt spid="8"/>
                                        </p:tgtEl>
                                        <p:attrNameLst>
                                          <p:attrName>ppt_x</p:attrName>
                                          <p:attrName>ppt_y</p:attrName>
                                        </p:attrNameLst>
                                      </p:cBhvr>
                                      <p:rCtr x="25729" y="3637"/>
                                    </p:animMotion>
                                  </p:childTnLst>
                                </p:cTn>
                              </p:par>
                            </p:childTnLst>
                          </p:cTn>
                        </p:par>
                        <p:par>
                          <p:cTn id="34" fill="hold">
                            <p:stCondLst>
                              <p:cond delay="9250"/>
                            </p:stCondLst>
                            <p:childTnLst>
                              <p:par>
                                <p:cTn id="35" presetID="10" presetClass="exit" presetSubtype="0" fill="hold" nodeType="after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8</TotalTime>
  <Words>1685</Words>
  <Application>Microsoft Office PowerPoint</Application>
  <PresentationFormat>全屏显示(16:9)</PresentationFormat>
  <Paragraphs>213</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水墨</dc:title>
  <dc:creator>第一PPT</dc:creator>
  <cp:keywords>www.1ppt.com</cp:keywords>
  <cp:lastModifiedBy>Windows User</cp:lastModifiedBy>
  <cp:revision>4</cp:revision>
  <dcterms:created xsi:type="dcterms:W3CDTF">2016-12-09T12:11:03Z</dcterms:created>
  <dcterms:modified xsi:type="dcterms:W3CDTF">2018-11-01T16:01:01Z</dcterms:modified>
</cp:coreProperties>
</file>